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94F48-DFB7-C50F-A991-3C8B4ABE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5976E-1DDF-277D-4BA6-E788D01B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9B298-85EA-B648-DD06-1DCE54ED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927FC-6D4C-D9C6-1989-AC96F55E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ED949-628B-D5C5-8A04-CF7D3F6A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7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61DB2-8D67-76CF-DDF8-C4E38CD8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60587-0C9C-51D1-BBD0-C7B9DEB82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E60CB-0CDC-A70A-1BA0-C49E37BC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1033E-3F93-04FD-706E-A749DF39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BBD93-C71B-DB84-68AB-8018B17C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5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6F50BC-B4C8-4734-3163-AFB8AB78A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EA6FD1-BFC0-C760-5CC6-EEDBDD0B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A1AA6-D2C8-BDDC-4550-56C7EF6D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1B95D-B8B9-E6E1-6DFB-19BF2E7A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C5374-35CF-86B0-729D-0F2790BB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58363-5F9A-EDCA-96B8-66291DC0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4BA79-01E2-D263-34EC-24277F36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F3005-31F2-04F1-A857-DE3378D3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2EB19-EC0A-B2B5-08DA-CE424B70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1A450-BB4B-0679-99C8-DE18FA27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3A908-61D4-12F2-7BD8-54F1F479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83E503-CA2A-7DE9-EEEC-3E03411B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4749A-22A8-6A0A-66A5-30F6C998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D7CA5-47DF-6B13-7177-AB18376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18661-DBC4-D740-BB5D-CF69706C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E7992-CDBC-A7BD-1E07-920EFE73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F927A-77A3-D5AC-8D00-073B56A9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CF8741-251B-DED4-721F-75C188B65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95D203-6756-4774-B500-D9F11AAB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122C3-BAAA-9107-34D5-29610693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E4ECE-63F8-B960-13BF-5ACC76E0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4202-1FF7-863A-5A52-7C37F07D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050BA4-7B43-D224-CF0B-8C896CDA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624696-3B84-1F4D-3F1F-4AE6C274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EB7F73-B207-EF02-C93A-A60D909B8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C16AC-E754-3FB4-3803-E4A7DD83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B2F66B-1B25-8589-6DB2-A2040388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E0C69B-624C-E0BD-3D5F-C2C77B0B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29C4D3-3793-9AA3-FFFB-E09632C8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6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41A-6D4C-9FE8-E6B7-A813ABEC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C73A21-E6DB-8FCA-18C8-79B866C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B93203-7A32-6DB8-A9DC-FDC64D99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EC0CE-AEE8-EF89-298D-409127C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7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54562C-FBDE-2F61-849F-9B888679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ED9E4D-8E46-B002-00D1-2F6BFF1A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769DD3-F3D3-09E8-E626-242213FC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2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9427A-7B5A-11C5-60B5-A7FCC3D0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AB4AA-581E-EA78-1282-9A0151B5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C602F9-FA40-5D4A-4A33-947BB2E0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BBB17-FB97-19D1-66CF-2F5E64C4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B632EA-BA88-B744-5603-1BE17CF2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D9630A-02CD-FB8C-F0F7-D9F20885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1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73597-C667-F2BD-EB37-94C34E1C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93EA90-04DC-A4D0-DEF7-F8A45E4AD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75309-684F-7FD3-4548-31FBC0F97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4E2043-3129-7DCD-A2D7-B4F4364B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D8B86A-3B8D-6904-5651-E4669600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BDBFBF-E3A1-D226-0874-FFACEB19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04800F-94F1-D32E-9AB3-3F9DEB51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C9748-2D38-4F13-EBA2-4853F75A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C3123-4F71-72F1-439B-0FA043A6C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B1021-DD94-4F8B-A107-6B9CE44631B8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958E9-AAA2-246F-8243-61E06A1C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B597B-3337-F2AF-FD84-677EC6258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61B57-7A2E-4BDF-B193-F2B0B6D3B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1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D1724-E286-8B9D-BF6D-C77CE3039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B50164-4578-EF24-8A22-E91687D26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Project </a:t>
            </a:r>
            <a:r>
              <a:rPr lang="pt-BR" dirty="0" err="1"/>
              <a:t>utilizing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2C3DF4-8432-2BD9-1EED-5C20EFB48996}"/>
              </a:ext>
            </a:extLst>
          </p:cNvPr>
          <p:cNvSpPr/>
          <p:nvPr/>
        </p:nvSpPr>
        <p:spPr>
          <a:xfrm>
            <a:off x="3378200" y="973667"/>
            <a:ext cx="5638800" cy="1100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9CDCEA-093D-25AC-29A3-76D70DBDE189}"/>
              </a:ext>
            </a:extLst>
          </p:cNvPr>
          <p:cNvSpPr/>
          <p:nvPr/>
        </p:nvSpPr>
        <p:spPr>
          <a:xfrm>
            <a:off x="3378200" y="4631267"/>
            <a:ext cx="5638800" cy="1100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52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Derick Pederzini Silva</dc:creator>
  <cp:lastModifiedBy>Derick Pederzini Silva</cp:lastModifiedBy>
  <cp:revision>2</cp:revision>
  <dcterms:created xsi:type="dcterms:W3CDTF">2024-04-03T12:16:50Z</dcterms:created>
  <dcterms:modified xsi:type="dcterms:W3CDTF">2024-04-03T12:24:22Z</dcterms:modified>
</cp:coreProperties>
</file>