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9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6DD-9775-4241-BF8D-1EE99CB0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A6CF-321B-402E-BB3D-D49B4D12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 err="1"/>
              <a:t>taggar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real-time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streaming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i="1" dirty="0"/>
              <a:t>streaming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taggar</a:t>
            </a:r>
            <a:r>
              <a:rPr lang="en-US" dirty="0"/>
              <a:t>.</a:t>
            </a:r>
          </a:p>
          <a:p>
            <a:r>
              <a:rPr lang="en-US" dirty="0" err="1"/>
              <a:t>Pemrograman</a:t>
            </a:r>
            <a:r>
              <a:rPr lang="en-US" dirty="0"/>
              <a:t> python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taggar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47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EE25-3D70-41F1-B579-395E955E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8FE7-78DF-40F2-B8EF-AA21F188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44865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Kode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data </a:t>
            </a:r>
            <a:r>
              <a:rPr lang="en-US" sz="2000" i="1" dirty="0"/>
              <a:t>streaming </a:t>
            </a:r>
            <a:r>
              <a:rPr lang="en-US" sz="2000" dirty="0"/>
              <a:t>twitter dan </a:t>
            </a:r>
            <a:r>
              <a:rPr lang="en-US" sz="2000" dirty="0" err="1"/>
              <a:t>menyimpannya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file json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Outputnya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pada file </a:t>
            </a:r>
            <a:r>
              <a:rPr lang="en-US" sz="2000" dirty="0" err="1"/>
              <a:t>python.json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35650-F40A-40CF-87BD-A2D46E22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20" y="1690689"/>
            <a:ext cx="530398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D10-BB2B-4694-9477-130A15F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6105-2A3A-4B95-BA3B-A62E5906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7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14</a:t>
            </a:r>
            <a:br>
              <a:rPr lang="en-US" dirty="0"/>
            </a:br>
            <a:r>
              <a:rPr lang="en-US" dirty="0"/>
              <a:t>Project 1 - Data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7A2F-EFAD-494E-AD34-77F514D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B332-61A7-44BC-A210-5E89B8FC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ini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13.</a:t>
            </a:r>
          </a:p>
          <a:p>
            <a:r>
              <a:rPr lang="en-US" dirty="0" err="1"/>
              <a:t>Sesi</a:t>
            </a:r>
            <a:r>
              <a:rPr lang="en-US" dirty="0"/>
              <a:t> ini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menghubungan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twitter.</a:t>
            </a:r>
          </a:p>
          <a:p>
            <a:r>
              <a:rPr lang="en-US" dirty="0" err="1"/>
              <a:t>Prasyarat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dan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developer di twitter.</a:t>
            </a:r>
          </a:p>
          <a:p>
            <a:pPr lvl="1"/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library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5523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1B2A-999A-4020-936E-876C4A0F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A4CE-61D9-4EB2-9110-60E9782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Dapatkan</a:t>
            </a:r>
            <a:r>
              <a:rPr lang="en-US" dirty="0"/>
              <a:t> key dan token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8346F-7ADF-44E5-A010-E1663F7E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16" y="2835445"/>
            <a:ext cx="3957014" cy="35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0E6D-0042-4D78-8DCF-2BC0EBF8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050C-87FF-46A5-BE9C-E66C092D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  <a:p>
            <a:pPr lvl="1"/>
            <a:r>
              <a:rPr lang="en-US" dirty="0"/>
              <a:t>Setelah </a:t>
            </a:r>
            <a:r>
              <a:rPr lang="en-US" dirty="0" err="1"/>
              <a:t>kode</a:t>
            </a:r>
            <a:r>
              <a:rPr lang="en-US" dirty="0"/>
              <a:t> python pada slide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tweets,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A28EF-9FED-4647-BA53-FA2E16BE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064936"/>
            <a:ext cx="3648551" cy="12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E01-1ABE-4AAD-BF87-372C497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459-8FBC-4F90-B2B4-2B16890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10 status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tweets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daftar </a:t>
            </a:r>
            <a:r>
              <a:rPr lang="en-US" dirty="0" err="1"/>
              <a:t>pertemanan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tweet</a:t>
            </a:r>
            <a:r>
              <a:rPr lang="en-US" dirty="0"/>
              <a:t> yang </a:t>
            </a:r>
            <a:r>
              <a:rPr lang="en-US" dirty="0" err="1"/>
              <a:t>dikrim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55811-9135-4807-AF24-3BFD41AC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30" y="2648691"/>
            <a:ext cx="5273497" cy="64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395D0-8D30-4DA6-B3BF-819B790F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12" y="3976880"/>
            <a:ext cx="4750309" cy="497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63A8B-27AA-4EE9-B5CD-E30614A3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012" y="5432348"/>
            <a:ext cx="4031329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7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F53F-C8EC-4845-A201-D7707A1C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7096-E488-4445-94E3-990F3210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python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twitter.</a:t>
            </a:r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pythonnya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tweet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detikcom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tweets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yang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D17C6-E4ED-4ADC-8B22-C06615F1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97" y="3215503"/>
            <a:ext cx="4848782" cy="8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A91A-E26F-4604-9D5A-96454A4E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BE56-D094-469B-B0BB-1D5B9D8A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dimodifikasi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format json.</a:t>
            </a:r>
          </a:p>
          <a:p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pythonnya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 err="1"/>
              <a:t>Keluarannya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i="1" dirty="0"/>
              <a:t>tweets</a:t>
            </a:r>
            <a:r>
              <a:rPr lang="en-US" sz="2000" dirty="0"/>
              <a:t> status yang </a:t>
            </a:r>
            <a:r>
              <a:rPr lang="en-US" sz="2000" dirty="0" err="1"/>
              <a:t>tersusun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format json.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3C6B0-A218-4B18-8E98-3843C132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61" y="2526147"/>
            <a:ext cx="4381880" cy="71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66D086-87C3-491D-AA82-54472765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43" y="3939832"/>
            <a:ext cx="6684885" cy="22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D8D2-ADC5-4334-A620-F85AAC3B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Data Twitter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047E-44C8-427A-97B3-1DBEF2F2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, </a:t>
            </a:r>
            <a:r>
              <a:rPr lang="en-US" dirty="0" err="1"/>
              <a:t>menampilkan</a:t>
            </a:r>
            <a:r>
              <a:rPr lang="en-US" dirty="0"/>
              <a:t> data twitter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json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slide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6E00C-3EB3-415B-833B-8F0FD6E0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19" y="2785682"/>
            <a:ext cx="2789162" cy="4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72DC5-2577-4B0D-BCB3-D33C44D9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72" y="3692657"/>
            <a:ext cx="525825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409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HP Simplified</vt:lpstr>
      <vt:lpstr>Arial</vt:lpstr>
      <vt:lpstr>Calibri</vt:lpstr>
      <vt:lpstr>Calibri Light</vt:lpstr>
      <vt:lpstr>Office Theme</vt:lpstr>
      <vt:lpstr>PowerPoint Presentation</vt:lpstr>
      <vt:lpstr>Sesi 14 Project 1 - Data Crawling</vt:lpstr>
      <vt:lpstr>Pendahuluan</vt:lpstr>
      <vt:lpstr>Reminder (1)</vt:lpstr>
      <vt:lpstr>Reminder (2)</vt:lpstr>
      <vt:lpstr>Mengambil Data Twitter (1)</vt:lpstr>
      <vt:lpstr>Mengambil Data Twitter (2)</vt:lpstr>
      <vt:lpstr>Mengambil Data Twitter (3)</vt:lpstr>
      <vt:lpstr>Mengambil Data Twitter (4)</vt:lpstr>
      <vt:lpstr>Mengambil Data Twitter (5)</vt:lpstr>
      <vt:lpstr>Mengambil Data Twitter (6)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 Gde Dharma Nugraha</cp:lastModifiedBy>
  <cp:revision>50</cp:revision>
  <dcterms:created xsi:type="dcterms:W3CDTF">2019-04-10T03:52:40Z</dcterms:created>
  <dcterms:modified xsi:type="dcterms:W3CDTF">2019-06-30T07:47:13Z</dcterms:modified>
</cp:coreProperties>
</file>