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A618-3E90-4305-9A64-3EE879ED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F534-F1FF-455D-B8BF-128DB64F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data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asset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.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data yang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 </a:t>
            </a:r>
            <a:r>
              <a:rPr lang="en-US" dirty="0" err="1"/>
              <a:t>kredibilitas</a:t>
            </a:r>
            <a:r>
              <a:rPr lang="en-US" dirty="0"/>
              <a:t> dan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data.</a:t>
            </a:r>
          </a:p>
          <a:p>
            <a:r>
              <a:rPr lang="en-US" dirty="0" err="1"/>
              <a:t>Kualitas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908D-3174-419D-B2C1-8D8EA05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Data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BC78-C61F-4179-B156-C3F1650E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</a:t>
            </a:r>
            <a:r>
              <a:rPr lang="en-US" dirty="0" err="1"/>
              <a:t>kualitas</a:t>
            </a:r>
            <a:r>
              <a:rPr lang="en-US" dirty="0"/>
              <a:t> data:</a:t>
            </a:r>
          </a:p>
          <a:p>
            <a:pPr lvl="1"/>
            <a:r>
              <a:rPr lang="en-US" i="1" dirty="0"/>
              <a:t>Correctness/Accuracy</a:t>
            </a:r>
            <a:r>
              <a:rPr lang="en-US" dirty="0"/>
              <a:t>: </a:t>
            </a:r>
            <a:r>
              <a:rPr lang="en-US" dirty="0" err="1"/>
              <a:t>sejauh</a:t>
            </a:r>
            <a:r>
              <a:rPr lang="en-US" dirty="0"/>
              <a:t> mana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Consistency</a:t>
            </a:r>
            <a:r>
              <a:rPr lang="en-US" dirty="0"/>
              <a:t>: Data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Completeness</a:t>
            </a:r>
            <a:r>
              <a:rPr lang="en-US" dirty="0"/>
              <a:t>: </a:t>
            </a: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bisa </a:t>
            </a:r>
            <a:r>
              <a:rPr lang="en-US" dirty="0" err="1"/>
              <a:t>disediakan</a:t>
            </a:r>
            <a:r>
              <a:rPr lang="en-US" dirty="0"/>
              <a:t> oleh data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  <a:p>
            <a:pPr lvl="1"/>
            <a:r>
              <a:rPr lang="en-US" i="1" dirty="0"/>
              <a:t>Timeliness</a:t>
            </a:r>
            <a:r>
              <a:rPr lang="en-US" dirty="0"/>
              <a:t>: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kedatangan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Metadata</a:t>
            </a:r>
            <a:r>
              <a:rPr lang="en-US" dirty="0"/>
              <a:t>: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939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F1BD-27C7-451A-AE7C-7094ECD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Extraction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C050-5C4B-4583-97BE-C8F9149A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pada </a:t>
            </a:r>
            <a:r>
              <a:rPr lang="en-US" dirty="0" err="1"/>
              <a:t>bagan</a:t>
            </a:r>
            <a:r>
              <a:rPr lang="en-US" dirty="0"/>
              <a:t> </a:t>
            </a:r>
            <a:r>
              <a:rPr lang="en-US" dirty="0" err="1"/>
              <a:t>alir</a:t>
            </a:r>
            <a:r>
              <a:rPr lang="en-US" dirty="0"/>
              <a:t>,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ETL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Extraction</a:t>
            </a:r>
            <a:r>
              <a:rPr lang="en-US" dirty="0"/>
              <a:t> (</a:t>
            </a:r>
            <a:r>
              <a:rPr lang="en-US" dirty="0" err="1"/>
              <a:t>ekstraksi</a:t>
            </a:r>
            <a:r>
              <a:rPr lang="en-US" dirty="0"/>
              <a:t>)</a:t>
            </a:r>
          </a:p>
          <a:p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</a:t>
            </a:r>
            <a:r>
              <a:rPr lang="en-US" dirty="0" err="1"/>
              <a:t>ekstraksi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Volume data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secepat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sebisa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Diharapkan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03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243-7C56-41F5-B179-109E078C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Extraction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C177-FF55-4064-9A4A-2CE593EE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data,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peta </a:t>
            </a:r>
            <a:r>
              <a:rPr lang="en-US" dirty="0" err="1"/>
              <a:t>logika</a:t>
            </a:r>
            <a:r>
              <a:rPr lang="en-US" dirty="0"/>
              <a:t> data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i="1" dirty="0"/>
              <a:t>feature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dan </a:t>
            </a:r>
            <a:r>
              <a:rPr lang="en-US" i="1" dirty="0"/>
              <a:t>feature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</a:p>
          <a:p>
            <a:r>
              <a:rPr lang="en-US" dirty="0" err="1"/>
              <a:t>Dokumen</a:t>
            </a:r>
            <a:r>
              <a:rPr lang="en-US" dirty="0"/>
              <a:t> ini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yang </a:t>
            </a:r>
            <a:r>
              <a:rPr lang="en-US" dirty="0" err="1"/>
              <a:t>mengikat</a:t>
            </a:r>
            <a:r>
              <a:rPr lang="en-US" dirty="0"/>
              <a:t> proses ETL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294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9C2C-D010-4EC4-B221-0F066BA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Extraction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5CA2-2E77-4276-8897-D30B7E3A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peta </a:t>
            </a:r>
            <a:r>
              <a:rPr lang="en-US" dirty="0" err="1"/>
              <a:t>logika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matang</a:t>
            </a:r>
            <a:r>
              <a:rPr lang="en-US" dirty="0"/>
              <a:t> – </a:t>
            </a:r>
            <a:r>
              <a:rPr lang="en-US" dirty="0" err="1"/>
              <a:t>berlandaskan</a:t>
            </a:r>
            <a:r>
              <a:rPr lang="en-US" dirty="0"/>
              <a:t> pada metadata.</a:t>
            </a:r>
          </a:p>
          <a:p>
            <a:pPr lvl="1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kandidat-kandidat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–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  <a:endParaRPr lang="en-ID" dirty="0"/>
          </a:p>
          <a:p>
            <a:pPr lvl="1"/>
            <a:r>
              <a:rPr lang="en-US" dirty="0"/>
              <a:t>A</a:t>
            </a:r>
            <a:r>
              <a:rPr lang="en-ID" dirty="0" err="1"/>
              <a:t>nalisa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i="1" dirty="0"/>
              <a:t>data-profiling – </a:t>
            </a:r>
            <a:r>
              <a:rPr lang="en-ID" dirty="0" err="1"/>
              <a:t>Anomali</a:t>
            </a:r>
            <a:r>
              <a:rPr lang="en-ID" dirty="0"/>
              <a:t> data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dideteksi</a:t>
            </a:r>
            <a:r>
              <a:rPr lang="en-ID" dirty="0"/>
              <a:t> dan </a:t>
            </a:r>
            <a:r>
              <a:rPr lang="en-ID" dirty="0" err="1"/>
              <a:t>didokumentasi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pPr lvl="1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data dan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Memahami</a:t>
            </a:r>
            <a:r>
              <a:rPr lang="en-US" dirty="0"/>
              <a:t> model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formula dan proses </a:t>
            </a:r>
            <a:r>
              <a:rPr lang="en-US" dirty="0" err="1"/>
              <a:t>perhitungan</a:t>
            </a:r>
            <a:r>
              <a:rPr lang="en-US" dirty="0"/>
              <a:t> pada data.</a:t>
            </a:r>
          </a:p>
        </p:txBody>
      </p:sp>
    </p:spTree>
    <p:extLst>
      <p:ext uri="{BB962C8B-B14F-4D97-AF65-F5344CB8AC3E}">
        <p14:creationId xmlns:p14="http://schemas.microsoft.com/office/powerpoint/2010/main" val="28264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6B89-5BF7-4FB5-88B8-98A8C6AF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Extraction </a:t>
            </a:r>
            <a:r>
              <a:rPr lang="en-US" dirty="0"/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0C7B-6B40-4545-9571-7B7E4F68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Komponen-komponen</a:t>
            </a:r>
            <a:r>
              <a:rPr lang="en-US" dirty="0"/>
              <a:t> pada peta </a:t>
            </a:r>
            <a:r>
              <a:rPr lang="en-US" dirty="0" err="1"/>
              <a:t>logika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Sumber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Parameter-parameter </a:t>
            </a:r>
            <a:r>
              <a:rPr lang="en-US" dirty="0" err="1"/>
              <a:t>sumber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Parameter-parameter pada </a:t>
            </a:r>
            <a:r>
              <a:rPr lang="en-US" dirty="0" err="1"/>
              <a:t>keluaran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Transformasi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528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463E-FD46-4695-ADDD-0BA43C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Transformation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4F43-653F-42D4-9B93-7D3C8059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Transformation data</a:t>
            </a:r>
            <a:r>
              <a:rPr lang="en-US" dirty="0"/>
              <a:t> pada system ETL </a:t>
            </a:r>
            <a:r>
              <a:rPr lang="en-US" dirty="0" err="1"/>
              <a:t>melingkupi</a:t>
            </a:r>
            <a:r>
              <a:rPr lang="en-US" dirty="0"/>
              <a:t> </a:t>
            </a:r>
            <a:r>
              <a:rPr lang="en-US" dirty="0" err="1"/>
              <a:t>aktifitas-aktifitas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Formatting </a:t>
            </a:r>
            <a:r>
              <a:rPr lang="en-US" dirty="0"/>
              <a:t>dan </a:t>
            </a:r>
            <a:r>
              <a:rPr lang="en-US" dirty="0" err="1"/>
              <a:t>standardisasi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format </a:t>
            </a:r>
            <a:r>
              <a:rPr lang="en-US" dirty="0" err="1"/>
              <a:t>tanggal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Terjemahkan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lain.</a:t>
            </a:r>
          </a:p>
          <a:p>
            <a:pPr lvl="1"/>
            <a:r>
              <a:rPr lang="en-US" dirty="0" err="1"/>
              <a:t>Agregasi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merangkum</a:t>
            </a:r>
            <a:r>
              <a:rPr lang="en-US" dirty="0"/>
              <a:t> data pada level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346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88FA-2C29-4D0C-A06C-92DFF22D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Transformation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BA90-7538-4DD4-B874-740584A0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juga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Leakage</a:t>
            </a:r>
            <a:r>
              <a:rPr lang="en-US" dirty="0"/>
              <a:t> (</a:t>
            </a:r>
            <a:r>
              <a:rPr lang="en-US" dirty="0" err="1"/>
              <a:t>kebocoran</a:t>
            </a:r>
            <a:r>
              <a:rPr lang="en-US" dirty="0"/>
              <a:t>)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proses ETL </a:t>
            </a:r>
            <a:r>
              <a:rPr lang="en-US" dirty="0" err="1"/>
              <a:t>mengunduh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data, </a:t>
            </a:r>
            <a:r>
              <a:rPr lang="en-US" dirty="0" err="1"/>
              <a:t>namut</a:t>
            </a:r>
            <a:r>
              <a:rPr lang="en-US" dirty="0"/>
              <a:t> pada </a:t>
            </a:r>
            <a:r>
              <a:rPr lang="en-US" dirty="0" err="1"/>
              <a:t>kenyataannya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i="1" dirty="0"/>
              <a:t>record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Recoverability </a:t>
            </a:r>
            <a:r>
              <a:rPr lang="en-US" dirty="0"/>
              <a:t>(</a:t>
            </a:r>
            <a:r>
              <a:rPr lang="en-US" dirty="0" err="1"/>
              <a:t>pemulihan</a:t>
            </a:r>
            <a:r>
              <a:rPr lang="en-US" dirty="0"/>
              <a:t>)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proses ETL </a:t>
            </a:r>
            <a:r>
              <a:rPr lang="en-US" dirty="0" err="1"/>
              <a:t>harus</a:t>
            </a:r>
            <a:r>
              <a:rPr lang="en-US" i="1" dirty="0"/>
              <a:t> robust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, ini bisa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dipulihkan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data.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95671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EAC-B284-4E43-A07A-E8BB9426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Logical Extraction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5097-6C86-4023-B0F8-E382B07E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logical extraction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Full extraction</a:t>
            </a:r>
          </a:p>
          <a:p>
            <a:pPr lvl="1"/>
            <a:r>
              <a:rPr lang="en-US" dirty="0"/>
              <a:t>Incremental extraction</a:t>
            </a:r>
          </a:p>
        </p:txBody>
      </p:sp>
    </p:spTree>
    <p:extLst>
      <p:ext uri="{BB962C8B-B14F-4D97-AF65-F5344CB8AC3E}">
        <p14:creationId xmlns:p14="http://schemas.microsoft.com/office/powerpoint/2010/main" val="294808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429F-5280-4F49-8920-F9922D85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Logical Extraction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462D-5D09-4F20-8EA5-4255425B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Full Extraction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Ekstrasi</a:t>
            </a:r>
            <a:r>
              <a:rPr lang="en-US" dirty="0"/>
              <a:t> ini </a:t>
            </a:r>
            <a:r>
              <a:rPr lang="en-US" dirty="0" err="1"/>
              <a:t>mereplikasi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pada </a:t>
            </a:r>
            <a:r>
              <a:rPr lang="en-US" dirty="0" err="1"/>
              <a:t>sumber</a:t>
            </a:r>
            <a:r>
              <a:rPr lang="en-US" dirty="0"/>
              <a:t> data,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53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09C-4EDB-4CCB-98C2-2070C691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Sesi</a:t>
            </a:r>
            <a:r>
              <a:rPr lang="en-US" dirty="0"/>
              <a:t> 15</a:t>
            </a:r>
            <a:br>
              <a:rPr lang="en-US" dirty="0"/>
            </a:br>
            <a:r>
              <a:rPr lang="en-US" dirty="0"/>
              <a:t>ETL (Extract-Transform-Load)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5A4A4-DF61-4BDA-8AD9-A018A6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8395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3931-4267-4619-8423-18CBEFE2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Logical Extraction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CBCA-8BA8-4222-A8C0-26ECAF31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Incremental Extraction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terdefinisi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diekstraksi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643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68A7-7F3A-4D9C-93B2-F56D9C82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Load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C252-2F31-4BE4-95F0-4EBC5682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ETL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Load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data warehouse</a:t>
            </a:r>
            <a:endParaRPr lang="en-US" dirty="0"/>
          </a:p>
          <a:p>
            <a:pPr lvl="1"/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</a:p>
          <a:p>
            <a:r>
              <a:rPr lang="en-US" dirty="0" err="1"/>
              <a:t>Arsitektur</a:t>
            </a:r>
            <a:r>
              <a:rPr lang="en-US" dirty="0"/>
              <a:t> ETL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load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C0A63-90B6-4108-BE02-DA149E3E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18" y="4572000"/>
            <a:ext cx="422016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A236-E17D-4891-B1D5-924CCE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A2F0-6235-4F34-86DD-DFC95B2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758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Pengenalan</a:t>
            </a:r>
            <a:r>
              <a:rPr lang="en-US" dirty="0"/>
              <a:t> ETL</a:t>
            </a:r>
          </a:p>
          <a:p>
            <a:pPr lvl="1"/>
            <a:r>
              <a:rPr lang="en-US" dirty="0"/>
              <a:t>Bagan </a:t>
            </a:r>
            <a:r>
              <a:rPr lang="en-US" dirty="0" err="1"/>
              <a:t>Alir</a:t>
            </a:r>
            <a:r>
              <a:rPr lang="en-US" dirty="0"/>
              <a:t> ETL</a:t>
            </a:r>
          </a:p>
          <a:p>
            <a:r>
              <a:rPr lang="en-US" dirty="0" err="1"/>
              <a:t>Kualitas</a:t>
            </a:r>
            <a:r>
              <a:rPr lang="en-US" dirty="0"/>
              <a:t> Data</a:t>
            </a:r>
          </a:p>
          <a:p>
            <a:r>
              <a:rPr lang="en-US" i="1" dirty="0"/>
              <a:t>Extraction</a:t>
            </a:r>
          </a:p>
          <a:p>
            <a:r>
              <a:rPr lang="en-US" i="1" dirty="0"/>
              <a:t>Transformation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logical extraction</a:t>
            </a:r>
            <a:endParaRPr lang="en-US" dirty="0"/>
          </a:p>
          <a:p>
            <a:r>
              <a:rPr lang="en-US" i="1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87AE-DFC3-47E1-8316-9D65A415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ETL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4401-0B9F-4BB4-A5FD-FE273C22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Extract-Transform-Load (ETL)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khususnya</a:t>
            </a:r>
            <a:r>
              <a:rPr lang="en-US" dirty="0"/>
              <a:t> Big Data.</a:t>
            </a:r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ETL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memberlakukan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standard dan </a:t>
            </a:r>
            <a:r>
              <a:rPr lang="en-US" dirty="0" err="1"/>
              <a:t>kualitas</a:t>
            </a:r>
            <a:r>
              <a:rPr lang="en-US" dirty="0"/>
              <a:t> data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format data.</a:t>
            </a:r>
          </a:p>
          <a:p>
            <a:r>
              <a:rPr lang="en-US" dirty="0" err="1"/>
              <a:t>Menyampaikan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presentation-ready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42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74CE-D346-4B72-A74E-6FA9289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ETL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9EE4-BF04-45EB-A19C-BB64B67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Membangun</a:t>
            </a:r>
            <a:r>
              <a:rPr lang="en-US" dirty="0"/>
              <a:t> system ETL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di </a:t>
            </a:r>
            <a:r>
              <a:rPr lang="en-US" dirty="0" err="1"/>
              <a:t>belakang</a:t>
            </a:r>
            <a:r>
              <a:rPr lang="en-US" dirty="0"/>
              <a:t> layer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70%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dan </a:t>
            </a:r>
            <a:r>
              <a:rPr lang="en-US" dirty="0" err="1"/>
              <a:t>pemeliharaan</a:t>
            </a:r>
            <a:r>
              <a:rPr lang="en-US" dirty="0"/>
              <a:t> Big Data.</a:t>
            </a:r>
          </a:p>
          <a:p>
            <a:r>
              <a:rPr lang="en-US" dirty="0" err="1"/>
              <a:t>Sistem</a:t>
            </a:r>
            <a:r>
              <a:rPr lang="en-US" dirty="0"/>
              <a:t> ETL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dan </a:t>
            </a:r>
            <a:r>
              <a:rPr lang="en-US" dirty="0" err="1"/>
              <a:t>mengkoreksi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data yang </a:t>
            </a:r>
            <a:r>
              <a:rPr lang="en-US" dirty="0" err="1"/>
              <a:t>terukur</a:t>
            </a:r>
            <a:r>
              <a:rPr lang="en-US" dirty="0"/>
              <a:t> dan </a:t>
            </a:r>
            <a:r>
              <a:rPr lang="en-US" dirty="0" err="1"/>
              <a:t>terdokumentasi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Penyesuaian</a:t>
            </a:r>
            <a:r>
              <a:rPr lang="en-US" dirty="0"/>
              <a:t> data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Struktur</a:t>
            </a:r>
            <a:r>
              <a:rPr lang="en-US" dirty="0"/>
              <a:t> data yang bisa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01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6851-B25A-4799-A38E-7F503082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Bagan </a:t>
            </a:r>
            <a:r>
              <a:rPr lang="en-US" dirty="0" err="1"/>
              <a:t>Alir</a:t>
            </a:r>
            <a:r>
              <a:rPr lang="en-US" dirty="0"/>
              <a:t> ETL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39F2-5991-44C1-9485-763123C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9D444-59FD-4F4A-9B65-7D9FB725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6" y="1906499"/>
            <a:ext cx="8123068" cy="39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8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230B-B836-4751-9319-C5C7884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Bagan </a:t>
            </a:r>
            <a:r>
              <a:rPr lang="en-US" dirty="0" err="1"/>
              <a:t>Alir</a:t>
            </a:r>
            <a:r>
              <a:rPr lang="en-US" dirty="0"/>
              <a:t> ETL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03295-765E-4E66-9B79-237C8341B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564" y="1825625"/>
            <a:ext cx="5841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2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C87E-8A9C-47A1-923D-7EA6A6E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89F3-A389-475D-92A1-E8E9BE73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system ETL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r>
              <a:rPr lang="en-US" dirty="0" err="1"/>
              <a:t>Kualitas</a:t>
            </a:r>
            <a:r>
              <a:rPr lang="en-US" dirty="0"/>
              <a:t> data </a:t>
            </a:r>
            <a:r>
              <a:rPr lang="en-US" dirty="0" err="1"/>
              <a:t>dipengaruhi</a:t>
            </a:r>
            <a:r>
              <a:rPr lang="en-US" dirty="0"/>
              <a:t> oleh:</a:t>
            </a:r>
          </a:p>
          <a:p>
            <a:pPr lvl="1"/>
            <a:r>
              <a:rPr lang="en-US" dirty="0" err="1"/>
              <a:t>Heteroginitas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</a:t>
            </a:r>
          </a:p>
          <a:p>
            <a:pPr lvl="2"/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pPr lvl="2"/>
            <a:r>
              <a:rPr lang="en-US" dirty="0" err="1"/>
              <a:t>Perbedaan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oleh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oleh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46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F61F-6175-4E03-9604-555E388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1487-2143-4590-B9AF-D65A071F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Duplikasi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Inkonsistensi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ambigu</a:t>
            </a:r>
            <a:endParaRPr lang="en-US" dirty="0"/>
          </a:p>
          <a:p>
            <a:pPr lvl="1"/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dan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data yang </a:t>
            </a:r>
            <a:r>
              <a:rPr lang="en-US" dirty="0" err="1"/>
              <a:t>baik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060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896</Words>
  <Application>Microsoft Office PowerPoint</Application>
  <PresentationFormat>On-screen Show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HP Simplified</vt:lpstr>
      <vt:lpstr>Arial</vt:lpstr>
      <vt:lpstr>Calibri</vt:lpstr>
      <vt:lpstr>Calibri Light</vt:lpstr>
      <vt:lpstr>Office Theme</vt:lpstr>
      <vt:lpstr>PowerPoint Presentation</vt:lpstr>
      <vt:lpstr>Sesi 15 ETL (Extract-Transform-Load)</vt:lpstr>
      <vt:lpstr>Daftar Isi</vt:lpstr>
      <vt:lpstr>Pengenalan ETL (1)</vt:lpstr>
      <vt:lpstr>Pengenalan ETL (2)</vt:lpstr>
      <vt:lpstr>Bagan Alir ETL (1)</vt:lpstr>
      <vt:lpstr>Bagan Alir ETL (2)</vt:lpstr>
      <vt:lpstr>Kualitas Data (1)</vt:lpstr>
      <vt:lpstr>Kualitas Data (2)</vt:lpstr>
      <vt:lpstr>Kualitas Data (3)</vt:lpstr>
      <vt:lpstr>Kualitas Data (4)</vt:lpstr>
      <vt:lpstr>Extraction (1)</vt:lpstr>
      <vt:lpstr>Extraction (2)</vt:lpstr>
      <vt:lpstr>Extraction (3)</vt:lpstr>
      <vt:lpstr>Extraction (4)</vt:lpstr>
      <vt:lpstr>Transformation (1)</vt:lpstr>
      <vt:lpstr>Transformation (2)</vt:lpstr>
      <vt:lpstr>Metode Logical Extraction (1)</vt:lpstr>
      <vt:lpstr>Metode Logical Extraction (2)</vt:lpstr>
      <vt:lpstr>Metode Logical Extraction (3)</vt:lpstr>
      <vt:lpstr>Load (1)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I Gde Dharma Nugraha</cp:lastModifiedBy>
  <cp:revision>36</cp:revision>
  <dcterms:created xsi:type="dcterms:W3CDTF">2019-04-10T03:52:40Z</dcterms:created>
  <dcterms:modified xsi:type="dcterms:W3CDTF">2019-06-17T07:37:59Z</dcterms:modified>
</cp:coreProperties>
</file>