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61" r:id="rId6"/>
    <p:sldId id="262" r:id="rId7"/>
    <p:sldId id="266" r:id="rId8"/>
    <p:sldId id="267" r:id="rId9"/>
    <p:sldId id="269" r:id="rId10"/>
    <p:sldId id="268" r:id="rId11"/>
    <p:sldId id="265" r:id="rId12"/>
    <p:sldId id="264" r:id="rId13"/>
    <p:sldId id="263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</p14:sldIdLst>
        </p14:section>
        <p14:section name="Materi" id="{012AA9D4-8334-49BE-975D-42066816FCFF}">
          <p14:sldIdLst>
            <p14:sldId id="259"/>
            <p14:sldId id="270"/>
            <p14:sldId id="261"/>
            <p14:sldId id="262"/>
            <p14:sldId id="266"/>
            <p14:sldId id="267"/>
            <p14:sldId id="269"/>
            <p14:sldId id="268"/>
            <p14:sldId id="265"/>
            <p14:sldId id="264"/>
            <p14:sldId id="263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3B3EE-9F9E-4942-94FE-8A79D51948BF}" type="datetimeFigureOut">
              <a:rPr lang="en-ID" smtClean="0"/>
              <a:t>23/06/2019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27BFD-9B64-4AFF-BCA9-6CE6F70B51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332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16D7-D3F1-4C5C-A5BC-CFCB75FD675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6B06-C479-49BF-97B7-661BECAC1749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E49-DAA4-40BC-BD23-13140434EF83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3532-9680-4A31-8DA2-906C34CB84C6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FB5-684A-4C70-B670-45A0F01313E9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EE5C-22A4-4C92-9724-F5C7AF8968A2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65A7-4398-479E-9FC4-BAAEA4AA7FA8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724E-A56B-485D-8A3C-E7474465FEED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34BA-FD79-42FC-A352-9C376A5AC40D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E6C4-79E7-40D9-A9B1-C76BA39418C2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F17D-F562-45CC-AD0D-B9793B67470D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24D-7118-4B24-87A0-502C15D297C2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ognitiveclass.ai/courses/course-v1:BigDataUniversity+BD0131EN+2016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31452" y="1605390"/>
            <a:ext cx="4457989" cy="308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40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40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560CA-582C-441B-AFFA-D83C36CB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Sqoop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03F2B-3CB4-4A78-812C-BDE3ADC5F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4720C-BE0E-49A9-A8C1-FF7759B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13C9-6459-485A-804C-FD40BB79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Sqoop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70A71-C551-4A50-B56F-070F041B8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Open </a:t>
                </a:r>
                <a:r>
                  <a:rPr lang="id-ID" sz="2400" dirty="0" err="1"/>
                  <a:t>source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project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transfer data antara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relational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database</a:t>
                </a:r>
                <a:endParaRPr lang="id-ID" sz="2400" dirty="0"/>
              </a:p>
              <a:p>
                <a:r>
                  <a:rPr lang="id-ID" sz="2400" dirty="0"/>
                  <a:t>JDBC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akses sistem </a:t>
                </a:r>
                <a:r>
                  <a:rPr lang="id-ID" sz="2400" dirty="0" err="1"/>
                  <a:t>relational</a:t>
                </a:r>
                <a:endParaRPr lang="id-ID" sz="2400" dirty="0"/>
              </a:p>
              <a:p>
                <a:r>
                  <a:rPr lang="id-ID" sz="2400" dirty="0"/>
                  <a:t>Akses </a:t>
                </a:r>
                <a:r>
                  <a:rPr lang="id-ID" sz="2400" dirty="0" err="1"/>
                  <a:t>database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memahami skema data</a:t>
                </a:r>
              </a:p>
              <a:p>
                <a:r>
                  <a:rPr lang="id-ID" sz="2400" dirty="0" err="1"/>
                  <a:t>MapReduce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impor dan ekspor data</a:t>
                </a:r>
              </a:p>
              <a:p>
                <a:r>
                  <a:rPr lang="id-ID" sz="2400" dirty="0" err="1"/>
                  <a:t>Import</a:t>
                </a:r>
                <a:r>
                  <a:rPr lang="id-ID" sz="2400" dirty="0"/>
                  <a:t> data ke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generate</a:t>
                </a:r>
                <a:r>
                  <a:rPr lang="id-ID" sz="2400" dirty="0"/>
                  <a:t> Java </a:t>
                </a:r>
                <a:r>
                  <a:rPr lang="id-ID" sz="2400" dirty="0" err="1"/>
                  <a:t>Class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enkapsulasi 1 baris tabel yang diimpor</a:t>
                </a:r>
                <a:br>
                  <a:rPr lang="id-ID" sz="2400" dirty="0"/>
                </a:b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id-ID" sz="2400" dirty="0"/>
                  <a:t> untuk </a:t>
                </a:r>
                <a:r>
                  <a:rPr lang="id-ID" sz="2400" dirty="0" err="1"/>
                  <a:t>develop</a:t>
                </a:r>
                <a:r>
                  <a:rPr lang="id-ID" sz="2400" dirty="0"/>
                  <a:t> cepat aplikasi </a:t>
                </a:r>
                <a:r>
                  <a:rPr lang="id-ID" sz="2400" dirty="0" err="1"/>
                  <a:t>MapReduce</a:t>
                </a:r>
                <a:r>
                  <a:rPr lang="id-ID" sz="2400" dirty="0"/>
                  <a:t> lain yang menggunakan </a:t>
                </a:r>
                <a:r>
                  <a:rPr lang="id-ID" sz="2400" dirty="0" err="1"/>
                  <a:t>record</a:t>
                </a:r>
                <a:r>
                  <a:rPr lang="id-ID" sz="2400" dirty="0"/>
                  <a:t> yang </a:t>
                </a:r>
                <a:r>
                  <a:rPr lang="id-ID" sz="2400" dirty="0" err="1"/>
                  <a:t>Sqoop</a:t>
                </a:r>
                <a:r>
                  <a:rPr lang="id-ID" sz="2400" dirty="0"/>
                  <a:t> simpan di HDFS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70A71-C551-4A50-B56F-070F041B8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2C34-74EE-4C93-A6FA-951DBABE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0C3-289E-42CE-A09D-BE2A235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50DD-6C68-4B92-838E-88B51A3D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https://courses.cognitiveclass.ai/courses/course-v1:BigDataUniversity+BD0131EN+2016/</a:t>
            </a:r>
            <a:r>
              <a:rPr lang="id-ID" dirty="0"/>
              <a:t>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029D-0934-4FFF-A5A7-0A5A6CFC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4360-9692-4887-8358-470D683B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C768-F458-4447-B403-B9842C8F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CBE8-2F95-4962-BAD7-9B3602A0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31D62-4C34-4D8F-945C-F1B0F7C9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5A64-9B44-4A1D-98D3-0EE3BD0A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Sesi 22</a:t>
            </a:r>
            <a:br>
              <a:rPr lang="id-ID" dirty="0"/>
            </a:br>
            <a:r>
              <a:rPr lang="id-ID" dirty="0" err="1"/>
              <a:t>Hadoop</a:t>
            </a:r>
            <a:r>
              <a:rPr lang="id-ID" dirty="0"/>
              <a:t> (4)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D66588-DAC0-46A0-9678-B13AB7F5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 err="1"/>
              <a:t>Flume</a:t>
            </a:r>
            <a:r>
              <a:rPr lang="id-ID" sz="3200" dirty="0"/>
              <a:t> dan </a:t>
            </a:r>
            <a:r>
              <a:rPr lang="id-ID" sz="3200"/>
              <a:t>Sqoop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51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7CFE-E508-4EFD-9F48-D1E15FE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Garis 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F76-4B0A-4A27-9B09-680DF0C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Memindahkan data ke </a:t>
            </a:r>
            <a:r>
              <a:rPr lang="id-ID" dirty="0" err="1"/>
              <a:t>Hadoop</a:t>
            </a:r>
            <a:endParaRPr lang="id-ID" dirty="0"/>
          </a:p>
          <a:p>
            <a:r>
              <a:rPr lang="id-ID" dirty="0"/>
              <a:t>Mempelajari </a:t>
            </a:r>
            <a:r>
              <a:rPr lang="id-ID" dirty="0" err="1"/>
              <a:t>Flume</a:t>
            </a:r>
            <a:endParaRPr lang="id-ID" dirty="0"/>
          </a:p>
          <a:p>
            <a:r>
              <a:rPr lang="id-ID" dirty="0"/>
              <a:t>Mempelajari </a:t>
            </a:r>
            <a:r>
              <a:rPr lang="id-ID" dirty="0" err="1"/>
              <a:t>Sqoop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C179B-722A-494F-97A6-B9D23E01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D2C5-7E99-44DF-AA50-0B8B467D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Panduan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59E9-CFE0-4484-8AD1-6497BF8E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Enroll</a:t>
            </a:r>
            <a:r>
              <a:rPr lang="id-ID" dirty="0"/>
              <a:t> ke kelas </a:t>
            </a:r>
            <a:r>
              <a:rPr lang="id-ID" dirty="0" err="1"/>
              <a:t>Moving</a:t>
            </a:r>
            <a:r>
              <a:rPr lang="id-ID" dirty="0"/>
              <a:t> Data </a:t>
            </a:r>
            <a:r>
              <a:rPr lang="id-ID" dirty="0" err="1"/>
              <a:t>into</a:t>
            </a:r>
            <a:r>
              <a:rPr lang="id-ID" dirty="0"/>
              <a:t> </a:t>
            </a:r>
            <a:r>
              <a:rPr lang="id-ID" dirty="0" err="1"/>
              <a:t>Hadoop</a:t>
            </a:r>
            <a:r>
              <a:rPr lang="id-ID" dirty="0"/>
              <a:t> di cognitiveclass.ai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95B07-EB1B-424D-84AC-959B6BFA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F2FD-B813-4C19-BC48-D1621F80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Flume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369A8-213C-4016-BDA8-BE2DCA59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9CA58-9937-4402-B793-195886AC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FCB4-A000-4330-8442-41241D5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Flume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95AA4-F900-4765-A938-348DAC146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Open </a:t>
                </a:r>
                <a:r>
                  <a:rPr lang="id-ID" sz="2400" dirty="0" err="1"/>
                  <a:t>source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software</a:t>
                </a:r>
                <a:r>
                  <a:rPr lang="id-ID" sz="2400" dirty="0"/>
                  <a:t> – </a:t>
                </a:r>
                <a:r>
                  <a:rPr lang="id-ID" sz="2400" dirty="0" err="1"/>
                  <a:t>Cloudera</a:t>
                </a:r>
                <a:endParaRPr lang="id-ID" sz="2400" dirty="0"/>
              </a:p>
              <a:p>
                <a:r>
                  <a:rPr lang="id-ID" sz="2400" dirty="0"/>
                  <a:t>Layanan memindahkan data jumlah besar di sekitar </a:t>
                </a:r>
                <a:r>
                  <a:rPr lang="id-ID" sz="2400" dirty="0" err="1"/>
                  <a:t>cluster</a:t>
                </a:r>
                <a:r>
                  <a:rPr lang="id-ID" sz="2400" dirty="0"/>
                  <a:t> setelah data dihasilkan</a:t>
                </a:r>
              </a:p>
              <a:p>
                <a:r>
                  <a:rPr lang="id-ID" sz="2400" dirty="0"/>
                  <a:t>Use </a:t>
                </a:r>
                <a:r>
                  <a:rPr lang="id-ID" sz="2400" dirty="0" err="1"/>
                  <a:t>case</a:t>
                </a:r>
                <a:r>
                  <a:rPr lang="id-ID" sz="2400" dirty="0"/>
                  <a:t>:</a:t>
                </a:r>
                <a:br>
                  <a:rPr lang="id-ID" sz="2400" dirty="0"/>
                </a:br>
                <a:r>
                  <a:rPr lang="id-ID" sz="2400" dirty="0"/>
                  <a:t>Mengumpilkan log </a:t>
                </a:r>
                <a:r>
                  <a:rPr lang="id-ID" sz="2400" dirty="0" err="1"/>
                  <a:t>files</a:t>
                </a:r>
                <a:r>
                  <a:rPr lang="id-ID" sz="2400" dirty="0"/>
                  <a:t> dari semua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di </a:t>
                </a:r>
                <a:r>
                  <a:rPr lang="id-ID" sz="2400" dirty="0" err="1"/>
                  <a:t>cluster</a:t>
                </a:r>
                <a:br>
                  <a:rPr lang="id-ID" sz="2400" dirty="0"/>
                </a:br>
                <a:r>
                  <a:rPr lang="id-ID" sz="2400" dirty="0"/>
                  <a:t>Mentransfer data ke tempat terpusat, HDFS</a:t>
                </a:r>
              </a:p>
              <a:p>
                <a:r>
                  <a:rPr lang="id-ID" sz="2400" dirty="0"/>
                  <a:t>Buat data </a:t>
                </a:r>
                <a:r>
                  <a:rPr lang="id-ID" sz="2400" dirty="0" err="1"/>
                  <a:t>flow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rangkaian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logika terhubung dengan </a:t>
                </a:r>
                <a:r>
                  <a:rPr lang="id-ID" sz="2400" dirty="0" err="1"/>
                  <a:t>source</a:t>
                </a:r>
                <a:r>
                  <a:rPr lang="id-ID" sz="2400" dirty="0"/>
                  <a:t> dan </a:t>
                </a:r>
                <a:r>
                  <a:rPr lang="id-ID" sz="2400" dirty="0" err="1"/>
                  <a:t>sink</a:t>
                </a:r>
                <a:br>
                  <a:rPr lang="id-ID" sz="2400" dirty="0"/>
                </a:br>
                <a:r>
                  <a:rPr lang="id-ID" sz="2400" dirty="0"/>
                  <a:t>Contoh: Pindah data dari akses log </a:t>
                </a:r>
                <a:r>
                  <a:rPr lang="id-ID" sz="2400" dirty="0" err="1"/>
                  <a:t>Apache</a:t>
                </a:r>
                <a:r>
                  <a:rPr lang="id-ID" sz="2400" dirty="0"/>
                  <a:t> ke HDFS</a:t>
                </a:r>
                <a:br>
                  <a:rPr lang="id-ID" sz="2400" dirty="0"/>
                </a:br>
                <a:r>
                  <a:rPr lang="id-ID" sz="2400" dirty="0"/>
                  <a:t>Buat </a:t>
                </a:r>
                <a:r>
                  <a:rPr lang="id-ID" sz="2400" dirty="0" err="1"/>
                  <a:t>source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access.log, pakai </a:t>
                </a:r>
                <a:r>
                  <a:rPr lang="id-ID" sz="2400" dirty="0" err="1"/>
                  <a:t>node</a:t>
                </a:r>
                <a:r>
                  <a:rPr lang="id-ID" sz="2400" dirty="0"/>
                  <a:t> logika untuk </a:t>
                </a:r>
                <a:r>
                  <a:rPr lang="id-ID" sz="2400" dirty="0" err="1"/>
                  <a:t>merutekan</a:t>
                </a:r>
                <a:r>
                  <a:rPr lang="id-ID" sz="2400" dirty="0"/>
                  <a:t> ke HDFS (</a:t>
                </a:r>
                <a:r>
                  <a:rPr lang="id-ID" sz="2400" dirty="0" err="1"/>
                  <a:t>sink</a:t>
                </a:r>
                <a:r>
                  <a:rPr lang="id-ID" sz="2400" dirty="0"/>
                  <a:t>)</a:t>
                </a:r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95AA4-F900-4765-A938-348DAC146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4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23C43-FFEF-48C9-8398-D106155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6F12-3AB7-4C1F-B88C-908CBF17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Stream-oriented</a:t>
            </a:r>
            <a:r>
              <a:rPr lang="id-ID" dirty="0"/>
              <a:t> data </a:t>
            </a:r>
            <a:r>
              <a:rPr lang="id-ID" dirty="0" err="1"/>
              <a:t>flow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8F3F35-2070-43CD-AAE3-92B202398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014" y="2256869"/>
            <a:ext cx="4889971" cy="2981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059E8-C8AA-404B-A1ED-E0C86BA2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E898-CFBE-4A49-983F-954AA4E7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err="1"/>
              <a:t>Flume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D517-E568-48E9-AEA7-71DEF4DF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Tiers</a:t>
            </a:r>
            <a:br>
              <a:rPr lang="id-ID" dirty="0"/>
            </a:br>
            <a:r>
              <a:rPr lang="id-ID" dirty="0" err="1"/>
              <a:t>Agent</a:t>
            </a:r>
            <a:r>
              <a:rPr lang="id-ID" dirty="0"/>
              <a:t> – sumber (</a:t>
            </a:r>
            <a:r>
              <a:rPr lang="id-ID" dirty="0" err="1"/>
              <a:t>source</a:t>
            </a:r>
            <a:r>
              <a:rPr lang="id-ID" dirty="0"/>
              <a:t>) data</a:t>
            </a:r>
            <a:br>
              <a:rPr lang="id-ID" dirty="0"/>
            </a:br>
            <a:r>
              <a:rPr lang="id-ID" dirty="0" err="1"/>
              <a:t>Collector</a:t>
            </a:r>
            <a:r>
              <a:rPr lang="id-ID" dirty="0"/>
              <a:t> – </a:t>
            </a:r>
            <a:r>
              <a:rPr lang="id-ID" dirty="0" err="1"/>
              <a:t>multiple</a:t>
            </a:r>
            <a:r>
              <a:rPr lang="id-ID" dirty="0"/>
              <a:t> </a:t>
            </a:r>
            <a:r>
              <a:rPr lang="id-ID" dirty="0" err="1"/>
              <a:t>collector</a:t>
            </a:r>
            <a:r>
              <a:rPr lang="id-ID" dirty="0"/>
              <a:t> dari </a:t>
            </a:r>
            <a:r>
              <a:rPr lang="id-ID" dirty="0" err="1"/>
              <a:t>multiple</a:t>
            </a:r>
            <a:r>
              <a:rPr lang="id-ID" dirty="0"/>
              <a:t> </a:t>
            </a:r>
            <a:r>
              <a:rPr lang="id-ID" dirty="0" err="1"/>
              <a:t>agent</a:t>
            </a:r>
            <a:r>
              <a:rPr lang="id-ID" dirty="0"/>
              <a:t> (</a:t>
            </a:r>
            <a:r>
              <a:rPr lang="id-ID" dirty="0" err="1"/>
              <a:t>multiple</a:t>
            </a:r>
            <a:r>
              <a:rPr lang="id-ID" dirty="0"/>
              <a:t> </a:t>
            </a:r>
            <a:r>
              <a:rPr lang="id-ID" dirty="0" err="1"/>
              <a:t>collector</a:t>
            </a:r>
            <a:r>
              <a:rPr lang="id-ID" dirty="0"/>
              <a:t>, meningkatkan paralelisasi)</a:t>
            </a:r>
            <a:br>
              <a:rPr lang="id-ID" dirty="0"/>
            </a:br>
            <a:r>
              <a:rPr lang="id-ID" dirty="0" err="1"/>
              <a:t>Storage</a:t>
            </a:r>
            <a:r>
              <a:rPr lang="id-ID" dirty="0"/>
              <a:t> – </a:t>
            </a:r>
            <a:r>
              <a:rPr lang="id-ID" dirty="0" err="1"/>
              <a:t>sink</a:t>
            </a:r>
            <a:r>
              <a:rPr lang="id-ID" dirty="0"/>
              <a:t> data, seperti HDFS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39A40-BA20-432C-BB26-CA646AA0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02" y="4097557"/>
            <a:ext cx="5299195" cy="15156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E98E-19D3-4E68-8E0F-FDBE4FE9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90F1-EB39-4E5F-BC70-39D3CE56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FB535D-6F32-4B63-92AA-66EBE1627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54" y="1900270"/>
            <a:ext cx="6802691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C92FF-728E-4D29-92A0-A2750527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9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210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HP Simplified</vt:lpstr>
      <vt:lpstr>HP Simplified Light</vt:lpstr>
      <vt:lpstr>Office Theme</vt:lpstr>
      <vt:lpstr>PowerPoint Presentation</vt:lpstr>
      <vt:lpstr>Sesi 22 Hadoop (4)</vt:lpstr>
      <vt:lpstr>Garis Besar</vt:lpstr>
      <vt:lpstr>Panduan</vt:lpstr>
      <vt:lpstr>Flume</vt:lpstr>
      <vt:lpstr>Flume</vt:lpstr>
      <vt:lpstr>Stream-oriented data flow</vt:lpstr>
      <vt:lpstr>Arsitektur Flume</vt:lpstr>
      <vt:lpstr>Use Case </vt:lpstr>
      <vt:lpstr>Sqoop</vt:lpstr>
      <vt:lpstr>Sqoop</vt:lpstr>
      <vt:lpstr>Aktivitas Kelas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Ibrahim</dc:creator>
  <cp:lastModifiedBy>Ihsan Ibrahim</cp:lastModifiedBy>
  <cp:revision>53</cp:revision>
  <dcterms:created xsi:type="dcterms:W3CDTF">2019-04-10T03:52:40Z</dcterms:created>
  <dcterms:modified xsi:type="dcterms:W3CDTF">2019-06-23T14:19:29Z</dcterms:modified>
</cp:coreProperties>
</file>