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7FB-C53D-C3FD-1E76-358BC366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08F1-E95C-3A08-F71E-1F9C3F97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0DD6-0188-F372-09F8-F21B918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0678-720F-5AC3-FC51-AA17684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96E8-DC0C-826E-8059-B7648A5C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6C-2E41-CA59-B5AB-3323564B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069F-0832-87F9-31E3-2C4F77BD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80DD-9FDD-09D2-9A26-64BFD77F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4F6A-8E60-9E6E-AD99-5C06EF87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BAC2-1B7B-1D34-0340-491A373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7BE30-DD06-742E-391C-E7EFB5EF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7371-1CF8-1353-CDC0-69EC93E0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9A98-66E5-F538-FE25-9453EDC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4844-77B8-4806-5BC2-1BE971D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FFFA-D8E6-BC6E-6E55-C1763ED9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F56-89A6-501C-2F8D-A7FF2B83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AEEE-8111-8258-1798-162C1AFA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A862-23BB-7AD4-1F28-929A6AF8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B67D-3B18-0930-4AF0-0621E5B0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1D0F-9191-3509-D38E-3A54D9A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054E-1548-1F60-2904-F92AF41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4597-4994-6CB3-1033-CCBE857B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20B4-0176-237D-E58F-E644A7A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B87C-B3D2-4C90-D53D-E6FEDEAB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BAD7-3165-0CF0-4C1A-63D8FAD9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15E-EAAB-52E6-8CD7-46D7CAB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909D-7984-EBEB-4916-F46C9993C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9A61-D22E-7A0E-3E6D-E3CEDC6C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9E43-694E-BCD0-F23E-5B5F6113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2005-76EA-08ED-18DC-A0109B5B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912C-F825-3681-061D-D8B5BA8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74E7-5E42-9814-7289-328AB108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C1A-F255-669F-2DA8-B6F71211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3028-2C1E-C2AB-6E26-980F44D5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2F1-DC17-EF7E-570D-E254E766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F2B7-1785-4CAE-5E3F-017239610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B5D75-0308-913C-1B6C-4F50CE76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470-6E66-8E2A-4715-9C32753C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53E68-016D-C244-696C-BD6BE2B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C46-976C-08FB-6E42-DF5316E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FA422-9A72-96C9-F068-86F17447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9FE60-404C-18AB-7642-58B83D4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ABE19-EE56-6F8A-927E-D832D0D8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551D-5F4D-883C-942E-4C1A669E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0F597-7A57-624A-36F3-FDBF87F4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925E-8C08-69D9-8FC1-D902AB1F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0E3C-EA12-2CB0-E682-1A28CC6B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5C4A-92ED-8883-2823-A1779D44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4D8B-65A2-6CB0-382D-6854DB04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97FD-64B9-463F-672B-AC796D9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1D7-29A5-AB1E-3650-93EB1A4D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152D4-7B9E-3A3E-AF1B-7C8FAB8F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45F-909B-DA13-0160-82035E3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5CD75-136F-1EBD-4DE0-350A0E44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65A8-912E-41F7-2ED0-6614566C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81D8-29A0-06A3-F7A7-C18DA9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77D7-8D5C-B85B-00A1-4B4E99A3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F534-F0B6-D3A3-3BB5-05F209C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17B4-8772-8A5E-8A21-03A5B60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4169-E791-ED85-5700-F5D87068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F7A4-946C-578A-B2F7-8BCFF770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146D-69C8-4774-A895-81521A170E8E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0C7A-EF5C-76AC-6FD2-6F61EA3D5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0BC-CA59-2CA0-86A8-E0EC261D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038-3194-61C2-09A5-7DF4B2225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assignment – protein interaction probing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680B-878A-3447-B71C-43BE1270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Tiejun Wei</a:t>
            </a:r>
          </a:p>
        </p:txBody>
      </p:sp>
    </p:spTree>
    <p:extLst>
      <p:ext uri="{BB962C8B-B14F-4D97-AF65-F5344CB8AC3E}">
        <p14:creationId xmlns:p14="http://schemas.microsoft.com/office/powerpoint/2010/main" val="1098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50D-7135-CC6E-219D-5F6A9B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4FFC4-AD02-D7D9-85C6-D63605489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r="48890"/>
          <a:stretch/>
        </p:blipFill>
        <p:spPr>
          <a:xfrm>
            <a:off x="482600" y="1690688"/>
            <a:ext cx="3255861" cy="4292600"/>
          </a:xfrm>
        </p:spPr>
      </p:pic>
    </p:spTree>
    <p:extLst>
      <p:ext uri="{BB962C8B-B14F-4D97-AF65-F5344CB8AC3E}">
        <p14:creationId xmlns:p14="http://schemas.microsoft.com/office/powerpoint/2010/main" val="25355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A12-EF04-9ABF-EF04-D4EAB9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7F2F-6527-2BF9-BD7C-1D783519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8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685A-9AD2-71F0-28AF-435A3A6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Energetic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ECF-7C02-950B-22B8-C209F1E3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Tech assignment – protein interaction probing</vt:lpstr>
      <vt:lpstr>intro</vt:lpstr>
      <vt:lpstr>CV selection</vt:lpstr>
      <vt:lpstr>Energetic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assignment – protein interaction probing</dc:title>
  <dc:creator>Wei, Tiejun</dc:creator>
  <cp:lastModifiedBy>Wei, Tiejun</cp:lastModifiedBy>
  <cp:revision>1</cp:revision>
  <dcterms:created xsi:type="dcterms:W3CDTF">2023-12-07T14:35:51Z</dcterms:created>
  <dcterms:modified xsi:type="dcterms:W3CDTF">2023-12-07T14:50:57Z</dcterms:modified>
</cp:coreProperties>
</file>