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D874-18DF-007B-7C82-95D68085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7A9C8-5645-8C7F-6C1A-85F4054C3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0BB1-82CB-CEDC-3670-52497E91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839B-CC10-AEDC-015E-2272F9E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7D01-45B9-D767-2A81-1CC7A4B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8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C4B7-3C70-C19C-1F9C-52ED32DA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436F9-301E-3D70-D494-E5DDA8ED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F218-5FBD-6BD7-2AE7-57A06A32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7B6F-98D7-55FA-FB52-4EF2A893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52AF-3EAF-2E02-1944-2DE4BCB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14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F133-F97F-717F-EB9F-EDBD6F8A9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24C2F-E70F-7C0F-7075-DF95449C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4206-B32C-E6F8-A2A0-4CEB4120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2EB4-CB18-57FC-678F-555E5D68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766E5-80D2-F3D5-FBC4-C9D98616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93C9-9F6D-C73B-AB9B-A7482F1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B8BA-87ED-B7DE-262B-673BA680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F166-1C22-4C89-85F9-6AABCF73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D117-FC29-3D10-7964-EF95ECAF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65E4-E9D1-210A-75FB-48619A96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91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BDB7-DFD0-C3F2-67BB-FE27D9CB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AA77C-1D57-A9B9-4D3E-4DDF4E2B2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64D2-BF7D-302E-4395-A7AD4602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DA79-8FAD-439E-0FC8-841D7EE8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3724-9DB2-2A93-5790-7162760D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1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85D0-791E-35BF-0F3C-133C627F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F2DB-F201-AC5C-083D-154A36916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40BEC-9CD2-9D53-41EE-82817CBF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DAE39-E2D3-E1D7-0D78-27710742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E41A-048B-B5A3-C4A2-DCD97581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9196-E8BD-26BE-2396-7399A7FD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0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1695-1E1E-57F0-E731-21C22007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0ECE1-CF1E-839F-51C8-0BE4C328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D2854-729E-B1E6-76C8-94EF0D8A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21465-7CB1-E3FE-4F77-85BFFC3EC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D929E-EEAB-77F7-A084-BFDCA5FD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6DE47-20F8-1B55-D100-A0D99BE7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E0E60-C029-0EB1-CBB8-9E7A21C4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2A70B-95AA-47A0-ECCA-B15C2CF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73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63AC-975F-F19B-09D3-F8B4DD97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292AB-219A-3402-B5DA-82E74E50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2B1FA-9F5D-A833-0A9E-EA91D50B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628A5-AEF8-73D4-79C1-01B515DD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131AD-23A0-0603-8725-59555163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B0F1D-351B-A0E0-27F4-27FA84FA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B5AE4-6872-BFE2-1585-3CA98520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2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2C5-2655-9731-E913-3F4F3CEA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47F9-562B-A893-EC32-924DDE03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2820-BE1D-6024-74AE-7D62F7F4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D864C-8E17-4A63-E216-B82C00BD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D9D1-43EA-E177-D820-B059E22E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A44F-FDD9-85F7-17FF-97812787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A1F7-DB42-6D4A-222D-0613BA17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415C0-54D7-A67D-2AE6-4DE8E89C5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3A1F3-9954-D39F-2E58-7D73B5DC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3174-6955-7D72-557C-718F6B4D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D4DEF-871F-F1FF-66A2-5D5B7412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F1F1-672E-669F-84D9-ACC44868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BF318-782C-192D-D648-DEFBE22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3B17-770B-91ED-DA74-34793B69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CB23-2ACA-DFB4-5D11-1F1B8B46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6D3A-92E2-4E63-AEE3-99F23192343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97AC-DAAF-ABC9-D585-3657D40C5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8209-A7A6-E6EB-53A5-A4208DB4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F049-FB36-46B1-9C16-BF95823C9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6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78D9-06C1-1F27-C275-E7A30418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</a:t>
            </a:r>
            <a:endParaRPr lang="en-GB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9C6A9DE8-C95B-C22C-C812-1E40FB9F3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5047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2FB4-C42E-D0E2-4B6F-EB04E83B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4C8FE1-5D46-6124-AC9A-EBF74B9D8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81" y="2526481"/>
            <a:ext cx="4159071" cy="311930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77142-289D-A086-549E-9611D1490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7415"/>
            <a:ext cx="4343244" cy="3257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C1D7FB-BE82-03EC-D164-82C25BF368C2}"/>
              </a:ext>
            </a:extLst>
          </p:cNvPr>
          <p:cNvSpPr txBox="1"/>
          <p:nvPr/>
        </p:nvSpPr>
        <p:spPr>
          <a:xfrm>
            <a:off x="5020107" y="2341815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19F79-0DA7-5157-7FFB-46C3B4C6E91A}"/>
              </a:ext>
            </a:extLst>
          </p:cNvPr>
          <p:cNvSpPr txBox="1"/>
          <p:nvPr/>
        </p:nvSpPr>
        <p:spPr>
          <a:xfrm>
            <a:off x="910740" y="2341815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Unbiased </a:t>
            </a:r>
            <a:r>
              <a:rPr lang="en-US" dirty="0" err="1"/>
              <a:t>fes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C22C82-8419-A5DC-2741-4A1CEC78DDF6}"/>
              </a:ext>
            </a:extLst>
          </p:cNvPr>
          <p:cNvSpPr txBox="1"/>
          <p:nvPr/>
        </p:nvSpPr>
        <p:spPr>
          <a:xfrm>
            <a:off x="9131052" y="2214817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bias</a:t>
            </a:r>
            <a:endParaRPr lang="en-GB" dirty="0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14654EE3-312D-6420-BE3D-B62C5106C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76" y="2653215"/>
            <a:ext cx="3946357" cy="29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2FB4-C42E-D0E2-4B6F-EB04E83B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1D7FB-BE82-03EC-D164-82C25BF368C2}"/>
              </a:ext>
            </a:extLst>
          </p:cNvPr>
          <p:cNvSpPr txBox="1"/>
          <p:nvPr/>
        </p:nvSpPr>
        <p:spPr>
          <a:xfrm>
            <a:off x="5020107" y="2341815"/>
            <a:ext cx="220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Traj2 (reached target)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19F79-0DA7-5157-7FFB-46C3B4C6E91A}"/>
              </a:ext>
            </a:extLst>
          </p:cNvPr>
          <p:cNvSpPr txBox="1"/>
          <p:nvPr/>
        </p:nvSpPr>
        <p:spPr>
          <a:xfrm>
            <a:off x="910740" y="2341815"/>
            <a:ext cx="22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Applied bias on prop 1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8D9E0-EDBB-1E00-569E-D5883BAC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2" y="3042355"/>
            <a:ext cx="3734696" cy="28010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B5E0FB-7EC4-875E-88BF-9EFC795F3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59" y="2988291"/>
            <a:ext cx="4021233" cy="30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C575-F0B5-B978-9FFC-0078801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5DA4-2828-C932-CE20-237C89A3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6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1D</vt:lpstr>
      <vt:lpstr>2D</vt:lpstr>
      <vt:lpstr>2D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Wei, Tiejun</dc:creator>
  <cp:lastModifiedBy>Wei, Tiejun</cp:lastModifiedBy>
  <cp:revision>18</cp:revision>
  <dcterms:created xsi:type="dcterms:W3CDTF">2023-09-20T11:55:32Z</dcterms:created>
  <dcterms:modified xsi:type="dcterms:W3CDTF">2023-09-20T15:43:23Z</dcterms:modified>
</cp:coreProperties>
</file>