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SuperMix</a:t>
            </a:r>
            <a:r>
              <a:rPr lang="zh-CN" altLang="en-US"/>
              <a:t>工具介绍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运行结果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58820" y="1294130"/>
            <a:ext cx="6184900" cy="53962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项目结构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9340" y="833755"/>
            <a:ext cx="5166360" cy="5343525"/>
          </a:xfrm>
          <a:prstGeom prst="rect">
            <a:avLst/>
          </a:prstGeom>
        </p:spPr>
      </p:pic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en-US" altLang="zh-CN" sz="2000"/>
              <a:t>crd</a:t>
            </a:r>
            <a:r>
              <a:rPr lang="zh-CN" altLang="en-US" sz="2000"/>
              <a:t>：管理资源对象</a:t>
            </a:r>
            <a:endParaRPr lang="zh-CN" altLang="en-US" sz="2000"/>
          </a:p>
          <a:p>
            <a:r>
              <a:rPr lang="en-US" altLang="zh-CN" sz="2000"/>
              <a:t>data</a:t>
            </a:r>
            <a:r>
              <a:rPr lang="zh-CN" altLang="en-US" sz="2000"/>
              <a:t>：数据源</a:t>
            </a:r>
            <a:endParaRPr lang="zh-CN" altLang="en-US" sz="2000"/>
          </a:p>
          <a:p>
            <a:r>
              <a:rPr lang="en-US" altLang="zh-CN" sz="2000"/>
              <a:t>dataset</a:t>
            </a:r>
            <a:r>
              <a:rPr lang="zh-CN" altLang="en-US" sz="2000"/>
              <a:t>：数据源读取及处理</a:t>
            </a:r>
            <a:endParaRPr lang="zh-CN" altLang="en-US" sz="2000"/>
          </a:p>
          <a:p>
            <a:r>
              <a:rPr lang="en-US" altLang="zh-CN" sz="2000"/>
              <a:t>distiller</a:t>
            </a:r>
            <a:r>
              <a:rPr lang="zh-CN" altLang="en-US" sz="2000"/>
              <a:t>：一个神经网络压缩库，用于节省内存降低能耗</a:t>
            </a:r>
            <a:endParaRPr lang="zh-CN" altLang="en-US" sz="2000"/>
          </a:p>
          <a:p>
            <a:r>
              <a:rPr lang="en-US" altLang="zh-CN" sz="2000"/>
              <a:t>models</a:t>
            </a:r>
            <a:r>
              <a:rPr lang="zh-CN" altLang="en-US" sz="2000"/>
              <a:t>：</a:t>
            </a:r>
            <a:r>
              <a:rPr lang="en-US" altLang="zh-CN" sz="2000"/>
              <a:t>supervisor</a:t>
            </a:r>
            <a:endParaRPr lang="zh-CN" altLang="en-US" sz="2000"/>
          </a:p>
          <a:p>
            <a:r>
              <a:rPr lang="en-US" altLang="zh-CN" sz="2000"/>
              <a:t>scripts</a:t>
            </a:r>
            <a:r>
              <a:rPr lang="zh-CN" altLang="en-US" sz="2000"/>
              <a:t>：存放</a:t>
            </a:r>
            <a:r>
              <a:rPr lang="en-US" altLang="zh-CN" sz="2000"/>
              <a:t>shell</a:t>
            </a:r>
            <a:r>
              <a:rPr lang="zh-CN" altLang="en-US" sz="2000"/>
              <a:t>脚本</a:t>
            </a:r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 sz="1600"/>
              <a:t>--dataset    </a:t>
            </a:r>
            <a:r>
              <a:rPr lang="zh-CN" altLang="en-US" sz="1600"/>
              <a:t>指定使用的数据集，项目中共有两种数据集可以选择，</a:t>
            </a:r>
            <a:r>
              <a:rPr lang="en-US" altLang="zh-CN" sz="1600"/>
              <a:t>”imagenet”</a:t>
            </a:r>
            <a:r>
              <a:rPr lang="zh-CN" altLang="en-US" sz="1600"/>
              <a:t>和</a:t>
            </a:r>
            <a:r>
              <a:rPr lang="en-US" altLang="zh-CN" sz="1600"/>
              <a:t>”cifar100”，</a:t>
            </a:r>
            <a:r>
              <a:rPr lang="zh-CN" altLang="en-US" sz="1600"/>
              <a:t>默认</a:t>
            </a:r>
            <a:r>
              <a:rPr lang="en-US" altLang="zh-CN" sz="1600"/>
              <a:t>”cifar100”</a:t>
            </a:r>
            <a:endParaRPr lang="en-US" altLang="zh-CN" sz="1600"/>
          </a:p>
          <a:p>
            <a:r>
              <a:rPr lang="en-US" altLang="zh-CN" sz="1600"/>
              <a:t>--model    </a:t>
            </a:r>
            <a:r>
              <a:rPr lang="zh-CN" altLang="en-US" sz="1600"/>
              <a:t>指定</a:t>
            </a:r>
            <a:r>
              <a:rPr lang="en-US" altLang="zh-CN" sz="1600"/>
              <a:t>supervisor</a:t>
            </a:r>
            <a:r>
              <a:rPr lang="zh-CN" altLang="en-US" sz="1600"/>
              <a:t>，</a:t>
            </a:r>
            <a:r>
              <a:rPr lang="en-US" altLang="zh-CN" sz="1600"/>
              <a:t>./models</a:t>
            </a:r>
            <a:r>
              <a:rPr lang="zh-CN" altLang="en-US" sz="1600"/>
              <a:t>中的均可使用</a:t>
            </a:r>
            <a:endParaRPr lang="zh-CN" altLang="en-US" sz="1600"/>
          </a:p>
          <a:p>
            <a:r>
              <a:rPr lang="en-US" altLang="zh-CN" sz="1600"/>
              <a:t>--device    </a:t>
            </a:r>
            <a:r>
              <a:rPr lang="zh-CN" altLang="en-US" sz="1600"/>
              <a:t>指定运行设备，</a:t>
            </a:r>
            <a:r>
              <a:rPr lang="en-US" altLang="zh-CN" sz="1600"/>
              <a:t>cuda</a:t>
            </a:r>
            <a:r>
              <a:rPr lang="zh-CN" altLang="en-US" sz="1600"/>
              <a:t>或者</a:t>
            </a:r>
            <a:r>
              <a:rPr lang="en-US" altLang="zh-CN" sz="1600"/>
              <a:t>cpu</a:t>
            </a:r>
            <a:r>
              <a:rPr lang="zh-CN" altLang="en-US" sz="1600"/>
              <a:t>，由于</a:t>
            </a:r>
            <a:r>
              <a:rPr lang="en-US" altLang="zh-CN" sz="1600"/>
              <a:t>mac</a:t>
            </a:r>
            <a:r>
              <a:rPr lang="zh-CN" altLang="en-US" sz="1600"/>
              <a:t>没有显卡所以默认使用</a:t>
            </a:r>
            <a:r>
              <a:rPr lang="en-US" altLang="zh-CN" sz="1600"/>
              <a:t>cpu</a:t>
            </a:r>
            <a:endParaRPr lang="en-US" altLang="zh-CN" sz="1600"/>
          </a:p>
          <a:p>
            <a:r>
              <a:rPr lang="en-US" altLang="zh-CN" sz="1600"/>
              <a:t>--save_dir    </a:t>
            </a:r>
            <a:r>
              <a:rPr lang="zh-CN" altLang="en-US" sz="1600"/>
              <a:t>指定混合图像的保存位置</a:t>
            </a:r>
            <a:endParaRPr lang="zh-CN" altLang="en-US" sz="1600"/>
          </a:p>
          <a:p>
            <a:r>
              <a:rPr lang="zh-CN" altLang="en-US" sz="1600"/>
              <a:t>--input_dir    指定输入数据集的位置</a:t>
            </a:r>
            <a:endParaRPr lang="zh-CN" altLang="en-US" sz="1600"/>
          </a:p>
          <a:p>
            <a:r>
              <a:rPr lang="en-US" altLang="zh-CN" sz="1600"/>
              <a:t>--bs    </a:t>
            </a:r>
            <a:r>
              <a:rPr lang="zh-CN" altLang="en-US" sz="1600"/>
              <a:t>指定规模，默认为</a:t>
            </a:r>
            <a:r>
              <a:rPr lang="en-US" altLang="zh-CN" sz="1600"/>
              <a:t>100</a:t>
            </a:r>
            <a:endParaRPr lang="en-US" altLang="zh-CN" sz="1600"/>
          </a:p>
          <a:p>
            <a:r>
              <a:rPr lang="en-US" altLang="zh-CN" sz="1600"/>
              <a:t>--aug_size    </a:t>
            </a:r>
            <a:r>
              <a:rPr lang="zh-CN" altLang="en-US" sz="1600"/>
              <a:t>指定生成的混合图像数量，默认</a:t>
            </a:r>
            <a:r>
              <a:rPr lang="en-US" altLang="zh-CN" sz="1600"/>
              <a:t>500</a:t>
            </a:r>
            <a:endParaRPr lang="en-US" altLang="zh-CN" sz="1600"/>
          </a:p>
          <a:p>
            <a:r>
              <a:rPr lang="en-US" altLang="zh-CN" sz="1600"/>
              <a:t>--k    </a:t>
            </a:r>
            <a:r>
              <a:rPr lang="zh-CN" altLang="en-US" sz="1600"/>
              <a:t>指定用于混合的图像数量，默认为</a:t>
            </a:r>
            <a:r>
              <a:rPr lang="en-US" altLang="zh-CN" sz="1600"/>
              <a:t>2</a:t>
            </a:r>
            <a:r>
              <a:rPr lang="zh-CN" altLang="en-US" sz="1600"/>
              <a:t>张</a:t>
            </a:r>
            <a:endParaRPr lang="zh-CN" altLang="en-US" sz="1600"/>
          </a:p>
          <a:p>
            <a:r>
              <a:rPr lang="en-US" altLang="zh-CN" sz="1600"/>
              <a:t>--alpha    </a:t>
            </a:r>
            <a:r>
              <a:rPr lang="zh-CN" altLang="en-US" sz="1600"/>
              <a:t>指定狄利克雷分布的</a:t>
            </a:r>
            <a:r>
              <a:rPr lang="en-US" altLang="zh-CN" sz="1600"/>
              <a:t>alpha</a:t>
            </a:r>
            <a:r>
              <a:rPr lang="zh-CN" altLang="en-US" sz="1600"/>
              <a:t>值，默认为</a:t>
            </a:r>
            <a:r>
              <a:rPr lang="en-US" altLang="zh-CN" sz="1600"/>
              <a:t>3</a:t>
            </a:r>
            <a:endParaRPr lang="zh-CN" altLang="en-US" sz="1600"/>
          </a:p>
          <a:p>
            <a:r>
              <a:rPr lang="zh-CN" altLang="en-US" sz="1600"/>
              <a:t>--sigma    指定高斯平滑的标准差，默认为</a:t>
            </a:r>
            <a:r>
              <a:rPr lang="en-US" altLang="zh-CN" sz="1600"/>
              <a:t>1</a:t>
            </a:r>
            <a:endParaRPr lang="en-US" altLang="zh-CN" sz="1600"/>
          </a:p>
          <a:p>
            <a:r>
              <a:rPr lang="en-US" altLang="zh-CN" sz="1600"/>
              <a:t>--w    </a:t>
            </a:r>
            <a:r>
              <a:rPr lang="zh-CN" altLang="en-US" sz="1600"/>
              <a:t>指定混合遮罩的空间尺寸，默认为</a:t>
            </a:r>
            <a:r>
              <a:rPr lang="en-US" altLang="zh-CN" sz="1600"/>
              <a:t>8</a:t>
            </a:r>
            <a:endParaRPr lang="en-US" altLang="zh-CN" sz="1600"/>
          </a:p>
          <a:p>
            <a:r>
              <a:rPr lang="zh-CN" altLang="en-US" sz="1600"/>
              <a:t>--</a:t>
            </a:r>
            <a:r>
              <a:rPr lang="en-US" altLang="zh-CN" sz="1600"/>
              <a:t>tol    </a:t>
            </a:r>
            <a:r>
              <a:rPr lang="zh-CN" altLang="en-US" sz="1600"/>
              <a:t>指定提前终止的簇中成功样本所占百分比，默认</a:t>
            </a:r>
            <a:r>
              <a:rPr lang="en-US" altLang="zh-CN" sz="1600"/>
              <a:t>70</a:t>
            </a:r>
            <a:endParaRPr lang="en-US" altLang="zh-CN" sz="1600"/>
          </a:p>
          <a:p>
            <a:r>
              <a:rPr lang="zh-CN" altLang="en-US" sz="1600"/>
              <a:t>--plot</a:t>
            </a:r>
            <a:r>
              <a:rPr lang="en-US" altLang="zh-CN" sz="1600"/>
              <a:t>    </a:t>
            </a:r>
            <a:r>
              <a:rPr lang="zh-CN" altLang="en-US" sz="1600"/>
              <a:t>指定是否生成后是否绘制混合图像，默认</a:t>
            </a:r>
            <a:r>
              <a:rPr lang="en-US" altLang="zh-CN" sz="1600"/>
              <a:t>true</a:t>
            </a:r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运行示例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3343910"/>
            <a:ext cx="10228580" cy="5645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SuperMix.py</a:t>
            </a:r>
            <a:endParaRPr lang="zh-CN" altLang="en-US"/>
          </a:p>
        </p:txBody>
      </p:sp>
      <p:sp>
        <p:nvSpPr>
          <p:cNvPr id="8" name="内容占位符 7"/>
          <p:cNvSpPr/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 sz="2000"/>
              <a:t>用于接受数据集并对数据集进行划分或选取部分子集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高斯平滑对象，去除模糊图像中的细节和噪声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蒙板处理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具体的混合图像的方法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1927860"/>
            <a:ext cx="4241800" cy="3302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62685" y="249491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2792730"/>
            <a:ext cx="4064000" cy="292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5" y="3519170"/>
            <a:ext cx="4978400" cy="2921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19270"/>
            <a:ext cx="7569835" cy="292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SuperMix.py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先读参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8140" y="1703070"/>
            <a:ext cx="9211310" cy="49707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SuperMix.py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加载数据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6675" y="1492885"/>
            <a:ext cx="8927465" cy="53651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SuperMix.py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/>
              <a:t>supervisor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保存结果</a:t>
            </a:r>
            <a:endParaRPr lang="en-US" altLang="zh-CN" sz="2000"/>
          </a:p>
          <a:p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0745" y="2571750"/>
            <a:ext cx="7569835" cy="1485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75" y="4801235"/>
            <a:ext cx="6356350" cy="15608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运行过程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7585" y="2353310"/>
            <a:ext cx="10515600" cy="21513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WPS 演示</Application>
  <PresentationFormat>宽屏</PresentationFormat>
  <Paragraphs>70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方正书宋_GBK</vt:lpstr>
      <vt:lpstr>Wingdings</vt:lpstr>
      <vt:lpstr>宋体</vt:lpstr>
      <vt:lpstr>Arial Unicode MS</vt:lpstr>
      <vt:lpstr>汉仪书宋二KW</vt:lpstr>
      <vt:lpstr>Calibri</vt:lpstr>
      <vt:lpstr>Helvetica Neue</vt:lpstr>
      <vt:lpstr>Calibri Light</vt:lpstr>
      <vt:lpstr>微软雅黑</vt:lpstr>
      <vt:lpstr>汉仪旗黑</vt:lpstr>
      <vt:lpstr>Apple Color Emoji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daiyijian</cp:lastModifiedBy>
  <cp:revision>1</cp:revision>
  <dcterms:created xsi:type="dcterms:W3CDTF">2021-11-22T12:59:13Z</dcterms:created>
  <dcterms:modified xsi:type="dcterms:W3CDTF">2021-11-22T12:59:13Z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