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</p:sldIdLst>
  <p:sldSz cx="9144000" cy="6858000" type="screen4x3"/>
  <p:notesSz cx="6858000" cy="9144000"/>
  <p:defaultTextStyle>
    <a:defPPr>
      <a:defRPr lang="af-Z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BAD03E-39B7-4701-938F-C70987EC305C}" type="datetimeFigureOut">
              <a:rPr lang="af-ZA" smtClean="0"/>
              <a:pPr/>
              <a:t>2012/02/09</a:t>
            </a:fld>
            <a:endParaRPr lang="af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af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9065B7-9740-4F85-B2E7-F74B8F2D4B0C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AD03E-39B7-4701-938F-C70987EC305C}" type="datetimeFigureOut">
              <a:rPr lang="af-ZA" smtClean="0"/>
              <a:pPr/>
              <a:t>2012/02/09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065B7-9740-4F85-B2E7-F74B8F2D4B0C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AD03E-39B7-4701-938F-C70987EC305C}" type="datetimeFigureOut">
              <a:rPr lang="af-ZA" smtClean="0"/>
              <a:pPr/>
              <a:t>2012/02/09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065B7-9740-4F85-B2E7-F74B8F2D4B0C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AD03E-39B7-4701-938F-C70987EC305C}" type="datetimeFigureOut">
              <a:rPr lang="af-ZA" smtClean="0"/>
              <a:pPr/>
              <a:t>2012/02/09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065B7-9740-4F85-B2E7-F74B8F2D4B0C}" type="slidenum">
              <a:rPr lang="af-ZA" smtClean="0"/>
              <a:pPr/>
              <a:t>‹#›</a:t>
            </a:fld>
            <a:endParaRPr lang="af-Z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AD03E-39B7-4701-938F-C70987EC305C}" type="datetimeFigureOut">
              <a:rPr lang="af-ZA" smtClean="0"/>
              <a:pPr/>
              <a:t>2012/02/09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065B7-9740-4F85-B2E7-F74B8F2D4B0C}" type="slidenum">
              <a:rPr lang="af-ZA" smtClean="0"/>
              <a:pPr/>
              <a:t>‹#›</a:t>
            </a:fld>
            <a:endParaRPr lang="af-Z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AD03E-39B7-4701-938F-C70987EC305C}" type="datetimeFigureOut">
              <a:rPr lang="af-ZA" smtClean="0"/>
              <a:pPr/>
              <a:t>2012/02/09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065B7-9740-4F85-B2E7-F74B8F2D4B0C}" type="slidenum">
              <a:rPr lang="af-ZA" smtClean="0"/>
              <a:pPr/>
              <a:t>‹#›</a:t>
            </a:fld>
            <a:endParaRPr lang="af-Z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AD03E-39B7-4701-938F-C70987EC305C}" type="datetimeFigureOut">
              <a:rPr lang="af-ZA" smtClean="0"/>
              <a:pPr/>
              <a:t>2012/02/09</a:t>
            </a:fld>
            <a:endParaRPr lang="af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f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065B7-9740-4F85-B2E7-F74B8F2D4B0C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AD03E-39B7-4701-938F-C70987EC305C}" type="datetimeFigureOut">
              <a:rPr lang="af-ZA" smtClean="0"/>
              <a:pPr/>
              <a:t>2012/02/09</a:t>
            </a:fld>
            <a:endParaRPr lang="af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f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065B7-9740-4F85-B2E7-F74B8F2D4B0C}" type="slidenum">
              <a:rPr lang="af-ZA" smtClean="0"/>
              <a:pPr/>
              <a:t>‹#›</a:t>
            </a:fld>
            <a:endParaRPr lang="af-Z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AD03E-39B7-4701-938F-C70987EC305C}" type="datetimeFigureOut">
              <a:rPr lang="af-ZA" smtClean="0"/>
              <a:pPr/>
              <a:t>2012/02/09</a:t>
            </a:fld>
            <a:endParaRPr lang="af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f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065B7-9740-4F85-B2E7-F74B8F2D4B0C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BAD03E-39B7-4701-938F-C70987EC305C}" type="datetimeFigureOut">
              <a:rPr lang="af-ZA" smtClean="0"/>
              <a:pPr/>
              <a:t>2012/02/09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065B7-9740-4F85-B2E7-F74B8F2D4B0C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BAD03E-39B7-4701-938F-C70987EC305C}" type="datetimeFigureOut">
              <a:rPr lang="af-ZA" smtClean="0"/>
              <a:pPr/>
              <a:t>2012/02/09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9065B7-9740-4F85-B2E7-F74B8F2D4B0C}" type="slidenum">
              <a:rPr lang="af-ZA" smtClean="0"/>
              <a:pPr/>
              <a:t>‹#›</a:t>
            </a:fld>
            <a:endParaRPr lang="af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BAD03E-39B7-4701-938F-C70987EC305C}" type="datetimeFigureOut">
              <a:rPr lang="af-ZA" smtClean="0"/>
              <a:pPr/>
              <a:t>2012/02/09</a:t>
            </a:fld>
            <a:endParaRPr lang="af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af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9065B7-9740-4F85-B2E7-F74B8F2D4B0C}" type="slidenum">
              <a:rPr lang="af-ZA" smtClean="0"/>
              <a:pPr/>
              <a:t>‹#›</a:t>
            </a:fld>
            <a:endParaRPr lang="af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to SMS convert </a:t>
            </a:r>
            <a:endParaRPr lang="af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F.C. Greeff</a:t>
            </a:r>
          </a:p>
          <a:p>
            <a:r>
              <a:rPr lang="en-US" dirty="0" smtClean="0"/>
              <a:t>15107345</a:t>
            </a:r>
            <a:endParaRPr lang="af-Z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time:</a:t>
            </a:r>
            <a:endParaRPr lang="af-Z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661661" cy="227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run times</a:t>
            </a:r>
            <a:endParaRPr lang="af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528" y="1556789"/>
          <a:ext cx="8352928" cy="489654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24462"/>
                <a:gridCol w="1864233"/>
                <a:gridCol w="1864233"/>
              </a:tblGrid>
              <a:tr h="807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</a:t>
                      </a:r>
                      <a:endParaRPr lang="af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</a:t>
                      </a:r>
                      <a:r>
                        <a:rPr lang="en-US" baseline="0" dirty="0" smtClean="0"/>
                        <a:t> TIME</a:t>
                      </a:r>
                      <a:endParaRPr lang="af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TIME</a:t>
                      </a:r>
                      <a:endParaRPr lang="af-ZA" dirty="0"/>
                    </a:p>
                  </a:txBody>
                  <a:tcPr anchor="ctr"/>
                </a:tc>
              </a:tr>
              <a:tr h="1008868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 Adventures of Huckleberry Finn</a:t>
                      </a:r>
                      <a:endParaRPr lang="af-ZA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335.546</a:t>
                      </a:r>
                      <a:endParaRPr lang="af-ZA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27.623 </a:t>
                      </a:r>
                      <a:endParaRPr lang="af-ZA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9509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(2) The Adventures of Sherlock Holmes</a:t>
                      </a:r>
                      <a:endParaRPr lang="af-ZA" b="0" dirty="0" smtClean="0"/>
                    </a:p>
                    <a:p>
                      <a:endParaRPr lang="af-ZA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310.786</a:t>
                      </a:r>
                      <a:endParaRPr lang="af-ZA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25.204</a:t>
                      </a:r>
                      <a:endParaRPr lang="af-ZA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178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(3) The Project Gutenberg EBook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of Ulysses</a:t>
                      </a:r>
                      <a:endParaRPr lang="af-ZA" b="0" dirty="0" smtClean="0"/>
                    </a:p>
                    <a:p>
                      <a:endParaRPr lang="af-ZA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1523.212</a:t>
                      </a:r>
                      <a:endParaRPr lang="af-ZA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242.85</a:t>
                      </a:r>
                      <a:endParaRPr lang="af-ZA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95090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 Pride And Prejudice’   </a:t>
                      </a:r>
                      <a:endParaRPr lang="af-ZA" b="0" dirty="0" smtClean="0"/>
                    </a:p>
                    <a:p>
                      <a:endParaRPr lang="af-ZA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678.198</a:t>
                      </a:r>
                      <a:endParaRPr lang="af-ZA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44.033</a:t>
                      </a:r>
                      <a:endParaRPr lang="af-ZA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</TotalTime>
  <Words>60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Text to SMS convert </vt:lpstr>
      <vt:lpstr>Run time:</vt:lpstr>
      <vt:lpstr>Average run times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Encoding and Decoding using ROT13 &amp; Base64</dc:title>
  <dc:creator>Dassie</dc:creator>
  <cp:lastModifiedBy>Dassie</cp:lastModifiedBy>
  <cp:revision>7</cp:revision>
  <dcterms:created xsi:type="dcterms:W3CDTF">2012-02-06T01:52:03Z</dcterms:created>
  <dcterms:modified xsi:type="dcterms:W3CDTF">2012-02-09T08:22:48Z</dcterms:modified>
</cp:coreProperties>
</file>