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upyter.org/try-jupyter/lab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28e14ccbe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28e14ccbe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2d3eccc0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2d3eccc0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2d3eccc09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2d3eccc09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d3eccc09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2d3eccc09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2d3eccc09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2d3eccc09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2d3eccc09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2d3eccc09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2d3eccc09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2d3eccc09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2d3eccc09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2d3eccc09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2d6e2ac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2d6e2ac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165ad071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165ad071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71d588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71d588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self - make shorter / no big words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071d588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071d588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071d588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071d588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for some reason you cannot download and install Anaconda. You can use the browser based lite version </a:t>
            </a:r>
            <a:r>
              <a:rPr lang="en" sz="18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However this presentation will not cover how to navigate through the lite version. </a:t>
            </a:r>
            <a:endParaRPr sz="2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65ad071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65ad071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165ad07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165ad07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165ad07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165ad07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165ad07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165ad0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165ad071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165ad071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upyter.org/try-jupyter/lab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conda.com/products/distribution" TargetMode="External"/><Relationship Id="rId4" Type="http://schemas.openxmlformats.org/officeDocument/2006/relationships/hyperlink" Target="https://www.anaconda.com/products/distribution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Installation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Notebook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what you should see when you have successfully opened the Python notebook.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23" y="507250"/>
            <a:ext cx="3823776" cy="40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</a:t>
            </a:r>
            <a:r>
              <a:rPr lang="en"/>
              <a:t>Jupyter Notebook in the Cloud</a:t>
            </a:r>
            <a:endParaRPr/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cloud trial version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https://jupyter.org/try-jupyter/lab/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 on the homepage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878" y="962525"/>
            <a:ext cx="6187625" cy="39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the `Lesson 1` Notebook to the cloud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61794" l="0" r="52956" t="0"/>
          <a:stretch/>
        </p:blipFill>
        <p:spPr>
          <a:xfrm>
            <a:off x="1728300" y="1017725"/>
            <a:ext cx="4848974" cy="39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Double-click the uploaded file. You should see this: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75" y="1152475"/>
            <a:ext cx="5560350" cy="37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16858" y="14507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Jupyter Notebook Basics</a:t>
            </a:r>
            <a:endParaRPr sz="6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and Code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are made up of cells, which are individual blocks that run either code or output formatted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cells are used to run Python code in isolation (meaning you can run code in a single cell without worrying about the code in others).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 cells accept plain text and a format called Markup, as well as some HTML, in order to display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you create a new cell, you can choose whether it should be used for code or text using the picker located in the menu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" y="4154051"/>
            <a:ext cx="7599300" cy="6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Jupyter Notebook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175" y="2571750"/>
            <a:ext cx="754075" cy="6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2202800" y="2717925"/>
            <a:ext cx="45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= Inserts a new cell below the currently selected one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675" y="3312250"/>
            <a:ext cx="501075" cy="4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2202800" y="3343413"/>
            <a:ext cx="35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= Removes the currently selected cell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7663" y="3851675"/>
            <a:ext cx="501075" cy="5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2216650" y="3912550"/>
            <a:ext cx="4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= Executes code in the currently selected cell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125" y="1806137"/>
            <a:ext cx="7998354" cy="7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664025" y="1275325"/>
            <a:ext cx="390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Commonly Used Menu Buttons: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FF0000"/>
                </a:solidFill>
              </a:rPr>
              <a:t>Important: Jupyter Notebook Cloud Users!</a:t>
            </a:r>
            <a:endParaRPr b="1" sz="3020">
              <a:solidFill>
                <a:srgbClr val="FF0000"/>
              </a:solidFill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Make sure to save and download the notebook that you worked on in class back to your computer after you’re finished. Otherwise, you might lose your work!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6"/>
            <a:ext cx="9143999" cy="511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Congratulations!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You successfully opened your first Python file!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You must be tired from all that downloading, installing and navigating. Rest here weary traveler.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What is Python?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is a high-level, general-purpose programming language. Python supports modules and packages, which encourages program modularity and code reuse.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895" y="3991670"/>
            <a:ext cx="3410100" cy="11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What is Jupyter Lab / Jupyter Notebook?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4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Lab / Jupyter Notebook is a web-based interactive development environment for notebooks, code, and data. Its flexible interface allows users to configure and arrange workflows in data science, scientific computing, computational journalism, and machine learning.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769" y="3746469"/>
            <a:ext cx="2664224" cy="13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What is Anaconda?</a:t>
            </a:r>
            <a:endParaRPr sz="25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Anaconda?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is a distribution for the Python programming language for scientific computing (data science, machine learning applications etc.), that aims to simplify package management and deployment. The distribution includes data-science packages suitable for Windows, macOS and Linux.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Python through Anaconda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be sure to download the correct version depending on your computer’s operating system (Windows, MacOS, Linux)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9175" y="3974523"/>
            <a:ext cx="2249726" cy="11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Installing Anaconda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Install Anaconda onto your computer. During the installation phase you will come across the image seen on the right.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Be sure to click “Add Anaconda to my PATH environment variable if you are using a Windows based operating system.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30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Calibri"/>
                <a:ea typeface="Calibri"/>
                <a:cs typeface="Calibri"/>
                <a:sym typeface="Calibri"/>
              </a:rPr>
              <a:t>Folder Creation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Create a folder called COOP Python and place it on your </a:t>
            </a:r>
            <a:r>
              <a:rPr b="1" lang="en" sz="11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" sz="11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esktop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Create 5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folders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called: “Lesson 1” through “Lesson 5”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700" y="1170125"/>
            <a:ext cx="4059900" cy="358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Download and Place Files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Download the Python content for lesson 1 provides by your COOP Captains or Google Classrooms. For this particular lesson you should be only 1 file to download named “</a:t>
            </a:r>
            <a:r>
              <a:rPr b="1" lang="en" sz="1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Lesson 1.ipynb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” and place “</a:t>
            </a: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Lesson 1.ipynb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” into the newly created folder named “</a:t>
            </a:r>
            <a:r>
              <a:rPr b="1" lang="en" sz="1200">
                <a:solidFill>
                  <a:srgbClr val="A4C2F4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” that you just created less than 2 minutes ago.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2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Python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6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Launch Anaconda Navigator.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Click on Jupyter Notebook.</a:t>
            </a:r>
            <a:endParaRPr sz="12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220" y="1152475"/>
            <a:ext cx="406508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510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Opening a Python Notebook File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51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Navigate to your newly created “</a:t>
            </a:r>
            <a:r>
              <a:rPr lang="en" sz="1200">
                <a:solidFill>
                  <a:srgbClr val="93C47D"/>
                </a:solidFill>
              </a:rPr>
              <a:t>COOP Python</a:t>
            </a:r>
            <a:r>
              <a:rPr lang="en" sz="1200"/>
              <a:t>” folder.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Click on “</a:t>
            </a:r>
            <a:r>
              <a:rPr lang="en" sz="1200">
                <a:solidFill>
                  <a:srgbClr val="A4C2F4"/>
                </a:solidFill>
              </a:rPr>
              <a:t>Lesson 1</a:t>
            </a:r>
            <a:r>
              <a:rPr lang="en" sz="1200"/>
              <a:t>” folder.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Click on the “</a:t>
            </a:r>
            <a:r>
              <a:rPr lang="en" sz="1200">
                <a:solidFill>
                  <a:srgbClr val="FF0000"/>
                </a:solidFill>
              </a:rPr>
              <a:t>Lesson 1.ipynb</a:t>
            </a:r>
            <a:r>
              <a:rPr lang="en" sz="1200"/>
              <a:t>” file and bam! The python notebook you downloaded from Google Classrooms should now be open.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625" y="24625"/>
            <a:ext cx="3551324" cy="50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4350900"/>
            <a:ext cx="171064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