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82AF-2579-4145-AAC7-C44ED2C93762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42C5-D0E1-4873-B989-8C7E5171D0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97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82AF-2579-4145-AAC7-C44ED2C93762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42C5-D0E1-4873-B989-8C7E5171D0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3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82AF-2579-4145-AAC7-C44ED2C93762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42C5-D0E1-4873-B989-8C7E5171D0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31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82AF-2579-4145-AAC7-C44ED2C93762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42C5-D0E1-4873-B989-8C7E5171D0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5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82AF-2579-4145-AAC7-C44ED2C93762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42C5-D0E1-4873-B989-8C7E5171D0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12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82AF-2579-4145-AAC7-C44ED2C93762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42C5-D0E1-4873-B989-8C7E5171D0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25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82AF-2579-4145-AAC7-C44ED2C93762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42C5-D0E1-4873-B989-8C7E5171D0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81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82AF-2579-4145-AAC7-C44ED2C93762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42C5-D0E1-4873-B989-8C7E5171D0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8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82AF-2579-4145-AAC7-C44ED2C93762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42C5-D0E1-4873-B989-8C7E5171D0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1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82AF-2579-4145-AAC7-C44ED2C93762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42C5-D0E1-4873-B989-8C7E5171D0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61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82AF-2579-4145-AAC7-C44ED2C93762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42C5-D0E1-4873-B989-8C7E5171D0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22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82AF-2579-4145-AAC7-C44ED2C93762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42C5-D0E1-4873-B989-8C7E5171D0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1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ax\git\BrakeAssist\Fahrerinformationssysteme%20Webseite\Engin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of</a:t>
            </a:r>
            <a:r>
              <a:rPr lang="de-DE" dirty="0" smtClean="0"/>
              <a:t> a Brake Assist </a:t>
            </a:r>
            <a:r>
              <a:rPr lang="de-DE" dirty="0" err="1" smtClean="0"/>
              <a:t>demonstrator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Maximilian Bier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33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Physikalischer Ansatz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Fahrzeug soll nach definiertem Muster abgebremst werden</a:t>
            </a:r>
          </a:p>
          <a:p>
            <a:pPr lvl="1"/>
            <a:r>
              <a:rPr lang="de-DE" dirty="0" smtClean="0"/>
              <a:t>Nur wenn nötig</a:t>
            </a:r>
          </a:p>
          <a:p>
            <a:r>
              <a:rPr lang="de-DE" dirty="0" smtClean="0"/>
              <a:t>Ein Crash soll vermieden werden</a:t>
            </a:r>
          </a:p>
          <a:p>
            <a:pPr lvl="1"/>
            <a:r>
              <a:rPr lang="de-DE" dirty="0" smtClean="0"/>
              <a:t>Sicherheitsabstand</a:t>
            </a:r>
          </a:p>
          <a:p>
            <a:r>
              <a:rPr lang="de-DE" dirty="0" smtClean="0"/>
              <a:t>Es soll auf 0km/h abgebremst werden </a:t>
            </a:r>
          </a:p>
          <a:p>
            <a:pPr lvl="1"/>
            <a:r>
              <a:rPr lang="de-DE" dirty="0" smtClean="0"/>
              <a:t>Keine Geschwindigkeitsanpassung</a:t>
            </a:r>
          </a:p>
          <a:p>
            <a:pPr lvl="1"/>
            <a:endParaRPr lang="de-DE" dirty="0"/>
          </a:p>
          <a:p>
            <a:r>
              <a:rPr lang="de-DE" dirty="0" smtClean="0"/>
              <a:t>Gegeben: Bremssequenz, eigene </a:t>
            </a:r>
            <a:r>
              <a:rPr lang="de-DE" dirty="0"/>
              <a:t>G</a:t>
            </a:r>
            <a:r>
              <a:rPr lang="de-DE" dirty="0" smtClean="0"/>
              <a:t>eschwindigkeit, </a:t>
            </a:r>
            <a:r>
              <a:rPr lang="de-DE" dirty="0"/>
              <a:t>G</a:t>
            </a:r>
            <a:r>
              <a:rPr lang="de-DE" dirty="0" smtClean="0"/>
              <a:t>eschwindigkeit und </a:t>
            </a:r>
            <a:r>
              <a:rPr lang="de-DE" dirty="0"/>
              <a:t>B</a:t>
            </a:r>
            <a:r>
              <a:rPr lang="de-DE" dirty="0" smtClean="0"/>
              <a:t>eschleunigung </a:t>
            </a:r>
            <a:r>
              <a:rPr lang="de-DE" dirty="0"/>
              <a:t>V</a:t>
            </a:r>
            <a:r>
              <a:rPr lang="de-DE" dirty="0" smtClean="0"/>
              <a:t>orausfahrender, Abstand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84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Annähernder Ansatz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Gleichungssystem aufgestellt:</a:t>
            </a:r>
          </a:p>
          <a:p>
            <a:pPr lvl="1"/>
            <a:r>
              <a:rPr lang="de-DE" dirty="0" smtClean="0"/>
              <a:t>Geschwindigkeit nach Bremsung = 0</a:t>
            </a:r>
          </a:p>
          <a:p>
            <a:pPr lvl="1"/>
            <a:r>
              <a:rPr lang="de-DE" dirty="0" smtClean="0"/>
              <a:t>Abstand zum Zeitpunkt  (</a:t>
            </a:r>
            <a:r>
              <a:rPr lang="de-DE" dirty="0" err="1" smtClean="0"/>
              <a:t>v_eigen</a:t>
            </a:r>
            <a:r>
              <a:rPr lang="de-DE" dirty="0" smtClean="0"/>
              <a:t> = 0) = Sicherheitsabstand</a:t>
            </a:r>
          </a:p>
          <a:p>
            <a:pPr marL="457200" lvl="1" indent="0">
              <a:buNone/>
            </a:pPr>
            <a:r>
              <a:rPr lang="de-DE" dirty="0" smtClean="0"/>
              <a:t>-&gt; Gleichungssystem lösen</a:t>
            </a:r>
          </a:p>
          <a:p>
            <a:r>
              <a:rPr lang="de-DE" dirty="0" smtClean="0"/>
              <a:t>Problem: Temporär negativer Abstand bei Bremsung</a:t>
            </a:r>
          </a:p>
          <a:p>
            <a:endParaRPr lang="de-DE" dirty="0"/>
          </a:p>
          <a:p>
            <a:r>
              <a:rPr lang="de-DE" dirty="0" smtClean="0"/>
              <a:t>Lösung: Linearisierung </a:t>
            </a:r>
          </a:p>
          <a:p>
            <a:pPr lvl="1"/>
            <a:r>
              <a:rPr lang="de-DE" dirty="0" smtClean="0"/>
              <a:t>Wenn die eigene Geschwindigkeit immer geringer ist als die des Vordermannes kann kein Crash zustande kommen wenn der Abstand positiv 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7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Darstellung </a:t>
            </a:r>
            <a:r>
              <a:rPr lang="de-DE" dirty="0" err="1" smtClean="0"/>
              <a:t>linearisierter</a:t>
            </a:r>
            <a:r>
              <a:rPr lang="de-DE" dirty="0" smtClean="0"/>
              <a:t> Ansatz</a:t>
            </a:r>
            <a:endParaRPr lang="en-GB" dirty="0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1492370" y="2001329"/>
            <a:ext cx="6797615" cy="23808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1708030" y="1897811"/>
            <a:ext cx="5063706" cy="387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5175850" y="3019245"/>
            <a:ext cx="112143" cy="11214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/>
          <p:cNvSpPr txBox="1"/>
          <p:nvPr/>
        </p:nvSpPr>
        <p:spPr>
          <a:xfrm>
            <a:off x="4537494" y="2649913"/>
            <a:ext cx="9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T_crash</a:t>
            </a:r>
            <a:endParaRPr lang="en-GB" dirty="0"/>
          </a:p>
        </p:txBody>
      </p:sp>
      <p:cxnSp>
        <p:nvCxnSpPr>
          <p:cNvPr id="18" name="Gerade Verbindung mit Pfeil 17"/>
          <p:cNvCxnSpPr/>
          <p:nvPr/>
        </p:nvCxnSpPr>
        <p:spPr>
          <a:xfrm flipV="1">
            <a:off x="1889185" y="1794294"/>
            <a:ext cx="43132" cy="4080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1708030" y="5477774"/>
            <a:ext cx="8013940" cy="1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069675" y="1897811"/>
            <a:ext cx="86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Strecke</a:t>
            </a:r>
            <a:endParaRPr lang="en-GB" dirty="0"/>
          </a:p>
        </p:txBody>
      </p:sp>
      <p:sp>
        <p:nvSpPr>
          <p:cNvPr id="22" name="Textfeld 21"/>
          <p:cNvSpPr txBox="1"/>
          <p:nvPr/>
        </p:nvSpPr>
        <p:spPr>
          <a:xfrm>
            <a:off x="9454551" y="5771073"/>
            <a:ext cx="53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Zeit</a:t>
            </a:r>
            <a:endParaRPr lang="en-GB" dirty="0"/>
          </a:p>
        </p:txBody>
      </p:sp>
      <p:sp>
        <p:nvSpPr>
          <p:cNvPr id="32" name="Freihandform 31"/>
          <p:cNvSpPr/>
          <p:nvPr/>
        </p:nvSpPr>
        <p:spPr>
          <a:xfrm>
            <a:off x="4209691" y="3079630"/>
            <a:ext cx="4865298" cy="785004"/>
          </a:xfrm>
          <a:custGeom>
            <a:avLst/>
            <a:gdLst>
              <a:gd name="connsiteX0" fmla="*/ 0 w 4865298"/>
              <a:gd name="connsiteY0" fmla="*/ 785004 h 785004"/>
              <a:gd name="connsiteX1" fmla="*/ 1061049 w 4865298"/>
              <a:gd name="connsiteY1" fmla="*/ 172528 h 785004"/>
              <a:gd name="connsiteX2" fmla="*/ 2449901 w 4865298"/>
              <a:gd name="connsiteY2" fmla="*/ 60385 h 785004"/>
              <a:gd name="connsiteX3" fmla="*/ 4865298 w 4865298"/>
              <a:gd name="connsiteY3" fmla="*/ 0 h 78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298" h="785004">
                <a:moveTo>
                  <a:pt x="0" y="785004"/>
                </a:moveTo>
                <a:cubicBezTo>
                  <a:pt x="326366" y="539151"/>
                  <a:pt x="652732" y="293298"/>
                  <a:pt x="1061049" y="172528"/>
                </a:cubicBezTo>
                <a:cubicBezTo>
                  <a:pt x="1469366" y="51758"/>
                  <a:pt x="1815860" y="89140"/>
                  <a:pt x="2449901" y="60385"/>
                </a:cubicBezTo>
                <a:cubicBezTo>
                  <a:pt x="3083943" y="31630"/>
                  <a:pt x="4865298" y="0"/>
                  <a:pt x="4865298" y="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Gerader Verbinder 33"/>
          <p:cNvCxnSpPr>
            <a:stCxn id="15" idx="6"/>
          </p:cNvCxnSpPr>
          <p:nvPr/>
        </p:nvCxnSpPr>
        <p:spPr>
          <a:xfrm flipV="1">
            <a:off x="5287993" y="3019245"/>
            <a:ext cx="3786996" cy="5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eschweifte Klammer links 35"/>
          <p:cNvSpPr/>
          <p:nvPr/>
        </p:nvSpPr>
        <p:spPr>
          <a:xfrm flipH="1">
            <a:off x="9168586" y="2980426"/>
            <a:ext cx="45719" cy="1897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feld 36"/>
          <p:cNvSpPr txBox="1"/>
          <p:nvPr/>
        </p:nvSpPr>
        <p:spPr>
          <a:xfrm>
            <a:off x="9390095" y="2896523"/>
            <a:ext cx="196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Sicherheitsabstand</a:t>
            </a:r>
            <a:endParaRPr lang="en-GB" dirty="0"/>
          </a:p>
        </p:txBody>
      </p:sp>
      <p:sp>
        <p:nvSpPr>
          <p:cNvPr id="40" name="Textfeld 39"/>
          <p:cNvSpPr txBox="1"/>
          <p:nvPr/>
        </p:nvSpPr>
        <p:spPr>
          <a:xfrm>
            <a:off x="6244013" y="3214899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s_Bremsung</a:t>
            </a:r>
            <a:endParaRPr lang="en-GB" dirty="0"/>
          </a:p>
        </p:txBody>
      </p:sp>
      <p:sp>
        <p:nvSpPr>
          <p:cNvPr id="41" name="Ellipse 40"/>
          <p:cNvSpPr/>
          <p:nvPr/>
        </p:nvSpPr>
        <p:spPr>
          <a:xfrm>
            <a:off x="4183811" y="3790463"/>
            <a:ext cx="112143" cy="11214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feld 41"/>
          <p:cNvSpPr txBox="1"/>
          <p:nvPr/>
        </p:nvSpPr>
        <p:spPr>
          <a:xfrm>
            <a:off x="4295954" y="4033520"/>
            <a:ext cx="221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T_startBremssequenz</a:t>
            </a:r>
            <a:endParaRPr lang="en-GB" dirty="0"/>
          </a:p>
        </p:txBody>
      </p:sp>
      <p:sp>
        <p:nvSpPr>
          <p:cNvPr id="43" name="Geschweifte Klammer links 42"/>
          <p:cNvSpPr/>
          <p:nvPr/>
        </p:nvSpPr>
        <p:spPr>
          <a:xfrm flipH="1">
            <a:off x="6004560" y="3075316"/>
            <a:ext cx="91440" cy="78931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92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Sonderfälle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Negative Beschleunigung bei vorausfahrendem:</a:t>
            </a:r>
          </a:p>
          <a:p>
            <a:pPr lvl="1"/>
            <a:r>
              <a:rPr lang="de-DE" dirty="0" smtClean="0"/>
              <a:t>Wenn v positiv wird nur bis 0 m/s gebremst, da ansonsten ein Rückwärtsgang eingelegt würde -&gt; </a:t>
            </a:r>
            <a:r>
              <a:rPr lang="de-DE" dirty="0" err="1" smtClean="0"/>
              <a:t>crash</a:t>
            </a:r>
            <a:r>
              <a:rPr lang="de-DE" dirty="0" smtClean="0"/>
              <a:t> unvermeidlich</a:t>
            </a:r>
          </a:p>
          <a:p>
            <a:pPr lvl="1"/>
            <a:endParaRPr lang="de-DE" dirty="0"/>
          </a:p>
          <a:p>
            <a:r>
              <a:rPr lang="de-DE" dirty="0" smtClean="0"/>
              <a:t>Sicherheitsabstand kann unterschritten werden</a:t>
            </a:r>
          </a:p>
          <a:p>
            <a:pPr lvl="1"/>
            <a:r>
              <a:rPr lang="de-DE" dirty="0" smtClean="0"/>
              <a:t>Solange der Abstand nie &lt;0 ist wird trotzdem kein </a:t>
            </a:r>
            <a:r>
              <a:rPr lang="de-DE" dirty="0" err="1" smtClean="0"/>
              <a:t>crash</a:t>
            </a:r>
            <a:r>
              <a:rPr lang="de-DE" dirty="0" smtClean="0"/>
              <a:t> erkannt</a:t>
            </a:r>
          </a:p>
          <a:p>
            <a:pPr lvl="1"/>
            <a:r>
              <a:rPr lang="de-DE" dirty="0" smtClean="0"/>
              <a:t>Bremsung so früh eingeleitet wie möglich um Abstand groß zu halten</a:t>
            </a:r>
          </a:p>
          <a:p>
            <a:pPr lvl="1"/>
            <a:endParaRPr lang="de-DE" dirty="0"/>
          </a:p>
          <a:p>
            <a:r>
              <a:rPr lang="de-DE" dirty="0" smtClean="0"/>
              <a:t>Bei Crashs wird </a:t>
            </a:r>
            <a:r>
              <a:rPr lang="de-DE" dirty="0"/>
              <a:t>C</a:t>
            </a:r>
            <a:r>
              <a:rPr lang="de-DE" dirty="0" smtClean="0"/>
              <a:t>rashgeschwindigkeit und Crashzeitpunkt bei schnellstmöglicher Bremsung ausgegeben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30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Absoluter Ansatz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Minimaler Abstand IMMER wenn v1 = v2</a:t>
            </a:r>
          </a:p>
          <a:p>
            <a:endParaRPr lang="de-DE" dirty="0"/>
          </a:p>
          <a:p>
            <a:r>
              <a:rPr lang="de-DE" dirty="0" smtClean="0"/>
              <a:t>Gleichungssystem: </a:t>
            </a:r>
          </a:p>
          <a:p>
            <a:pPr lvl="1"/>
            <a:r>
              <a:rPr lang="de-DE" dirty="0" smtClean="0"/>
              <a:t>T bestimmen über </a:t>
            </a:r>
            <a:r>
              <a:rPr lang="de-DE" dirty="0" err="1" smtClean="0"/>
              <a:t>v_vorn</a:t>
            </a:r>
            <a:r>
              <a:rPr lang="de-DE" dirty="0" smtClean="0"/>
              <a:t> = </a:t>
            </a:r>
            <a:r>
              <a:rPr lang="de-DE" dirty="0" err="1" smtClean="0"/>
              <a:t>v_gebremsterWagen</a:t>
            </a:r>
            <a:endParaRPr lang="de-DE" dirty="0" smtClean="0"/>
          </a:p>
          <a:p>
            <a:pPr lvl="1"/>
            <a:r>
              <a:rPr lang="de-DE" dirty="0" smtClean="0"/>
              <a:t>Abstand bei T: Sicherheitsabstand</a:t>
            </a:r>
          </a:p>
          <a:p>
            <a:pPr lvl="1"/>
            <a:r>
              <a:rPr lang="de-DE" dirty="0" smtClean="0"/>
              <a:t>Gleichungssystem lösen</a:t>
            </a:r>
          </a:p>
          <a:p>
            <a:pPr lvl="1"/>
            <a:r>
              <a:rPr lang="de-DE" dirty="0" err="1" smtClean="0"/>
              <a:t>Einbremsung</a:t>
            </a:r>
            <a:r>
              <a:rPr lang="de-DE" dirty="0" smtClean="0"/>
              <a:t> bis </a:t>
            </a:r>
            <a:r>
              <a:rPr lang="de-DE" dirty="0" err="1" smtClean="0"/>
              <a:t>v_vorn</a:t>
            </a:r>
            <a:r>
              <a:rPr lang="de-DE" dirty="0" smtClean="0"/>
              <a:t> = </a:t>
            </a:r>
            <a:r>
              <a:rPr lang="de-DE" dirty="0" err="1" smtClean="0"/>
              <a:t>v_gebremst</a:t>
            </a:r>
            <a:r>
              <a:rPr lang="de-DE" dirty="0" smtClean="0"/>
              <a:t>, </a:t>
            </a:r>
            <a:r>
              <a:rPr lang="de-DE" dirty="0" err="1" smtClean="0"/>
              <a:t>bremsung</a:t>
            </a:r>
            <a:r>
              <a:rPr lang="de-DE" dirty="0" smtClean="0"/>
              <a:t> bis </a:t>
            </a:r>
            <a:r>
              <a:rPr lang="de-DE" dirty="0" err="1" smtClean="0"/>
              <a:t>v_gebremst</a:t>
            </a:r>
            <a:r>
              <a:rPr lang="de-DE" dirty="0" smtClean="0"/>
              <a:t> = </a:t>
            </a:r>
            <a:r>
              <a:rPr lang="de-DE" smtClean="0"/>
              <a:t>0 verlängern.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Linearer Fall funktionierte, beschleunigter jedoch noch nicht bis zur Abgabe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90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 Programm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 action="ppaction://hlinkfile"/>
              </a:rPr>
              <a:t>file:///C:/Users/Max/git/BrakeAssist/Fahrerinformationssysteme%20Webseite/Engine.html</a:t>
            </a:r>
            <a:endParaRPr lang="en-GB" dirty="0" smtClean="0"/>
          </a:p>
          <a:p>
            <a:r>
              <a:rPr lang="de-DE" dirty="0" err="1" smtClean="0"/>
              <a:t>Bsp</a:t>
            </a:r>
            <a:r>
              <a:rPr lang="de-DE" dirty="0" smtClean="0"/>
              <a:t>: </a:t>
            </a:r>
          </a:p>
          <a:p>
            <a:pPr lvl="1"/>
            <a:r>
              <a:rPr lang="de-DE" dirty="0" err="1" smtClean="0"/>
              <a:t>v_eigen</a:t>
            </a:r>
            <a:r>
              <a:rPr lang="de-DE" dirty="0" smtClean="0"/>
              <a:t>: 10 m/s</a:t>
            </a:r>
          </a:p>
          <a:p>
            <a:pPr lvl="1"/>
            <a:r>
              <a:rPr lang="de-DE" dirty="0" err="1"/>
              <a:t>v</a:t>
            </a:r>
            <a:r>
              <a:rPr lang="de-DE" dirty="0" err="1" smtClean="0"/>
              <a:t>_vorn</a:t>
            </a:r>
            <a:r>
              <a:rPr lang="de-DE" dirty="0" smtClean="0"/>
              <a:t>: 	15 m/s</a:t>
            </a:r>
          </a:p>
          <a:p>
            <a:pPr lvl="1"/>
            <a:r>
              <a:rPr lang="de-DE" dirty="0" err="1" smtClean="0"/>
              <a:t>a_vorn</a:t>
            </a:r>
            <a:r>
              <a:rPr lang="de-DE" dirty="0" smtClean="0"/>
              <a:t>: 	-1 m/s²</a:t>
            </a:r>
          </a:p>
          <a:p>
            <a:pPr lvl="1"/>
            <a:r>
              <a:rPr lang="de-DE" dirty="0" err="1" smtClean="0"/>
              <a:t>s_detect</a:t>
            </a:r>
            <a:r>
              <a:rPr lang="de-DE" dirty="0" smtClean="0"/>
              <a:t>: 50 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1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Breitbild</PresentationFormat>
  <Paragraphs>53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Design of a Brake Assist demonstrator</vt:lpstr>
      <vt:lpstr>Physikalischer Ansatz</vt:lpstr>
      <vt:lpstr>Annähernder Ansatz</vt:lpstr>
      <vt:lpstr>Darstellung linearisierter Ansatz</vt:lpstr>
      <vt:lpstr>Sonderfälle</vt:lpstr>
      <vt:lpstr>Absoluter Ansatz</vt:lpstr>
      <vt:lpstr>Präsentation Programm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 Brake Assist demonstrator</dc:title>
  <dc:creator>Max Bier</dc:creator>
  <cp:lastModifiedBy>Max Bier</cp:lastModifiedBy>
  <cp:revision>9</cp:revision>
  <dcterms:created xsi:type="dcterms:W3CDTF">2016-02-24T08:04:37Z</dcterms:created>
  <dcterms:modified xsi:type="dcterms:W3CDTF">2016-02-24T08:32:13Z</dcterms:modified>
</cp:coreProperties>
</file>