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DERIN WINSHIP W</a:t>
            </a:r>
            <a:r>
              <a:rPr lang="en-IN" sz="2400" b="1">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B4BC775A-7EE6-D199-B9E8-9E506F706B68}"/>
              </a:ext>
            </a:extLst>
          </p:cNvPr>
          <p:cNvPicPr>
            <a:picLocks noChangeAspect="1"/>
          </p:cNvPicPr>
          <p:nvPr/>
        </p:nvPicPr>
        <p:blipFill>
          <a:blip r:embed="rId3"/>
          <a:stretch>
            <a:fillRect/>
          </a:stretch>
        </p:blipFill>
        <p:spPr>
          <a:xfrm>
            <a:off x="2305050" y="1360294"/>
            <a:ext cx="8143875" cy="5067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Calibri</vt:lpstr>
      <vt:lpstr>Libre Franklin</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Derin .</dc:creator>
  <cp:lastModifiedBy>Derin .</cp:lastModifiedBy>
  <cp:revision>4</cp:revision>
  <dcterms:modified xsi:type="dcterms:W3CDTF">2024-04-04T16:53:59Z</dcterms:modified>
</cp:coreProperties>
</file>