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84" r:id="rId4"/>
    <p:sldId id="285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3ED"/>
    <a:srgbClr val="E5EBF7"/>
    <a:srgbClr val="7F9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16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6AEA5-1C70-4F28-A86F-D27102E8B1D6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672F-2BE4-41B4-BBAF-5AD4211D0F87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563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A2EA-E9E0-4696-8E76-917E812E8093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CB9-FC59-41BD-974F-E15276559047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583-1F58-4664-BFB3-E8EAD86F968A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F0F-C9D3-47A9-8591-CAD37C4C2501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C25-9B08-4807-838F-3C5C56C1BD6A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26E-C0C9-4B09-9505-EA310C673613}" type="datetime1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410E-42DB-4B54-AFC3-F030B220BF5D}" type="datetime1">
              <a:rPr lang="fr-FR" smtClean="0"/>
              <a:t>19/01/2023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4BFA-AFA3-423D-9658-F8E8625DCCB8}" type="datetime1">
              <a:rPr lang="fr-FR" smtClean="0"/>
              <a:t>19/01/2023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FC6-9D84-4D6C-948F-859A70E7206B}" type="datetime1">
              <a:rPr lang="fr-FR" smtClean="0"/>
              <a:t>19/01/2023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9518-0910-43C9-9674-B776B0906BC5}" type="datetime1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81C8-A66A-4860-9DF7-C09EF37BF298}" type="datetime1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6D7F5-12BA-49CD-A76E-D0C491FCD59D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BFCC8E8-0420-6DD4-59EA-C2A4D75E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549"/>
            <a:ext cx="9144000" cy="2387600"/>
          </a:xfrm>
        </p:spPr>
        <p:txBody>
          <a:bodyPr/>
          <a:lstStyle/>
          <a:p>
            <a:r>
              <a:rPr lang="fr-BE" dirty="0">
                <a:latin typeface="Bahnschrift" panose="020B0502040204020203" pitchFamily="34" charset="0"/>
              </a:rPr>
              <a:t>Compte rendu du</a:t>
            </a:r>
            <a:br>
              <a:rPr lang="fr-BE" dirty="0">
                <a:latin typeface="Bahnschrift" panose="020B0502040204020203" pitchFamily="34" charset="0"/>
              </a:rPr>
            </a:br>
            <a:r>
              <a:rPr lang="fr-BE" dirty="0">
                <a:latin typeface="Bahnschrift" panose="020B0502040204020203" pitchFamily="34" charset="0"/>
              </a:rPr>
              <a:t>20 Janvier 2023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5E4F897F-F356-5F6F-A7C3-FD59875C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6150"/>
            <a:ext cx="9144000" cy="1655762"/>
          </a:xfrm>
        </p:spPr>
        <p:txBody>
          <a:bodyPr>
            <a:normAutofit/>
          </a:bodyPr>
          <a:lstStyle/>
          <a:p>
            <a:endParaRPr lang="fr-BE" sz="3200" dirty="0"/>
          </a:p>
          <a:p>
            <a:r>
              <a:rPr lang="fr-BE" sz="3200" dirty="0"/>
              <a:t>- </a:t>
            </a:r>
            <a:r>
              <a:rPr lang="fr-BE" sz="3200" dirty="0">
                <a:latin typeface="Bahnschrift" panose="020B0502040204020203" pitchFamily="34" charset="0"/>
              </a:rPr>
              <a:t>Rapport sur l’avancement-</a:t>
            </a:r>
            <a:endParaRPr lang="fr-BE" sz="32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30DD985-9329-3DCA-C6F5-F499B040FE33}"/>
              </a:ext>
            </a:extLst>
          </p:cNvPr>
          <p:cNvSpPr txBox="1">
            <a:spLocks/>
          </p:cNvSpPr>
          <p:nvPr/>
        </p:nvSpPr>
        <p:spPr>
          <a:xfrm>
            <a:off x="1524000" y="54792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>
                <a:latin typeface="Bahnschrift" panose="020B0502040204020203" pitchFamily="34" charset="0"/>
              </a:rPr>
              <a:t>Lovat Louis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61BC21-0ACE-1BAB-A752-2AE6041BA479}"/>
              </a:ext>
            </a:extLst>
          </p:cNvPr>
          <p:cNvSpPr txBox="1"/>
          <p:nvPr/>
        </p:nvSpPr>
        <p:spPr>
          <a:xfrm>
            <a:off x="4848225" y="99000"/>
            <a:ext cx="734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>
                <a:latin typeface="Bahnschrift" panose="020B0502040204020203" pitchFamily="34" charset="0"/>
              </a:rPr>
              <a:t>dMRI</a:t>
            </a:r>
            <a:r>
              <a:rPr lang="fr-BE" sz="3200" dirty="0">
                <a:latin typeface="Bahnschrift" panose="020B0502040204020203" pitchFamily="34" charset="0"/>
              </a:rPr>
              <a:t> to </a:t>
            </a:r>
            <a:r>
              <a:rPr lang="fr-BE" sz="3200" dirty="0" err="1">
                <a:latin typeface="Bahnschrift" panose="020B0502040204020203" pitchFamily="34" charset="0"/>
              </a:rPr>
              <a:t>quantify</a:t>
            </a:r>
            <a:r>
              <a:rPr lang="fr-BE" sz="3200" dirty="0">
                <a:latin typeface="Bahnschrift" panose="020B0502040204020203" pitchFamily="34" charset="0"/>
              </a:rPr>
              <a:t> stroke </a:t>
            </a:r>
            <a:r>
              <a:rPr lang="fr-BE" sz="3200" dirty="0" err="1">
                <a:latin typeface="Bahnschrift" panose="020B0502040204020203" pitchFamily="34" charset="0"/>
              </a:rPr>
              <a:t>rehabilitation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6ED8CB-129A-63AE-CA6C-4C38FCBB7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7" y="27971"/>
            <a:ext cx="2779646" cy="65580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86C008-E682-598C-D0D9-0913D48F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oint d’interrogation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Question de recherche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720613" y="1789275"/>
            <a:ext cx="9409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Développement d’un modèle destiné à prédire le potentiel de rétablissement d’un patient sur base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dMRI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et de tests physiologiques.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6723A105-F93F-0885-D964-2CACD91AF0A7}"/>
              </a:ext>
            </a:extLst>
          </p:cNvPr>
          <p:cNvSpPr/>
          <p:nvPr/>
        </p:nvSpPr>
        <p:spPr>
          <a:xfrm>
            <a:off x="5861179" y="3293621"/>
            <a:ext cx="469641" cy="74309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47EDFF-0829-F1C1-FEB0-2C426E532271}"/>
              </a:ext>
            </a:extLst>
          </p:cNvPr>
          <p:cNvSpPr txBox="1"/>
          <p:nvPr/>
        </p:nvSpPr>
        <p:spPr>
          <a:xfrm>
            <a:off x="1720612" y="4320981"/>
            <a:ext cx="9409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Rétablissement des facultés motrices après AVC ischémique - Développement d’un modèle prédictif sur les évaluations motrices d’un patient après rééducation, à partir d’images de résonance magnétique de diffusion.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660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Terminal Cmd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Pré-</a:t>
            </a:r>
            <a:r>
              <a:rPr lang="fr-BE" sz="3600" b="1" dirty="0" err="1">
                <a:latin typeface="Bahnschrift" panose="020B0502040204020203" pitchFamily="34" charset="0"/>
              </a:rPr>
              <a:t>processing</a:t>
            </a:r>
            <a:r>
              <a:rPr lang="fr-BE" sz="3600" b="1" dirty="0">
                <a:latin typeface="Bahnschrift" panose="020B0502040204020203" pitchFamily="34" charset="0"/>
              </a:rPr>
              <a:t> des données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8EF600-8F97-1C99-EF02-BB19649F092D}"/>
              </a:ext>
            </a:extLst>
          </p:cNvPr>
          <p:cNvSpPr txBox="1"/>
          <p:nvPr/>
        </p:nvSpPr>
        <p:spPr>
          <a:xfrm>
            <a:off x="1690133" y="2063595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Masque du cerveau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Défaillant </a:t>
            </a:r>
          </a:p>
        </p:txBody>
      </p:sp>
      <p:pic>
        <p:nvPicPr>
          <p:cNvPr id="12" name="Image 11" descr="Une image contenant texte, habits">
            <a:extLst>
              <a:ext uri="{FF2B5EF4-FFF2-40B4-BE49-F238E27FC236}">
                <a16:creationId xmlns:a16="http://schemas.microsoft.com/office/drawing/2014/main" id="{691882BE-58B3-C8E1-CAF8-E3F33BF7E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95" y="3298225"/>
            <a:ext cx="10257409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Terminal Cmd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Pré-</a:t>
            </a:r>
            <a:r>
              <a:rPr lang="fr-BE" sz="3600" b="1" dirty="0" err="1">
                <a:latin typeface="Bahnschrift" panose="020B0502040204020203" pitchFamily="34" charset="0"/>
              </a:rPr>
              <a:t>processing</a:t>
            </a:r>
            <a:r>
              <a:rPr lang="fr-BE" sz="3600" b="1" dirty="0">
                <a:latin typeface="Bahnschrift" panose="020B0502040204020203" pitchFamily="34" charset="0"/>
              </a:rPr>
              <a:t> des données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8EF600-8F97-1C99-EF02-BB19649F092D}"/>
              </a:ext>
            </a:extLst>
          </p:cNvPr>
          <p:cNvSpPr txBox="1"/>
          <p:nvPr/>
        </p:nvSpPr>
        <p:spPr>
          <a:xfrm>
            <a:off x="431736" y="2441427"/>
            <a:ext cx="4598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Réduction du bruit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Fonctionnement nominal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49E1C0-885A-1AE5-FED2-B499DA74D4D6}"/>
              </a:ext>
            </a:extLst>
          </p:cNvPr>
          <p:cNvSpPr txBox="1"/>
          <p:nvPr/>
        </p:nvSpPr>
        <p:spPr>
          <a:xfrm>
            <a:off x="431736" y="4264896"/>
            <a:ext cx="4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Correction des oscillations de Gibbs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Floute la microstructure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3B8141B-9AD7-2C92-C066-4F1CB76D0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36" y="1619901"/>
            <a:ext cx="6989928" cy="43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Terminal Cmd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Pré-</a:t>
            </a:r>
            <a:r>
              <a:rPr lang="fr-BE" sz="3600" b="1" dirty="0" err="1">
                <a:latin typeface="Bahnschrift" panose="020B0502040204020203" pitchFamily="34" charset="0"/>
              </a:rPr>
              <a:t>processing</a:t>
            </a:r>
            <a:r>
              <a:rPr lang="fr-BE" sz="3600" b="1" dirty="0">
                <a:latin typeface="Bahnschrift" panose="020B0502040204020203" pitchFamily="34" charset="0"/>
              </a:rPr>
              <a:t> des données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8EF600-8F97-1C99-EF02-BB19649F092D}"/>
              </a:ext>
            </a:extLst>
          </p:cNvPr>
          <p:cNvSpPr txBox="1"/>
          <p:nvPr/>
        </p:nvSpPr>
        <p:spPr>
          <a:xfrm>
            <a:off x="1690133" y="2063595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Atténuation des artéfacts (Courant induit, susceptibilité et biais)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Ne fonctionnent pas</a:t>
            </a:r>
          </a:p>
        </p:txBody>
      </p:sp>
    </p:spTree>
    <p:extLst>
      <p:ext uri="{BB962C8B-B14F-4D97-AF65-F5344CB8AC3E}">
        <p14:creationId xmlns:p14="http://schemas.microsoft.com/office/powerpoint/2010/main" val="271128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Terminal Cmd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Pré-</a:t>
            </a:r>
            <a:r>
              <a:rPr lang="fr-BE" sz="3600" b="1" dirty="0" err="1">
                <a:latin typeface="Bahnschrift" panose="020B0502040204020203" pitchFamily="34" charset="0"/>
              </a:rPr>
              <a:t>processing</a:t>
            </a:r>
            <a:r>
              <a:rPr lang="fr-BE" sz="3600" b="1" dirty="0">
                <a:latin typeface="Bahnschrift" panose="020B0502040204020203" pitchFamily="34" charset="0"/>
              </a:rPr>
              <a:t> des données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8EF600-8F97-1C99-EF02-BB19649F092D}"/>
              </a:ext>
            </a:extLst>
          </p:cNvPr>
          <p:cNvSpPr txBox="1"/>
          <p:nvPr/>
        </p:nvSpPr>
        <p:spPr>
          <a:xfrm>
            <a:off x="781290" y="2232120"/>
            <a:ext cx="3339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Contrôle de qualité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Amélioration globale du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tSNR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073CFB-F25B-27ED-6E50-16B7C785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51" y="1534195"/>
            <a:ext cx="7076788" cy="51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4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Terminal Cmd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Pré-</a:t>
            </a:r>
            <a:r>
              <a:rPr lang="fr-BE" sz="3600" b="1" dirty="0" err="1">
                <a:latin typeface="Bahnschrift" panose="020B0502040204020203" pitchFamily="34" charset="0"/>
              </a:rPr>
              <a:t>processing</a:t>
            </a:r>
            <a:r>
              <a:rPr lang="fr-BE" sz="3600" b="1" dirty="0">
                <a:latin typeface="Bahnschrift" panose="020B0502040204020203" pitchFamily="34" charset="0"/>
              </a:rPr>
              <a:t> des données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8EF600-8F97-1C99-EF02-BB19649F092D}"/>
              </a:ext>
            </a:extLst>
          </p:cNvPr>
          <p:cNvSpPr txBox="1"/>
          <p:nvPr/>
        </p:nvSpPr>
        <p:spPr>
          <a:xfrm>
            <a:off x="2030970" y="2018760"/>
            <a:ext cx="65869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Prochaines étapes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Recaler les images (Registration)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Pour un même patient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Entre tous les patients (uniformisation)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Définir les régions d’intérêt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Manuellement / automatiquement ?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Calculer les différentes métriques</a:t>
            </a:r>
          </a:p>
        </p:txBody>
      </p:sp>
    </p:spTree>
    <p:extLst>
      <p:ext uri="{BB962C8B-B14F-4D97-AF65-F5344CB8AC3E}">
        <p14:creationId xmlns:p14="http://schemas.microsoft.com/office/powerpoint/2010/main" val="4096500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164</Words>
  <Application>Microsoft Office PowerPoint</Application>
  <PresentationFormat>Grand écran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Wingdings</vt:lpstr>
      <vt:lpstr>Thème Office</vt:lpstr>
      <vt:lpstr>Compte rendu du 20 Janvier 2023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Lovat</dc:creator>
  <cp:lastModifiedBy>Louis Lovat</cp:lastModifiedBy>
  <cp:revision>11</cp:revision>
  <dcterms:created xsi:type="dcterms:W3CDTF">2022-11-10T13:55:55Z</dcterms:created>
  <dcterms:modified xsi:type="dcterms:W3CDTF">2023-01-19T22:43:54Z</dcterms:modified>
</cp:coreProperties>
</file>