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91" r:id="rId4"/>
    <p:sldId id="290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3ED"/>
    <a:srgbClr val="E5EBF7"/>
    <a:srgbClr val="7F9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AEA5-1C70-4F28-A86F-D27102E8B1D6}" type="datetimeFigureOut">
              <a:rPr lang="en-BE" smtClean="0"/>
              <a:t>08/02/2023</a:t>
            </a:fld>
            <a:endParaRPr lang="en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672F-2BE4-41B4-BBAF-5AD4211D0F8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56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A2EA-E9E0-4696-8E76-917E812E8093}" type="datetime1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CB9-FC59-41BD-974F-E15276559047}" type="datetime1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583-1F58-4664-BFB3-E8EAD86F968A}" type="datetime1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F0F-C9D3-47A9-8591-CAD37C4C2501}" type="datetime1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C25-9B08-4807-838F-3C5C56C1BD6A}" type="datetime1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26E-C0C9-4B09-9505-EA310C673613}" type="datetime1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10E-42DB-4B54-AFC3-F030B220BF5D}" type="datetime1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4BFA-AFA3-423D-9658-F8E8625DCCB8}" type="datetime1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FC6-9D84-4D6C-948F-859A70E7206B}" type="datetime1">
              <a:rPr lang="fr-FR" smtClean="0"/>
              <a:t>08/02/2023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9518-0910-43C9-9674-B776B0906BC5}" type="datetime1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81C8-A66A-4860-9DF7-C09EF37BF298}" type="datetime1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D7F5-12BA-49CD-A76E-D0C491FCD59D}" type="datetime1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BFCC8E8-0420-6DD4-59EA-C2A4D75E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49"/>
            <a:ext cx="9144000" cy="2387600"/>
          </a:xfrm>
        </p:spPr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Global meeting about </a:t>
            </a:r>
            <a:br>
              <a:rPr lang="fr-BE" dirty="0">
                <a:latin typeface="Bahnschrift" panose="020B0502040204020203" pitchFamily="34" charset="0"/>
              </a:rPr>
            </a:br>
            <a:r>
              <a:rPr lang="fr-BE" dirty="0">
                <a:latin typeface="Bahnschrift" panose="020B0502040204020203" pitchFamily="34" charset="0"/>
              </a:rPr>
              <a:t>MRI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E4F897F-F356-5F6F-A7C3-FD59875C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6150"/>
            <a:ext cx="9144000" cy="1655762"/>
          </a:xfrm>
        </p:spPr>
        <p:txBody>
          <a:bodyPr>
            <a:normAutofit/>
          </a:bodyPr>
          <a:lstStyle/>
          <a:p>
            <a:endParaRPr lang="fr-BE" sz="3200" dirty="0"/>
          </a:p>
          <a:p>
            <a:r>
              <a:rPr lang="fr-BE" sz="3200" dirty="0"/>
              <a:t>- </a:t>
            </a:r>
            <a:r>
              <a:rPr lang="fr-BE" sz="3200" dirty="0">
                <a:latin typeface="Bahnschrift" panose="020B0502040204020203" pitchFamily="34" charset="0"/>
              </a:rPr>
              <a:t>Report on </a:t>
            </a:r>
            <a:r>
              <a:rPr lang="fr-BE" sz="3200" dirty="0" err="1">
                <a:latin typeface="Bahnschrift" panose="020B0502040204020203" pitchFamily="34" charset="0"/>
              </a:rPr>
              <a:t>advancment</a:t>
            </a:r>
            <a:r>
              <a:rPr lang="fr-BE" sz="3200" dirty="0">
                <a:latin typeface="Bahnschrift" panose="020B0502040204020203" pitchFamily="34" charset="0"/>
              </a:rPr>
              <a:t>-</a:t>
            </a:r>
            <a:endParaRPr lang="fr-BE" sz="32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30DD985-9329-3DCA-C6F5-F499B040FE33}"/>
              </a:ext>
            </a:extLst>
          </p:cNvPr>
          <p:cNvSpPr txBox="1">
            <a:spLocks/>
          </p:cNvSpPr>
          <p:nvPr/>
        </p:nvSpPr>
        <p:spPr>
          <a:xfrm>
            <a:off x="1524000" y="5479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latin typeface="Bahnschrift" panose="020B0502040204020203" pitchFamily="34" charset="0"/>
              </a:rPr>
              <a:t>Lovat Louis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1BC21-0ACE-1BAB-A752-2AE6041BA479}"/>
              </a:ext>
            </a:extLst>
          </p:cNvPr>
          <p:cNvSpPr txBox="1"/>
          <p:nvPr/>
        </p:nvSpPr>
        <p:spPr>
          <a:xfrm>
            <a:off x="4848225" y="99000"/>
            <a:ext cx="73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latin typeface="Bahnschrift" panose="020B0502040204020203" pitchFamily="34" charset="0"/>
              </a:rPr>
              <a:t>dMRI</a:t>
            </a:r>
            <a:r>
              <a:rPr lang="fr-BE" sz="3200" dirty="0">
                <a:latin typeface="Bahnschrift" panose="020B0502040204020203" pitchFamily="34" charset="0"/>
              </a:rPr>
              <a:t> to </a:t>
            </a:r>
            <a:r>
              <a:rPr lang="fr-BE" sz="3200" dirty="0" err="1">
                <a:latin typeface="Bahnschrift" panose="020B0502040204020203" pitchFamily="34" charset="0"/>
              </a:rPr>
              <a:t>quantify</a:t>
            </a:r>
            <a:r>
              <a:rPr lang="fr-BE" sz="3200" dirty="0">
                <a:latin typeface="Bahnschrift" panose="020B0502040204020203" pitchFamily="34" charset="0"/>
              </a:rPr>
              <a:t> stroke </a:t>
            </a:r>
            <a:r>
              <a:rPr lang="fr-BE" sz="3200" dirty="0" err="1">
                <a:latin typeface="Bahnschrift" panose="020B0502040204020203" pitchFamily="34" charset="0"/>
              </a:rPr>
              <a:t>rehabilitation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6ED8CB-129A-63AE-CA6C-4C38FCBB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" y="27971"/>
            <a:ext cx="2779646" cy="65580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86C008-E682-598C-D0D9-0913D48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oint d’interrogation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Master </a:t>
            </a:r>
            <a:r>
              <a:rPr lang="fr-BE" sz="3600" b="1" dirty="0" err="1">
                <a:latin typeface="Bahnschrift" panose="020B0502040204020203" pitchFamily="34" charset="0"/>
              </a:rPr>
              <a:t>thesis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subject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47EDFF-0829-F1C1-FEB0-2C426E532271}"/>
              </a:ext>
            </a:extLst>
          </p:cNvPr>
          <p:cNvSpPr txBox="1"/>
          <p:nvPr/>
        </p:nvSpPr>
        <p:spPr>
          <a:xfrm>
            <a:off x="1701952" y="2538834"/>
            <a:ext cx="9409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  <a:sym typeface="Wingdings" panose="05000000000000000000" pitchFamily="2" charset="2"/>
              </a:rPr>
              <a:t>Research and development of a predictive model based on </a:t>
            </a:r>
            <a:r>
              <a:rPr lang="en-US" sz="3200" dirty="0" err="1">
                <a:latin typeface="Bahnschrift" panose="020B0502040204020203" pitchFamily="34" charset="0"/>
                <a:sym typeface="Wingdings" panose="05000000000000000000" pitchFamily="2" charset="2"/>
              </a:rPr>
              <a:t>dMRI</a:t>
            </a:r>
            <a:r>
              <a:rPr lang="en-US" sz="3200" dirty="0">
                <a:latin typeface="Bahnschrift" panose="020B0502040204020203" pitchFamily="34" charset="0"/>
                <a:sym typeface="Wingdings" panose="05000000000000000000" pitchFamily="2" charset="2"/>
              </a:rPr>
              <a:t>, capable of predicting the motor evaluation of stroke patients after rehabilitation.</a:t>
            </a:r>
            <a:endParaRPr lang="fr-BE" sz="32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66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 err="1">
                <a:latin typeface="Bahnschrift" panose="020B0502040204020203" pitchFamily="34" charset="0"/>
              </a:rPr>
              <a:t>What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is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already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done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4FBC2E-EE09-1DDA-25BB-39F4F7E5AEA8}"/>
              </a:ext>
            </a:extLst>
          </p:cNvPr>
          <p:cNvSpPr txBox="1"/>
          <p:nvPr/>
        </p:nvSpPr>
        <p:spPr>
          <a:xfrm>
            <a:off x="1560767" y="1249715"/>
            <a:ext cx="64249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Preprocessing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of data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using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Elikopy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Denoising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Eddy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currents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and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magnetic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inhomogeneities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correction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F9C5CF-7199-3D02-EACD-FC5DEFE21DFE}"/>
              </a:ext>
            </a:extLst>
          </p:cNvPr>
          <p:cNvSpPr txBox="1"/>
          <p:nvPr/>
        </p:nvSpPr>
        <p:spPr>
          <a:xfrm>
            <a:off x="6894767" y="2403877"/>
            <a:ext cx="4659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Visually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check of the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results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+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quality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report of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elikopy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F094DC-02F7-28EF-C82A-7B7E2B421969}"/>
              </a:ext>
            </a:extLst>
          </p:cNvPr>
          <p:cNvSpPr txBox="1"/>
          <p:nvPr/>
        </p:nvSpPr>
        <p:spPr>
          <a:xfrm>
            <a:off x="1560766" y="3944641"/>
            <a:ext cx="77356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Computing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some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metrics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DTI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DIAMOND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Microstructure Fingerprinting (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still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to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be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done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37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 err="1">
                <a:latin typeface="Bahnschrift" panose="020B0502040204020203" pitchFamily="34" charset="0"/>
              </a:rPr>
              <a:t>What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is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already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done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8EF600-8F97-1C99-EF02-BB19649F092D}"/>
              </a:ext>
            </a:extLst>
          </p:cNvPr>
          <p:cNvSpPr txBox="1"/>
          <p:nvPr/>
        </p:nvSpPr>
        <p:spPr>
          <a:xfrm>
            <a:off x="4851360" y="5348296"/>
            <a:ext cx="940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Objective :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Beeing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able to compare all patients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4FBC2E-EE09-1DDA-25BB-39F4F7E5AEA8}"/>
              </a:ext>
            </a:extLst>
          </p:cNvPr>
          <p:cNvSpPr txBox="1"/>
          <p:nvPr/>
        </p:nvSpPr>
        <p:spPr>
          <a:xfrm>
            <a:off x="1398839" y="2564705"/>
            <a:ext cx="4830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Creation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of a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mask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common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to all patients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B349A5-3925-39AD-B7E6-711404621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78" y="3195663"/>
            <a:ext cx="5501445" cy="1407346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9B3A02-B086-7DA9-5D38-EF0C67AA1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78" y="2116410"/>
            <a:ext cx="5501442" cy="1407346"/>
          </a:xfrm>
          <a:prstGeom prst="rect">
            <a:avLst/>
          </a:prstGeom>
        </p:spPr>
      </p:pic>
      <p:pic>
        <p:nvPicPr>
          <p:cNvPr id="17" name="Image 16" descr="Une image contenant texte, invertébré&#10;&#10;Description générée automatiquement">
            <a:extLst>
              <a:ext uri="{FF2B5EF4-FFF2-40B4-BE49-F238E27FC236}">
                <a16:creationId xmlns:a16="http://schemas.microsoft.com/office/drawing/2014/main" id="{99AB205B-6699-E4F5-A6A4-76F175008E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3"/>
          <a:stretch/>
        </p:blipFill>
        <p:spPr>
          <a:xfrm>
            <a:off x="6493878" y="773363"/>
            <a:ext cx="5501442" cy="16770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256B6BA-6173-BB59-F8A6-A424352C3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36" y="3937392"/>
            <a:ext cx="4140264" cy="278408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28CF350-ACF8-B768-9044-1519B6960F3F}"/>
              </a:ext>
            </a:extLst>
          </p:cNvPr>
          <p:cNvSpPr txBox="1"/>
          <p:nvPr/>
        </p:nvSpPr>
        <p:spPr>
          <a:xfrm>
            <a:off x="1398842" y="1518650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Registration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Rigid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&amp;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Diffeomorphic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Based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on an atlas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1E1D08-7461-BEF2-3470-030704F8F6A4}"/>
              </a:ext>
            </a:extLst>
          </p:cNvPr>
          <p:cNvSpPr txBox="1"/>
          <p:nvPr/>
        </p:nvSpPr>
        <p:spPr>
          <a:xfrm>
            <a:off x="6493878" y="183411"/>
            <a:ext cx="550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   Patient 	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Comparison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	       Atlas</a:t>
            </a:r>
          </a:p>
        </p:txBody>
      </p:sp>
    </p:spTree>
    <p:extLst>
      <p:ext uri="{BB962C8B-B14F-4D97-AF65-F5344CB8AC3E}">
        <p14:creationId xmlns:p14="http://schemas.microsoft.com/office/powerpoint/2010/main" val="11603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>
            <a:extLst>
              <a:ext uri="{FF2B5EF4-FFF2-40B4-BE49-F238E27FC236}">
                <a16:creationId xmlns:a16="http://schemas.microsoft.com/office/drawing/2014/main" id="{1EFE1723-76D5-D0E3-B4A5-C3A370F5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6050" y="1009307"/>
            <a:ext cx="5848350" cy="43910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 err="1">
                <a:latin typeface="Bahnschrift" panose="020B0502040204020203" pitchFamily="34" charset="0"/>
              </a:rPr>
              <a:t>What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is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already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done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4FBC2E-EE09-1DDA-25BB-39F4F7E5AEA8}"/>
              </a:ext>
            </a:extLst>
          </p:cNvPr>
          <p:cNvSpPr txBox="1"/>
          <p:nvPr/>
        </p:nvSpPr>
        <p:spPr>
          <a:xfrm>
            <a:off x="1398843" y="1612205"/>
            <a:ext cx="53378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Deffining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ROI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from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the atlas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Brain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functions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and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anatomy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Surface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analysis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of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metrics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in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those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ROI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Only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for DTI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metrics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at the moment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Analysing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repartition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histogram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) of voxel values in the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specific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24367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2D33B7-8190-3DE0-93BB-6A044A8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EE546E-E764-4901-DD77-3425DBD02699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BD5D044C-7D8E-778D-9424-FA760E422F7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0437E62-771A-F4F5-7BE2-D3352C432157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8" name="Graphique 7" descr="Cible avec un remplissage uni">
            <a:extLst>
              <a:ext uri="{FF2B5EF4-FFF2-40B4-BE49-F238E27FC236}">
                <a16:creationId xmlns:a16="http://schemas.microsoft.com/office/drawing/2014/main" id="{90E9DAA7-1D2C-669D-EF8C-FEA3709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736" y="550606"/>
            <a:ext cx="699109" cy="6991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40ECE6-C768-73BB-0968-0B120DB0FCCD}"/>
              </a:ext>
            </a:extLst>
          </p:cNvPr>
          <p:cNvSpPr txBox="1"/>
          <p:nvPr/>
        </p:nvSpPr>
        <p:spPr>
          <a:xfrm>
            <a:off x="1398842" y="605035"/>
            <a:ext cx="65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 err="1">
                <a:latin typeface="Bahnschrift" panose="020B0502040204020203" pitchFamily="34" charset="0"/>
              </a:rPr>
              <a:t>What</a:t>
            </a:r>
            <a:r>
              <a:rPr lang="fr-BE" sz="3600" b="1" dirty="0">
                <a:latin typeface="Bahnschrift" panose="020B0502040204020203" pitchFamily="34" charset="0"/>
              </a:rPr>
              <a:t> </a:t>
            </a:r>
            <a:r>
              <a:rPr lang="fr-BE" sz="3600" b="1" dirty="0" err="1">
                <a:latin typeface="Bahnschrift" panose="020B0502040204020203" pitchFamily="34" charset="0"/>
              </a:rPr>
              <a:t>remains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4FBC2E-EE09-1DDA-25BB-39F4F7E5AEA8}"/>
              </a:ext>
            </a:extLst>
          </p:cNvPr>
          <p:cNvSpPr txBox="1"/>
          <p:nvPr/>
        </p:nvSpPr>
        <p:spPr>
          <a:xfrm>
            <a:off x="1482818" y="1052368"/>
            <a:ext cx="57258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In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depth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analysis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of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metrics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Extend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to DIAMOND and MF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metrics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Bugs ?  Visual investigations of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nifti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Sum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of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gaussians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approximation ?</a:t>
            </a:r>
          </a:p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   (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Dimensionality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reduction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of</a:t>
            </a:r>
          </a:p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  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space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) 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630790F2-6D58-2867-A7C3-806D13A0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196"/>
          <a:stretch/>
        </p:blipFill>
        <p:spPr>
          <a:xfrm>
            <a:off x="7208675" y="1136344"/>
            <a:ext cx="4551589" cy="343265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90C288-64A3-BBDB-0BE7-9C9A8A82FAEC}"/>
              </a:ext>
            </a:extLst>
          </p:cNvPr>
          <p:cNvSpPr txBox="1"/>
          <p:nvPr/>
        </p:nvSpPr>
        <p:spPr>
          <a:xfrm>
            <a:off x="1482818" y="4713722"/>
            <a:ext cx="88181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Looking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for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other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analysis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methods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Model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creation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and training</a:t>
            </a:r>
          </a:p>
        </p:txBody>
      </p:sp>
    </p:spTree>
    <p:extLst>
      <p:ext uri="{BB962C8B-B14F-4D97-AF65-F5344CB8AC3E}">
        <p14:creationId xmlns:p14="http://schemas.microsoft.com/office/powerpoint/2010/main" val="29699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6B10E9-DB7C-6BA8-4A9C-D9FE69DC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B0B908-D0D8-E9B0-991B-5FFAB95D6B60}"/>
              </a:ext>
            </a:extLst>
          </p:cNvPr>
          <p:cNvSpPr txBox="1"/>
          <p:nvPr/>
        </p:nvSpPr>
        <p:spPr>
          <a:xfrm>
            <a:off x="3047223" y="2167349"/>
            <a:ext cx="6097554" cy="1569660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BE" sz="9600" b="1" dirty="0" err="1">
                <a:latin typeface="Bahnschrift" panose="020B0502040204020203" pitchFamily="34" charset="0"/>
                <a:sym typeface="Wingdings" panose="05000000000000000000" pitchFamily="2" charset="2"/>
              </a:rPr>
              <a:t>Thank</a:t>
            </a:r>
            <a:r>
              <a:rPr lang="fr-BE" sz="9600" b="1" dirty="0">
                <a:latin typeface="Bahnschrift" panose="020B0502040204020203" pitchFamily="34" charset="0"/>
                <a:sym typeface="Wingdings" panose="05000000000000000000" pitchFamily="2" charset="2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293883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209</Words>
  <Application>Microsoft Office PowerPoint</Application>
  <PresentationFormat>Grand écran</PresentationFormat>
  <Paragraphs>58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Wingdings</vt:lpstr>
      <vt:lpstr>Thème Office</vt:lpstr>
      <vt:lpstr>Global meeting about  MRI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Lovat</dc:creator>
  <cp:lastModifiedBy>Louis Lovat</cp:lastModifiedBy>
  <cp:revision>15</cp:revision>
  <dcterms:created xsi:type="dcterms:W3CDTF">2022-11-10T13:55:55Z</dcterms:created>
  <dcterms:modified xsi:type="dcterms:W3CDTF">2023-02-08T12:28:16Z</dcterms:modified>
</cp:coreProperties>
</file>