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3CABAC9-8E33-6B45-B493-4C101A97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887" y="0"/>
            <a:ext cx="12321887" cy="68731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CD9B2-B351-47C5-7347-3A9C64A29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421" y="928857"/>
            <a:ext cx="8361229" cy="2098226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Planet</a:t>
            </a:r>
            <a:r>
              <a:rPr lang="ru-RU" dirty="0">
                <a:solidFill>
                  <a:schemeClr val="bg1"/>
                </a:solidFill>
              </a:rPr>
              <a:t> no22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F3F36-CBAB-8EE1-0176-5B77A556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9252" y="3615853"/>
            <a:ext cx="7735568" cy="303437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Проект по «основам алгоритмизации и программированию»</a:t>
            </a:r>
          </a:p>
          <a:p>
            <a:r>
              <a:rPr lang="ru-RU" sz="3600" dirty="0">
                <a:solidFill>
                  <a:schemeClr val="bg1"/>
                </a:solidFill>
              </a:rPr>
              <a:t>Разработчик: И. С. Шевченко</a:t>
            </a:r>
          </a:p>
        </p:txBody>
      </p:sp>
    </p:spTree>
    <p:extLst>
      <p:ext uri="{BB962C8B-B14F-4D97-AF65-F5344CB8AC3E}">
        <p14:creationId xmlns:p14="http://schemas.microsoft.com/office/powerpoint/2010/main" val="325866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9AFFF-0CE1-00CD-B5F8-98CC7AAF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Музыка игры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2CEBBAB4-CE17-BAE6-DB0E-B2B7E419E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8300"/>
            <a:ext cx="5188744" cy="5039808"/>
          </a:xfr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B111342-7116-B251-83FF-58902527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44" y="1638301"/>
            <a:ext cx="4149585" cy="50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145D5-CC2F-38F5-D9A2-BCABA1F9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Игра. Начальный экран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58A45BD-3611-FFEA-821D-1E8D1C0B6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285" y="1762125"/>
            <a:ext cx="6385829" cy="4167188"/>
          </a:xfrm>
        </p:spPr>
      </p:pic>
    </p:spTree>
    <p:extLst>
      <p:ext uri="{BB962C8B-B14F-4D97-AF65-F5344CB8AC3E}">
        <p14:creationId xmlns:p14="http://schemas.microsoft.com/office/powerpoint/2010/main" val="96672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41436-35BF-0D77-5CDF-DE5A2559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6F2A93D-9B56-51A5-F591-9D03E401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484" y="1428750"/>
            <a:ext cx="6879431" cy="4920388"/>
          </a:xfrm>
        </p:spPr>
      </p:pic>
    </p:spTree>
    <p:extLst>
      <p:ext uri="{BB962C8B-B14F-4D97-AF65-F5344CB8AC3E}">
        <p14:creationId xmlns:p14="http://schemas.microsoft.com/office/powerpoint/2010/main" val="380127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ED5E2-4A96-484D-E649-6CCACEF6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на </a:t>
            </a:r>
            <a:r>
              <a:rPr lang="ru-RU" dirty="0" err="1"/>
              <a:t>GitHub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947BBA4-F962-E770-777B-9546F830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10265832" cy="4619625"/>
          </a:xfrm>
        </p:spPr>
      </p:pic>
    </p:spTree>
    <p:extLst>
      <p:ext uri="{BB962C8B-B14F-4D97-AF65-F5344CB8AC3E}">
        <p14:creationId xmlns:p14="http://schemas.microsoft.com/office/powerpoint/2010/main" val="3035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3C23C-31F2-8DCA-5526-320ADC8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README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FA211BF-4288-AFC4-707B-963DACC4D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685" y="1476375"/>
            <a:ext cx="4584629" cy="5245128"/>
          </a:xfrm>
        </p:spPr>
      </p:pic>
    </p:spTree>
    <p:extLst>
      <p:ext uri="{BB962C8B-B14F-4D97-AF65-F5344CB8AC3E}">
        <p14:creationId xmlns:p14="http://schemas.microsoft.com/office/powerpoint/2010/main" val="358745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B1BF9-935C-7DFF-6BCC-6FDF71F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только начало. Планы на будущее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66659CB-D5AF-1163-7CB1-B7A2B578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4800600"/>
          </a:xfrm>
        </p:spPr>
      </p:pic>
    </p:spTree>
    <p:extLst>
      <p:ext uri="{BB962C8B-B14F-4D97-AF65-F5344CB8AC3E}">
        <p14:creationId xmlns:p14="http://schemas.microsoft.com/office/powerpoint/2010/main" val="220444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7E9E7-5C3A-7B4E-8F5F-11C53C5E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Презентация окончена</a:t>
            </a:r>
            <a:br>
              <a:rPr lang="ru-RU" dirty="0"/>
            </a:br>
            <a:r>
              <a:rPr lang="ru-RU" dirty="0"/>
              <a:t>Спасибо за внимание!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2E34C95-B90A-392F-4B59-B0ECA152D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080" y="2123885"/>
            <a:ext cx="3381840" cy="4734115"/>
          </a:xfrm>
        </p:spPr>
      </p:pic>
    </p:spTree>
    <p:extLst>
      <p:ext uri="{BB962C8B-B14F-4D97-AF65-F5344CB8AC3E}">
        <p14:creationId xmlns:p14="http://schemas.microsoft.com/office/powerpoint/2010/main" val="30261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FA09D-2AA2-CBDD-DC42-7AF83BB8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656034"/>
            <a:ext cx="10606088" cy="897731"/>
          </a:xfrm>
        </p:spPr>
        <p:txBody>
          <a:bodyPr/>
          <a:lstStyle/>
          <a:p>
            <a:r>
              <a:rPr lang="ru-RU" dirty="0"/>
              <a:t>Игра, вдохновившая на создание проекта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A5E601E-D992-300E-3965-360E87C9E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050" y="2171700"/>
            <a:ext cx="4476750" cy="3581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87ED1-5460-2103-F6D1-F1E5FD794C05}"/>
              </a:ext>
            </a:extLst>
          </p:cNvPr>
          <p:cNvSpPr txBox="1"/>
          <p:nvPr/>
        </p:nvSpPr>
        <p:spPr>
          <a:xfrm>
            <a:off x="1038224" y="2171699"/>
            <a:ext cx="52244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 err="1"/>
              <a:t>Space</a:t>
            </a:r>
            <a:r>
              <a:rPr lang="ru-RU" sz="2000" dirty="0"/>
              <a:t> </a:t>
            </a:r>
            <a:r>
              <a:rPr lang="ru-RU" sz="2000" dirty="0" err="1"/>
              <a:t>invaders</a:t>
            </a:r>
            <a:r>
              <a:rPr lang="ru-RU" sz="2000" dirty="0"/>
              <a:t> — игра прошлых лет, даже десятилетий.</a:t>
            </a:r>
          </a:p>
          <a:p>
            <a:pPr algn="l"/>
            <a:r>
              <a:rPr lang="ru-RU" sz="2000" dirty="0"/>
              <a:t>Лёгкий дизайн и минимум программного кода. Всё то, что присуще аркадам.</a:t>
            </a:r>
          </a:p>
          <a:p>
            <a:pPr algn="l"/>
            <a:r>
              <a:rPr lang="ru-RU" sz="2000" dirty="0"/>
              <a:t>Я взял её за основу потому, что: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 Она проста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Люблю ретро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 В планах из малого сделать великое.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89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AF000-66CF-750B-5F2B-1DCE849F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по созданию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D807F-87AB-4967-1D81-DE1D437A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2171700"/>
            <a:ext cx="4724400" cy="3581400"/>
          </a:xfrm>
        </p:spPr>
        <p:txBody>
          <a:bodyPr>
            <a:normAutofit/>
          </a:bodyPr>
          <a:lstStyle/>
          <a:p>
            <a:r>
              <a:rPr lang="ru-RU" sz="2800" dirty="0"/>
              <a:t> Выбор редактора кода</a:t>
            </a:r>
          </a:p>
          <a:p>
            <a:r>
              <a:rPr lang="ru-RU" sz="2800" dirty="0"/>
              <a:t>Изучение материалов</a:t>
            </a:r>
          </a:p>
          <a:p>
            <a:r>
              <a:rPr lang="ru-RU" sz="2800" dirty="0"/>
              <a:t> Создание проекта</a:t>
            </a:r>
          </a:p>
          <a:p>
            <a:r>
              <a:rPr lang="ru-RU" sz="2800" dirty="0"/>
              <a:t>Презентация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692188E-8CED-4B7F-B79D-1BB07A73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547"/>
            <a:ext cx="4648201" cy="32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4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0886D-D682-008D-5DAD-A5CB9F75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 и материалы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3DF3D0B-DE22-AE2F-0E88-E76117965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2878270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9301352-C0D2-6AE6-A860-B450002C2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943350"/>
            <a:ext cx="7620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0084-D319-764A-4A5C-EF815518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F728D80D-0219-BDA8-1597-BA5D6E5DF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35" y="1935956"/>
            <a:ext cx="9413875" cy="4236244"/>
          </a:xfrm>
        </p:spPr>
      </p:pic>
    </p:spTree>
    <p:extLst>
      <p:ext uri="{BB962C8B-B14F-4D97-AF65-F5344CB8AC3E}">
        <p14:creationId xmlns:p14="http://schemas.microsoft.com/office/powerpoint/2010/main" val="227912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182B7-57D8-37C4-E0CA-3176094F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файлах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9CD7441F-822B-A390-3D10-84CA2E5D6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4033838" cy="488401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05CDD4-CFB9-6250-A9B3-0D9F31590F8F}"/>
              </a:ext>
            </a:extLst>
          </p:cNvPr>
          <p:cNvSpPr txBox="1"/>
          <p:nvPr/>
        </p:nvSpPr>
        <p:spPr>
          <a:xfrm>
            <a:off x="5834062" y="1428749"/>
            <a:ext cx="5851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Alien</a:t>
            </a:r>
            <a:r>
              <a:rPr lang="ru-RU" sz="2400" dirty="0"/>
              <a:t> — класс врагов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Bullet</a:t>
            </a:r>
            <a:r>
              <a:rPr lang="ru-RU" sz="2400" dirty="0"/>
              <a:t> — класс снарядов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Button_quit</a:t>
            </a:r>
            <a:r>
              <a:rPr lang="ru-RU" sz="2400" dirty="0"/>
              <a:t> — класс кнопки «Выход»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Button</a:t>
            </a:r>
            <a:r>
              <a:rPr lang="ru-RU" sz="2400" dirty="0"/>
              <a:t> — класс кнопки «Играть»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Game_stats</a:t>
            </a:r>
            <a:r>
              <a:rPr lang="ru-RU" sz="2400" dirty="0"/>
              <a:t> — класс игровой статистики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Highscore</a:t>
            </a:r>
            <a:r>
              <a:rPr lang="ru-RU" sz="2400" dirty="0"/>
              <a:t> — файл, хранящий рекорд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PlanetNo22 — класс игры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Scoreboard</a:t>
            </a:r>
            <a:r>
              <a:rPr lang="ru-RU" sz="2400" dirty="0"/>
              <a:t> — класс панели рекорда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/>
              <a:t>Settings</a:t>
            </a:r>
            <a:r>
              <a:rPr lang="ru-RU" sz="2400" dirty="0"/>
              <a:t> — класс настроек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 err="1"/>
              <a:t>Ship</a:t>
            </a:r>
            <a:r>
              <a:rPr lang="ru-RU" sz="2400" dirty="0"/>
              <a:t> — класс космического корабля</a:t>
            </a:r>
          </a:p>
        </p:txBody>
      </p:sp>
    </p:spTree>
    <p:extLst>
      <p:ext uri="{BB962C8B-B14F-4D97-AF65-F5344CB8AC3E}">
        <p14:creationId xmlns:p14="http://schemas.microsoft.com/office/powerpoint/2010/main" val="26371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81D72-EEAE-6977-9735-E76EAF4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игры. Корабль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637A3A9A-2033-D2B9-1FB6-2D1F8821D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28750"/>
            <a:ext cx="9448800" cy="52628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C8EFAD-1A3F-6D91-5EA3-2E1D058A8BE2}"/>
              </a:ext>
            </a:extLst>
          </p:cNvPr>
          <p:cNvSpPr txBox="1"/>
          <p:nvPr/>
        </p:nvSpPr>
        <p:spPr>
          <a:xfrm flipH="1">
            <a:off x="7010399" y="2514600"/>
            <a:ext cx="85725" cy="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1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1B783-61E4-E8ED-2FDE-55CC8F4D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игры. Снаряды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F5A9624-3AF7-6BA8-70E8-28AE7F7AF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66863"/>
            <a:ext cx="8986838" cy="4964596"/>
          </a:xfrm>
        </p:spPr>
      </p:pic>
    </p:spTree>
    <p:extLst>
      <p:ext uri="{BB962C8B-B14F-4D97-AF65-F5344CB8AC3E}">
        <p14:creationId xmlns:p14="http://schemas.microsoft.com/office/powerpoint/2010/main" val="59978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07BF8-A8F8-9ECC-22D8-7638C8D6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игры. Враг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8AAC647-ABE5-C2A5-A6D2-FFA700FE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638300"/>
            <a:ext cx="9260681" cy="5089840"/>
          </a:xfrm>
        </p:spPr>
      </p:pic>
    </p:spTree>
    <p:extLst>
      <p:ext uri="{BB962C8B-B14F-4D97-AF65-F5344CB8AC3E}">
        <p14:creationId xmlns:p14="http://schemas.microsoft.com/office/powerpoint/2010/main" val="67620674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TF10001025</vt:lpstr>
      <vt:lpstr>Planet no22</vt:lpstr>
      <vt:lpstr>Игра, вдохновившая на создание проекта </vt:lpstr>
      <vt:lpstr>План по созданию игры</vt:lpstr>
      <vt:lpstr>Редактор и материалы</vt:lpstr>
      <vt:lpstr>Создание проекта</vt:lpstr>
      <vt:lpstr>О файлах</vt:lpstr>
      <vt:lpstr>Дизайн игры. Корабль</vt:lpstr>
      <vt:lpstr>Дизайн игры. Снаряды</vt:lpstr>
      <vt:lpstr>Дизайн игры. Враг</vt:lpstr>
      <vt:lpstr>Музыка игры</vt:lpstr>
      <vt:lpstr>Игра. Начальный экран </vt:lpstr>
      <vt:lpstr>Игра</vt:lpstr>
      <vt:lpstr>Загрузка на GitHub</vt:lpstr>
      <vt:lpstr>Заполнение README</vt:lpstr>
      <vt:lpstr>Это только начало. Планы на будущее </vt:lpstr>
      <vt:lpstr>Презентация окончена 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no22</dc:title>
  <dc:creator>Игорь Шевченко</dc:creator>
  <cp:lastModifiedBy>Игорь Шевченко</cp:lastModifiedBy>
  <cp:revision>1</cp:revision>
  <dcterms:created xsi:type="dcterms:W3CDTF">2023-06-03T07:48:21Z</dcterms:created>
  <dcterms:modified xsi:type="dcterms:W3CDTF">2023-06-03T08:54:18Z</dcterms:modified>
</cp:coreProperties>
</file>