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0" r:id="rId3"/>
    <p:sldId id="263" r:id="rId4"/>
    <p:sldId id="257" r:id="rId5"/>
    <p:sldId id="261" r:id="rId6"/>
    <p:sldId id="259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48C33-6DF0-218B-7F41-2D9B4EB66773}" v="305" dt="2024-09-16T08:31:27.243"/>
    <p1510:client id="{22502BFC-35A5-8B47-1BA2-8E7F8FE5BE59}" v="2" dt="2024-09-16T09:39:08.038"/>
    <p1510:client id="{49155CF0-F7DE-0537-2460-FC98A1E4B462}" v="23" dt="2024-09-16T08:54:55.799"/>
    <p1510:client id="{F4624433-B849-FFD6-521E-B9E058E0628A}" v="98" dt="2024-09-16T10:09:36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k Ottersberg (1076265)" userId="S::1076265@hr.nl::ed2390c0-1590-463b-8ead-4aa08592d1a3" providerId="AD" clId="Web-{A460941A-C695-6BA2-E623-24208374A510}"/>
    <pc:docChg chg="addSld modSld addMainMaster delMainMaster">
      <pc:chgData name="Derk Ottersberg (1076265)" userId="S::1076265@hr.nl::ed2390c0-1590-463b-8ead-4aa08592d1a3" providerId="AD" clId="Web-{A460941A-C695-6BA2-E623-24208374A510}" dt="2024-09-13T14:04:49.395" v="103" actId="14100"/>
      <pc:docMkLst>
        <pc:docMk/>
      </pc:docMkLst>
      <pc:sldChg chg="addSp delSp modSp mod setBg modClrScheme chgLayout">
        <pc:chgData name="Derk Ottersberg (1076265)" userId="S::1076265@hr.nl::ed2390c0-1590-463b-8ead-4aa08592d1a3" providerId="AD" clId="Web-{A460941A-C695-6BA2-E623-24208374A510}" dt="2024-09-13T13:15:59.993" v="15"/>
        <pc:sldMkLst>
          <pc:docMk/>
          <pc:sldMk cId="109857222" sldId="256"/>
        </pc:sldMkLst>
        <pc:spChg chg="mo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9" creationId="{5A59F003-E00A-43F9-91DC-CC54E3B87466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11" creationId="{D74A4382-E3AD-430A-9A1F-DFA3E0E77A7D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13" creationId="{79F40191-0F44-4FD1-82CC-ACB507C14BE6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46" v="14"/>
          <ac:spMkLst>
            <pc:docMk/>
            <pc:sldMk cId="109857222" sldId="256"/>
            <ac:spMk id="18" creationId="{FAF3766F-DEF3-4802-BB0D-7A18EDD9704F}"/>
          </ac:spMkLst>
        </pc:spChg>
        <pc:spChg chg="add del">
          <ac:chgData name="Derk Ottersberg (1076265)" userId="S::1076265@hr.nl::ed2390c0-1590-463b-8ead-4aa08592d1a3" providerId="AD" clId="Web-{A460941A-C695-6BA2-E623-24208374A510}" dt="2024-09-13T13:15:59.946" v="14"/>
          <ac:spMkLst>
            <pc:docMk/>
            <pc:sldMk cId="109857222" sldId="256"/>
            <ac:spMk id="20" creationId="{81F0C179-4DBF-6AB9-CD0B-9224A0C885A4}"/>
          </ac:spMkLst>
        </pc:spChg>
        <pc:spChg chg="add">
          <ac:chgData name="Derk Ottersberg (1076265)" userId="S::1076265@hr.nl::ed2390c0-1590-463b-8ead-4aa08592d1a3" providerId="AD" clId="Web-{A460941A-C695-6BA2-E623-24208374A510}" dt="2024-09-13T13:15:59.993" v="15"/>
          <ac:spMkLst>
            <pc:docMk/>
            <pc:sldMk cId="109857222" sldId="256"/>
            <ac:spMk id="22" creationId="{33E93247-6229-44AB-A550-739E971E690B}"/>
          </ac:spMkLst>
        </pc:spChg>
        <pc:picChg chg="add mod ord">
          <ac:chgData name="Derk Ottersberg (1076265)" userId="S::1076265@hr.nl::ed2390c0-1590-463b-8ead-4aa08592d1a3" providerId="AD" clId="Web-{A460941A-C695-6BA2-E623-24208374A510}" dt="2024-09-13T13:15:59.993" v="15"/>
          <ac:picMkLst>
            <pc:docMk/>
            <pc:sldMk cId="109857222" sldId="256"/>
            <ac:picMk id="4" creationId="{613E8496-9903-FA34-9313-FD48F81F2130}"/>
          </ac:picMkLst>
        </pc:picChg>
        <pc:cxnChg chg="add">
          <ac:chgData name="Derk Ottersberg (1076265)" userId="S::1076265@hr.nl::ed2390c0-1590-463b-8ead-4aa08592d1a3" providerId="AD" clId="Web-{A460941A-C695-6BA2-E623-24208374A510}" dt="2024-09-13T13:15:59.993" v="15"/>
          <ac:cxnSpMkLst>
            <pc:docMk/>
            <pc:sldMk cId="109857222" sldId="256"/>
            <ac:cxnSpMk id="23" creationId="{EE2E603F-4A95-4FE8-BB06-211DFD75DBEF}"/>
          </ac:cxnSpMkLst>
        </pc:cxnChg>
      </pc:sldChg>
      <pc:sldChg chg="modSp new">
        <pc:chgData name="Derk Ottersberg (1076265)" userId="S::1076265@hr.nl::ed2390c0-1590-463b-8ead-4aa08592d1a3" providerId="AD" clId="Web-{A460941A-C695-6BA2-E623-24208374A510}" dt="2024-09-13T13:16:31.588" v="19" actId="20577"/>
        <pc:sldMkLst>
          <pc:docMk/>
          <pc:sldMk cId="3035354452" sldId="257"/>
        </pc:sldMkLst>
        <pc:spChg chg="mod">
          <ac:chgData name="Derk Ottersberg (1076265)" userId="S::1076265@hr.nl::ed2390c0-1590-463b-8ead-4aa08592d1a3" providerId="AD" clId="Web-{A460941A-C695-6BA2-E623-24208374A510}" dt="2024-09-13T13:16:31.588" v="19" actId="20577"/>
          <ac:spMkLst>
            <pc:docMk/>
            <pc:sldMk cId="3035354452" sldId="257"/>
            <ac:spMk id="2" creationId="{16DA1436-C9F3-CA69-9D79-5B3D2D32E10D}"/>
          </ac:spMkLst>
        </pc:spChg>
      </pc:sldChg>
      <pc:sldChg chg="modSp new">
        <pc:chgData name="Derk Ottersberg (1076265)" userId="S::1076265@hr.nl::ed2390c0-1590-463b-8ead-4aa08592d1a3" providerId="AD" clId="Web-{A460941A-C695-6BA2-E623-24208374A510}" dt="2024-09-13T13:56:55.611" v="87" actId="20577"/>
        <pc:sldMkLst>
          <pc:docMk/>
          <pc:sldMk cId="3922486767" sldId="258"/>
        </pc:sldMkLst>
        <pc:spChg chg="mod">
          <ac:chgData name="Derk Ottersberg (1076265)" userId="S::1076265@hr.nl::ed2390c0-1590-463b-8ead-4aa08592d1a3" providerId="AD" clId="Web-{A460941A-C695-6BA2-E623-24208374A510}" dt="2024-09-13T13:16:33.635" v="21" actId="20577"/>
          <ac:spMkLst>
            <pc:docMk/>
            <pc:sldMk cId="3922486767" sldId="258"/>
            <ac:spMk id="2" creationId="{FF956EC1-D74B-14C6-3885-42CDDE439C69}"/>
          </ac:spMkLst>
        </pc:spChg>
        <pc:spChg chg="mod">
          <ac:chgData name="Derk Ottersberg (1076265)" userId="S::1076265@hr.nl::ed2390c0-1590-463b-8ead-4aa08592d1a3" providerId="AD" clId="Web-{A460941A-C695-6BA2-E623-24208374A510}" dt="2024-09-13T13:56:55.611" v="87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addSp modSp new">
        <pc:chgData name="Derk Ottersberg (1076265)" userId="S::1076265@hr.nl::ed2390c0-1590-463b-8ead-4aa08592d1a3" providerId="AD" clId="Web-{A460941A-C695-6BA2-E623-24208374A510}" dt="2024-09-13T14:04:49.395" v="103" actId="14100"/>
        <pc:sldMkLst>
          <pc:docMk/>
          <pc:sldMk cId="2574699124" sldId="261"/>
        </pc:sldMkLst>
        <pc:spChg chg="mod">
          <ac:chgData name="Derk Ottersberg (1076265)" userId="S::1076265@hr.nl::ed2390c0-1590-463b-8ead-4aa08592d1a3" providerId="AD" clId="Web-{A460941A-C695-6BA2-E623-24208374A510}" dt="2024-09-13T13:58:48.693" v="96" actId="20577"/>
          <ac:spMkLst>
            <pc:docMk/>
            <pc:sldMk cId="2574699124" sldId="261"/>
            <ac:spMk id="2" creationId="{9ABE0012-BDFE-ED01-3DD1-97A8DFAEEA6C}"/>
          </ac:spMkLst>
        </pc:spChg>
        <pc:picChg chg="add mod">
          <ac:chgData name="Derk Ottersberg (1076265)" userId="S::1076265@hr.nl::ed2390c0-1590-463b-8ead-4aa08592d1a3" providerId="AD" clId="Web-{A460941A-C695-6BA2-E623-24208374A510}" dt="2024-09-13T14:04:47.566" v="102" actId="14100"/>
          <ac:picMkLst>
            <pc:docMk/>
            <pc:sldMk cId="2574699124" sldId="261"/>
            <ac:picMk id="4" creationId="{BF835355-114D-EF1E-34A4-85D46C861B78}"/>
          </ac:picMkLst>
        </pc:picChg>
        <pc:picChg chg="add mod">
          <ac:chgData name="Derk Ottersberg (1076265)" userId="S::1076265@hr.nl::ed2390c0-1590-463b-8ead-4aa08592d1a3" providerId="AD" clId="Web-{A460941A-C695-6BA2-E623-24208374A510}" dt="2024-09-13T14:04:49.395" v="103" actId="14100"/>
          <ac:picMkLst>
            <pc:docMk/>
            <pc:sldMk cId="2574699124" sldId="261"/>
            <ac:picMk id="5" creationId="{09A779E7-D559-CDE1-D3E2-D9D816159049}"/>
          </ac:picMkLst>
        </pc:picChg>
      </pc:sldChg>
      <pc:sldMasterChg chg="del delSldLayout">
        <pc:chgData name="Derk Ottersberg (1076265)" userId="S::1076265@hr.nl::ed2390c0-1590-463b-8ead-4aa08592d1a3" providerId="AD" clId="Web-{A460941A-C695-6BA2-E623-24208374A510}" dt="2024-09-13T13:14:30.756" v="0"/>
        <pc:sldMasterMkLst>
          <pc:docMk/>
          <pc:sldMasterMk cId="2460954070" sldId="2147483660"/>
        </pc:sldMasterMkLst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erk Ottersberg (1076265)" userId="S::1076265@hr.nl::ed2390c0-1590-463b-8ead-4aa08592d1a3" providerId="AD" clId="Web-{A460941A-C695-6BA2-E623-24208374A510}" dt="2024-09-13T13:14:30.75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erk Ottersberg (1076265)" userId="S::1076265@hr.nl::ed2390c0-1590-463b-8ead-4aa08592d1a3" providerId="AD" clId="Web-{A460941A-C695-6BA2-E623-24208374A510}" dt="2024-09-13T13:15:59.993" v="15"/>
        <pc:sldMasterMkLst>
          <pc:docMk/>
          <pc:sldMasterMk cId="3029737434" sldId="2147483724"/>
        </pc:sldMasterMkLst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54113593" sldId="2147483713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926760263" sldId="2147483714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774927629" sldId="2147483715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3443554723" sldId="2147483716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240500244" sldId="2147483717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284032520" sldId="2147483718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500924733" sldId="2147483719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671839305" sldId="2147483720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3896872917" sldId="2147483721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1621599151" sldId="2147483722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3029737434" sldId="2147483724"/>
            <pc:sldLayoutMk cId="6075198" sldId="2147483723"/>
          </pc:sldLayoutMkLst>
        </pc:sldLayoutChg>
      </pc:sldMasterChg>
      <pc:sldMasterChg chg="add addSldLayout">
        <pc:chgData name="Derk Ottersberg (1076265)" userId="S::1076265@hr.nl::ed2390c0-1590-463b-8ead-4aa08592d1a3" providerId="AD" clId="Web-{A460941A-C695-6BA2-E623-24208374A510}" dt="2024-09-13T13:15:59.993" v="15"/>
        <pc:sldMasterMkLst>
          <pc:docMk/>
          <pc:sldMasterMk cId="2741363958" sldId="2147483787"/>
        </pc:sldMasterMkLst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54451083" sldId="2147483776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4257711021" sldId="2147483777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583930096" sldId="2147483778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710247261" sldId="2147483779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083657087" sldId="2147483780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025162164" sldId="2147483781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249347265" sldId="2147483782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3001332042" sldId="2147483783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546530880" sldId="2147483784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91491486" sldId="2147483785"/>
          </pc:sldLayoutMkLst>
        </pc:sldLayoutChg>
        <pc:sldLayoutChg chg="add">
          <pc:chgData name="Derk Ottersberg (1076265)" userId="S::1076265@hr.nl::ed2390c0-1590-463b-8ead-4aa08592d1a3" providerId="AD" clId="Web-{A460941A-C695-6BA2-E623-24208374A510}" dt="2024-09-13T13:15:59.993" v="15"/>
          <pc:sldLayoutMkLst>
            <pc:docMk/>
            <pc:sldMasterMk cId="2741363958" sldId="2147483787"/>
            <pc:sldLayoutMk cId="1382461383" sldId="2147483786"/>
          </pc:sldLayoutMkLst>
        </pc:sldLayoutChg>
      </pc:sldMasterChg>
      <pc:sldMasterChg chg="add del addSldLayout delSldLayout">
        <pc:chgData name="Derk Ottersberg (1076265)" userId="S::1076265@hr.nl::ed2390c0-1590-463b-8ead-4aa08592d1a3" providerId="AD" clId="Web-{A460941A-C695-6BA2-E623-24208374A510}" dt="2024-09-13T13:15:59.946" v="14"/>
        <pc:sldMasterMkLst>
          <pc:docMk/>
          <pc:sldMasterMk cId="2784063003" sldId="2147483813"/>
        </pc:sldMasterMkLst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3815268384" sldId="2147483802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417936812" sldId="2147483803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46048209" sldId="2147483804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000044076" sldId="2147483805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1136563709" sldId="2147483806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046222144" sldId="2147483807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3856181243" sldId="2147483808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53856115" sldId="2147483809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12328343" sldId="2147483810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2197714115" sldId="2147483811"/>
          </pc:sldLayoutMkLst>
        </pc:sldLayoutChg>
        <pc:sldLayoutChg chg="add del">
          <pc:chgData name="Derk Ottersberg (1076265)" userId="S::1076265@hr.nl::ed2390c0-1590-463b-8ead-4aa08592d1a3" providerId="AD" clId="Web-{A460941A-C695-6BA2-E623-24208374A510}" dt="2024-09-13T13:15:59.946" v="14"/>
          <pc:sldLayoutMkLst>
            <pc:docMk/>
            <pc:sldMasterMk cId="2784063003" sldId="2147483813"/>
            <pc:sldLayoutMk cId="4172163102" sldId="2147483812"/>
          </pc:sldLayoutMkLst>
        </pc:sldLayoutChg>
      </pc:sldMasterChg>
    </pc:docChg>
  </pc:docChgLst>
  <pc:docChgLst>
    <pc:chgData name="Chevan Ramcharan (1072166)" userId="S::1072166@hr.nl::a37f4463-e4a6-4241-a999-50f499047c60" providerId="AD" clId="Web-{05D4D155-3220-30F2-0FF7-26A97979D60A}"/>
    <pc:docChg chg="modSld">
      <pc:chgData name="Chevan Ramcharan (1072166)" userId="S::1072166@hr.nl::a37f4463-e4a6-4241-a999-50f499047c60" providerId="AD" clId="Web-{05D4D155-3220-30F2-0FF7-26A97979D60A}" dt="2024-09-13T14:05:19.674" v="417" actId="20577"/>
      <pc:docMkLst>
        <pc:docMk/>
      </pc:docMkLst>
      <pc:sldChg chg="modSp">
        <pc:chgData name="Chevan Ramcharan (1072166)" userId="S::1072166@hr.nl::a37f4463-e4a6-4241-a999-50f499047c60" providerId="AD" clId="Web-{05D4D155-3220-30F2-0FF7-26A97979D60A}" dt="2024-09-13T13:57:12.815" v="161" actId="20577"/>
        <pc:sldMkLst>
          <pc:docMk/>
          <pc:sldMk cId="3035354452" sldId="257"/>
        </pc:sldMkLst>
        <pc:spChg chg="mod">
          <ac:chgData name="Chevan Ramcharan (1072166)" userId="S::1072166@hr.nl::a37f4463-e4a6-4241-a999-50f499047c60" providerId="AD" clId="Web-{05D4D155-3220-30F2-0FF7-26A97979D60A}" dt="2024-09-13T13:57:12.815" v="161" actId="20577"/>
          <ac:spMkLst>
            <pc:docMk/>
            <pc:sldMk cId="3035354452" sldId="257"/>
            <ac:spMk id="3" creationId="{BD82852B-7E88-495A-1C8E-73075289336C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3:58:27.551" v="210" actId="20577"/>
        <pc:sldMkLst>
          <pc:docMk/>
          <pc:sldMk cId="3922486767" sldId="258"/>
        </pc:sldMkLst>
        <pc:spChg chg="mod">
          <ac:chgData name="Chevan Ramcharan (1072166)" userId="S::1072166@hr.nl::a37f4463-e4a6-4241-a999-50f499047c60" providerId="AD" clId="Web-{05D4D155-3220-30F2-0FF7-26A97979D60A}" dt="2024-09-13T13:58:27.551" v="210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4:04:24.593" v="398" actId="20577"/>
        <pc:sldMkLst>
          <pc:docMk/>
          <pc:sldMk cId="4088527815" sldId="259"/>
        </pc:sldMkLst>
        <pc:spChg chg="mod">
          <ac:chgData name="Chevan Ramcharan (1072166)" userId="S::1072166@hr.nl::a37f4463-e4a6-4241-a999-50f499047c60" providerId="AD" clId="Web-{05D4D155-3220-30F2-0FF7-26A97979D60A}" dt="2024-09-13T14:04:24.593" v="398" actId="20577"/>
          <ac:spMkLst>
            <pc:docMk/>
            <pc:sldMk cId="4088527815" sldId="259"/>
            <ac:spMk id="3" creationId="{19D3AD2E-D726-3BF5-7BC6-D21101079F21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3:54:11.997" v="3" actId="20577"/>
        <pc:sldMkLst>
          <pc:docMk/>
          <pc:sldMk cId="2297101353" sldId="260"/>
        </pc:sldMkLst>
        <pc:spChg chg="mod">
          <ac:chgData name="Chevan Ramcharan (1072166)" userId="S::1072166@hr.nl::a37f4463-e4a6-4241-a999-50f499047c60" providerId="AD" clId="Web-{05D4D155-3220-30F2-0FF7-26A97979D60A}" dt="2024-09-13T13:54:11.997" v="3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modSp">
        <pc:chgData name="Chevan Ramcharan (1072166)" userId="S::1072166@hr.nl::a37f4463-e4a6-4241-a999-50f499047c60" providerId="AD" clId="Web-{05D4D155-3220-30F2-0FF7-26A97979D60A}" dt="2024-09-13T14:05:19.674" v="417" actId="20577"/>
        <pc:sldMkLst>
          <pc:docMk/>
          <pc:sldMk cId="2574699124" sldId="261"/>
        </pc:sldMkLst>
        <pc:spChg chg="mod">
          <ac:chgData name="Chevan Ramcharan (1072166)" userId="S::1072166@hr.nl::a37f4463-e4a6-4241-a999-50f499047c60" providerId="AD" clId="Web-{05D4D155-3220-30F2-0FF7-26A97979D60A}" dt="2024-09-13T13:59:07.959" v="236" actId="20577"/>
          <ac:spMkLst>
            <pc:docMk/>
            <pc:sldMk cId="2574699124" sldId="261"/>
            <ac:spMk id="2" creationId="{9ABE0012-BDFE-ED01-3DD1-97A8DFAEEA6C}"/>
          </ac:spMkLst>
        </pc:spChg>
        <pc:spChg chg="mod">
          <ac:chgData name="Chevan Ramcharan (1072166)" userId="S::1072166@hr.nl::a37f4463-e4a6-4241-a999-50f499047c60" providerId="AD" clId="Web-{05D4D155-3220-30F2-0FF7-26A97979D60A}" dt="2024-09-13T14:05:19.674" v="417" actId="20577"/>
          <ac:spMkLst>
            <pc:docMk/>
            <pc:sldMk cId="2574699124" sldId="261"/>
            <ac:spMk id="3" creationId="{DB13AB33-9635-1075-138C-FA0A5D3F63A2}"/>
          </ac:spMkLst>
        </pc:spChg>
        <pc:picChg chg="mod">
          <ac:chgData name="Chevan Ramcharan (1072166)" userId="S::1072166@hr.nl::a37f4463-e4a6-4241-a999-50f499047c60" providerId="AD" clId="Web-{05D4D155-3220-30F2-0FF7-26A97979D60A}" dt="2024-09-13T14:05:04.501" v="400" actId="14100"/>
          <ac:picMkLst>
            <pc:docMk/>
            <pc:sldMk cId="2574699124" sldId="261"/>
            <ac:picMk id="5" creationId="{09A779E7-D559-CDE1-D3E2-D9D816159049}"/>
          </ac:picMkLst>
        </pc:picChg>
      </pc:sldChg>
    </pc:docChg>
  </pc:docChgLst>
  <pc:docChgLst>
    <pc:chgData name="Pepijn Brinkman (1078024)" userId="S::1078024@hr.nl::431717ca-6b52-48ab-8127-c746e8dd3654" providerId="AD" clId="Web-{22502BFC-35A5-8B47-1BA2-8E7F8FE5BE59}"/>
    <pc:docChg chg="sldOrd">
      <pc:chgData name="Pepijn Brinkman (1078024)" userId="S::1078024@hr.nl::431717ca-6b52-48ab-8127-c746e8dd3654" providerId="AD" clId="Web-{22502BFC-35A5-8B47-1BA2-8E7F8FE5BE59}" dt="2024-09-16T09:39:08.038" v="1"/>
      <pc:docMkLst>
        <pc:docMk/>
      </pc:docMkLst>
      <pc:sldChg chg="ord">
        <pc:chgData name="Pepijn Brinkman (1078024)" userId="S::1078024@hr.nl::431717ca-6b52-48ab-8127-c746e8dd3654" providerId="AD" clId="Web-{22502BFC-35A5-8B47-1BA2-8E7F8FE5BE59}" dt="2024-09-16T09:39:08.038" v="1"/>
        <pc:sldMkLst>
          <pc:docMk/>
          <pc:sldMk cId="472194312" sldId="263"/>
        </pc:sldMkLst>
      </pc:sldChg>
    </pc:docChg>
  </pc:docChgLst>
  <pc:docChgLst>
    <pc:chgData name="Pepijn Brinkman (1078024)" userId="S::1078024@hr.nl::431717ca-6b52-48ab-8127-c746e8dd3654" providerId="AD" clId="Web-{F6DE3E3E-B85B-1D54-8A7E-F6D92CF22DB2}"/>
    <pc:docChg chg="addSld modSld sldOrd">
      <pc:chgData name="Pepijn Brinkman (1078024)" userId="S::1078024@hr.nl::431717ca-6b52-48ab-8127-c746e8dd3654" providerId="AD" clId="Web-{F6DE3E3E-B85B-1D54-8A7E-F6D92CF22DB2}" dt="2024-09-13T13:40:48.118" v="67" actId="20577"/>
      <pc:docMkLst>
        <pc:docMk/>
      </pc:docMkLst>
      <pc:sldChg chg="modSp new ord">
        <pc:chgData name="Pepijn Brinkman (1078024)" userId="S::1078024@hr.nl::431717ca-6b52-48ab-8127-c746e8dd3654" providerId="AD" clId="Web-{F6DE3E3E-B85B-1D54-8A7E-F6D92CF22DB2}" dt="2024-09-13T13:34:19.060" v="39"/>
        <pc:sldMkLst>
          <pc:docMk/>
          <pc:sldMk cId="4088527815" sldId="259"/>
        </pc:sldMkLst>
        <pc:spChg chg="mod">
          <ac:chgData name="Pepijn Brinkman (1078024)" userId="S::1078024@hr.nl::431717ca-6b52-48ab-8127-c746e8dd3654" providerId="AD" clId="Web-{F6DE3E3E-B85B-1D54-8A7E-F6D92CF22DB2}" dt="2024-09-13T13:31:31.743" v="13" actId="20577"/>
          <ac:spMkLst>
            <pc:docMk/>
            <pc:sldMk cId="4088527815" sldId="259"/>
            <ac:spMk id="2" creationId="{7FAC25A2-FFC3-EF85-B342-7E7B4AB574CB}"/>
          </ac:spMkLst>
        </pc:spChg>
      </pc:sldChg>
      <pc:sldChg chg="modSp new">
        <pc:chgData name="Pepijn Brinkman (1078024)" userId="S::1078024@hr.nl::431717ca-6b52-48ab-8127-c746e8dd3654" providerId="AD" clId="Web-{F6DE3E3E-B85B-1D54-8A7E-F6D92CF22DB2}" dt="2024-09-13T13:40:48.118" v="67" actId="20577"/>
        <pc:sldMkLst>
          <pc:docMk/>
          <pc:sldMk cId="2297101353" sldId="260"/>
        </pc:sldMkLst>
        <pc:spChg chg="mod">
          <ac:chgData name="Pepijn Brinkman (1078024)" userId="S::1078024@hr.nl::431717ca-6b52-48ab-8127-c746e8dd3654" providerId="AD" clId="Web-{F6DE3E3E-B85B-1D54-8A7E-F6D92CF22DB2}" dt="2024-09-13T13:31:54.009" v="16" actId="20577"/>
          <ac:spMkLst>
            <pc:docMk/>
            <pc:sldMk cId="2297101353" sldId="260"/>
            <ac:spMk id="2" creationId="{776AA65B-0850-5C50-21F5-1C79F00FEABF}"/>
          </ac:spMkLst>
        </pc:spChg>
        <pc:spChg chg="mod">
          <ac:chgData name="Pepijn Brinkman (1078024)" userId="S::1078024@hr.nl::431717ca-6b52-48ab-8127-c746e8dd3654" providerId="AD" clId="Web-{F6DE3E3E-B85B-1D54-8A7E-F6D92CF22DB2}" dt="2024-09-13T13:40:48.118" v="67" actId="20577"/>
          <ac:spMkLst>
            <pc:docMk/>
            <pc:sldMk cId="2297101353" sldId="260"/>
            <ac:spMk id="3" creationId="{DB452A90-5269-BF25-4CE6-324649A9ADE7}"/>
          </ac:spMkLst>
        </pc:spChg>
      </pc:sldChg>
    </pc:docChg>
  </pc:docChgLst>
  <pc:docChgLst>
    <pc:chgData name="Pirmin Kalbermatter (1069542)" userId="S::1069542@hr.nl::83df0ed8-12ff-4dae-b4b0-be69d7eb2df9" providerId="AD" clId="Web-{49155CF0-F7DE-0537-2460-FC98A1E4B462}"/>
    <pc:docChg chg="modSld">
      <pc:chgData name="Pirmin Kalbermatter (1069542)" userId="S::1069542@hr.nl::83df0ed8-12ff-4dae-b4b0-be69d7eb2df9" providerId="AD" clId="Web-{49155CF0-F7DE-0537-2460-FC98A1E4B462}" dt="2024-09-16T08:54:55.799" v="22" actId="20577"/>
      <pc:docMkLst>
        <pc:docMk/>
      </pc:docMkLst>
      <pc:sldChg chg="modSp">
        <pc:chgData name="Pirmin Kalbermatter (1069542)" userId="S::1069542@hr.nl::83df0ed8-12ff-4dae-b4b0-be69d7eb2df9" providerId="AD" clId="Web-{49155CF0-F7DE-0537-2460-FC98A1E4B462}" dt="2024-09-16T08:54:55.799" v="22" actId="20577"/>
        <pc:sldMkLst>
          <pc:docMk/>
          <pc:sldMk cId="3922486767" sldId="258"/>
        </pc:sldMkLst>
        <pc:spChg chg="mod">
          <ac:chgData name="Pirmin Kalbermatter (1069542)" userId="S::1069542@hr.nl::83df0ed8-12ff-4dae-b4b0-be69d7eb2df9" providerId="AD" clId="Web-{49155CF0-F7DE-0537-2460-FC98A1E4B462}" dt="2024-09-16T08:54:55.799" v="22" actId="20577"/>
          <ac:spMkLst>
            <pc:docMk/>
            <pc:sldMk cId="3922486767" sldId="258"/>
            <ac:spMk id="3" creationId="{77F9FABE-DF50-D68E-021E-FAC311069DF0}"/>
          </ac:spMkLst>
        </pc:spChg>
      </pc:sldChg>
    </pc:docChg>
  </pc:docChgLst>
  <pc:docChgLst>
    <pc:chgData name="Pirmin Kalbermatter (1069542)" userId="S::1069542@hr.nl::83df0ed8-12ff-4dae-b4b0-be69d7eb2df9" providerId="AD" clId="Web-{F4624433-B849-FFD6-521E-B9E058E0628A}"/>
    <pc:docChg chg="addSld delSld modSld">
      <pc:chgData name="Pirmin Kalbermatter (1069542)" userId="S::1069542@hr.nl::83df0ed8-12ff-4dae-b4b0-be69d7eb2df9" providerId="AD" clId="Web-{F4624433-B849-FFD6-521E-B9E058E0628A}" dt="2024-09-16T10:09:36.505" v="97"/>
      <pc:docMkLst>
        <pc:docMk/>
      </pc:docMkLst>
      <pc:sldChg chg="modSp">
        <pc:chgData name="Pirmin Kalbermatter (1069542)" userId="S::1069542@hr.nl::83df0ed8-12ff-4dae-b4b0-be69d7eb2df9" providerId="AD" clId="Web-{F4624433-B849-FFD6-521E-B9E058E0628A}" dt="2024-09-16T09:44:51.070" v="95" actId="20577"/>
        <pc:sldMkLst>
          <pc:docMk/>
          <pc:sldMk cId="3922486767" sldId="258"/>
        </pc:sldMkLst>
        <pc:spChg chg="mod">
          <ac:chgData name="Pirmin Kalbermatter (1069542)" userId="S::1069542@hr.nl::83df0ed8-12ff-4dae-b4b0-be69d7eb2df9" providerId="AD" clId="Web-{F4624433-B849-FFD6-521E-B9E058E0628A}" dt="2024-09-16T09:44:51.070" v="95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new del">
        <pc:chgData name="Pirmin Kalbermatter (1069542)" userId="S::1069542@hr.nl::83df0ed8-12ff-4dae-b4b0-be69d7eb2df9" providerId="AD" clId="Web-{F4624433-B849-FFD6-521E-B9E058E0628A}" dt="2024-09-16T10:09:36.505" v="97"/>
        <pc:sldMkLst>
          <pc:docMk/>
          <pc:sldMk cId="686276393" sldId="264"/>
        </pc:sldMkLst>
      </pc:sldChg>
    </pc:docChg>
  </pc:docChgLst>
  <pc:docChgLst>
    <pc:chgData name="Chevan Ramcharan (1072166)" userId="S::1072166@hr.nl::a37f4463-e4a6-4241-a999-50f499047c60" providerId="AD" clId="Web-{0DC48C33-6DF0-218B-7F41-2D9B4EB66773}"/>
    <pc:docChg chg="addSld modSld">
      <pc:chgData name="Chevan Ramcharan (1072166)" userId="S::1072166@hr.nl::a37f4463-e4a6-4241-a999-50f499047c60" providerId="AD" clId="Web-{0DC48C33-6DF0-218B-7F41-2D9B4EB66773}" dt="2024-09-16T08:31:27.243" v="295" actId="20577"/>
      <pc:docMkLst>
        <pc:docMk/>
      </pc:docMkLst>
      <pc:sldChg chg="addSp modSp mod setBg">
        <pc:chgData name="Chevan Ramcharan (1072166)" userId="S::1072166@hr.nl::a37f4463-e4a6-4241-a999-50f499047c60" providerId="AD" clId="Web-{0DC48C33-6DF0-218B-7F41-2D9B4EB66773}" dt="2024-09-16T08:21:01.537" v="87"/>
        <pc:sldMkLst>
          <pc:docMk/>
          <pc:sldMk cId="3035354452" sldId="257"/>
        </pc:sldMkLst>
        <pc:spChg chg="mod">
          <ac:chgData name="Chevan Ramcharan (1072166)" userId="S::1072166@hr.nl::a37f4463-e4a6-4241-a999-50f499047c60" providerId="AD" clId="Web-{0DC48C33-6DF0-218B-7F41-2D9B4EB66773}" dt="2024-09-16T08:21:01.537" v="87"/>
          <ac:spMkLst>
            <pc:docMk/>
            <pc:sldMk cId="3035354452" sldId="257"/>
            <ac:spMk id="2" creationId="{16DA1436-C9F3-CA69-9D79-5B3D2D32E10D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21:01.537" v="87"/>
          <ac:spMkLst>
            <pc:docMk/>
            <pc:sldMk cId="3035354452" sldId="257"/>
            <ac:spMk id="3" creationId="{BD82852B-7E88-495A-1C8E-73075289336C}"/>
          </ac:spMkLst>
        </pc:spChg>
        <pc:spChg chg="add">
          <ac:chgData name="Chevan Ramcharan (1072166)" userId="S::1072166@hr.nl::a37f4463-e4a6-4241-a999-50f499047c60" providerId="AD" clId="Web-{0DC48C33-6DF0-218B-7F41-2D9B4EB66773}" dt="2024-09-16T08:21:01.537" v="87"/>
          <ac:spMkLst>
            <pc:docMk/>
            <pc:sldMk cId="3035354452" sldId="257"/>
            <ac:spMk id="9" creationId="{E49D7415-2F11-44C2-B6AA-13A25B6814B9}"/>
          </ac:spMkLst>
        </pc:spChg>
        <pc:picChg chg="add mod">
          <ac:chgData name="Chevan Ramcharan (1072166)" userId="S::1072166@hr.nl::a37f4463-e4a6-4241-a999-50f499047c60" providerId="AD" clId="Web-{0DC48C33-6DF0-218B-7F41-2D9B4EB66773}" dt="2024-09-16T08:21:01.537" v="87"/>
          <ac:picMkLst>
            <pc:docMk/>
            <pc:sldMk cId="3035354452" sldId="257"/>
            <ac:picMk id="4" creationId="{0B4A336D-BCB9-3C1B-E794-A8B18FDBED57}"/>
          </ac:picMkLst>
        </pc:picChg>
        <pc:cxnChg chg="add">
          <ac:chgData name="Chevan Ramcharan (1072166)" userId="S::1072166@hr.nl::a37f4463-e4a6-4241-a999-50f499047c60" providerId="AD" clId="Web-{0DC48C33-6DF0-218B-7F41-2D9B4EB66773}" dt="2024-09-16T08:21:01.537" v="87"/>
          <ac:cxnSpMkLst>
            <pc:docMk/>
            <pc:sldMk cId="3035354452" sldId="257"/>
            <ac:cxnSpMk id="11" creationId="{8E813B4C-6731-0B72-5252-A79AB0E20B58}"/>
          </ac:cxnSpMkLst>
        </pc:cxnChg>
        <pc:cxnChg chg="add">
          <ac:chgData name="Chevan Ramcharan (1072166)" userId="S::1072166@hr.nl::a37f4463-e4a6-4241-a999-50f499047c60" providerId="AD" clId="Web-{0DC48C33-6DF0-218B-7F41-2D9B4EB66773}" dt="2024-09-16T08:21:01.537" v="87"/>
          <ac:cxnSpMkLst>
            <pc:docMk/>
            <pc:sldMk cId="3035354452" sldId="257"/>
            <ac:cxnSpMk id="13" creationId="{6E0E8146-6E65-2E6C-0C86-547E3C925406}"/>
          </ac:cxnSpMkLst>
        </pc:cxnChg>
      </pc:sldChg>
      <pc:sldChg chg="modSp">
        <pc:chgData name="Chevan Ramcharan (1072166)" userId="S::1072166@hr.nl::a37f4463-e4a6-4241-a999-50f499047c60" providerId="AD" clId="Web-{0DC48C33-6DF0-218B-7F41-2D9B4EB66773}" dt="2024-09-16T08:26:29.562" v="222" actId="20577"/>
        <pc:sldMkLst>
          <pc:docMk/>
          <pc:sldMk cId="3922486767" sldId="258"/>
        </pc:sldMkLst>
        <pc:spChg chg="mod">
          <ac:chgData name="Chevan Ramcharan (1072166)" userId="S::1072166@hr.nl::a37f4463-e4a6-4241-a999-50f499047c60" providerId="AD" clId="Web-{0DC48C33-6DF0-218B-7F41-2D9B4EB66773}" dt="2024-09-16T08:26:29.562" v="222" actId="20577"/>
          <ac:spMkLst>
            <pc:docMk/>
            <pc:sldMk cId="3922486767" sldId="258"/>
            <ac:spMk id="3" creationId="{77F9FABE-DF50-D68E-021E-FAC311069DF0}"/>
          </ac:spMkLst>
        </pc:spChg>
      </pc:sldChg>
      <pc:sldChg chg="addSp modSp mod setBg">
        <pc:chgData name="Chevan Ramcharan (1072166)" userId="S::1072166@hr.nl::a37f4463-e4a6-4241-a999-50f499047c60" providerId="AD" clId="Web-{0DC48C33-6DF0-218B-7F41-2D9B4EB66773}" dt="2024-09-16T08:20:43.052" v="86" actId="20577"/>
        <pc:sldMkLst>
          <pc:docMk/>
          <pc:sldMk cId="4088527815" sldId="259"/>
        </pc:sldMkLst>
        <pc:spChg chg="mod">
          <ac:chgData name="Chevan Ramcharan (1072166)" userId="S::1072166@hr.nl::a37f4463-e4a6-4241-a999-50f499047c60" providerId="AD" clId="Web-{0DC48C33-6DF0-218B-7F41-2D9B4EB66773}" dt="2024-09-16T08:19:58.410" v="81" actId="20577"/>
          <ac:spMkLst>
            <pc:docMk/>
            <pc:sldMk cId="4088527815" sldId="259"/>
            <ac:spMk id="2" creationId="{7FAC25A2-FFC3-EF85-B342-7E7B4AB574CB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20:43.052" v="86" actId="20577"/>
          <ac:spMkLst>
            <pc:docMk/>
            <pc:sldMk cId="4088527815" sldId="259"/>
            <ac:spMk id="3" creationId="{19D3AD2E-D726-3BF5-7BC6-D21101079F21}"/>
          </ac:spMkLst>
        </pc:spChg>
        <pc:spChg chg="add">
          <ac:chgData name="Chevan Ramcharan (1072166)" userId="S::1072166@hr.nl::a37f4463-e4a6-4241-a999-50f499047c60" providerId="AD" clId="Web-{0DC48C33-6DF0-218B-7F41-2D9B4EB66773}" dt="2024-09-16T08:18:46.126" v="75"/>
          <ac:spMkLst>
            <pc:docMk/>
            <pc:sldMk cId="4088527815" sldId="259"/>
            <ac:spMk id="9" creationId="{E49D7415-2F11-44C2-B6AA-13A25B6814B9}"/>
          </ac:spMkLst>
        </pc:spChg>
        <pc:picChg chg="add mod">
          <ac:chgData name="Chevan Ramcharan (1072166)" userId="S::1072166@hr.nl::a37f4463-e4a6-4241-a999-50f499047c60" providerId="AD" clId="Web-{0DC48C33-6DF0-218B-7F41-2D9B4EB66773}" dt="2024-09-16T08:18:46.126" v="75"/>
          <ac:picMkLst>
            <pc:docMk/>
            <pc:sldMk cId="4088527815" sldId="259"/>
            <ac:picMk id="4" creationId="{899DE161-FF93-D87D-8EDB-7D7E4247ABB8}"/>
          </ac:picMkLst>
        </pc:picChg>
        <pc:cxnChg chg="add">
          <ac:chgData name="Chevan Ramcharan (1072166)" userId="S::1072166@hr.nl::a37f4463-e4a6-4241-a999-50f499047c60" providerId="AD" clId="Web-{0DC48C33-6DF0-218B-7F41-2D9B4EB66773}" dt="2024-09-16T08:18:46.126" v="75"/>
          <ac:cxnSpMkLst>
            <pc:docMk/>
            <pc:sldMk cId="4088527815" sldId="259"/>
            <ac:cxnSpMk id="11" creationId="{8E813B4C-6731-0B72-5252-A79AB0E20B58}"/>
          </ac:cxnSpMkLst>
        </pc:cxnChg>
        <pc:cxnChg chg="add">
          <ac:chgData name="Chevan Ramcharan (1072166)" userId="S::1072166@hr.nl::a37f4463-e4a6-4241-a999-50f499047c60" providerId="AD" clId="Web-{0DC48C33-6DF0-218B-7F41-2D9B4EB66773}" dt="2024-09-16T08:18:46.126" v="75"/>
          <ac:cxnSpMkLst>
            <pc:docMk/>
            <pc:sldMk cId="4088527815" sldId="259"/>
            <ac:cxnSpMk id="13" creationId="{6E0E8146-6E65-2E6C-0C86-547E3C925406}"/>
          </ac:cxnSpMkLst>
        </pc:cxnChg>
      </pc:sldChg>
      <pc:sldChg chg="modSp">
        <pc:chgData name="Chevan Ramcharan (1072166)" userId="S::1072166@hr.nl::a37f4463-e4a6-4241-a999-50f499047c60" providerId="AD" clId="Web-{0DC48C33-6DF0-218B-7F41-2D9B4EB66773}" dt="2024-09-16T08:29:03.145" v="228" actId="20577"/>
        <pc:sldMkLst>
          <pc:docMk/>
          <pc:sldMk cId="2297101353" sldId="260"/>
        </pc:sldMkLst>
        <pc:spChg chg="mod">
          <ac:chgData name="Chevan Ramcharan (1072166)" userId="S::1072166@hr.nl::a37f4463-e4a6-4241-a999-50f499047c60" providerId="AD" clId="Web-{0DC48C33-6DF0-218B-7F41-2D9B4EB66773}" dt="2024-09-16T08:29:03.145" v="228" actId="20577"/>
          <ac:spMkLst>
            <pc:docMk/>
            <pc:sldMk cId="2297101353" sldId="260"/>
            <ac:spMk id="3" creationId="{DB452A90-5269-BF25-4CE6-324649A9ADE7}"/>
          </ac:spMkLst>
        </pc:spChg>
      </pc:sldChg>
      <pc:sldChg chg="addSp delSp modSp mod setBg">
        <pc:chgData name="Chevan Ramcharan (1072166)" userId="S::1072166@hr.nl::a37f4463-e4a6-4241-a999-50f499047c60" providerId="AD" clId="Web-{0DC48C33-6DF0-218B-7F41-2D9B4EB66773}" dt="2024-09-16T08:18:34.298" v="74"/>
        <pc:sldMkLst>
          <pc:docMk/>
          <pc:sldMk cId="2574699124" sldId="261"/>
        </pc:sldMkLst>
        <pc:spChg chg="mod">
          <ac:chgData name="Chevan Ramcharan (1072166)" userId="S::1072166@hr.nl::a37f4463-e4a6-4241-a999-50f499047c60" providerId="AD" clId="Web-{0DC48C33-6DF0-218B-7F41-2D9B4EB66773}" dt="2024-09-16T08:18:34.298" v="74"/>
          <ac:spMkLst>
            <pc:docMk/>
            <pc:sldMk cId="2574699124" sldId="261"/>
            <ac:spMk id="2" creationId="{9ABE0012-BDFE-ED01-3DD1-97A8DFAEEA6C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18:34.298" v="74"/>
          <ac:spMkLst>
            <pc:docMk/>
            <pc:sldMk cId="2574699124" sldId="261"/>
            <ac:spMk id="3" creationId="{DB13AB33-9635-1075-138C-FA0A5D3F63A2}"/>
          </ac:spMkLst>
        </pc:spChg>
        <pc:spChg chg="add">
          <ac:chgData name="Chevan Ramcharan (1072166)" userId="S::1072166@hr.nl::a37f4463-e4a6-4241-a999-50f499047c60" providerId="AD" clId="Web-{0DC48C33-6DF0-218B-7F41-2D9B4EB66773}" dt="2024-09-16T08:18:34.298" v="74"/>
          <ac:spMkLst>
            <pc:docMk/>
            <pc:sldMk cId="2574699124" sldId="261"/>
            <ac:spMk id="9" creationId="{E49D7415-2F11-44C2-B6AA-13A25B6814B9}"/>
          </ac:spMkLst>
        </pc:spChg>
        <pc:picChg chg="mod ord">
          <ac:chgData name="Chevan Ramcharan (1072166)" userId="S::1072166@hr.nl::a37f4463-e4a6-4241-a999-50f499047c60" providerId="AD" clId="Web-{0DC48C33-6DF0-218B-7F41-2D9B4EB66773}" dt="2024-09-16T08:18:34.298" v="74"/>
          <ac:picMkLst>
            <pc:docMk/>
            <pc:sldMk cId="2574699124" sldId="261"/>
            <ac:picMk id="4" creationId="{BF835355-114D-EF1E-34A4-85D46C861B78}"/>
          </ac:picMkLst>
        </pc:picChg>
        <pc:picChg chg="del">
          <ac:chgData name="Chevan Ramcharan (1072166)" userId="S::1072166@hr.nl::a37f4463-e4a6-4241-a999-50f499047c60" providerId="AD" clId="Web-{0DC48C33-6DF0-218B-7F41-2D9B4EB66773}" dt="2024-09-16T08:18:26.782" v="72"/>
          <ac:picMkLst>
            <pc:docMk/>
            <pc:sldMk cId="2574699124" sldId="261"/>
            <ac:picMk id="5" creationId="{09A779E7-D559-CDE1-D3E2-D9D816159049}"/>
          </ac:picMkLst>
        </pc:picChg>
        <pc:cxnChg chg="add">
          <ac:chgData name="Chevan Ramcharan (1072166)" userId="S::1072166@hr.nl::a37f4463-e4a6-4241-a999-50f499047c60" providerId="AD" clId="Web-{0DC48C33-6DF0-218B-7F41-2D9B4EB66773}" dt="2024-09-16T08:18:34.298" v="74"/>
          <ac:cxnSpMkLst>
            <pc:docMk/>
            <pc:sldMk cId="2574699124" sldId="261"/>
            <ac:cxnSpMk id="11" creationId="{D2E57F3D-33BE-4306-87E6-245763719516}"/>
          </ac:cxnSpMkLst>
        </pc:cxnChg>
      </pc:sldChg>
      <pc:sldChg chg="modSp new">
        <pc:chgData name="Chevan Ramcharan (1072166)" userId="S::1072166@hr.nl::a37f4463-e4a6-4241-a999-50f499047c60" providerId="AD" clId="Web-{0DC48C33-6DF0-218B-7F41-2D9B4EB66773}" dt="2024-09-16T08:25:35.357" v="202" actId="20577"/>
        <pc:sldMkLst>
          <pc:docMk/>
          <pc:sldMk cId="3363172929" sldId="262"/>
        </pc:sldMkLst>
        <pc:spChg chg="mod">
          <ac:chgData name="Chevan Ramcharan (1072166)" userId="S::1072166@hr.nl::a37f4463-e4a6-4241-a999-50f499047c60" providerId="AD" clId="Web-{0DC48C33-6DF0-218B-7F41-2D9B4EB66773}" dt="2024-09-16T08:23:17.025" v="93" actId="20577"/>
          <ac:spMkLst>
            <pc:docMk/>
            <pc:sldMk cId="3363172929" sldId="262"/>
            <ac:spMk id="2" creationId="{F80E5D48-E70C-0142-31DD-77C25C2EFC23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25:35.357" v="202" actId="20577"/>
          <ac:spMkLst>
            <pc:docMk/>
            <pc:sldMk cId="3363172929" sldId="262"/>
            <ac:spMk id="3" creationId="{987CF070-39A4-AF21-041F-A6985915CAB5}"/>
          </ac:spMkLst>
        </pc:spChg>
      </pc:sldChg>
      <pc:sldChg chg="modSp new">
        <pc:chgData name="Chevan Ramcharan (1072166)" userId="S::1072166@hr.nl::a37f4463-e4a6-4241-a999-50f499047c60" providerId="AD" clId="Web-{0DC48C33-6DF0-218B-7F41-2D9B4EB66773}" dt="2024-09-16T08:31:27.243" v="295" actId="20577"/>
        <pc:sldMkLst>
          <pc:docMk/>
          <pc:sldMk cId="472194312" sldId="263"/>
        </pc:sldMkLst>
        <pc:spChg chg="mod">
          <ac:chgData name="Chevan Ramcharan (1072166)" userId="S::1072166@hr.nl::a37f4463-e4a6-4241-a999-50f499047c60" providerId="AD" clId="Web-{0DC48C33-6DF0-218B-7F41-2D9B4EB66773}" dt="2024-09-16T08:29:08.895" v="235" actId="20577"/>
          <ac:spMkLst>
            <pc:docMk/>
            <pc:sldMk cId="472194312" sldId="263"/>
            <ac:spMk id="2" creationId="{8EE9FF6E-ECC4-496D-FECA-5682FDB75A0E}"/>
          </ac:spMkLst>
        </pc:spChg>
        <pc:spChg chg="mod">
          <ac:chgData name="Chevan Ramcharan (1072166)" userId="S::1072166@hr.nl::a37f4463-e4a6-4241-a999-50f499047c60" providerId="AD" clId="Web-{0DC48C33-6DF0-218B-7F41-2D9B4EB66773}" dt="2024-09-16T08:31:27.243" v="295" actId="20577"/>
          <ac:spMkLst>
            <pc:docMk/>
            <pc:sldMk cId="472194312" sldId="263"/>
            <ac:spMk id="3" creationId="{F4B350A5-2E9E-B5D9-999E-021FBFCCCD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7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2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3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6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5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1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3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36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Haptic Interface</a:t>
            </a:r>
            <a:br>
              <a:rPr lang="en-US" sz="3400" b="1"/>
            </a:br>
            <a:r>
              <a:rPr lang="en-US" sz="3400" b="1"/>
              <a:t>in a networked virtual environment</a:t>
            </a: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r>
              <a:rPr lang="en-US" sz="1800">
                <a:latin typeface="Avenir Next LT Pro Light"/>
              </a:rPr>
              <a:t>Pirmin, Pepijn, Derk &amp; Chevan</a:t>
            </a:r>
          </a:p>
          <a:p>
            <a:endParaRPr lang="en-US" sz="18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613E8496-9903-FA34-9313-FD48F81F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27" r="-6" b="-6"/>
          <a:stretch/>
        </p:blipFill>
        <p:spPr>
          <a:xfrm>
            <a:off x="4038600" y="1366555"/>
            <a:ext cx="7353299" cy="412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A65B-0850-5C50-21F5-1C79F00F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Inleiding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2A90-5269-BF25-4CE6-324649A9A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Recap meeting</a:t>
            </a:r>
          </a:p>
          <a:p>
            <a:r>
              <a:rPr lang="en-US" err="1"/>
              <a:t>Algemene</a:t>
            </a:r>
            <a:r>
              <a:rPr lang="en-US"/>
              <a:t> </a:t>
            </a:r>
            <a:r>
              <a:rPr lang="en-US" err="1"/>
              <a:t>informatie</a:t>
            </a:r>
            <a:endParaRPr lang="en-US"/>
          </a:p>
          <a:p>
            <a:r>
              <a:rPr lang="en-US" err="1"/>
              <a:t>Gesprek</a:t>
            </a:r>
            <a:r>
              <a:rPr lang="en-US"/>
              <a:t> met </a:t>
            </a:r>
            <a:r>
              <a:rPr lang="en-US" err="1"/>
              <a:t>contactpersoon</a:t>
            </a:r>
            <a:endParaRPr lang="en-US"/>
          </a:p>
          <a:p>
            <a:r>
              <a:rPr lang="en-US"/>
              <a:t>Ultra sonic array</a:t>
            </a:r>
          </a:p>
          <a:p>
            <a:r>
              <a:rPr lang="en-US"/>
              <a:t>Deliverables</a:t>
            </a:r>
          </a:p>
          <a:p>
            <a:r>
              <a:rPr lang="en-US" err="1"/>
              <a:t>Volgende</a:t>
            </a:r>
            <a:r>
              <a:rPr lang="en-US"/>
              <a:t> sprint</a:t>
            </a:r>
          </a:p>
        </p:txBody>
      </p:sp>
    </p:spTree>
    <p:extLst>
      <p:ext uri="{BB962C8B-B14F-4D97-AF65-F5344CB8AC3E}">
        <p14:creationId xmlns:p14="http://schemas.microsoft.com/office/powerpoint/2010/main" val="229710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9FF6E-ECC4-496D-FECA-5682FDB7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Eerste</a:t>
            </a:r>
            <a:r>
              <a:rPr lang="en-US"/>
              <a:t> </a:t>
            </a:r>
            <a:r>
              <a:rPr lang="en-US" err="1"/>
              <a:t>gesprek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50A5-2E9E-B5D9-999E-021FBFCCC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Design </a:t>
            </a:r>
            <a:r>
              <a:rPr lang="en-US" err="1"/>
              <a:t>fysiekmodel</a:t>
            </a:r>
            <a:r>
              <a:rPr lang="en-US"/>
              <a:t>?</a:t>
            </a:r>
          </a:p>
          <a:p>
            <a:r>
              <a:rPr lang="en-US" err="1"/>
              <a:t>Virtuele</a:t>
            </a:r>
            <a:r>
              <a:rPr lang="en-US"/>
              <a:t> </a:t>
            </a:r>
            <a:r>
              <a:rPr lang="en-US" err="1"/>
              <a:t>omgeving</a:t>
            </a:r>
            <a:r>
              <a:rPr lang="en-US"/>
              <a:t> </a:t>
            </a:r>
            <a:r>
              <a:rPr lang="en-US" err="1"/>
              <a:t>creatie</a:t>
            </a:r>
            <a:r>
              <a:rPr lang="en-US"/>
              <a:t>?</a:t>
            </a:r>
          </a:p>
          <a:p>
            <a:r>
              <a:rPr lang="en-US"/>
              <a:t>AR/VR?</a:t>
            </a:r>
          </a:p>
          <a:p>
            <a:r>
              <a:rPr lang="en-US"/>
              <a:t>On-going research?</a:t>
            </a:r>
          </a:p>
          <a:p>
            <a:r>
              <a:rPr lang="en-US"/>
              <a:t>Real-World of Training?</a:t>
            </a:r>
          </a:p>
        </p:txBody>
      </p:sp>
    </p:spTree>
    <p:extLst>
      <p:ext uri="{BB962C8B-B14F-4D97-AF65-F5344CB8AC3E}">
        <p14:creationId xmlns:p14="http://schemas.microsoft.com/office/powerpoint/2010/main" val="47219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A1436-C9F3-CA69-9D79-5B3D2D32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err="1">
                <a:latin typeface="Avenir Next LT Pro"/>
              </a:rPr>
              <a:t>Algemene</a:t>
            </a:r>
            <a:r>
              <a:rPr lang="en-US" b="1">
                <a:latin typeface="Avenir Next LT Pro"/>
              </a:rPr>
              <a:t> </a:t>
            </a:r>
            <a:r>
              <a:rPr lang="en-US" b="1" err="1">
                <a:latin typeface="Avenir Next LT Pro"/>
              </a:rPr>
              <a:t>informatie</a:t>
            </a:r>
            <a:endParaRPr lang="en-US" err="1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852B-7E88-495A-1C8E-73075289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900"/>
              <a:t>Minimum viable product</a:t>
            </a:r>
          </a:p>
          <a:p>
            <a:pPr>
              <a:lnSpc>
                <a:spcPct val="100000"/>
              </a:lnSpc>
            </a:pPr>
            <a:r>
              <a:rPr lang="en-US" sz="1900"/>
              <a:t>Stakeholders Research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>
                <a:ea typeface="+mn-lt"/>
                <a:cs typeface="+mn-lt"/>
              </a:rPr>
              <a:t>    - TNO MCBS Research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/>
              <a:t>    - </a:t>
            </a:r>
            <a:r>
              <a:rPr lang="en-US" sz="1900">
                <a:ea typeface="+mn-lt"/>
                <a:cs typeface="+mn-lt"/>
              </a:rPr>
              <a:t>Royal Netherlands Army R&amp;D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/>
          </a:p>
          <a:p>
            <a:pPr>
              <a:lnSpc>
                <a:spcPct val="100000"/>
              </a:lnSpc>
            </a:pPr>
            <a:r>
              <a:rPr lang="en-US" sz="1900"/>
              <a:t>Discussing &amp; Planning in VR</a:t>
            </a:r>
          </a:p>
          <a:p>
            <a:pPr>
              <a:lnSpc>
                <a:spcPct val="100000"/>
              </a:lnSpc>
            </a:pPr>
            <a:r>
              <a:rPr lang="en-US" sz="1900"/>
              <a:t>Local tracking -&gt; Cloud computation -&gt; VR Simulation</a:t>
            </a:r>
          </a:p>
          <a:p>
            <a:pPr>
              <a:lnSpc>
                <a:spcPct val="100000"/>
              </a:lnSpc>
            </a:pPr>
            <a:r>
              <a:rPr lang="en-US" sz="1900"/>
              <a:t>Verandering in latency/</a:t>
            </a:r>
            <a:r>
              <a:rPr lang="en-US" sz="1900" err="1"/>
              <a:t>bandwith</a:t>
            </a:r>
            <a:r>
              <a:rPr lang="en-US" sz="1900"/>
              <a:t> </a:t>
            </a:r>
            <a:r>
              <a:rPr lang="en-US" sz="1900" err="1"/>
              <a:t>limieten</a:t>
            </a:r>
            <a:r>
              <a:rPr lang="en-US" sz="1900"/>
              <a:t> </a:t>
            </a:r>
            <a:r>
              <a:rPr lang="en-US" sz="1900" err="1"/>
              <a:t>opmeten</a:t>
            </a:r>
            <a:r>
              <a:rPr lang="en-US" sz="1900"/>
              <a:t> </a:t>
            </a:r>
          </a:p>
          <a:p>
            <a:pPr>
              <a:lnSpc>
                <a:spcPct val="100000"/>
              </a:lnSpc>
            </a:pPr>
            <a:r>
              <a:rPr lang="en-US" sz="1900" err="1"/>
              <a:t>Niet</a:t>
            </a:r>
            <a:r>
              <a:rPr lang="en-US" sz="1900"/>
              <a:t> Real-time</a:t>
            </a:r>
          </a:p>
          <a:p>
            <a:pPr>
              <a:lnSpc>
                <a:spcPct val="100000"/>
              </a:lnSpc>
            </a:pPr>
            <a:endParaRPr lang="en-US" sz="19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ud computing diagram with text&#10;&#10;Description automatically generated">
            <a:extLst>
              <a:ext uri="{FF2B5EF4-FFF2-40B4-BE49-F238E27FC236}">
                <a16:creationId xmlns:a16="http://schemas.microsoft.com/office/drawing/2014/main" id="{0B4A336D-BCB9-3C1B-E794-A8B18FDB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20" y="3088017"/>
            <a:ext cx="3903980" cy="291822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35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on a circular surface with a map in the middle of a room with tanks&#10;&#10;Description automatically generated">
            <a:extLst>
              <a:ext uri="{FF2B5EF4-FFF2-40B4-BE49-F238E27FC236}">
                <a16:creationId xmlns:a16="http://schemas.microsoft.com/office/drawing/2014/main" id="{BF835355-114D-EF1E-34A4-85D46C86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65" r="23909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E0012-BDFE-ED01-3DD1-97A8DFAE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Military cloud-based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AB33-9635-1075-138C-FA0A5D3F6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Unity terrain in </a:t>
            </a:r>
            <a:r>
              <a:rPr lang="en-US" err="1"/>
              <a:t>Gulpen</a:t>
            </a:r>
            <a:endParaRPr lang="en-US"/>
          </a:p>
          <a:p>
            <a:r>
              <a:rPr lang="en-US"/>
              <a:t>Altitude </a:t>
            </a:r>
            <a:r>
              <a:rPr lang="en-US" err="1"/>
              <a:t>en</a:t>
            </a:r>
            <a:r>
              <a:rPr lang="en-US"/>
              <a:t> heling testen</a:t>
            </a:r>
          </a:p>
          <a:p>
            <a:r>
              <a:rPr lang="en-US" err="1"/>
              <a:t>Terrein</a:t>
            </a:r>
            <a:r>
              <a:rPr lang="en-US"/>
              <a:t> </a:t>
            </a:r>
            <a:r>
              <a:rPr lang="en-US" err="1"/>
              <a:t>virtueel</a:t>
            </a:r>
            <a:r>
              <a:rPr lang="en-US"/>
              <a:t> </a:t>
            </a:r>
            <a:r>
              <a:rPr lang="en-US" err="1"/>
              <a:t>maken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9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C25A2-FFC3-EF85-B342-7E7B4AB57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US"/>
              <a:t>Ultra sonic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AD2E-D726-3BF5-7BC6-D21101079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Ultraleap</a:t>
            </a:r>
            <a:r>
              <a:rPr lang="en-US"/>
              <a:t> Control Panel</a:t>
            </a:r>
          </a:p>
          <a:p>
            <a:r>
              <a:rPr lang="en-US" err="1"/>
              <a:t>Handmetingen</a:t>
            </a:r>
            <a:endParaRPr lang="en-US"/>
          </a:p>
          <a:p>
            <a:r>
              <a:rPr lang="en-US"/>
              <a:t>Demo </a:t>
            </a:r>
            <a:r>
              <a:rPr lang="en-US" err="1"/>
              <a:t>Onderdeel</a:t>
            </a:r>
            <a:endParaRPr lang="en-US"/>
          </a:p>
          <a:p>
            <a:endParaRPr lang="en-US"/>
          </a:p>
          <a:p>
            <a:r>
              <a:rPr lang="en-US" err="1"/>
              <a:t>Uitzoeken</a:t>
            </a:r>
            <a:r>
              <a:rPr lang="en-US"/>
              <a:t> </a:t>
            </a:r>
            <a:r>
              <a:rPr lang="en-US" err="1"/>
              <a:t>gunstigheden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performance result&#10;&#10;Description automatically generated">
            <a:extLst>
              <a:ext uri="{FF2B5EF4-FFF2-40B4-BE49-F238E27FC236}">
                <a16:creationId xmlns:a16="http://schemas.microsoft.com/office/drawing/2014/main" id="{899DE161-FF93-D87D-8EDB-7D7E4247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920" y="2824499"/>
            <a:ext cx="3903980" cy="318174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52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5D48-E70C-0142-31DD-77C25C2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CF070-39A4-AF21-041F-A6985915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 </a:t>
            </a:r>
            <a:r>
              <a:rPr lang="en-US" err="1"/>
              <a:t>Belangrijke</a:t>
            </a:r>
            <a:r>
              <a:rPr lang="en-US"/>
              <a:t> </a:t>
            </a:r>
            <a:r>
              <a:rPr lang="en-US" err="1"/>
              <a:t>onderdelen</a:t>
            </a:r>
            <a:r>
              <a:rPr lang="en-US"/>
              <a:t>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 - XR System testing</a:t>
            </a:r>
          </a:p>
          <a:p>
            <a:pPr marL="0" indent="0">
              <a:buNone/>
            </a:pPr>
            <a:r>
              <a:rPr lang="en-US"/>
              <a:t> - Haptic Interface Implementation</a:t>
            </a:r>
          </a:p>
          <a:p>
            <a:pPr marL="0" indent="0">
              <a:buNone/>
            </a:pPr>
            <a:r>
              <a:rPr lang="en-US"/>
              <a:t> - Demo to Stakeholders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7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EC1-D74B-14C6-3885-42CDDE43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err="1">
                <a:latin typeface="Avenir Next LT Pro"/>
              </a:rPr>
              <a:t>Volgende</a:t>
            </a:r>
            <a:r>
              <a:rPr lang="en-US" sz="3200" b="1">
                <a:latin typeface="Avenir Next LT Pro"/>
              </a:rPr>
              <a:t> Sprint </a:t>
            </a:r>
            <a:endParaRPr lang="en-US" sz="3200">
              <a:latin typeface="Avenir Next LT Pro"/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FABE-DF50-D68E-021E-FAC31106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Basisonderdelen</a:t>
            </a:r>
            <a:r>
              <a:rPr lang="en-US"/>
              <a:t> </a:t>
            </a:r>
            <a:r>
              <a:rPr lang="en-US" err="1"/>
              <a:t>verwerken</a:t>
            </a:r>
            <a:r>
              <a:rPr lang="en-US"/>
              <a:t> (Risk, Planning, Backlogs)</a:t>
            </a:r>
          </a:p>
          <a:p>
            <a:r>
              <a:rPr lang="en-US"/>
              <a:t>VR headset </a:t>
            </a:r>
            <a:r>
              <a:rPr lang="en-US" err="1"/>
              <a:t>bij</a:t>
            </a:r>
            <a:r>
              <a:rPr lang="en-US"/>
              <a:t> VR Lab</a:t>
            </a:r>
          </a:p>
          <a:p>
            <a:r>
              <a:rPr lang="en-US"/>
              <a:t>Haptic Gloves</a:t>
            </a:r>
          </a:p>
          <a:p>
            <a:r>
              <a:rPr lang="en-US"/>
              <a:t>Onderzoek Latency Generation</a:t>
            </a:r>
          </a:p>
          <a:p>
            <a:r>
              <a:rPr lang="en-US" err="1"/>
              <a:t>Gesprek</a:t>
            </a:r>
            <a:r>
              <a:rPr lang="en-US"/>
              <a:t> met stakeholder TNO (Nico)</a:t>
            </a:r>
          </a:p>
        </p:txBody>
      </p:sp>
    </p:spTree>
    <p:extLst>
      <p:ext uri="{BB962C8B-B14F-4D97-AF65-F5344CB8AC3E}">
        <p14:creationId xmlns:p14="http://schemas.microsoft.com/office/powerpoint/2010/main" val="39224867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Haptic Interface in a networked virtual environment</vt:lpstr>
      <vt:lpstr>Inleiding</vt:lpstr>
      <vt:lpstr>Eerste gesprek</vt:lpstr>
      <vt:lpstr>Algemene informatie</vt:lpstr>
      <vt:lpstr>Military cloud-based</vt:lpstr>
      <vt:lpstr>Ultra sonic array</vt:lpstr>
      <vt:lpstr>Deliverables</vt:lpstr>
      <vt:lpstr>Volgende Sprint 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2024-09-13T13:12:05Z</dcterms:created>
  <dcterms:modified xsi:type="dcterms:W3CDTF">2024-09-16T10:09:42Z</dcterms:modified>
</cp:coreProperties>
</file>