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0" r:id="rId3"/>
    <p:sldId id="264" r:id="rId4"/>
    <p:sldId id="268" r:id="rId5"/>
    <p:sldId id="265" r:id="rId6"/>
    <p:sldId id="263" r:id="rId7"/>
    <p:sldId id="25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88F4-E4FA-7D7D-27EA-DD4BB0CF5BC6}" v="22" dt="2024-09-30T10:08:10.835"/>
    <p1510:client id="{1AACBB52-31F8-F6E4-0A88-78B1FD362DD4}" v="405" dt="2024-09-30T10:09:35.141"/>
    <p1510:client id="{43B864F4-D352-2F48-AFD4-0ACFDC1181DE}" v="333" dt="2024-09-30T09:12:11.362"/>
    <p1510:client id="{77EDBCD8-81D8-D4A2-65B1-19050D8FE1D1}" v="121" dt="2024-09-29T20:28:54.002"/>
    <p1510:client id="{BE06964D-17A8-764B-21BA-81326A1B5A33}" v="66" dt="2024-09-29T20:43:14.997"/>
    <p1510:client id="{EC924836-F21D-CA91-FEA3-1DA6284414FD}" v="294" dt="2024-09-30T09:51:36.994"/>
    <p1510:client id="{ED661BAE-8E4E-ACE7-FEDF-82128AD1B724}" v="8" dt="2024-09-29T20:18:52.397"/>
    <p1510:client id="{FE79EAEB-0114-0929-2B09-31DDC98F894B}" v="50" dt="2024-09-29T19:49:18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min Kalbermatter (1069542)" userId="S::1069542@hr.nl::83df0ed8-12ff-4dae-b4b0-be69d7eb2df9" providerId="AD" clId="Web-{03FB88F4-E4FA-7D7D-27EA-DD4BB0CF5BC6}"/>
    <pc:docChg chg="modSld">
      <pc:chgData name="Pirmin Kalbermatter (1069542)" userId="S::1069542@hr.nl::83df0ed8-12ff-4dae-b4b0-be69d7eb2df9" providerId="AD" clId="Web-{03FB88F4-E4FA-7D7D-27EA-DD4BB0CF5BC6}" dt="2024-09-30T10:08:10.835" v="20" actId="1076"/>
      <pc:docMkLst>
        <pc:docMk/>
      </pc:docMkLst>
      <pc:sldChg chg="modSp">
        <pc:chgData name="Pirmin Kalbermatter (1069542)" userId="S::1069542@hr.nl::83df0ed8-12ff-4dae-b4b0-be69d7eb2df9" providerId="AD" clId="Web-{03FB88F4-E4FA-7D7D-27EA-DD4BB0CF5BC6}" dt="2024-09-30T10:08:10.835" v="20" actId="1076"/>
        <pc:sldMkLst>
          <pc:docMk/>
          <pc:sldMk cId="1173723855" sldId="264"/>
        </pc:sldMkLst>
        <pc:picChg chg="mod">
          <ac:chgData name="Pirmin Kalbermatter (1069542)" userId="S::1069542@hr.nl::83df0ed8-12ff-4dae-b4b0-be69d7eb2df9" providerId="AD" clId="Web-{03FB88F4-E4FA-7D7D-27EA-DD4BB0CF5BC6}" dt="2024-09-30T10:08:10.835" v="20" actId="1076"/>
          <ac:picMkLst>
            <pc:docMk/>
            <pc:sldMk cId="1173723855" sldId="264"/>
            <ac:picMk id="8" creationId="{2751552A-80A3-1484-EEFE-199708970069}"/>
          </ac:picMkLst>
        </pc:picChg>
      </pc:sldChg>
      <pc:sldChg chg="addSp modSp">
        <pc:chgData name="Pirmin Kalbermatter (1069542)" userId="S::1069542@hr.nl::83df0ed8-12ff-4dae-b4b0-be69d7eb2df9" providerId="AD" clId="Web-{03FB88F4-E4FA-7D7D-27EA-DD4BB0CF5BC6}" dt="2024-09-30T09:42:55.412" v="16" actId="1076"/>
        <pc:sldMkLst>
          <pc:docMk/>
          <pc:sldMk cId="1161966988" sldId="268"/>
        </pc:sldMkLst>
        <pc:picChg chg="add mod">
          <ac:chgData name="Pirmin Kalbermatter (1069542)" userId="S::1069542@hr.nl::83df0ed8-12ff-4dae-b4b0-be69d7eb2df9" providerId="AD" clId="Web-{03FB88F4-E4FA-7D7D-27EA-DD4BB0CF5BC6}" dt="2024-09-30T09:42:55.412" v="16" actId="1076"/>
          <ac:picMkLst>
            <pc:docMk/>
            <pc:sldMk cId="1161966988" sldId="268"/>
            <ac:picMk id="3" creationId="{47729B0D-9FC5-F77B-F31D-81ADC2524466}"/>
          </ac:picMkLst>
        </pc:picChg>
        <pc:picChg chg="mod">
          <ac:chgData name="Pirmin Kalbermatter (1069542)" userId="S::1069542@hr.nl::83df0ed8-12ff-4dae-b4b0-be69d7eb2df9" providerId="AD" clId="Web-{03FB88F4-E4FA-7D7D-27EA-DD4BB0CF5BC6}" dt="2024-09-30T09:41:41.895" v="14" actId="14100"/>
          <ac:picMkLst>
            <pc:docMk/>
            <pc:sldMk cId="1161966988" sldId="268"/>
            <ac:picMk id="5" creationId="{93BB9278-4CE9-46D5-3085-F6B142B727E3}"/>
          </ac:picMkLst>
        </pc:picChg>
      </pc:sldChg>
    </pc:docChg>
  </pc:docChgLst>
  <pc:docChgLst>
    <pc:chgData name="Derk Ottersberg (1076265)" userId="S::1076265@hr.nl::ed2390c0-1590-463b-8ead-4aa08592d1a3" providerId="AD" clId="Web-{77D0B5AF-F487-1E1A-6177-573197F50115}"/>
    <pc:docChg chg="addSld modSld">
      <pc:chgData name="Derk Ottersberg (1076265)" userId="S::1076265@hr.nl::ed2390c0-1590-463b-8ead-4aa08592d1a3" providerId="AD" clId="Web-{77D0B5AF-F487-1E1A-6177-573197F50115}" dt="2024-09-27T12:50:40.346" v="301" actId="20577"/>
      <pc:docMkLst>
        <pc:docMk/>
      </pc:docMkLst>
      <pc:sldChg chg="modSp">
        <pc:chgData name="Derk Ottersberg (1076265)" userId="S::1076265@hr.nl::ed2390c0-1590-463b-8ead-4aa08592d1a3" providerId="AD" clId="Web-{77D0B5AF-F487-1E1A-6177-573197F50115}" dt="2024-09-27T12:50:40.346" v="301" actId="20577"/>
        <pc:sldMkLst>
          <pc:docMk/>
          <pc:sldMk cId="2297101353" sldId="260"/>
        </pc:sldMkLst>
        <pc:spChg chg="mod">
          <ac:chgData name="Derk Ottersberg (1076265)" userId="S::1076265@hr.nl::ed2390c0-1590-463b-8ead-4aa08592d1a3" providerId="AD" clId="Web-{77D0B5AF-F487-1E1A-6177-573197F50115}" dt="2024-09-27T12:50:40.346" v="301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 mod setBg">
        <pc:chgData name="Derk Ottersberg (1076265)" userId="S::1076265@hr.nl::ed2390c0-1590-463b-8ead-4aa08592d1a3" providerId="AD" clId="Web-{77D0B5AF-F487-1E1A-6177-573197F50115}" dt="2024-09-27T12:49:00.795" v="251" actId="1076"/>
        <pc:sldMkLst>
          <pc:docMk/>
          <pc:sldMk cId="472194312" sldId="263"/>
        </pc:sldMkLst>
        <pc:spChg chg="mod ord">
          <ac:chgData name="Derk Ottersberg (1076265)" userId="S::1076265@hr.nl::ed2390c0-1590-463b-8ead-4aa08592d1a3" providerId="AD" clId="Web-{77D0B5AF-F487-1E1A-6177-573197F50115}" dt="2024-09-27T12:45:18.599" v="42"/>
          <ac:spMkLst>
            <pc:docMk/>
            <pc:sldMk cId="472194312" sldId="263"/>
            <ac:spMk id="2" creationId="{8EE9FF6E-ECC4-496D-FECA-5682FDB75A0E}"/>
          </ac:spMkLst>
        </pc:spChg>
        <pc:spChg chg="del">
          <ac:chgData name="Derk Ottersberg (1076265)" userId="S::1076265@hr.nl::ed2390c0-1590-463b-8ead-4aa08592d1a3" providerId="AD" clId="Web-{77D0B5AF-F487-1E1A-6177-573197F50115}" dt="2024-09-27T12:44:54.129" v="35"/>
          <ac:spMkLst>
            <pc:docMk/>
            <pc:sldMk cId="472194312" sldId="263"/>
            <ac:spMk id="3" creationId="{F4B350A5-2E9E-B5D9-999E-021FBFCCCDFB}"/>
          </ac:spMkLst>
        </pc:spChg>
        <pc:spChg chg="add mod">
          <ac:chgData name="Derk Ottersberg (1076265)" userId="S::1076265@hr.nl::ed2390c0-1590-463b-8ead-4aa08592d1a3" providerId="AD" clId="Web-{77D0B5AF-F487-1E1A-6177-573197F50115}" dt="2024-09-27T12:48:57.310" v="249" actId="20577"/>
          <ac:spMkLst>
            <pc:docMk/>
            <pc:sldMk cId="472194312" sldId="263"/>
            <ac:spMk id="9" creationId="{1C506331-475F-9DFC-582E-B3B3118CB2BD}"/>
          </ac:spMkLst>
        </pc:spChg>
        <pc:spChg chg="add">
          <ac:chgData name="Derk Ottersberg (1076265)" userId="S::1076265@hr.nl::ed2390c0-1590-463b-8ead-4aa08592d1a3" providerId="AD" clId="Web-{77D0B5AF-F487-1E1A-6177-573197F50115}" dt="2024-09-27T12:45:18.599" v="42"/>
          <ac:spMkLst>
            <pc:docMk/>
            <pc:sldMk cId="472194312" sldId="263"/>
            <ac:spMk id="12" creationId="{E53615EE-C559-4E03-999B-5477F1626FE5}"/>
          </ac:spMkLst>
        </pc:spChg>
        <pc:picChg chg="add mod ord">
          <ac:chgData name="Derk Ottersberg (1076265)" userId="S::1076265@hr.nl::ed2390c0-1590-463b-8ead-4aa08592d1a3" providerId="AD" clId="Web-{77D0B5AF-F487-1E1A-6177-573197F50115}" dt="2024-09-27T12:49:00.795" v="251" actId="1076"/>
          <ac:picMkLst>
            <pc:docMk/>
            <pc:sldMk cId="472194312" sldId="263"/>
            <ac:picMk id="4" creationId="{87CC6691-A56B-C3A1-C175-33664BCD9DEB}"/>
          </ac:picMkLst>
        </pc:picChg>
        <pc:picChg chg="add mod">
          <ac:chgData name="Derk Ottersberg (1076265)" userId="S::1076265@hr.nl::ed2390c0-1590-463b-8ead-4aa08592d1a3" providerId="AD" clId="Web-{77D0B5AF-F487-1E1A-6177-573197F50115}" dt="2024-09-27T12:48:59.217" v="250" actId="1076"/>
          <ac:picMkLst>
            <pc:docMk/>
            <pc:sldMk cId="472194312" sldId="263"/>
            <ac:picMk id="5" creationId="{5E21BA3E-2C18-2021-A1C0-A1D9AFE327F6}"/>
          </ac:picMkLst>
        </pc:picChg>
        <pc:cxnChg chg="add">
          <ac:chgData name="Derk Ottersberg (1076265)" userId="S::1076265@hr.nl::ed2390c0-1590-463b-8ead-4aa08592d1a3" providerId="AD" clId="Web-{77D0B5AF-F487-1E1A-6177-573197F50115}" dt="2024-09-27T12:45:18.599" v="42"/>
          <ac:cxnSpMkLst>
            <pc:docMk/>
            <pc:sldMk cId="472194312" sldId="263"/>
            <ac:cxnSpMk id="14" creationId="{B43766AD-6614-4710-B2A4-7BB682EE3D66}"/>
          </ac:cxnSpMkLst>
        </pc:cxnChg>
      </pc:sldChg>
      <pc:sldChg chg="modSp">
        <pc:chgData name="Derk Ottersberg (1076265)" userId="S::1076265@hr.nl::ed2390c0-1590-463b-8ead-4aa08592d1a3" providerId="AD" clId="Web-{77D0B5AF-F487-1E1A-6177-573197F50115}" dt="2024-09-27T12:42:51.311" v="34" actId="20577"/>
        <pc:sldMkLst>
          <pc:docMk/>
          <pc:sldMk cId="1173723855" sldId="264"/>
        </pc:sldMkLst>
        <pc:spChg chg="mod">
          <ac:chgData name="Derk Ottersberg (1076265)" userId="S::1076265@hr.nl::ed2390c0-1590-463b-8ead-4aa08592d1a3" providerId="AD" clId="Web-{77D0B5AF-F487-1E1A-6177-573197F50115}" dt="2024-09-27T12:42:51.311" v="34" actId="20577"/>
          <ac:spMkLst>
            <pc:docMk/>
            <pc:sldMk cId="1173723855" sldId="264"/>
            <ac:spMk id="2" creationId="{E839DFF7-EA50-991F-AD1C-4E964238DB54}"/>
          </ac:spMkLst>
        </pc:spChg>
      </pc:sldChg>
      <pc:sldChg chg="addSp delSp modSp mod setBg">
        <pc:chgData name="Derk Ottersberg (1076265)" userId="S::1076265@hr.nl::ed2390c0-1590-463b-8ead-4aa08592d1a3" providerId="AD" clId="Web-{77D0B5AF-F487-1E1A-6177-573197F50115}" dt="2024-09-27T12:40:08.477" v="17"/>
        <pc:sldMkLst>
          <pc:docMk/>
          <pc:sldMk cId="2209244035" sldId="265"/>
        </pc:sldMkLst>
        <pc:spChg chg="mod">
          <ac:chgData name="Derk Ottersberg (1076265)" userId="S::1076265@hr.nl::ed2390c0-1590-463b-8ead-4aa08592d1a3" providerId="AD" clId="Web-{77D0B5AF-F487-1E1A-6177-573197F50115}" dt="2024-09-27T12:40:08.477" v="17"/>
          <ac:spMkLst>
            <pc:docMk/>
            <pc:sldMk cId="2209244035" sldId="265"/>
            <ac:spMk id="2" creationId="{5B0FA2D4-EBFF-DF73-76FE-544DF449D215}"/>
          </ac:spMkLst>
        </pc:spChg>
        <pc:spChg chg="del">
          <ac:chgData name="Derk Ottersberg (1076265)" userId="S::1076265@hr.nl::ed2390c0-1590-463b-8ead-4aa08592d1a3" providerId="AD" clId="Web-{77D0B5AF-F487-1E1A-6177-573197F50115}" dt="2024-09-27T12:40:02.133" v="15"/>
          <ac:spMkLst>
            <pc:docMk/>
            <pc:sldMk cId="2209244035" sldId="265"/>
            <ac:spMk id="3" creationId="{B7F88A8B-15EA-0FE3-EFE2-FB3EF3673F9F}"/>
          </ac:spMkLst>
        </pc:spChg>
        <pc:spChg chg="add">
          <ac:chgData name="Derk Ottersberg (1076265)" userId="S::1076265@hr.nl::ed2390c0-1590-463b-8ead-4aa08592d1a3" providerId="AD" clId="Web-{77D0B5AF-F487-1E1A-6177-573197F50115}" dt="2024-09-27T12:40:08.477" v="17"/>
          <ac:spMkLst>
            <pc:docMk/>
            <pc:sldMk cId="2209244035" sldId="265"/>
            <ac:spMk id="13" creationId="{33E93247-6229-44AB-A550-739E971E690B}"/>
          </ac:spMkLst>
        </pc:spChg>
        <pc:picChg chg="add mod ord">
          <ac:chgData name="Derk Ottersberg (1076265)" userId="S::1076265@hr.nl::ed2390c0-1590-463b-8ead-4aa08592d1a3" providerId="AD" clId="Web-{77D0B5AF-F487-1E1A-6177-573197F50115}" dt="2024-09-27T12:40:08.477" v="17"/>
          <ac:picMkLst>
            <pc:docMk/>
            <pc:sldMk cId="2209244035" sldId="265"/>
            <ac:picMk id="4" creationId="{5C682687-6487-6881-BA2F-B0CDE6F33C9E}"/>
          </ac:picMkLst>
        </pc:picChg>
        <pc:cxnChg chg="add">
          <ac:chgData name="Derk Ottersberg (1076265)" userId="S::1076265@hr.nl::ed2390c0-1590-463b-8ead-4aa08592d1a3" providerId="AD" clId="Web-{77D0B5AF-F487-1E1A-6177-573197F50115}" dt="2024-09-27T12:40:08.477" v="17"/>
          <ac:cxnSpMkLst>
            <pc:docMk/>
            <pc:sldMk cId="2209244035" sldId="265"/>
            <ac:cxnSpMk id="9" creationId="{F64F9B95-9045-48D2-B9F3-2927E98F54AA}"/>
          </ac:cxnSpMkLst>
        </pc:cxnChg>
        <pc:cxnChg chg="add">
          <ac:chgData name="Derk Ottersberg (1076265)" userId="S::1076265@hr.nl::ed2390c0-1590-463b-8ead-4aa08592d1a3" providerId="AD" clId="Web-{77D0B5AF-F487-1E1A-6177-573197F50115}" dt="2024-09-27T12:40:08.477" v="17"/>
          <ac:cxnSpMkLst>
            <pc:docMk/>
            <pc:sldMk cId="2209244035" sldId="265"/>
            <ac:cxnSpMk id="11" creationId="{085AA86F-6A4D-4BCB-A045-D992CDC2959B}"/>
          </ac:cxnSpMkLst>
        </pc:cxnChg>
        <pc:cxnChg chg="add">
          <ac:chgData name="Derk Ottersberg (1076265)" userId="S::1076265@hr.nl::ed2390c0-1590-463b-8ead-4aa08592d1a3" providerId="AD" clId="Web-{77D0B5AF-F487-1E1A-6177-573197F50115}" dt="2024-09-27T12:40:08.477" v="17"/>
          <ac:cxnSpMkLst>
            <pc:docMk/>
            <pc:sldMk cId="2209244035" sldId="265"/>
            <ac:cxnSpMk id="15" creationId="{EE2E603F-4A95-4FE8-BB06-211DFD75DBEF}"/>
          </ac:cxnSpMkLst>
        </pc:cxnChg>
      </pc:sldChg>
      <pc:sldChg chg="modSp new">
        <pc:chgData name="Derk Ottersberg (1076265)" userId="S::1076265@hr.nl::ed2390c0-1590-463b-8ead-4aa08592d1a3" providerId="AD" clId="Web-{77D0B5AF-F487-1E1A-6177-573197F50115}" dt="2024-09-27T12:50:35.236" v="290" actId="20577"/>
        <pc:sldMkLst>
          <pc:docMk/>
          <pc:sldMk cId="1805901054" sldId="266"/>
        </pc:sldMkLst>
        <pc:spChg chg="mod">
          <ac:chgData name="Derk Ottersberg (1076265)" userId="S::1076265@hr.nl::ed2390c0-1590-463b-8ead-4aa08592d1a3" providerId="AD" clId="Web-{77D0B5AF-F487-1E1A-6177-573197F50115}" dt="2024-09-27T12:50:35.236" v="290" actId="20577"/>
          <ac:spMkLst>
            <pc:docMk/>
            <pc:sldMk cId="1805901054" sldId="266"/>
            <ac:spMk id="2" creationId="{A3587E05-3626-A8F5-6960-2C3265210DB3}"/>
          </ac:spMkLst>
        </pc:spChg>
      </pc:sldChg>
    </pc:docChg>
  </pc:docChgLst>
  <pc:docChgLst>
    <pc:chgData name="Pepijn Brinkman (1078024)" userId="S::1078024@hr.nl::431717ca-6b52-48ab-8127-c746e8dd3654" providerId="AD" clId="Web-{F6DE3E3E-B85B-1D54-8A7E-F6D92CF22DB2}"/>
    <pc:docChg chg="addSld modSld sldOrd">
      <pc:chgData name="Pepijn Brinkman (1078024)" userId="S::1078024@hr.nl::431717ca-6b52-48ab-8127-c746e8dd3654" providerId="AD" clId="Web-{F6DE3E3E-B85B-1D54-8A7E-F6D92CF22DB2}" dt="2024-09-13T13:40:48.118" v="67" actId="20577"/>
      <pc:docMkLst>
        <pc:docMk/>
      </pc:docMkLst>
      <pc:sldChg chg="modSp new ord">
        <pc:chgData name="Pepijn Brinkman (1078024)" userId="S::1078024@hr.nl::431717ca-6b52-48ab-8127-c746e8dd3654" providerId="AD" clId="Web-{F6DE3E3E-B85B-1D54-8A7E-F6D92CF22DB2}" dt="2024-09-13T13:34:19.060" v="39"/>
        <pc:sldMkLst>
          <pc:docMk/>
          <pc:sldMk cId="4088527815" sldId="259"/>
        </pc:sldMkLst>
        <pc:spChg chg="mod">
          <ac:chgData name="Pepijn Brinkman (1078024)" userId="S::1078024@hr.nl::431717ca-6b52-48ab-8127-c746e8dd3654" providerId="AD" clId="Web-{F6DE3E3E-B85B-1D54-8A7E-F6D92CF22DB2}" dt="2024-09-13T13:31:31.743" v="13" actId="20577"/>
          <ac:spMkLst>
            <pc:docMk/>
            <pc:sldMk cId="4088527815" sldId="259"/>
            <ac:spMk id="2" creationId="{7FAC25A2-FFC3-EF85-B342-7E7B4AB574CB}"/>
          </ac:spMkLst>
        </pc:spChg>
      </pc:sldChg>
      <pc:sldChg chg="modSp new">
        <pc:chgData name="Pepijn Brinkman (1078024)" userId="S::1078024@hr.nl::431717ca-6b52-48ab-8127-c746e8dd3654" providerId="AD" clId="Web-{F6DE3E3E-B85B-1D54-8A7E-F6D92CF22DB2}" dt="2024-09-13T13:40:48.118" v="67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F6DE3E3E-B85B-1D54-8A7E-F6D92CF22DB2}" dt="2024-09-13T13:31:54.009" v="16" actId="20577"/>
          <ac:spMkLst>
            <pc:docMk/>
            <pc:sldMk cId="2297101353" sldId="260"/>
            <ac:spMk id="2" creationId="{776AA65B-0850-5C50-21F5-1C79F00FEABF}"/>
          </ac:spMkLst>
        </pc:spChg>
        <pc:spChg chg="mod">
          <ac:chgData name="Pepijn Brinkman (1078024)" userId="S::1078024@hr.nl::431717ca-6b52-48ab-8127-c746e8dd3654" providerId="AD" clId="Web-{F6DE3E3E-B85B-1D54-8A7E-F6D92CF22DB2}" dt="2024-09-13T13:40:48.118" v="67" actId="20577"/>
          <ac:spMkLst>
            <pc:docMk/>
            <pc:sldMk cId="2297101353" sldId="260"/>
            <ac:spMk id="3" creationId="{DB452A90-5269-BF25-4CE6-324649A9ADE7}"/>
          </ac:spMkLst>
        </pc:spChg>
      </pc:sldChg>
    </pc:docChg>
  </pc:docChgLst>
  <pc:docChgLst>
    <pc:chgData name="Derk Ottersberg (1076265)" userId="S::1076265@hr.nl::ed2390c0-1590-463b-8ead-4aa08592d1a3" providerId="AD" clId="Web-{A460941A-C695-6BA2-E623-24208374A510}"/>
    <pc:docChg chg="addSld modSld addMainMaster delMainMaster">
      <pc:chgData name="Derk Ottersberg (1076265)" userId="S::1076265@hr.nl::ed2390c0-1590-463b-8ead-4aa08592d1a3" providerId="AD" clId="Web-{A460941A-C695-6BA2-E623-24208374A510}" dt="2024-09-13T14:04:49.395" v="103" actId="14100"/>
      <pc:docMkLst>
        <pc:docMk/>
      </pc:docMkLst>
      <pc:sldChg chg="addSp delSp modSp mod setBg modClrScheme chgLayout">
        <pc:chgData name="Derk Ottersberg (1076265)" userId="S::1076265@hr.nl::ed2390c0-1590-463b-8ead-4aa08592d1a3" providerId="AD" clId="Web-{A460941A-C695-6BA2-E623-24208374A510}" dt="2024-09-13T13:15:59.993" v="15"/>
        <pc:sldMkLst>
          <pc:docMk/>
          <pc:sldMk cId="109857222" sldId="256"/>
        </pc:sldMkLst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9" creationId="{5A59F003-E00A-43F9-91DC-CC54E3B87466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11" creationId="{D74A4382-E3AD-430A-9A1F-DFA3E0E77A7D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13" creationId="{79F40191-0F44-4FD1-82CC-ACB507C14BE6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46" v="14"/>
          <ac:spMkLst>
            <pc:docMk/>
            <pc:sldMk cId="109857222" sldId="256"/>
            <ac:spMk id="18" creationId="{FAF3766F-DEF3-4802-BB0D-7A18EDD9704F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46" v="14"/>
          <ac:spMkLst>
            <pc:docMk/>
            <pc:sldMk cId="109857222" sldId="256"/>
            <ac:spMk id="20" creationId="{81F0C179-4DBF-6AB9-CD0B-9224A0C885A4}"/>
          </ac:spMkLst>
        </pc:spChg>
        <pc:spChg chg="ad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2" creationId="{33E93247-6229-44AB-A550-739E971E690B}"/>
          </ac:spMkLst>
        </pc:spChg>
        <pc:picChg chg="add mod ord">
          <ac:chgData name="Derk Ottersberg (1076265)" userId="S::1076265@hr.nl::ed2390c0-1590-463b-8ead-4aa08592d1a3" providerId="AD" clId="Web-{A460941A-C695-6BA2-E623-24208374A510}" dt="2024-09-13T13:15:59.993" v="15"/>
          <ac:picMkLst>
            <pc:docMk/>
            <pc:sldMk cId="109857222" sldId="256"/>
            <ac:picMk id="4" creationId="{613E8496-9903-FA34-9313-FD48F81F2130}"/>
          </ac:picMkLst>
        </pc:picChg>
        <pc:cxnChg chg="add">
          <ac:chgData name="Derk Ottersberg (1076265)" userId="S::1076265@hr.nl::ed2390c0-1590-463b-8ead-4aa08592d1a3" providerId="AD" clId="Web-{A460941A-C695-6BA2-E623-24208374A510}" dt="2024-09-13T13:15:59.993" v="15"/>
          <ac:cxnSpMkLst>
            <pc:docMk/>
            <pc:sldMk cId="109857222" sldId="256"/>
            <ac:cxnSpMk id="23" creationId="{EE2E603F-4A95-4FE8-BB06-211DFD75DBEF}"/>
          </ac:cxnSpMkLst>
        </pc:cxnChg>
      </pc:sldChg>
      <pc:sldChg chg="modSp new">
        <pc:chgData name="Derk Ottersberg (1076265)" userId="S::1076265@hr.nl::ed2390c0-1590-463b-8ead-4aa08592d1a3" providerId="AD" clId="Web-{A460941A-C695-6BA2-E623-24208374A510}" dt="2024-09-13T13:16:31.588" v="19" actId="20577"/>
        <pc:sldMkLst>
          <pc:docMk/>
          <pc:sldMk cId="3035354452" sldId="257"/>
        </pc:sldMkLst>
        <pc:spChg chg="mod">
          <ac:chgData name="Derk Ottersberg (1076265)" userId="S::1076265@hr.nl::ed2390c0-1590-463b-8ead-4aa08592d1a3" providerId="AD" clId="Web-{A460941A-C695-6BA2-E623-24208374A510}" dt="2024-09-13T13:16:31.588" v="19" actId="20577"/>
          <ac:spMkLst>
            <pc:docMk/>
            <pc:sldMk cId="3035354452" sldId="257"/>
            <ac:spMk id="2" creationId="{16DA1436-C9F3-CA69-9D79-5B3D2D32E10D}"/>
          </ac:spMkLst>
        </pc:spChg>
      </pc:sldChg>
      <pc:sldChg chg="modSp new">
        <pc:chgData name="Derk Ottersberg (1076265)" userId="S::1076265@hr.nl::ed2390c0-1590-463b-8ead-4aa08592d1a3" providerId="AD" clId="Web-{A460941A-C695-6BA2-E623-24208374A510}" dt="2024-09-13T13:56:55.611" v="87" actId="20577"/>
        <pc:sldMkLst>
          <pc:docMk/>
          <pc:sldMk cId="3922486767" sldId="258"/>
        </pc:sldMkLst>
        <pc:spChg chg="mod">
          <ac:chgData name="Derk Ottersberg (1076265)" userId="S::1076265@hr.nl::ed2390c0-1590-463b-8ead-4aa08592d1a3" providerId="AD" clId="Web-{A460941A-C695-6BA2-E623-24208374A510}" dt="2024-09-13T13:16:33.635" v="21" actId="20577"/>
          <ac:spMkLst>
            <pc:docMk/>
            <pc:sldMk cId="3922486767" sldId="258"/>
            <ac:spMk id="2" creationId="{FF956EC1-D74B-14C6-3885-42CDDE439C69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56:55.611" v="87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new">
        <pc:chgData name="Derk Ottersberg (1076265)" userId="S::1076265@hr.nl::ed2390c0-1590-463b-8ead-4aa08592d1a3" providerId="AD" clId="Web-{A460941A-C695-6BA2-E623-24208374A510}" dt="2024-09-13T14:04:49.395" v="103" actId="14100"/>
        <pc:sldMkLst>
          <pc:docMk/>
          <pc:sldMk cId="2574699124" sldId="261"/>
        </pc:sldMkLst>
        <pc:spChg chg="mod">
          <ac:chgData name="Derk Ottersberg (1076265)" userId="S::1076265@hr.nl::ed2390c0-1590-463b-8ead-4aa08592d1a3" providerId="AD" clId="Web-{A460941A-C695-6BA2-E623-24208374A510}" dt="2024-09-13T13:58:48.693" v="96" actId="20577"/>
          <ac:spMkLst>
            <pc:docMk/>
            <pc:sldMk cId="2574699124" sldId="261"/>
            <ac:spMk id="2" creationId="{9ABE0012-BDFE-ED01-3DD1-97A8DFAEEA6C}"/>
          </ac:spMkLst>
        </pc:spChg>
        <pc:picChg chg="add mod">
          <ac:chgData name="Derk Ottersberg (1076265)" userId="S::1076265@hr.nl::ed2390c0-1590-463b-8ead-4aa08592d1a3" providerId="AD" clId="Web-{A460941A-C695-6BA2-E623-24208374A510}" dt="2024-09-13T14:04:47.566" v="102" actId="14100"/>
          <ac:picMkLst>
            <pc:docMk/>
            <pc:sldMk cId="2574699124" sldId="261"/>
            <ac:picMk id="4" creationId="{BF835355-114D-EF1E-34A4-85D46C861B78}"/>
          </ac:picMkLst>
        </pc:picChg>
        <pc:picChg chg="add mod">
          <ac:chgData name="Derk Ottersberg (1076265)" userId="S::1076265@hr.nl::ed2390c0-1590-463b-8ead-4aa08592d1a3" providerId="AD" clId="Web-{A460941A-C695-6BA2-E623-24208374A510}" dt="2024-09-13T14:04:49.395" v="103" actId="14100"/>
          <ac:picMkLst>
            <pc:docMk/>
            <pc:sldMk cId="2574699124" sldId="261"/>
            <ac:picMk id="5" creationId="{09A779E7-D559-CDE1-D3E2-D9D816159049}"/>
          </ac:picMkLst>
        </pc:picChg>
      </pc:sldChg>
      <pc:sldMasterChg chg="del delSldLayout">
        <pc:chgData name="Derk Ottersberg (1076265)" userId="S::1076265@hr.nl::ed2390c0-1590-463b-8ead-4aa08592d1a3" providerId="AD" clId="Web-{A460941A-C695-6BA2-E623-24208374A510}" dt="2024-09-13T13:14:30.756" v="0"/>
        <pc:sldMasterMkLst>
          <pc:docMk/>
          <pc:sldMasterMk cId="2460954070" sldId="2147483660"/>
        </pc:sldMasterMkLst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3029737434" sldId="2147483724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54113593" sldId="214748371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926760263" sldId="214748371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774927629" sldId="214748371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443554723" sldId="214748371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240500244" sldId="214748371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284032520" sldId="214748371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500924733" sldId="214748371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71839305" sldId="214748372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896872917" sldId="214748372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21599151" sldId="214748372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6075198" sldId="2147483723"/>
          </pc:sldLayoutMkLst>
        </pc:sldLayoutChg>
      </pc:sldMasterChg>
      <pc:sldMasterChg chg="add add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2741363958" sldId="2147483787"/>
        </pc:sldMasterMkLst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54451083" sldId="2147483776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4257711021" sldId="2147483777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83930096" sldId="2147483778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710247261" sldId="2147483779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083657087" sldId="2147483780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25162164" sldId="2147483781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249347265" sldId="2147483782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01332042" sldId="2147483783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46530880" sldId="2147483784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91491486" sldId="2147483785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382461383" sldId="2147483786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46" v="14"/>
        <pc:sldMasterMkLst>
          <pc:docMk/>
          <pc:sldMasterMk cId="2784063003" sldId="2147483813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15268384" sldId="214748380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417936812" sldId="214748380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46048209" sldId="214748380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000044076" sldId="214748380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136563709" sldId="214748380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046222144" sldId="214748380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56181243" sldId="214748380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53856115" sldId="214748380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12328343" sldId="214748381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2197714115" sldId="214748381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72163102" sldId="2147483812"/>
          </pc:sldLayoutMkLst>
        </pc:sldLayoutChg>
      </pc:sldMasterChg>
    </pc:docChg>
  </pc:docChgLst>
  <pc:docChgLst>
    <pc:chgData name="Pirmin Kalbermatter (1069542)" userId="S::1069542@hr.nl::83df0ed8-12ff-4dae-b4b0-be69d7eb2df9" providerId="AD" clId="Web-{F4624433-B849-FFD6-521E-B9E058E0628A}"/>
    <pc:docChg chg="addSld delSld modSld">
      <pc:chgData name="Pirmin Kalbermatter (1069542)" userId="S::1069542@hr.nl::83df0ed8-12ff-4dae-b4b0-be69d7eb2df9" providerId="AD" clId="Web-{F4624433-B849-FFD6-521E-B9E058E0628A}" dt="2024-09-16T10:09:36.505" v="97"/>
      <pc:docMkLst>
        <pc:docMk/>
      </pc:docMkLst>
      <pc:sldChg chg="modSp">
        <pc:chgData name="Pirmin Kalbermatter (1069542)" userId="S::1069542@hr.nl::83df0ed8-12ff-4dae-b4b0-be69d7eb2df9" providerId="AD" clId="Web-{F4624433-B849-FFD6-521E-B9E058E0628A}" dt="2024-09-16T09:44:51.070" v="95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F4624433-B849-FFD6-521E-B9E058E0628A}" dt="2024-09-16T09:44:51.070" v="95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new del">
        <pc:chgData name="Pirmin Kalbermatter (1069542)" userId="S::1069542@hr.nl::83df0ed8-12ff-4dae-b4b0-be69d7eb2df9" providerId="AD" clId="Web-{F4624433-B849-FFD6-521E-B9E058E0628A}" dt="2024-09-16T10:09:36.505" v="97"/>
        <pc:sldMkLst>
          <pc:docMk/>
          <pc:sldMk cId="686276393" sldId="264"/>
        </pc:sldMkLst>
      </pc:sldChg>
    </pc:docChg>
  </pc:docChgLst>
  <pc:docChgLst>
    <pc:chgData name="Pepijn Brinkman (1078024)" userId="S::1078024@hr.nl::431717ca-6b52-48ab-8127-c746e8dd3654" providerId="AD" clId="Web-{1AACBB52-31F8-F6E4-0A88-78B1FD362DD4}"/>
    <pc:docChg chg="addSld delSld modSld">
      <pc:chgData name="Pepijn Brinkman (1078024)" userId="S::1078024@hr.nl::431717ca-6b52-48ab-8127-c746e8dd3654" providerId="AD" clId="Web-{1AACBB52-31F8-F6E4-0A88-78B1FD362DD4}" dt="2024-09-30T10:09:35.141" v="397" actId="20577"/>
      <pc:docMkLst>
        <pc:docMk/>
      </pc:docMkLst>
      <pc:sldChg chg="modSp">
        <pc:chgData name="Pepijn Brinkman (1078024)" userId="S::1078024@hr.nl::431717ca-6b52-48ab-8127-c746e8dd3654" providerId="AD" clId="Web-{1AACBB52-31F8-F6E4-0A88-78B1FD362DD4}" dt="2024-09-30T09:57:40.431" v="336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1AACBB52-31F8-F6E4-0A88-78B1FD362DD4}" dt="2024-09-30T09:52:39.499" v="214" actId="20577"/>
          <ac:spMkLst>
            <pc:docMk/>
            <pc:sldMk cId="3922486767" sldId="258"/>
            <ac:spMk id="2" creationId="{FF956EC1-D74B-14C6-3885-42CDDE439C69}"/>
          </ac:spMkLst>
        </pc:spChg>
        <pc:spChg chg="mod">
          <ac:chgData name="Pepijn Brinkman (1078024)" userId="S::1078024@hr.nl::431717ca-6b52-48ab-8127-c746e8dd3654" providerId="AD" clId="Web-{1AACBB52-31F8-F6E4-0A88-78B1FD362DD4}" dt="2024-09-30T09:57:40.431" v="336" actId="20577"/>
          <ac:spMkLst>
            <pc:docMk/>
            <pc:sldMk cId="3922486767" sldId="258"/>
            <ac:spMk id="7" creationId="{4429AD96-605C-2343-47E9-E944C2427B59}"/>
          </ac:spMkLst>
        </pc:spChg>
      </pc:sldChg>
      <pc:sldChg chg="modSp">
        <pc:chgData name="Pepijn Brinkman (1078024)" userId="S::1078024@hr.nl::431717ca-6b52-48ab-8127-c746e8dd3654" providerId="AD" clId="Web-{1AACBB52-31F8-F6E4-0A88-78B1FD362DD4}" dt="2024-09-30T09:53:43.736" v="247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1AACBB52-31F8-F6E4-0A88-78B1FD362DD4}" dt="2024-09-30T09:53:43.736" v="247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1AACBB52-31F8-F6E4-0A88-78B1FD362DD4}" dt="2024-09-30T10:06:48.808" v="350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1AACBB52-31F8-F6E4-0A88-78B1FD362DD4}" dt="2024-09-30T10:06:48.808" v="350" actId="20577"/>
          <ac:spMkLst>
            <pc:docMk/>
            <pc:sldMk cId="472194312" sldId="263"/>
            <ac:spMk id="9" creationId="{1C506331-475F-9DFC-582E-B3B3118CB2BD}"/>
          </ac:spMkLst>
        </pc:spChg>
      </pc:sldChg>
      <pc:sldChg chg="modSp">
        <pc:chgData name="Pepijn Brinkman (1078024)" userId="S::1078024@hr.nl::431717ca-6b52-48ab-8127-c746e8dd3654" providerId="AD" clId="Web-{1AACBB52-31F8-F6E4-0A88-78B1FD362DD4}" dt="2024-09-30T10:02:39.440" v="337" actId="1076"/>
        <pc:sldMkLst>
          <pc:docMk/>
          <pc:sldMk cId="1173723855" sldId="264"/>
        </pc:sldMkLst>
        <pc:spChg chg="mod">
          <ac:chgData name="Pepijn Brinkman (1078024)" userId="S::1078024@hr.nl::431717ca-6b52-48ab-8127-c746e8dd3654" providerId="AD" clId="Web-{1AACBB52-31F8-F6E4-0A88-78B1FD362DD4}" dt="2024-09-30T09:25:19.181" v="9" actId="20577"/>
          <ac:spMkLst>
            <pc:docMk/>
            <pc:sldMk cId="1173723855" sldId="264"/>
            <ac:spMk id="2" creationId="{E839DFF7-EA50-991F-AD1C-4E964238DB54}"/>
          </ac:spMkLst>
        </pc:spChg>
        <pc:picChg chg="mod">
          <ac:chgData name="Pepijn Brinkman (1078024)" userId="S::1078024@hr.nl::431717ca-6b52-48ab-8127-c746e8dd3654" providerId="AD" clId="Web-{1AACBB52-31F8-F6E4-0A88-78B1FD362DD4}" dt="2024-09-30T10:02:39.440" v="337" actId="1076"/>
          <ac:picMkLst>
            <pc:docMk/>
            <pc:sldMk cId="1173723855" sldId="264"/>
            <ac:picMk id="8" creationId="{2751552A-80A3-1484-EEFE-199708970069}"/>
          </ac:picMkLst>
        </pc:picChg>
      </pc:sldChg>
      <pc:sldChg chg="addSp delSp modSp">
        <pc:chgData name="Pepijn Brinkman (1078024)" userId="S::1078024@hr.nl::431717ca-6b52-48ab-8127-c746e8dd3654" providerId="AD" clId="Web-{1AACBB52-31F8-F6E4-0A88-78B1FD362DD4}" dt="2024-09-30T10:09:35.141" v="397" actId="20577"/>
        <pc:sldMkLst>
          <pc:docMk/>
          <pc:sldMk cId="1544744919" sldId="267"/>
        </pc:sldMkLst>
        <pc:spChg chg="mod">
          <ac:chgData name="Pepijn Brinkman (1078024)" userId="S::1078024@hr.nl::431717ca-6b52-48ab-8127-c746e8dd3654" providerId="AD" clId="Web-{1AACBB52-31F8-F6E4-0A88-78B1FD362DD4}" dt="2024-09-30T10:09:35.141" v="397" actId="20577"/>
          <ac:spMkLst>
            <pc:docMk/>
            <pc:sldMk cId="1544744919" sldId="267"/>
            <ac:spMk id="4" creationId="{E3ACA57B-CF35-0F73-966C-C7A2EBA8FD9E}"/>
          </ac:spMkLst>
        </pc:spChg>
        <pc:graphicFrameChg chg="add del mod modGraphic">
          <ac:chgData name="Pepijn Brinkman (1078024)" userId="S::1078024@hr.nl::431717ca-6b52-48ab-8127-c746e8dd3654" providerId="AD" clId="Web-{1AACBB52-31F8-F6E4-0A88-78B1FD362DD4}" dt="2024-09-30T09:46:21.784" v="72"/>
          <ac:graphicFrameMkLst>
            <pc:docMk/>
            <pc:sldMk cId="1544744919" sldId="267"/>
            <ac:graphicFrameMk id="5" creationId="{732C20E0-ECD2-B555-8234-A2A8D57E815F}"/>
          </ac:graphicFrameMkLst>
        </pc:graphicFrameChg>
      </pc:sldChg>
      <pc:sldChg chg="addSp delSp modSp add replId">
        <pc:chgData name="Pepijn Brinkman (1078024)" userId="S::1078024@hr.nl::431717ca-6b52-48ab-8127-c746e8dd3654" providerId="AD" clId="Web-{1AACBB52-31F8-F6E4-0A88-78B1FD362DD4}" dt="2024-09-30T10:07:02.871" v="353" actId="20577"/>
        <pc:sldMkLst>
          <pc:docMk/>
          <pc:sldMk cId="1161966988" sldId="268"/>
        </pc:sldMkLst>
        <pc:spChg chg="mod">
          <ac:chgData name="Pepijn Brinkman (1078024)" userId="S::1078024@hr.nl::431717ca-6b52-48ab-8127-c746e8dd3654" providerId="AD" clId="Web-{1AACBB52-31F8-F6E4-0A88-78B1FD362DD4}" dt="2024-09-30T10:07:02.871" v="353" actId="20577"/>
          <ac:spMkLst>
            <pc:docMk/>
            <pc:sldMk cId="1161966988" sldId="268"/>
            <ac:spMk id="2" creationId="{E839DFF7-EA50-991F-AD1C-4E964238DB54}"/>
          </ac:spMkLst>
        </pc:spChg>
        <pc:spChg chg="add del mod">
          <ac:chgData name="Pepijn Brinkman (1078024)" userId="S::1078024@hr.nl::431717ca-6b52-48ab-8127-c746e8dd3654" providerId="AD" clId="Web-{1AACBB52-31F8-F6E4-0A88-78B1FD362DD4}" dt="2024-09-30T09:34:42.371" v="47"/>
          <ac:spMkLst>
            <pc:docMk/>
            <pc:sldMk cId="1161966988" sldId="268"/>
            <ac:spMk id="4" creationId="{6179D3A6-A669-323A-57D7-78A4BB15CE59}"/>
          </ac:spMkLst>
        </pc:spChg>
        <pc:picChg chg="mod">
          <ac:chgData name="Pepijn Brinkman (1078024)" userId="S::1078024@hr.nl::431717ca-6b52-48ab-8127-c746e8dd3654" providerId="AD" clId="Web-{1AACBB52-31F8-F6E4-0A88-78B1FD362DD4}" dt="2024-09-30T09:40:32.601" v="59" actId="1076"/>
          <ac:picMkLst>
            <pc:docMk/>
            <pc:sldMk cId="1161966988" sldId="268"/>
            <ac:picMk id="3" creationId="{47729B0D-9FC5-F77B-F31D-81ADC2524466}"/>
          </ac:picMkLst>
        </pc:picChg>
        <pc:picChg chg="add mod ord modCrop">
          <ac:chgData name="Pepijn Brinkman (1078024)" userId="S::1078024@hr.nl::431717ca-6b52-48ab-8127-c746e8dd3654" providerId="AD" clId="Web-{1AACBB52-31F8-F6E4-0A88-78B1FD362DD4}" dt="2024-09-30T09:40:32.319" v="58" actId="1076"/>
          <ac:picMkLst>
            <pc:docMk/>
            <pc:sldMk cId="1161966988" sldId="268"/>
            <ac:picMk id="5" creationId="{93BB9278-4CE9-46D5-3085-F6B142B727E3}"/>
          </ac:picMkLst>
        </pc:picChg>
        <pc:picChg chg="del">
          <ac:chgData name="Pepijn Brinkman (1078024)" userId="S::1078024@hr.nl::431717ca-6b52-48ab-8127-c746e8dd3654" providerId="AD" clId="Web-{1AACBB52-31F8-F6E4-0A88-78B1FD362DD4}" dt="2024-09-30T09:32:19.725" v="46"/>
          <ac:picMkLst>
            <pc:docMk/>
            <pc:sldMk cId="1161966988" sldId="268"/>
            <ac:picMk id="8" creationId="{2751552A-80A3-1484-EEFE-199708970069}"/>
          </ac:picMkLst>
        </pc:picChg>
      </pc:sldChg>
      <pc:sldChg chg="add del replId">
        <pc:chgData name="Pepijn Brinkman (1078024)" userId="S::1078024@hr.nl::431717ca-6b52-48ab-8127-c746e8dd3654" providerId="AD" clId="Web-{1AACBB52-31F8-F6E4-0A88-78B1FD362DD4}" dt="2024-09-30T09:27:42.685" v="36"/>
        <pc:sldMkLst>
          <pc:docMk/>
          <pc:sldMk cId="1551477314" sldId="268"/>
        </pc:sldMkLst>
      </pc:sldChg>
    </pc:docChg>
  </pc:docChgLst>
  <pc:docChgLst>
    <pc:chgData name="Pepijn Brinkman (1078024)" userId="S::1078024@hr.nl::431717ca-6b52-48ab-8127-c746e8dd3654" providerId="AD" clId="Web-{77EDBCD8-81D8-D4A2-65B1-19050D8FE1D1}"/>
    <pc:docChg chg="modSld">
      <pc:chgData name="Pepijn Brinkman (1078024)" userId="S::1078024@hr.nl::431717ca-6b52-48ab-8127-c746e8dd3654" providerId="AD" clId="Web-{77EDBCD8-81D8-D4A2-65B1-19050D8FE1D1}" dt="2024-09-29T20:28:54.002" v="75" actId="1076"/>
      <pc:docMkLst>
        <pc:docMk/>
      </pc:docMkLst>
      <pc:sldChg chg="modSp">
        <pc:chgData name="Pepijn Brinkman (1078024)" userId="S::1078024@hr.nl::431717ca-6b52-48ab-8127-c746e8dd3654" providerId="AD" clId="Web-{77EDBCD8-81D8-D4A2-65B1-19050D8FE1D1}" dt="2024-09-29T20:19:55.818" v="1" actId="14100"/>
        <pc:sldMkLst>
          <pc:docMk/>
          <pc:sldMk cId="1173723855" sldId="264"/>
        </pc:sldMkLst>
        <pc:picChg chg="mod">
          <ac:chgData name="Pepijn Brinkman (1078024)" userId="S::1078024@hr.nl::431717ca-6b52-48ab-8127-c746e8dd3654" providerId="AD" clId="Web-{77EDBCD8-81D8-D4A2-65B1-19050D8FE1D1}" dt="2024-09-29T20:19:55.818" v="1" actId="14100"/>
          <ac:picMkLst>
            <pc:docMk/>
            <pc:sldMk cId="1173723855" sldId="264"/>
            <ac:picMk id="8" creationId="{2751552A-80A3-1484-EEFE-199708970069}"/>
          </ac:picMkLst>
        </pc:picChg>
      </pc:sldChg>
      <pc:sldChg chg="addSp delSp modSp">
        <pc:chgData name="Pepijn Brinkman (1078024)" userId="S::1078024@hr.nl::431717ca-6b52-48ab-8127-c746e8dd3654" providerId="AD" clId="Web-{77EDBCD8-81D8-D4A2-65B1-19050D8FE1D1}" dt="2024-09-29T20:28:54.002" v="75" actId="1076"/>
        <pc:sldMkLst>
          <pc:docMk/>
          <pc:sldMk cId="2209244035" sldId="265"/>
        </pc:sldMkLst>
        <pc:spChg chg="mod">
          <ac:chgData name="Pepijn Brinkman (1078024)" userId="S::1078024@hr.nl::431717ca-6b52-48ab-8127-c746e8dd3654" providerId="AD" clId="Web-{77EDBCD8-81D8-D4A2-65B1-19050D8FE1D1}" dt="2024-09-29T20:24:53.529" v="62" actId="20577"/>
          <ac:spMkLst>
            <pc:docMk/>
            <pc:sldMk cId="2209244035" sldId="265"/>
            <ac:spMk id="2" creationId="{5B0FA2D4-EBFF-DF73-76FE-544DF449D215}"/>
          </ac:spMkLst>
        </pc:spChg>
        <pc:spChg chg="add del mod">
          <ac:chgData name="Pepijn Brinkman (1078024)" userId="S::1078024@hr.nl::431717ca-6b52-48ab-8127-c746e8dd3654" providerId="AD" clId="Web-{77EDBCD8-81D8-D4A2-65B1-19050D8FE1D1}" dt="2024-09-29T20:21:21.778" v="13"/>
          <ac:spMkLst>
            <pc:docMk/>
            <pc:sldMk cId="2209244035" sldId="265"/>
            <ac:spMk id="5" creationId="{B3850093-B3F1-9D0A-A393-0213CC30167D}"/>
          </ac:spMkLst>
        </pc:spChg>
        <pc:spChg chg="add del mod">
          <ac:chgData name="Pepijn Brinkman (1078024)" userId="S::1078024@hr.nl::431717ca-6b52-48ab-8127-c746e8dd3654" providerId="AD" clId="Web-{77EDBCD8-81D8-D4A2-65B1-19050D8FE1D1}" dt="2024-09-29T20:21:18.340" v="11"/>
          <ac:spMkLst>
            <pc:docMk/>
            <pc:sldMk cId="2209244035" sldId="265"/>
            <ac:spMk id="8" creationId="{05D200A3-566C-31F6-18F8-EFE90E187955}"/>
          </ac:spMkLst>
        </pc:spChg>
        <pc:spChg chg="add del mod">
          <ac:chgData name="Pepijn Brinkman (1078024)" userId="S::1078024@hr.nl::431717ca-6b52-48ab-8127-c746e8dd3654" providerId="AD" clId="Web-{77EDBCD8-81D8-D4A2-65B1-19050D8FE1D1}" dt="2024-09-29T20:22:47.583" v="31"/>
          <ac:spMkLst>
            <pc:docMk/>
            <pc:sldMk cId="2209244035" sldId="265"/>
            <ac:spMk id="14" creationId="{C78BA051-6C4F-915C-5A61-BC8528941D5F}"/>
          </ac:spMkLst>
        </pc:spChg>
        <pc:graphicFrameChg chg="add del mod ord modGraphic">
          <ac:chgData name="Pepijn Brinkman (1078024)" userId="S::1078024@hr.nl::431717ca-6b52-48ab-8127-c746e8dd3654" providerId="AD" clId="Web-{77EDBCD8-81D8-D4A2-65B1-19050D8FE1D1}" dt="2024-09-29T20:21:18.340" v="12"/>
          <ac:graphicFrameMkLst>
            <pc:docMk/>
            <pc:sldMk cId="2209244035" sldId="265"/>
            <ac:graphicFrameMk id="7" creationId="{9323A822-4B8D-B596-FA8F-B392959AF4B2}"/>
          </ac:graphicFrameMkLst>
        </pc:graphicFrameChg>
        <pc:graphicFrameChg chg="add mod ord modGraphic">
          <ac:chgData name="Pepijn Brinkman (1078024)" userId="S::1078024@hr.nl::431717ca-6b52-48ab-8127-c746e8dd3654" providerId="AD" clId="Web-{77EDBCD8-81D8-D4A2-65B1-19050D8FE1D1}" dt="2024-09-29T20:26:30.536" v="73"/>
          <ac:graphicFrameMkLst>
            <pc:docMk/>
            <pc:sldMk cId="2209244035" sldId="265"/>
            <ac:graphicFrameMk id="12" creationId="{73A39C04-D903-DAA6-8567-598C50C22725}"/>
          </ac:graphicFrameMkLst>
        </pc:graphicFrameChg>
        <pc:picChg chg="del">
          <ac:chgData name="Pepijn Brinkman (1078024)" userId="S::1078024@hr.nl::431717ca-6b52-48ab-8127-c746e8dd3654" providerId="AD" clId="Web-{77EDBCD8-81D8-D4A2-65B1-19050D8FE1D1}" dt="2024-09-29T20:20:57.338" v="2"/>
          <ac:picMkLst>
            <pc:docMk/>
            <pc:sldMk cId="2209244035" sldId="265"/>
            <ac:picMk id="4" creationId="{5C682687-6487-6881-BA2F-B0CDE6F33C9E}"/>
          </ac:picMkLst>
        </pc:picChg>
        <pc:picChg chg="add mod">
          <ac:chgData name="Pepijn Brinkman (1078024)" userId="S::1078024@hr.nl::431717ca-6b52-48ab-8127-c746e8dd3654" providerId="AD" clId="Web-{77EDBCD8-81D8-D4A2-65B1-19050D8FE1D1}" dt="2024-09-29T20:28:54.002" v="75" actId="1076"/>
          <ac:picMkLst>
            <pc:docMk/>
            <pc:sldMk cId="2209244035" sldId="265"/>
            <ac:picMk id="16" creationId="{67227F3C-6700-3ABA-FB09-89719564608B}"/>
          </ac:picMkLst>
        </pc:picChg>
      </pc:sldChg>
    </pc:docChg>
  </pc:docChgLst>
  <pc:docChgLst>
    <pc:chgData name="Pepijn Brinkman (1078024)" userId="S::1078024@hr.nl::431717ca-6b52-48ab-8127-c746e8dd3654" providerId="AD" clId="Web-{8D279982-9FBD-44BD-5870-82BBF40B0ADC}"/>
    <pc:docChg chg="modSld">
      <pc:chgData name="Pepijn Brinkman (1078024)" userId="S::1078024@hr.nl::431717ca-6b52-48ab-8127-c746e8dd3654" providerId="AD" clId="Web-{8D279982-9FBD-44BD-5870-82BBF40B0ADC}" dt="2024-09-27T12:42:40.726" v="60" actId="1076"/>
      <pc:docMkLst>
        <pc:docMk/>
      </pc:docMkLst>
      <pc:sldChg chg="modSp">
        <pc:chgData name="Pepijn Brinkman (1078024)" userId="S::1078024@hr.nl::431717ca-6b52-48ab-8127-c746e8dd3654" providerId="AD" clId="Web-{8D279982-9FBD-44BD-5870-82BBF40B0ADC}" dt="2024-09-27T12:42:34.882" v="58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8D279982-9FBD-44BD-5870-82BBF40B0ADC}" dt="2024-09-27T12:42:34.882" v="58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">
        <pc:chgData name="Pepijn Brinkman (1078024)" userId="S::1078024@hr.nl::431717ca-6b52-48ab-8127-c746e8dd3654" providerId="AD" clId="Web-{8D279982-9FBD-44BD-5870-82BBF40B0ADC}" dt="2024-09-27T12:42:40.726" v="60" actId="1076"/>
        <pc:sldMkLst>
          <pc:docMk/>
          <pc:sldMk cId="1173723855" sldId="264"/>
        </pc:sldMkLst>
        <pc:spChg chg="del">
          <ac:chgData name="Pepijn Brinkman (1078024)" userId="S::1078024@hr.nl::431717ca-6b52-48ab-8127-c746e8dd3654" providerId="AD" clId="Web-{8D279982-9FBD-44BD-5870-82BBF40B0ADC}" dt="2024-09-27T12:42:37.413" v="59"/>
          <ac:spMkLst>
            <pc:docMk/>
            <pc:sldMk cId="1173723855" sldId="264"/>
            <ac:spMk id="3" creationId="{93AED1B8-544B-BE69-1482-E643A64E6410}"/>
          </ac:spMkLst>
        </pc:spChg>
        <pc:picChg chg="add mod ord">
          <ac:chgData name="Pepijn Brinkman (1078024)" userId="S::1078024@hr.nl::431717ca-6b52-48ab-8127-c746e8dd3654" providerId="AD" clId="Web-{8D279982-9FBD-44BD-5870-82BBF40B0ADC}" dt="2024-09-27T12:42:40.726" v="60" actId="1076"/>
          <ac:picMkLst>
            <pc:docMk/>
            <pc:sldMk cId="1173723855" sldId="264"/>
            <ac:picMk id="4" creationId="{8EB6FD16-6BE4-879E-912A-75E2ABD1D0A1}"/>
          </ac:picMkLst>
        </pc:picChg>
      </pc:sldChg>
    </pc:docChg>
  </pc:docChgLst>
  <pc:docChgLst>
    <pc:chgData name="Derk Ottersberg (1076265)" userId="S::1076265@hr.nl::ed2390c0-1590-463b-8ead-4aa08592d1a3" providerId="AD" clId="Web-{EC924836-F21D-CA91-FEA3-1DA6284414FD}"/>
    <pc:docChg chg="modSld">
      <pc:chgData name="Derk Ottersberg (1076265)" userId="S::1076265@hr.nl::ed2390c0-1590-463b-8ead-4aa08592d1a3" providerId="AD" clId="Web-{EC924836-F21D-CA91-FEA3-1DA6284414FD}" dt="2024-09-30T09:51:36.587" v="257" actId="20577"/>
      <pc:docMkLst>
        <pc:docMk/>
      </pc:docMkLst>
      <pc:sldChg chg="modSp">
        <pc:chgData name="Derk Ottersberg (1076265)" userId="S::1076265@hr.nl::ed2390c0-1590-463b-8ead-4aa08592d1a3" providerId="AD" clId="Web-{EC924836-F21D-CA91-FEA3-1DA6284414FD}" dt="2024-09-30T09:51:36.587" v="257" actId="20577"/>
        <pc:sldMkLst>
          <pc:docMk/>
          <pc:sldMk cId="472194312" sldId="263"/>
        </pc:sldMkLst>
        <pc:spChg chg="mod">
          <ac:chgData name="Derk Ottersberg (1076265)" userId="S::1076265@hr.nl::ed2390c0-1590-463b-8ead-4aa08592d1a3" providerId="AD" clId="Web-{EC924836-F21D-CA91-FEA3-1DA6284414FD}" dt="2024-09-30T09:51:36.587" v="257" actId="20577"/>
          <ac:spMkLst>
            <pc:docMk/>
            <pc:sldMk cId="472194312" sldId="263"/>
            <ac:spMk id="9" creationId="{1C506331-475F-9DFC-582E-B3B3118CB2BD}"/>
          </ac:spMkLst>
        </pc:spChg>
      </pc:sldChg>
      <pc:sldChg chg="modSp">
        <pc:chgData name="Derk Ottersberg (1076265)" userId="S::1076265@hr.nl::ed2390c0-1590-463b-8ead-4aa08592d1a3" providerId="AD" clId="Web-{EC924836-F21D-CA91-FEA3-1DA6284414FD}" dt="2024-09-30T09:50:37.617" v="189"/>
        <pc:sldMkLst>
          <pc:docMk/>
          <pc:sldMk cId="2209244035" sldId="265"/>
        </pc:sldMkLst>
        <pc:graphicFrameChg chg="mod modGraphic">
          <ac:chgData name="Derk Ottersberg (1076265)" userId="S::1076265@hr.nl::ed2390c0-1590-463b-8ead-4aa08592d1a3" providerId="AD" clId="Web-{EC924836-F21D-CA91-FEA3-1DA6284414FD}" dt="2024-09-30T09:50:37.617" v="189"/>
          <ac:graphicFrameMkLst>
            <pc:docMk/>
            <pc:sldMk cId="2209244035" sldId="265"/>
            <ac:graphicFrameMk id="12" creationId="{73A39C04-D903-DAA6-8567-598C50C22725}"/>
          </ac:graphicFrameMkLst>
        </pc:graphicFrameChg>
        <pc:picChg chg="mod">
          <ac:chgData name="Derk Ottersberg (1076265)" userId="S::1076265@hr.nl::ed2390c0-1590-463b-8ead-4aa08592d1a3" providerId="AD" clId="Web-{EC924836-F21D-CA91-FEA3-1DA6284414FD}" dt="2024-09-30T09:42:09.085" v="57" actId="1076"/>
          <ac:picMkLst>
            <pc:docMk/>
            <pc:sldMk cId="2209244035" sldId="265"/>
            <ac:picMk id="16" creationId="{67227F3C-6700-3ABA-FB09-89719564608B}"/>
          </ac:picMkLst>
        </pc:picChg>
      </pc:sldChg>
    </pc:docChg>
  </pc:docChgLst>
  <pc:docChgLst>
    <pc:chgData name="Pepijn Brinkman (1078024)" userId="S::1078024@hr.nl::431717ca-6b52-48ab-8127-c746e8dd3654" providerId="AD" clId="Web-{22502BFC-35A5-8B47-1BA2-8E7F8FE5BE59}"/>
    <pc:docChg chg="sldOrd">
      <pc:chgData name="Pepijn Brinkman (1078024)" userId="S::1078024@hr.nl::431717ca-6b52-48ab-8127-c746e8dd3654" providerId="AD" clId="Web-{22502BFC-35A5-8B47-1BA2-8E7F8FE5BE59}" dt="2024-09-16T09:39:08.038" v="1"/>
      <pc:docMkLst>
        <pc:docMk/>
      </pc:docMkLst>
      <pc:sldChg chg="ord">
        <pc:chgData name="Pepijn Brinkman (1078024)" userId="S::1078024@hr.nl::431717ca-6b52-48ab-8127-c746e8dd3654" providerId="AD" clId="Web-{22502BFC-35A5-8B47-1BA2-8E7F8FE5BE59}" dt="2024-09-16T09:39:08.038" v="1"/>
        <pc:sldMkLst>
          <pc:docMk/>
          <pc:sldMk cId="472194312" sldId="263"/>
        </pc:sldMkLst>
      </pc:sldChg>
    </pc:docChg>
  </pc:docChgLst>
  <pc:docChgLst>
    <pc:chgData name="Pepijn Brinkman (1078024)" userId="S::1078024@hr.nl::431717ca-6b52-48ab-8127-c746e8dd3654" providerId="AD" clId="Web-{FE79EAEB-0114-0929-2B09-31DDC98F894B}"/>
    <pc:docChg chg="addSld delSld modSld">
      <pc:chgData name="Pepijn Brinkman (1078024)" userId="S::1078024@hr.nl::431717ca-6b52-48ab-8127-c746e8dd3654" providerId="AD" clId="Web-{FE79EAEB-0114-0929-2B09-31DDC98F894B}" dt="2024-09-29T19:49:18.323" v="49"/>
      <pc:docMkLst>
        <pc:docMk/>
      </pc:docMkLst>
      <pc:sldChg chg="addSp delSp modSp">
        <pc:chgData name="Pepijn Brinkman (1078024)" userId="S::1078024@hr.nl::431717ca-6b52-48ab-8127-c746e8dd3654" providerId="AD" clId="Web-{FE79EAEB-0114-0929-2B09-31DDC98F894B}" dt="2024-09-29T19:39:35.471" v="42" actId="20577"/>
        <pc:sldMkLst>
          <pc:docMk/>
          <pc:sldMk cId="3922486767" sldId="258"/>
        </pc:sldMkLst>
        <pc:spChg chg="mod">
          <ac:chgData name="Pepijn Brinkman (1078024)" userId="S::1078024@hr.nl::431717ca-6b52-48ab-8127-c746e8dd3654" providerId="AD" clId="Web-{FE79EAEB-0114-0929-2B09-31DDC98F894B}" dt="2024-09-29T19:38:27.906" v="27" actId="20577"/>
          <ac:spMkLst>
            <pc:docMk/>
            <pc:sldMk cId="3922486767" sldId="258"/>
            <ac:spMk id="2" creationId="{FF956EC1-D74B-14C6-3885-42CDDE439C69}"/>
          </ac:spMkLst>
        </pc:spChg>
        <pc:spChg chg="del mod">
          <ac:chgData name="Pepijn Brinkman (1078024)" userId="S::1078024@hr.nl::431717ca-6b52-48ab-8127-c746e8dd3654" providerId="AD" clId="Web-{FE79EAEB-0114-0929-2B09-31DDC98F894B}" dt="2024-09-29T19:34:42.537" v="19"/>
          <ac:spMkLst>
            <pc:docMk/>
            <pc:sldMk cId="3922486767" sldId="258"/>
            <ac:spMk id="3" creationId="{77F9FABE-DF50-D68E-021E-FAC311069DF0}"/>
          </ac:spMkLst>
        </pc:spChg>
        <pc:spChg chg="add mod">
          <ac:chgData name="Pepijn Brinkman (1078024)" userId="S::1078024@hr.nl::431717ca-6b52-48ab-8127-c746e8dd3654" providerId="AD" clId="Web-{FE79EAEB-0114-0929-2B09-31DDC98F894B}" dt="2024-09-29T19:39:35.471" v="42" actId="20577"/>
          <ac:spMkLst>
            <pc:docMk/>
            <pc:sldMk cId="3922486767" sldId="258"/>
            <ac:spMk id="7" creationId="{4429AD96-605C-2343-47E9-E944C2427B59}"/>
          </ac:spMkLst>
        </pc:spChg>
        <pc:graphicFrameChg chg="add del mod ord modGraphic">
          <ac:chgData name="Pepijn Brinkman (1078024)" userId="S::1078024@hr.nl::431717ca-6b52-48ab-8127-c746e8dd3654" providerId="AD" clId="Web-{FE79EAEB-0114-0929-2B09-31DDC98F894B}" dt="2024-09-29T19:38:33.969" v="35"/>
          <ac:graphicFrameMkLst>
            <pc:docMk/>
            <pc:sldMk cId="3922486767" sldId="258"/>
            <ac:graphicFrameMk id="5" creationId="{092C85BA-FBC9-F420-48F1-CE22F0C7C23D}"/>
          </ac:graphicFrameMkLst>
        </pc:graphicFrameChg>
      </pc:sldChg>
      <pc:sldChg chg="addSp delSp modSp">
        <pc:chgData name="Pepijn Brinkman (1078024)" userId="S::1078024@hr.nl::431717ca-6b52-48ab-8127-c746e8dd3654" providerId="AD" clId="Web-{FE79EAEB-0114-0929-2B09-31DDC98F894B}" dt="2024-09-29T19:40:57.006" v="48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FE79EAEB-0114-0929-2B09-31DDC98F894B}" dt="2024-09-29T19:40:57.006" v="48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Pepijn Brinkman (1078024)" userId="S::1078024@hr.nl::431717ca-6b52-48ab-8127-c746e8dd3654" providerId="AD" clId="Web-{FE79EAEB-0114-0929-2B09-31DDC98F894B}" dt="2024-09-29T19:40:57.006" v="48"/>
          <ac:spMkLst>
            <pc:docMk/>
            <pc:sldMk cId="472194312" sldId="263"/>
            <ac:spMk id="9" creationId="{1C506331-475F-9DFC-582E-B3B3118CB2BD}"/>
          </ac:spMkLst>
        </pc:spChg>
        <pc:spChg chg="add del">
          <ac:chgData name="Pepijn Brinkman (1078024)" userId="S::1078024@hr.nl::431717ca-6b52-48ab-8127-c746e8dd3654" providerId="AD" clId="Web-{FE79EAEB-0114-0929-2B09-31DDC98F894B}" dt="2024-09-29T19:40:57.006" v="48"/>
          <ac:spMkLst>
            <pc:docMk/>
            <pc:sldMk cId="472194312" sldId="263"/>
            <ac:spMk id="12" creationId="{E53615EE-C559-4E03-999B-5477F1626FE5}"/>
          </ac:spMkLst>
        </pc:spChg>
        <pc:spChg chg="add del">
          <ac:chgData name="Pepijn Brinkman (1078024)" userId="S::1078024@hr.nl::431717ca-6b52-48ab-8127-c746e8dd3654" providerId="AD" clId="Web-{FE79EAEB-0114-0929-2B09-31DDC98F894B}" dt="2024-09-29T19:40:48.568" v="46"/>
          <ac:spMkLst>
            <pc:docMk/>
            <pc:sldMk cId="472194312" sldId="263"/>
            <ac:spMk id="16" creationId="{E53615EE-C559-4E03-999B-5477F1626FE5}"/>
          </ac:spMkLst>
        </pc:spChg>
        <pc:spChg chg="add del">
          <ac:chgData name="Pepijn Brinkman (1078024)" userId="S::1078024@hr.nl::431717ca-6b52-48ab-8127-c746e8dd3654" providerId="AD" clId="Web-{FE79EAEB-0114-0929-2B09-31DDC98F894B}" dt="2024-09-29T19:40:57.006" v="48"/>
          <ac:spMkLst>
            <pc:docMk/>
            <pc:sldMk cId="472194312" sldId="263"/>
            <ac:spMk id="18" creationId="{E53615EE-C559-4E03-999B-5477F1626FE5}"/>
          </ac:spMkLst>
        </pc:spChg>
        <pc:spChg chg="add del">
          <ac:chgData name="Pepijn Brinkman (1078024)" userId="S::1078024@hr.nl::431717ca-6b52-48ab-8127-c746e8dd3654" providerId="AD" clId="Web-{FE79EAEB-0114-0929-2B09-31DDC98F894B}" dt="2024-09-29T19:40:21.270" v="44"/>
          <ac:spMkLst>
            <pc:docMk/>
            <pc:sldMk cId="472194312" sldId="263"/>
            <ac:spMk id="19" creationId="{E53615EE-C559-4E03-999B-5477F1626FE5}"/>
          </ac:spMkLst>
        </pc:spChg>
        <pc:picChg chg="mod">
          <ac:chgData name="Pepijn Brinkman (1078024)" userId="S::1078024@hr.nl::431717ca-6b52-48ab-8127-c746e8dd3654" providerId="AD" clId="Web-{FE79EAEB-0114-0929-2B09-31DDC98F894B}" dt="2024-09-29T19:40:57.006" v="48"/>
          <ac:picMkLst>
            <pc:docMk/>
            <pc:sldMk cId="472194312" sldId="263"/>
            <ac:picMk id="4" creationId="{87CC6691-A56B-C3A1-C175-33664BCD9DEB}"/>
          </ac:picMkLst>
        </pc:picChg>
        <pc:picChg chg="mod ord">
          <ac:chgData name="Pepijn Brinkman (1078024)" userId="S::1078024@hr.nl::431717ca-6b52-48ab-8127-c746e8dd3654" providerId="AD" clId="Web-{FE79EAEB-0114-0929-2B09-31DDC98F894B}" dt="2024-09-29T19:40:57.006" v="48"/>
          <ac:picMkLst>
            <pc:docMk/>
            <pc:sldMk cId="472194312" sldId="263"/>
            <ac:picMk id="5" creationId="{5E21BA3E-2C18-2021-A1C0-A1D9AFE327F6}"/>
          </ac:picMkLst>
        </pc:picChg>
        <pc:cxnChg chg="add del">
          <ac:chgData name="Pepijn Brinkman (1078024)" userId="S::1078024@hr.nl::431717ca-6b52-48ab-8127-c746e8dd3654" providerId="AD" clId="Web-{FE79EAEB-0114-0929-2B09-31DDC98F894B}" dt="2024-09-29T19:40:57.006" v="48"/>
          <ac:cxnSpMkLst>
            <pc:docMk/>
            <pc:sldMk cId="472194312" sldId="263"/>
            <ac:cxnSpMk id="14" creationId="{B43766AD-6614-4710-B2A4-7BB682EE3D66}"/>
          </ac:cxnSpMkLst>
        </pc:cxnChg>
        <pc:cxnChg chg="add del">
          <ac:chgData name="Pepijn Brinkman (1078024)" userId="S::1078024@hr.nl::431717ca-6b52-48ab-8127-c746e8dd3654" providerId="AD" clId="Web-{FE79EAEB-0114-0929-2B09-31DDC98F894B}" dt="2024-09-29T19:40:48.568" v="46"/>
          <ac:cxnSpMkLst>
            <pc:docMk/>
            <pc:sldMk cId="472194312" sldId="263"/>
            <ac:cxnSpMk id="17" creationId="{B43766AD-6614-4710-B2A4-7BB682EE3D66}"/>
          </ac:cxnSpMkLst>
        </pc:cxnChg>
        <pc:cxnChg chg="add del">
          <ac:chgData name="Pepijn Brinkman (1078024)" userId="S::1078024@hr.nl::431717ca-6b52-48ab-8127-c746e8dd3654" providerId="AD" clId="Web-{FE79EAEB-0114-0929-2B09-31DDC98F894B}" dt="2024-09-29T19:40:57.006" v="48"/>
          <ac:cxnSpMkLst>
            <pc:docMk/>
            <pc:sldMk cId="472194312" sldId="263"/>
            <ac:cxnSpMk id="20" creationId="{799A8EBD-049C-48E6-97ED-C9102D78FC79}"/>
          </ac:cxnSpMkLst>
        </pc:cxnChg>
        <pc:cxnChg chg="add del">
          <ac:chgData name="Pepijn Brinkman (1078024)" userId="S::1078024@hr.nl::431717ca-6b52-48ab-8127-c746e8dd3654" providerId="AD" clId="Web-{FE79EAEB-0114-0929-2B09-31DDC98F894B}" dt="2024-09-29T19:40:21.270" v="44"/>
          <ac:cxnSpMkLst>
            <pc:docMk/>
            <pc:sldMk cId="472194312" sldId="263"/>
            <ac:cxnSpMk id="21" creationId="{799A8EBD-049C-48E6-97ED-C9102D78FC79}"/>
          </ac:cxnSpMkLst>
        </pc:cxnChg>
      </pc:sldChg>
      <pc:sldChg chg="del">
        <pc:chgData name="Pepijn Brinkman (1078024)" userId="S::1078024@hr.nl::431717ca-6b52-48ab-8127-c746e8dd3654" providerId="AD" clId="Web-{FE79EAEB-0114-0929-2B09-31DDC98F894B}" dt="2024-09-29T19:49:18.323" v="49"/>
        <pc:sldMkLst>
          <pc:docMk/>
          <pc:sldMk cId="1805901054" sldId="266"/>
        </pc:sldMkLst>
      </pc:sldChg>
      <pc:sldChg chg="add replId">
        <pc:chgData name="Pepijn Brinkman (1078024)" userId="S::1078024@hr.nl::431717ca-6b52-48ab-8127-c746e8dd3654" providerId="AD" clId="Web-{FE79EAEB-0114-0929-2B09-31DDC98F894B}" dt="2024-09-29T19:38:22.046" v="20"/>
        <pc:sldMkLst>
          <pc:docMk/>
          <pc:sldMk cId="1544744919" sldId="267"/>
        </pc:sldMkLst>
      </pc:sldChg>
    </pc:docChg>
  </pc:docChgLst>
  <pc:docChgLst>
    <pc:chgData name="Pepijn Brinkman (1078024)" userId="S::1078024@hr.nl::431717ca-6b52-48ab-8127-c746e8dd3654" providerId="AD" clId="Web-{BE06964D-17A8-764B-21BA-81326A1B5A33}"/>
    <pc:docChg chg="modSld">
      <pc:chgData name="Pepijn Brinkman (1078024)" userId="S::1078024@hr.nl::431717ca-6b52-48ab-8127-c746e8dd3654" providerId="AD" clId="Web-{BE06964D-17A8-764B-21BA-81326A1B5A33}" dt="2024-09-29T20:43:14.997" v="64" actId="20577"/>
      <pc:docMkLst>
        <pc:docMk/>
      </pc:docMkLst>
      <pc:sldChg chg="modSp">
        <pc:chgData name="Pepijn Brinkman (1078024)" userId="S::1078024@hr.nl::431717ca-6b52-48ab-8127-c746e8dd3654" providerId="AD" clId="Web-{BE06964D-17A8-764B-21BA-81326A1B5A33}" dt="2024-09-29T20:29:44.514" v="3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BE06964D-17A8-764B-21BA-81326A1B5A33}" dt="2024-09-29T20:29:44.514" v="3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Pepijn Brinkman (1078024)" userId="S::1078024@hr.nl::431717ca-6b52-48ab-8127-c746e8dd3654" providerId="AD" clId="Web-{BE06964D-17A8-764B-21BA-81326A1B5A33}" dt="2024-09-29T20:43:14.997" v="64" actId="20577"/>
        <pc:sldMkLst>
          <pc:docMk/>
          <pc:sldMk cId="472194312" sldId="263"/>
        </pc:sldMkLst>
        <pc:spChg chg="mod">
          <ac:chgData name="Pepijn Brinkman (1078024)" userId="S::1078024@hr.nl::431717ca-6b52-48ab-8127-c746e8dd3654" providerId="AD" clId="Web-{BE06964D-17A8-764B-21BA-81326A1B5A33}" dt="2024-09-29T20:43:14.997" v="64" actId="20577"/>
          <ac:spMkLst>
            <pc:docMk/>
            <pc:sldMk cId="472194312" sldId="263"/>
            <ac:spMk id="9" creationId="{1C506331-475F-9DFC-582E-B3B3118CB2BD}"/>
          </ac:spMkLst>
        </pc:spChg>
        <pc:picChg chg="mod modCrop">
          <ac:chgData name="Pepijn Brinkman (1078024)" userId="S::1078024@hr.nl::431717ca-6b52-48ab-8127-c746e8dd3654" providerId="AD" clId="Web-{BE06964D-17A8-764B-21BA-81326A1B5A33}" dt="2024-09-29T20:38:25.955" v="12"/>
          <ac:picMkLst>
            <pc:docMk/>
            <pc:sldMk cId="472194312" sldId="263"/>
            <ac:picMk id="4" creationId="{87CC6691-A56B-C3A1-C175-33664BCD9DEB}"/>
          </ac:picMkLst>
        </pc:picChg>
        <pc:picChg chg="mod">
          <ac:chgData name="Pepijn Brinkman (1078024)" userId="S::1078024@hr.nl::431717ca-6b52-48ab-8127-c746e8dd3654" providerId="AD" clId="Web-{BE06964D-17A8-764B-21BA-81326A1B5A33}" dt="2024-09-29T20:40:09.459" v="32"/>
          <ac:picMkLst>
            <pc:docMk/>
            <pc:sldMk cId="472194312" sldId="263"/>
            <ac:picMk id="5" creationId="{5E21BA3E-2C18-2021-A1C0-A1D9AFE327F6}"/>
          </ac:picMkLst>
        </pc:picChg>
      </pc:sldChg>
    </pc:docChg>
  </pc:docChgLst>
  <pc:docChgLst>
    <pc:chgData name="Pirmin Kalbermatter (1069542)" userId="S::1069542@hr.nl::83df0ed8-12ff-4dae-b4b0-be69d7eb2df9" providerId="AD" clId="Web-{49155CF0-F7DE-0537-2460-FC98A1E4B462}"/>
    <pc:docChg chg="modSld">
      <pc:chgData name="Pirmin Kalbermatter (1069542)" userId="S::1069542@hr.nl::83df0ed8-12ff-4dae-b4b0-be69d7eb2df9" providerId="AD" clId="Web-{49155CF0-F7DE-0537-2460-FC98A1E4B462}" dt="2024-09-16T08:54:55.799" v="22" actId="20577"/>
      <pc:docMkLst>
        <pc:docMk/>
      </pc:docMkLst>
      <pc:sldChg chg="modSp">
        <pc:chgData name="Pirmin Kalbermatter (1069542)" userId="S::1069542@hr.nl::83df0ed8-12ff-4dae-b4b0-be69d7eb2df9" providerId="AD" clId="Web-{49155CF0-F7DE-0537-2460-FC98A1E4B462}" dt="2024-09-16T08:54:55.799" v="22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49155CF0-F7DE-0537-2460-FC98A1E4B462}" dt="2024-09-16T08:54:55.799" v="22" actId="20577"/>
          <ac:spMkLst>
            <pc:docMk/>
            <pc:sldMk cId="3922486767" sldId="258"/>
            <ac:spMk id="3" creationId="{77F9FABE-DF50-D68E-021E-FAC311069DF0}"/>
          </ac:spMkLst>
        </pc:spChg>
      </pc:sldChg>
    </pc:docChg>
  </pc:docChgLst>
  <pc:docChgLst>
    <pc:chgData name="Derk Ottersberg (1076265)" userId="S::1076265@hr.nl::ed2390c0-1590-463b-8ead-4aa08592d1a3" providerId="AD" clId="Web-{33A06C53-A9D8-0635-79DC-38789C890EFA}"/>
    <pc:docChg chg="addSld delSld modSld">
      <pc:chgData name="Derk Ottersberg (1076265)" userId="S::1076265@hr.nl::ed2390c0-1590-463b-8ead-4aa08592d1a3" providerId="AD" clId="Web-{33A06C53-A9D8-0635-79DC-38789C890EFA}" dt="2024-09-19T10:43:38.572" v="9"/>
      <pc:docMkLst>
        <pc:docMk/>
      </pc:docMkLst>
      <pc:sldChg chg="del">
        <pc:chgData name="Derk Ottersberg (1076265)" userId="S::1076265@hr.nl::ed2390c0-1590-463b-8ead-4aa08592d1a3" providerId="AD" clId="Web-{33A06C53-A9D8-0635-79DC-38789C890EFA}" dt="2024-09-19T10:43:25.728" v="2"/>
        <pc:sldMkLst>
          <pc:docMk/>
          <pc:sldMk cId="3035354452" sldId="257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32.134" v="6" actId="20577"/>
        <pc:sldMkLst>
          <pc:docMk/>
          <pc:sldMk cId="3922486767" sldId="258"/>
        </pc:sldMkLst>
        <pc:spChg chg="mod">
          <ac:chgData name="Derk Ottersberg (1076265)" userId="S::1076265@hr.nl::ed2390c0-1590-463b-8ead-4aa08592d1a3" providerId="AD" clId="Web-{33A06C53-A9D8-0635-79DC-38789C890EFA}" dt="2024-09-19T10:43:32.134" v="6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del">
        <pc:chgData name="Derk Ottersberg (1076265)" userId="S::1076265@hr.nl::ed2390c0-1590-463b-8ead-4aa08592d1a3" providerId="AD" clId="Web-{33A06C53-A9D8-0635-79DC-38789C890EFA}" dt="2024-09-19T10:43:28.681" v="4"/>
        <pc:sldMkLst>
          <pc:docMk/>
          <pc:sldMk cId="4088527815" sldId="259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35.259" v="7" actId="20577"/>
        <pc:sldMkLst>
          <pc:docMk/>
          <pc:sldMk cId="2297101353" sldId="260"/>
        </pc:sldMkLst>
        <pc:spChg chg="mod">
          <ac:chgData name="Derk Ottersberg (1076265)" userId="S::1076265@hr.nl::ed2390c0-1590-463b-8ead-4aa08592d1a3" providerId="AD" clId="Web-{33A06C53-A9D8-0635-79DC-38789C890EFA}" dt="2024-09-19T10:43:35.259" v="7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del">
        <pc:chgData name="Derk Ottersberg (1076265)" userId="S::1076265@hr.nl::ed2390c0-1590-463b-8ead-4aa08592d1a3" providerId="AD" clId="Web-{33A06C53-A9D8-0635-79DC-38789C890EFA}" dt="2024-09-19T10:43:28.072" v="3"/>
        <pc:sldMkLst>
          <pc:docMk/>
          <pc:sldMk cId="2574699124" sldId="261"/>
        </pc:sldMkLst>
      </pc:sldChg>
      <pc:sldChg chg="del">
        <pc:chgData name="Derk Ottersberg (1076265)" userId="S::1076265@hr.nl::ed2390c0-1590-463b-8ead-4aa08592d1a3" providerId="AD" clId="Web-{33A06C53-A9D8-0635-79DC-38789C890EFA}" dt="2024-09-19T10:43:29.587" v="5"/>
        <pc:sldMkLst>
          <pc:docMk/>
          <pc:sldMk cId="3363172929" sldId="262"/>
        </pc:sldMkLst>
      </pc:sldChg>
      <pc:sldChg chg="modSp">
        <pc:chgData name="Derk Ottersberg (1076265)" userId="S::1076265@hr.nl::ed2390c0-1590-463b-8ead-4aa08592d1a3" providerId="AD" clId="Web-{33A06C53-A9D8-0635-79DC-38789C890EFA}" dt="2024-09-19T10:43:22.306" v="1" actId="20577"/>
        <pc:sldMkLst>
          <pc:docMk/>
          <pc:sldMk cId="472194312" sldId="263"/>
        </pc:sldMkLst>
        <pc:spChg chg="mod">
          <ac:chgData name="Derk Ottersberg (1076265)" userId="S::1076265@hr.nl::ed2390c0-1590-463b-8ead-4aa08592d1a3" providerId="AD" clId="Web-{33A06C53-A9D8-0635-79DC-38789C890EFA}" dt="2024-09-19T10:43:22.306" v="1" actId="20577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Derk Ottersberg (1076265)" userId="S::1076265@hr.nl::ed2390c0-1590-463b-8ead-4aa08592d1a3" providerId="AD" clId="Web-{33A06C53-A9D8-0635-79DC-38789C890EFA}" dt="2024-09-19T10:43:21.071" v="0" actId="20577"/>
          <ac:spMkLst>
            <pc:docMk/>
            <pc:sldMk cId="472194312" sldId="263"/>
            <ac:spMk id="3" creationId="{F4B350A5-2E9E-B5D9-999E-021FBFCCCDFB}"/>
          </ac:spMkLst>
        </pc:spChg>
      </pc:sldChg>
      <pc:sldChg chg="new">
        <pc:chgData name="Derk Ottersberg (1076265)" userId="S::1076265@hr.nl::ed2390c0-1590-463b-8ead-4aa08592d1a3" providerId="AD" clId="Web-{33A06C53-A9D8-0635-79DC-38789C890EFA}" dt="2024-09-19T10:43:37.947" v="8"/>
        <pc:sldMkLst>
          <pc:docMk/>
          <pc:sldMk cId="1173723855" sldId="264"/>
        </pc:sldMkLst>
      </pc:sldChg>
      <pc:sldChg chg="new">
        <pc:chgData name="Derk Ottersberg (1076265)" userId="S::1076265@hr.nl::ed2390c0-1590-463b-8ead-4aa08592d1a3" providerId="AD" clId="Web-{33A06C53-A9D8-0635-79DC-38789C890EFA}" dt="2024-09-19T10:43:38.572" v="9"/>
        <pc:sldMkLst>
          <pc:docMk/>
          <pc:sldMk cId="2209244035" sldId="265"/>
        </pc:sldMkLst>
      </pc:sldChg>
    </pc:docChg>
  </pc:docChgLst>
  <pc:docChgLst>
    <pc:chgData name="Pepijn Brinkman (1078024)" userId="S::1078024@hr.nl::431717ca-6b52-48ab-8127-c746e8dd3654" providerId="AD" clId="Web-{ED661BAE-8E4E-ACE7-FEDF-82128AD1B724}"/>
    <pc:docChg chg="modSld">
      <pc:chgData name="Pepijn Brinkman (1078024)" userId="S::1078024@hr.nl::431717ca-6b52-48ab-8127-c746e8dd3654" providerId="AD" clId="Web-{ED661BAE-8E4E-ACE7-FEDF-82128AD1B724}" dt="2024-09-29T20:18:52.397" v="6" actId="14100"/>
      <pc:docMkLst>
        <pc:docMk/>
      </pc:docMkLst>
      <pc:sldChg chg="addSp delSp modSp">
        <pc:chgData name="Pepijn Brinkman (1078024)" userId="S::1078024@hr.nl::431717ca-6b52-48ab-8127-c746e8dd3654" providerId="AD" clId="Web-{ED661BAE-8E4E-ACE7-FEDF-82128AD1B724}" dt="2024-09-29T20:18:52.397" v="6" actId="14100"/>
        <pc:sldMkLst>
          <pc:docMk/>
          <pc:sldMk cId="1173723855" sldId="264"/>
        </pc:sldMkLst>
        <pc:spChg chg="add del mod">
          <ac:chgData name="Pepijn Brinkman (1078024)" userId="S::1078024@hr.nl::431717ca-6b52-48ab-8127-c746e8dd3654" providerId="AD" clId="Web-{ED661BAE-8E4E-ACE7-FEDF-82128AD1B724}" dt="2024-09-29T20:18:09.989" v="1"/>
          <ac:spMkLst>
            <pc:docMk/>
            <pc:sldMk cId="1173723855" sldId="264"/>
            <ac:spMk id="5" creationId="{435E47FF-41D5-83D9-2E20-B4794E21EAC3}"/>
          </ac:spMkLst>
        </pc:spChg>
        <pc:spChg chg="add del mod">
          <ac:chgData name="Pepijn Brinkman (1078024)" userId="S::1078024@hr.nl::431717ca-6b52-48ab-8127-c746e8dd3654" providerId="AD" clId="Web-{ED661BAE-8E4E-ACE7-FEDF-82128AD1B724}" dt="2024-09-29T20:18:39.646" v="3"/>
          <ac:spMkLst>
            <pc:docMk/>
            <pc:sldMk cId="1173723855" sldId="264"/>
            <ac:spMk id="7" creationId="{9C2E828B-B074-EF56-51F1-448A68692122}"/>
          </ac:spMkLst>
        </pc:spChg>
        <pc:picChg chg="add del">
          <ac:chgData name="Pepijn Brinkman (1078024)" userId="S::1078024@hr.nl::431717ca-6b52-48ab-8127-c746e8dd3654" providerId="AD" clId="Web-{ED661BAE-8E4E-ACE7-FEDF-82128AD1B724}" dt="2024-09-29T20:18:12.989" v="2"/>
          <ac:picMkLst>
            <pc:docMk/>
            <pc:sldMk cId="1173723855" sldId="264"/>
            <ac:picMk id="4" creationId="{8EB6FD16-6BE4-879E-912A-75E2ABD1D0A1}"/>
          </ac:picMkLst>
        </pc:picChg>
        <pc:picChg chg="add mod ord">
          <ac:chgData name="Pepijn Brinkman (1078024)" userId="S::1078024@hr.nl::431717ca-6b52-48ab-8127-c746e8dd3654" providerId="AD" clId="Web-{ED661BAE-8E4E-ACE7-FEDF-82128AD1B724}" dt="2024-09-29T20:18:52.397" v="6" actId="14100"/>
          <ac:picMkLst>
            <pc:docMk/>
            <pc:sldMk cId="1173723855" sldId="264"/>
            <ac:picMk id="8" creationId="{2751552A-80A3-1484-EEFE-199708970069}"/>
          </ac:picMkLst>
        </pc:picChg>
      </pc:sldChg>
    </pc:docChg>
  </pc:docChgLst>
  <pc:docChgLst>
    <pc:chgData name="Chevan Ramcharan (1072166)" userId="S::1072166@hr.nl::a37f4463-e4a6-4241-a999-50f499047c60" providerId="AD" clId="Web-{05D4D155-3220-30F2-0FF7-26A97979D60A}"/>
    <pc:docChg chg="modSld">
      <pc:chgData name="Chevan Ramcharan (1072166)" userId="S::1072166@hr.nl::a37f4463-e4a6-4241-a999-50f499047c60" providerId="AD" clId="Web-{05D4D155-3220-30F2-0FF7-26A97979D60A}" dt="2024-09-13T14:05:19.674" v="417" actId="20577"/>
      <pc:docMkLst>
        <pc:docMk/>
      </pc:docMkLst>
      <pc:sldChg chg="modSp">
        <pc:chgData name="Chevan Ramcharan (1072166)" userId="S::1072166@hr.nl::a37f4463-e4a6-4241-a999-50f499047c60" providerId="AD" clId="Web-{05D4D155-3220-30F2-0FF7-26A97979D60A}" dt="2024-09-13T13:57:12.815" v="161" actId="20577"/>
        <pc:sldMkLst>
          <pc:docMk/>
          <pc:sldMk cId="3035354452" sldId="257"/>
        </pc:sldMkLst>
        <pc:spChg chg="mod">
          <ac:chgData name="Chevan Ramcharan (1072166)" userId="S::1072166@hr.nl::a37f4463-e4a6-4241-a999-50f499047c60" providerId="AD" clId="Web-{05D4D155-3220-30F2-0FF7-26A97979D60A}" dt="2024-09-13T13:57:12.815" v="161" actId="20577"/>
          <ac:spMkLst>
            <pc:docMk/>
            <pc:sldMk cId="3035354452" sldId="257"/>
            <ac:spMk id="3" creationId="{BD82852B-7E88-495A-1C8E-73075289336C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3:58:27.551" v="210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5D4D155-3220-30F2-0FF7-26A97979D60A}" dt="2024-09-13T13:58:27.551" v="210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4:24.593" v="398" actId="20577"/>
        <pc:sldMkLst>
          <pc:docMk/>
          <pc:sldMk cId="4088527815" sldId="259"/>
        </pc:sldMkLst>
        <pc:spChg chg="mod">
          <ac:chgData name="Chevan Ramcharan (1072166)" userId="S::1072166@hr.nl::a37f4463-e4a6-4241-a999-50f499047c60" providerId="AD" clId="Web-{05D4D155-3220-30F2-0FF7-26A97979D60A}" dt="2024-09-13T14:04:24.593" v="398" actId="20577"/>
          <ac:spMkLst>
            <pc:docMk/>
            <pc:sldMk cId="4088527815" sldId="259"/>
            <ac:spMk id="3" creationId="{19D3AD2E-D726-3BF5-7BC6-D21101079F21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3:54:11.997" v="3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5D4D155-3220-30F2-0FF7-26A97979D60A}" dt="2024-09-13T13:54:11.997" v="3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5:19.674" v="417" actId="20577"/>
        <pc:sldMkLst>
          <pc:docMk/>
          <pc:sldMk cId="2574699124" sldId="261"/>
        </pc:sldMkLst>
        <pc:spChg chg="mod">
          <ac:chgData name="Chevan Ramcharan (1072166)" userId="S::1072166@hr.nl::a37f4463-e4a6-4241-a999-50f499047c60" providerId="AD" clId="Web-{05D4D155-3220-30F2-0FF7-26A97979D60A}" dt="2024-09-13T13:59:07.959" v="236" actId="20577"/>
          <ac:spMkLst>
            <pc:docMk/>
            <pc:sldMk cId="2574699124" sldId="261"/>
            <ac:spMk id="2" creationId="{9ABE0012-BDFE-ED01-3DD1-97A8DFAEEA6C}"/>
          </ac:spMkLst>
        </pc:spChg>
        <pc:spChg chg="mod">
          <ac:chgData name="Chevan Ramcharan (1072166)" userId="S::1072166@hr.nl::a37f4463-e4a6-4241-a999-50f499047c60" providerId="AD" clId="Web-{05D4D155-3220-30F2-0FF7-26A97979D60A}" dt="2024-09-13T14:05:19.674" v="417" actId="20577"/>
          <ac:spMkLst>
            <pc:docMk/>
            <pc:sldMk cId="2574699124" sldId="261"/>
            <ac:spMk id="3" creationId="{DB13AB33-9635-1075-138C-FA0A5D3F63A2}"/>
          </ac:spMkLst>
        </pc:spChg>
        <pc:picChg chg="mod">
          <ac:chgData name="Chevan Ramcharan (1072166)" userId="S::1072166@hr.nl::a37f4463-e4a6-4241-a999-50f499047c60" providerId="AD" clId="Web-{05D4D155-3220-30F2-0FF7-26A97979D60A}" dt="2024-09-13T14:05:04.501" v="400" actId="14100"/>
          <ac:picMkLst>
            <pc:docMk/>
            <pc:sldMk cId="2574699124" sldId="261"/>
            <ac:picMk id="5" creationId="{09A779E7-D559-CDE1-D3E2-D9D816159049}"/>
          </ac:picMkLst>
        </pc:picChg>
      </pc:sldChg>
    </pc:docChg>
  </pc:docChgLst>
  <pc:docChgLst>
    <pc:chgData name="Pepijn Brinkman (1078024)" userId="431717ca-6b52-48ab-8127-c746e8dd3654" providerId="ADAL" clId="{43B864F4-D352-2F48-AFD4-0ACFDC1181DE}"/>
    <pc:docChg chg="custSel modSld">
      <pc:chgData name="Pepijn Brinkman (1078024)" userId="431717ca-6b52-48ab-8127-c746e8dd3654" providerId="ADAL" clId="{43B864F4-D352-2F48-AFD4-0ACFDC1181DE}" dt="2024-09-30T09:12:11.362" v="332" actId="20577"/>
      <pc:docMkLst>
        <pc:docMk/>
      </pc:docMkLst>
      <pc:sldChg chg="addSp delSp modSp">
        <pc:chgData name="Pepijn Brinkman (1078024)" userId="431717ca-6b52-48ab-8127-c746e8dd3654" providerId="ADAL" clId="{43B864F4-D352-2F48-AFD4-0ACFDC1181DE}" dt="2024-09-30T09:12:11.362" v="332" actId="20577"/>
        <pc:sldMkLst>
          <pc:docMk/>
          <pc:sldMk cId="1544744919" sldId="267"/>
        </pc:sldMkLst>
        <pc:spChg chg="add mod">
          <ac:chgData name="Pepijn Brinkman (1078024)" userId="431717ca-6b52-48ab-8127-c746e8dd3654" providerId="ADAL" clId="{43B864F4-D352-2F48-AFD4-0ACFDC1181DE}" dt="2024-09-30T09:12:11.362" v="332" actId="20577"/>
          <ac:spMkLst>
            <pc:docMk/>
            <pc:sldMk cId="1544744919" sldId="267"/>
            <ac:spMk id="4" creationId="{E3ACA57B-CF35-0F73-966C-C7A2EBA8FD9E}"/>
          </ac:spMkLst>
        </pc:spChg>
        <pc:graphicFrameChg chg="del mod">
          <ac:chgData name="Pepijn Brinkman (1078024)" userId="431717ca-6b52-48ab-8127-c746e8dd3654" providerId="ADAL" clId="{43B864F4-D352-2F48-AFD4-0ACFDC1181DE}" dt="2024-09-30T09:05:02.469" v="1" actId="478"/>
          <ac:graphicFrameMkLst>
            <pc:docMk/>
            <pc:sldMk cId="1544744919" sldId="267"/>
            <ac:graphicFrameMk id="5" creationId="{092C85BA-FBC9-F420-48F1-CE22F0C7C23D}"/>
          </ac:graphicFrameMkLst>
        </pc:graphicFrameChg>
      </pc:sldChg>
    </pc:docChg>
  </pc:docChgLst>
  <pc:docChgLst>
    <pc:chgData name="Chevan Ramcharan (1072166)" userId="S::1072166@hr.nl::a37f4463-e4a6-4241-a999-50f499047c60" providerId="AD" clId="Web-{0DC48C33-6DF0-218B-7F41-2D9B4EB66773}"/>
    <pc:docChg chg="addSld modSld">
      <pc:chgData name="Chevan Ramcharan (1072166)" userId="S::1072166@hr.nl::a37f4463-e4a6-4241-a999-50f499047c60" providerId="AD" clId="Web-{0DC48C33-6DF0-218B-7F41-2D9B4EB66773}" dt="2024-09-16T08:31:27.243" v="295" actId="20577"/>
      <pc:docMkLst>
        <pc:docMk/>
      </pc:docMkLst>
      <pc:sldChg chg="addSp modSp mod setBg">
        <pc:chgData name="Chevan Ramcharan (1072166)" userId="S::1072166@hr.nl::a37f4463-e4a6-4241-a999-50f499047c60" providerId="AD" clId="Web-{0DC48C33-6DF0-218B-7F41-2D9B4EB66773}" dt="2024-09-16T08:21:01.537" v="87"/>
        <pc:sldMkLst>
          <pc:docMk/>
          <pc:sldMk cId="3035354452" sldId="257"/>
        </pc:sldMkLst>
        <pc:spChg chg="mod">
          <ac:chgData name="Chevan Ramcharan (1072166)" userId="S::1072166@hr.nl::a37f4463-e4a6-4241-a999-50f499047c60" providerId="AD" clId="Web-{0DC48C33-6DF0-218B-7F41-2D9B4EB66773}" dt="2024-09-16T08:21:01.537" v="87"/>
          <ac:spMkLst>
            <pc:docMk/>
            <pc:sldMk cId="3035354452" sldId="257"/>
            <ac:spMk id="2" creationId="{16DA1436-C9F3-CA69-9D79-5B3D2D32E10D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21:01.537" v="87"/>
          <ac:spMkLst>
            <pc:docMk/>
            <pc:sldMk cId="3035354452" sldId="257"/>
            <ac:spMk id="3" creationId="{BD82852B-7E88-495A-1C8E-73075289336C}"/>
          </ac:spMkLst>
        </pc:spChg>
        <pc:spChg chg="add">
          <ac:chgData name="Chevan Ramcharan (1072166)" userId="S::1072166@hr.nl::a37f4463-e4a6-4241-a999-50f499047c60" providerId="AD" clId="Web-{0DC48C33-6DF0-218B-7F41-2D9B4EB66773}" dt="2024-09-16T08:21:01.537" v="87"/>
          <ac:spMkLst>
            <pc:docMk/>
            <pc:sldMk cId="3035354452" sldId="257"/>
            <ac:spMk id="9" creationId="{E49D7415-2F11-44C2-B6AA-13A25B6814B9}"/>
          </ac:spMkLst>
        </pc:spChg>
        <pc:picChg chg="add mod">
          <ac:chgData name="Chevan Ramcharan (1072166)" userId="S::1072166@hr.nl::a37f4463-e4a6-4241-a999-50f499047c60" providerId="AD" clId="Web-{0DC48C33-6DF0-218B-7F41-2D9B4EB66773}" dt="2024-09-16T08:21:01.537" v="87"/>
          <ac:picMkLst>
            <pc:docMk/>
            <pc:sldMk cId="3035354452" sldId="257"/>
            <ac:picMk id="4" creationId="{0B4A336D-BCB9-3C1B-E794-A8B18FDBED57}"/>
          </ac:picMkLst>
        </pc:picChg>
        <pc:cxnChg chg="add">
          <ac:chgData name="Chevan Ramcharan (1072166)" userId="S::1072166@hr.nl::a37f4463-e4a6-4241-a999-50f499047c60" providerId="AD" clId="Web-{0DC48C33-6DF0-218B-7F41-2D9B4EB66773}" dt="2024-09-16T08:21:01.537" v="87"/>
          <ac:cxnSpMkLst>
            <pc:docMk/>
            <pc:sldMk cId="3035354452" sldId="257"/>
            <ac:cxnSpMk id="11" creationId="{8E813B4C-6731-0B72-5252-A79AB0E20B58}"/>
          </ac:cxnSpMkLst>
        </pc:cxnChg>
        <pc:cxnChg chg="add">
          <ac:chgData name="Chevan Ramcharan (1072166)" userId="S::1072166@hr.nl::a37f4463-e4a6-4241-a999-50f499047c60" providerId="AD" clId="Web-{0DC48C33-6DF0-218B-7F41-2D9B4EB66773}" dt="2024-09-16T08:21:01.537" v="87"/>
          <ac:cxnSpMkLst>
            <pc:docMk/>
            <pc:sldMk cId="3035354452" sldId="257"/>
            <ac:cxnSpMk id="13" creationId="{6E0E8146-6E65-2E6C-0C86-547E3C925406}"/>
          </ac:cxnSpMkLst>
        </pc:cxnChg>
      </pc:sldChg>
      <pc:sldChg chg="modSp">
        <pc:chgData name="Chevan Ramcharan (1072166)" userId="S::1072166@hr.nl::a37f4463-e4a6-4241-a999-50f499047c60" providerId="AD" clId="Web-{0DC48C33-6DF0-218B-7F41-2D9B4EB66773}" dt="2024-09-16T08:26:29.562" v="222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DC48C33-6DF0-218B-7F41-2D9B4EB66773}" dt="2024-09-16T08:26:29.562" v="222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mod setBg">
        <pc:chgData name="Chevan Ramcharan (1072166)" userId="S::1072166@hr.nl::a37f4463-e4a6-4241-a999-50f499047c60" providerId="AD" clId="Web-{0DC48C33-6DF0-218B-7F41-2D9B4EB66773}" dt="2024-09-16T08:20:43.052" v="86" actId="20577"/>
        <pc:sldMkLst>
          <pc:docMk/>
          <pc:sldMk cId="4088527815" sldId="259"/>
        </pc:sldMkLst>
        <pc:spChg chg="mod">
          <ac:chgData name="Chevan Ramcharan (1072166)" userId="S::1072166@hr.nl::a37f4463-e4a6-4241-a999-50f499047c60" providerId="AD" clId="Web-{0DC48C33-6DF0-218B-7F41-2D9B4EB66773}" dt="2024-09-16T08:19:58.410" v="81" actId="20577"/>
          <ac:spMkLst>
            <pc:docMk/>
            <pc:sldMk cId="4088527815" sldId="259"/>
            <ac:spMk id="2" creationId="{7FAC25A2-FFC3-EF85-B342-7E7B4AB574CB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20:43.052" v="86" actId="20577"/>
          <ac:spMkLst>
            <pc:docMk/>
            <pc:sldMk cId="4088527815" sldId="259"/>
            <ac:spMk id="3" creationId="{19D3AD2E-D726-3BF5-7BC6-D21101079F21}"/>
          </ac:spMkLst>
        </pc:spChg>
        <pc:spChg chg="add">
          <ac:chgData name="Chevan Ramcharan (1072166)" userId="S::1072166@hr.nl::a37f4463-e4a6-4241-a999-50f499047c60" providerId="AD" clId="Web-{0DC48C33-6DF0-218B-7F41-2D9B4EB66773}" dt="2024-09-16T08:18:46.126" v="75"/>
          <ac:spMkLst>
            <pc:docMk/>
            <pc:sldMk cId="4088527815" sldId="259"/>
            <ac:spMk id="9" creationId="{E49D7415-2F11-44C2-B6AA-13A25B6814B9}"/>
          </ac:spMkLst>
        </pc:spChg>
        <pc:picChg chg="add mod">
          <ac:chgData name="Chevan Ramcharan (1072166)" userId="S::1072166@hr.nl::a37f4463-e4a6-4241-a999-50f499047c60" providerId="AD" clId="Web-{0DC48C33-6DF0-218B-7F41-2D9B4EB66773}" dt="2024-09-16T08:18:46.126" v="75"/>
          <ac:picMkLst>
            <pc:docMk/>
            <pc:sldMk cId="4088527815" sldId="259"/>
            <ac:picMk id="4" creationId="{899DE161-FF93-D87D-8EDB-7D7E4247ABB8}"/>
          </ac:picMkLst>
        </pc:picChg>
        <pc:cxnChg chg="add">
          <ac:chgData name="Chevan Ramcharan (1072166)" userId="S::1072166@hr.nl::a37f4463-e4a6-4241-a999-50f499047c60" providerId="AD" clId="Web-{0DC48C33-6DF0-218B-7F41-2D9B4EB66773}" dt="2024-09-16T08:18:46.126" v="75"/>
          <ac:cxnSpMkLst>
            <pc:docMk/>
            <pc:sldMk cId="4088527815" sldId="259"/>
            <ac:cxnSpMk id="11" creationId="{8E813B4C-6731-0B72-5252-A79AB0E20B58}"/>
          </ac:cxnSpMkLst>
        </pc:cxnChg>
        <pc:cxnChg chg="add">
          <ac:chgData name="Chevan Ramcharan (1072166)" userId="S::1072166@hr.nl::a37f4463-e4a6-4241-a999-50f499047c60" providerId="AD" clId="Web-{0DC48C33-6DF0-218B-7F41-2D9B4EB66773}" dt="2024-09-16T08:18:46.126" v="75"/>
          <ac:cxnSpMkLst>
            <pc:docMk/>
            <pc:sldMk cId="4088527815" sldId="259"/>
            <ac:cxnSpMk id="13" creationId="{6E0E8146-6E65-2E6C-0C86-547E3C925406}"/>
          </ac:cxnSpMkLst>
        </pc:cxnChg>
      </pc:sldChg>
      <pc:sldChg chg="modSp">
        <pc:chgData name="Chevan Ramcharan (1072166)" userId="S::1072166@hr.nl::a37f4463-e4a6-4241-a999-50f499047c60" providerId="AD" clId="Web-{0DC48C33-6DF0-218B-7F41-2D9B4EB66773}" dt="2024-09-16T08:29:03.145" v="228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DC48C33-6DF0-218B-7F41-2D9B4EB66773}" dt="2024-09-16T08:29:03.145" v="228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 mod setBg">
        <pc:chgData name="Chevan Ramcharan (1072166)" userId="S::1072166@hr.nl::a37f4463-e4a6-4241-a999-50f499047c60" providerId="AD" clId="Web-{0DC48C33-6DF0-218B-7F41-2D9B4EB66773}" dt="2024-09-16T08:18:34.298" v="74"/>
        <pc:sldMkLst>
          <pc:docMk/>
          <pc:sldMk cId="2574699124" sldId="261"/>
        </pc:sldMkLst>
        <pc:spChg chg="mod">
          <ac:chgData name="Chevan Ramcharan (1072166)" userId="S::1072166@hr.nl::a37f4463-e4a6-4241-a999-50f499047c60" providerId="AD" clId="Web-{0DC48C33-6DF0-218B-7F41-2D9B4EB66773}" dt="2024-09-16T08:18:34.298" v="74"/>
          <ac:spMkLst>
            <pc:docMk/>
            <pc:sldMk cId="2574699124" sldId="261"/>
            <ac:spMk id="2" creationId="{9ABE0012-BDFE-ED01-3DD1-97A8DFAEEA6C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18:34.298" v="74"/>
          <ac:spMkLst>
            <pc:docMk/>
            <pc:sldMk cId="2574699124" sldId="261"/>
            <ac:spMk id="3" creationId="{DB13AB33-9635-1075-138C-FA0A5D3F63A2}"/>
          </ac:spMkLst>
        </pc:spChg>
        <pc:spChg chg="add">
          <ac:chgData name="Chevan Ramcharan (1072166)" userId="S::1072166@hr.nl::a37f4463-e4a6-4241-a999-50f499047c60" providerId="AD" clId="Web-{0DC48C33-6DF0-218B-7F41-2D9B4EB66773}" dt="2024-09-16T08:18:34.298" v="74"/>
          <ac:spMkLst>
            <pc:docMk/>
            <pc:sldMk cId="2574699124" sldId="261"/>
            <ac:spMk id="9" creationId="{E49D7415-2F11-44C2-B6AA-13A25B6814B9}"/>
          </ac:spMkLst>
        </pc:spChg>
        <pc:picChg chg="mod ord">
          <ac:chgData name="Chevan Ramcharan (1072166)" userId="S::1072166@hr.nl::a37f4463-e4a6-4241-a999-50f499047c60" providerId="AD" clId="Web-{0DC48C33-6DF0-218B-7F41-2D9B4EB66773}" dt="2024-09-16T08:18:34.298" v="74"/>
          <ac:picMkLst>
            <pc:docMk/>
            <pc:sldMk cId="2574699124" sldId="261"/>
            <ac:picMk id="4" creationId="{BF835355-114D-EF1E-34A4-85D46C861B78}"/>
          </ac:picMkLst>
        </pc:picChg>
        <pc:picChg chg="del">
          <ac:chgData name="Chevan Ramcharan (1072166)" userId="S::1072166@hr.nl::a37f4463-e4a6-4241-a999-50f499047c60" providerId="AD" clId="Web-{0DC48C33-6DF0-218B-7F41-2D9B4EB66773}" dt="2024-09-16T08:18:26.782" v="72"/>
          <ac:picMkLst>
            <pc:docMk/>
            <pc:sldMk cId="2574699124" sldId="261"/>
            <ac:picMk id="5" creationId="{09A779E7-D559-CDE1-D3E2-D9D816159049}"/>
          </ac:picMkLst>
        </pc:picChg>
        <pc:cxnChg chg="add">
          <ac:chgData name="Chevan Ramcharan (1072166)" userId="S::1072166@hr.nl::a37f4463-e4a6-4241-a999-50f499047c60" providerId="AD" clId="Web-{0DC48C33-6DF0-218B-7F41-2D9B4EB66773}" dt="2024-09-16T08:18:34.298" v="74"/>
          <ac:cxnSpMkLst>
            <pc:docMk/>
            <pc:sldMk cId="2574699124" sldId="261"/>
            <ac:cxnSpMk id="11" creationId="{D2E57F3D-33BE-4306-87E6-245763719516}"/>
          </ac:cxnSpMkLst>
        </pc:cxnChg>
      </pc:sldChg>
      <pc:sldChg chg="modSp new">
        <pc:chgData name="Chevan Ramcharan (1072166)" userId="S::1072166@hr.nl::a37f4463-e4a6-4241-a999-50f499047c60" providerId="AD" clId="Web-{0DC48C33-6DF0-218B-7F41-2D9B4EB66773}" dt="2024-09-16T08:25:35.357" v="202" actId="20577"/>
        <pc:sldMkLst>
          <pc:docMk/>
          <pc:sldMk cId="3363172929" sldId="262"/>
        </pc:sldMkLst>
        <pc:spChg chg="mod">
          <ac:chgData name="Chevan Ramcharan (1072166)" userId="S::1072166@hr.nl::a37f4463-e4a6-4241-a999-50f499047c60" providerId="AD" clId="Web-{0DC48C33-6DF0-218B-7F41-2D9B4EB66773}" dt="2024-09-16T08:23:17.025" v="93" actId="20577"/>
          <ac:spMkLst>
            <pc:docMk/>
            <pc:sldMk cId="3363172929" sldId="262"/>
            <ac:spMk id="2" creationId="{F80E5D48-E70C-0142-31DD-77C25C2EFC23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25:35.357" v="202" actId="20577"/>
          <ac:spMkLst>
            <pc:docMk/>
            <pc:sldMk cId="3363172929" sldId="262"/>
            <ac:spMk id="3" creationId="{987CF070-39A4-AF21-041F-A6985915CAB5}"/>
          </ac:spMkLst>
        </pc:spChg>
      </pc:sldChg>
      <pc:sldChg chg="modSp new">
        <pc:chgData name="Chevan Ramcharan (1072166)" userId="S::1072166@hr.nl::a37f4463-e4a6-4241-a999-50f499047c60" providerId="AD" clId="Web-{0DC48C33-6DF0-218B-7F41-2D9B4EB66773}" dt="2024-09-16T08:31:27.243" v="295" actId="20577"/>
        <pc:sldMkLst>
          <pc:docMk/>
          <pc:sldMk cId="472194312" sldId="263"/>
        </pc:sldMkLst>
        <pc:spChg chg="mod">
          <ac:chgData name="Chevan Ramcharan (1072166)" userId="S::1072166@hr.nl::a37f4463-e4a6-4241-a999-50f499047c60" providerId="AD" clId="Web-{0DC48C33-6DF0-218B-7F41-2D9B4EB66773}" dt="2024-09-16T08:29:08.895" v="235" actId="20577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31:27.243" v="295" actId="20577"/>
          <ac:spMkLst>
            <pc:docMk/>
            <pc:sldMk cId="472194312" sldId="263"/>
            <ac:spMk id="3" creationId="{F4B350A5-2E9E-B5D9-999E-021FBFCCCD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Haptic Interface</a:t>
            </a:r>
            <a:br>
              <a:rPr lang="en-US" sz="3400" b="1"/>
            </a:br>
            <a:r>
              <a:rPr lang="en-US" sz="3400" b="1"/>
              <a:t>in a networked virtual environment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r>
              <a:rPr lang="en-US" sz="1800">
                <a:latin typeface="Avenir Next LT Pro Light"/>
              </a:rPr>
              <a:t>Pirmin, Pepijn, Derk &amp; Chevan</a:t>
            </a:r>
          </a:p>
          <a:p>
            <a:endParaRPr lang="en-US" sz="18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13E8496-9903-FA34-9313-FD48F81F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4038600" y="1366555"/>
            <a:ext cx="7353299" cy="4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65B-0850-5C50-21F5-1C79F00F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2A90-5269-BF25-4CE6-324649A9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flowchart</a:t>
            </a:r>
          </a:p>
          <a:p>
            <a:r>
              <a:rPr lang="en-US"/>
              <a:t>Haptic device in Unity</a:t>
            </a:r>
          </a:p>
          <a:p>
            <a:r>
              <a:rPr lang="en-US"/>
              <a:t>Network Architecture Simulation</a:t>
            </a:r>
          </a:p>
          <a:p>
            <a:r>
              <a:rPr lang="en-US"/>
              <a:t>ALVR</a:t>
            </a:r>
          </a:p>
          <a:p>
            <a:r>
              <a:rPr lang="en-US" err="1"/>
              <a:t>Vorige</a:t>
            </a:r>
            <a:r>
              <a:rPr lang="en-US"/>
              <a:t> sprint (retrospective)</a:t>
            </a:r>
          </a:p>
          <a:p>
            <a:r>
              <a:rPr lang="en-US" err="1"/>
              <a:t>Volgende</a:t>
            </a:r>
            <a:r>
              <a:rPr lang="en-US"/>
              <a:t> sprint (sprint backlog)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DFF7-EA50-991F-AD1C-4E96423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flowchart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751552A-80A3-1484-EEFE-199708970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232" y="1564478"/>
            <a:ext cx="10276028" cy="4568133"/>
          </a:xfrm>
        </p:spPr>
      </p:pic>
    </p:spTree>
    <p:extLst>
      <p:ext uri="{BB962C8B-B14F-4D97-AF65-F5344CB8AC3E}">
        <p14:creationId xmlns:p14="http://schemas.microsoft.com/office/powerpoint/2010/main" val="117372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DFF7-EA50-991F-AD1C-4E96423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Haptic device in Unity </a:t>
            </a:r>
            <a:r>
              <a:rPr lang="en-US" sz="1400" b="1">
                <a:latin typeface="Calibri"/>
                <a:ea typeface="Calibri"/>
                <a:cs typeface="Calibri"/>
              </a:rPr>
              <a:t>5.  Haptic feedback needs to allow clients to control movement</a:t>
            </a:r>
          </a:p>
          <a:p>
            <a:endParaRPr lang="en-US"/>
          </a:p>
        </p:txBody>
      </p:sp>
      <p:pic>
        <p:nvPicPr>
          <p:cNvPr id="5" name="Content Placeholder 4" descr="https://cdn.discordapp.com/attachments/832632898980413452/1290245321489776681/Screenshot_20240930_113324_Gallery.png?ex=66fbc218&amp;is=66fa7098&amp;hm=d2ce3b4ebd5abb5fd3c7252bd1061eb5e635402d6d3fc11b81311b0c88fff7f9&amp;">
            <a:extLst>
              <a:ext uri="{FF2B5EF4-FFF2-40B4-BE49-F238E27FC236}">
                <a16:creationId xmlns:a16="http://schemas.microsoft.com/office/drawing/2014/main" id="{93BB9278-4CE9-46D5-3085-F6B142B72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456" r="-599" b="10724"/>
          <a:stretch/>
        </p:blipFill>
        <p:spPr>
          <a:xfrm>
            <a:off x="8897562" y="1569193"/>
            <a:ext cx="2508226" cy="4376244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729B0D-9FC5-F77B-F31D-81ADC2524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30" y="1564146"/>
            <a:ext cx="7915392" cy="43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FA2D4-EBFF-DF73-76FE-544DF449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783113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Network architecture</a:t>
            </a:r>
            <a:br>
              <a:rPr lang="en-US"/>
            </a:br>
            <a:r>
              <a:rPr lang="en-US" sz="1600"/>
              <a:t>simulation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A39C04-D903-DAA6-8567-598C50C22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530847"/>
              </p:ext>
            </p:extLst>
          </p:nvPr>
        </p:nvGraphicFramePr>
        <p:xfrm>
          <a:off x="1482683" y="2737364"/>
          <a:ext cx="10396612" cy="30391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6635">
                  <a:extLst>
                    <a:ext uri="{9D8B030D-6E8A-4147-A177-3AD203B41FA5}">
                      <a16:colId xmlns:a16="http://schemas.microsoft.com/office/drawing/2014/main" val="2395258764"/>
                    </a:ext>
                  </a:extLst>
                </a:gridCol>
                <a:gridCol w="2401748">
                  <a:extLst>
                    <a:ext uri="{9D8B030D-6E8A-4147-A177-3AD203B41FA5}">
                      <a16:colId xmlns:a16="http://schemas.microsoft.com/office/drawing/2014/main" val="3507151900"/>
                    </a:ext>
                  </a:extLst>
                </a:gridCol>
                <a:gridCol w="2714306">
                  <a:extLst>
                    <a:ext uri="{9D8B030D-6E8A-4147-A177-3AD203B41FA5}">
                      <a16:colId xmlns:a16="http://schemas.microsoft.com/office/drawing/2014/main" val="3122410878"/>
                    </a:ext>
                  </a:extLst>
                </a:gridCol>
                <a:gridCol w="3503923">
                  <a:extLst>
                    <a:ext uri="{9D8B030D-6E8A-4147-A177-3AD203B41FA5}">
                      <a16:colId xmlns:a16="http://schemas.microsoft.com/office/drawing/2014/main" val="21166017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endParaRPr lang="en-US" sz="1200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NVIDIA </a:t>
                      </a:r>
                      <a:r>
                        <a:rPr lang="en-US" sz="1200" b="0" i="0" err="1">
                          <a:effectLst/>
                          <a:latin typeface="Aptos"/>
                        </a:rPr>
                        <a:t>CloudXR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ALVR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1569"/>
                        </a:lnSpc>
                      </a:pP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Moonlight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5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Cost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Paid*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solidFill>
                            <a:srgbClr val="92D050"/>
                          </a:solidFill>
                          <a:effectLst/>
                          <a:latin typeface="Aptos"/>
                        </a:rPr>
                        <a:t>Free &amp; Open-source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solidFill>
                            <a:srgbClr val="92D050"/>
                          </a:solidFill>
                          <a:effectLst/>
                          <a:latin typeface="Aptos"/>
                        </a:rPr>
                        <a:t>Free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659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Purpose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Professional VR/AR cloud streaming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PC VR wireless streaming to headsets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General game streaming (</a:t>
                      </a: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non-VR focus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)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7073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Supported Platforms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Cloud &amp; PC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PC (windows, Linux)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PC (Windows, Linux, macOS)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807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Wireless Streaming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Yes (optimized for cloud-based VR)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Yes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Yes (but focused on general gaming)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95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VR Support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solidFill>
                            <a:srgbClr val="92D050"/>
                          </a:solidFill>
                          <a:effectLst/>
                          <a:latin typeface="Aptos"/>
                        </a:rPr>
                        <a:t>Fully optimized for VR &amp; AR </a:t>
                      </a:r>
                      <a:endParaRPr lang="en-US" b="0" i="0">
                        <a:solidFill>
                          <a:srgbClr val="92D050"/>
                        </a:solidFill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solidFill>
                            <a:srgbClr val="92D050"/>
                          </a:solidFill>
                          <a:effectLst/>
                          <a:latin typeface="Aptos"/>
                        </a:rPr>
                        <a:t>Designed specifically for VR streaming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Not designed for VR </a:t>
                      </a:r>
                      <a:endParaRPr lang="en-US" b="0" i="0">
                        <a:solidFill>
                          <a:srgbClr val="FF0000"/>
                        </a:solidFill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264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Additional advantage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solidFill>
                            <a:srgbClr val="92D050"/>
                          </a:solidFill>
                          <a:effectLst/>
                          <a:latin typeface="Aptos"/>
                        </a:rPr>
                        <a:t>Clearly supports for cloud </a:t>
                      </a:r>
                      <a:endParaRPr lang="en-US" b="0" i="0">
                        <a:solidFill>
                          <a:srgbClr val="92D050"/>
                        </a:solidFill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Supports </a:t>
                      </a:r>
                      <a:r>
                        <a:rPr lang="en-US" sz="1200" b="0" i="0" err="1">
                          <a:effectLst/>
                          <a:latin typeface="Aptos"/>
                        </a:rPr>
                        <a:t>PhoneVR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, which can be great for testing. 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Ease of setup, with regards to streaming, unsure about the controls (VR), or a second client. Extra laptops needed. Not wireless.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77529"/>
                  </a:ext>
                </a:extLst>
              </a:tr>
            </a:tbl>
          </a:graphicData>
        </a:graphic>
      </p:graphicFrame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7227F3C-6700-3ABA-FB09-89719564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98" y="5804287"/>
            <a:ext cx="81248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3766AD-6614-4710-B2A4-7BB682EE3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9610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with a video game on the screen&#10;&#10;Description automatically generated">
            <a:extLst>
              <a:ext uri="{FF2B5EF4-FFF2-40B4-BE49-F238E27FC236}">
                <a16:creationId xmlns:a16="http://schemas.microsoft.com/office/drawing/2014/main" id="{5E21BA3E-2C18-2021-A1C0-A1D9AFE3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549" y="2187288"/>
            <a:ext cx="3077763" cy="3764847"/>
          </a:xfrm>
          <a:prstGeom prst="rect">
            <a:avLst/>
          </a:prstGeom>
        </p:spPr>
      </p:pic>
      <p:pic>
        <p:nvPicPr>
          <p:cNvPr id="4" name="Content Placeholder 3" descr="A person wearing a vr headset&#10;&#10;Description automatically generated">
            <a:extLst>
              <a:ext uri="{FF2B5EF4-FFF2-40B4-BE49-F238E27FC236}">
                <a16:creationId xmlns:a16="http://schemas.microsoft.com/office/drawing/2014/main" id="{87CC6691-A56B-C3A1-C175-33664BCD9D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40" t="3569" r="240" b="122"/>
          <a:stretch/>
        </p:blipFill>
        <p:spPr>
          <a:xfrm>
            <a:off x="8526421" y="2187288"/>
            <a:ext cx="2862417" cy="3763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9FF6E-ECC4-496D-FECA-5682FDB7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4" cy="981914"/>
          </a:xfrm>
        </p:spPr>
        <p:txBody>
          <a:bodyPr>
            <a:normAutofit/>
          </a:bodyPr>
          <a:lstStyle/>
          <a:p>
            <a:r>
              <a:rPr lang="en-US"/>
              <a:t>ALVR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506331-475F-9DFC-582E-B3B3118CB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185184"/>
            <a:ext cx="4375389" cy="3976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Onmerkbare</a:t>
            </a:r>
            <a:r>
              <a:rPr lang="en-US"/>
              <a:t> input delay</a:t>
            </a:r>
          </a:p>
          <a:p>
            <a:r>
              <a:rPr lang="en-US"/>
              <a:t>Soms stutters, door </a:t>
            </a:r>
            <a:r>
              <a:rPr lang="en-US" err="1"/>
              <a:t>wifi</a:t>
            </a:r>
            <a:r>
              <a:rPr lang="en-US"/>
              <a:t>/laptop</a:t>
            </a:r>
          </a:p>
          <a:p>
            <a:r>
              <a:rPr lang="en-US"/>
              <a:t>Quality vs framerate </a:t>
            </a:r>
            <a:r>
              <a:rPr lang="en-US" err="1"/>
              <a:t>en</a:t>
            </a:r>
            <a:r>
              <a:rPr lang="en-US"/>
              <a:t> latency</a:t>
            </a:r>
          </a:p>
          <a:p>
            <a:r>
              <a:rPr lang="en-US"/>
              <a:t>Unity-&gt;</a:t>
            </a:r>
            <a:r>
              <a:rPr lang="en-US" err="1"/>
              <a:t>SteamVR</a:t>
            </a:r>
            <a:r>
              <a:rPr lang="en-US"/>
              <a:t>-&gt;ALVR-&gt;Headset</a:t>
            </a:r>
          </a:p>
          <a:p>
            <a:r>
              <a:rPr lang="en-US" err="1"/>
              <a:t>Voorkeur</a:t>
            </a:r>
            <a:r>
              <a:rPr lang="en-US"/>
              <a:t> </a:t>
            </a:r>
            <a:r>
              <a:rPr lang="en-US" err="1"/>
              <a:t>opdrachtgever</a:t>
            </a:r>
            <a:r>
              <a:rPr lang="en-US"/>
              <a:t>  is quest</a:t>
            </a:r>
          </a:p>
          <a:p>
            <a:pPr marL="0" indent="0">
              <a:buNone/>
            </a:pPr>
            <a:endParaRPr lang="en-US"/>
          </a:p>
          <a:p>
            <a:r>
              <a:rPr lang="en-US" sz="1000" b="1">
                <a:latin typeface="Calibri"/>
                <a:ea typeface="Calibri"/>
                <a:cs typeface="Calibri"/>
              </a:rPr>
              <a:t>1. Connect the VR via Internet to the 'remote' server (laptop)</a:t>
            </a:r>
            <a:endParaRPr lang="en-US" sz="1000">
              <a:latin typeface="Calibri"/>
              <a:ea typeface="Calibri"/>
              <a:cs typeface="Calibri"/>
            </a:endParaRPr>
          </a:p>
          <a:p>
            <a:r>
              <a:rPr lang="en-US" sz="1000" b="1">
                <a:latin typeface="Calibri"/>
                <a:ea typeface="Calibri"/>
                <a:cs typeface="Calibri"/>
              </a:rPr>
              <a:t>0. The XR needs to be simulated on a 'remote' server</a:t>
            </a:r>
            <a:endParaRPr lang="en-US" sz="1000">
              <a:latin typeface="Calibri"/>
              <a:ea typeface="Calibri"/>
              <a:cs typeface="Calibri"/>
            </a:endParaRPr>
          </a:p>
          <a:p>
            <a:r>
              <a:rPr lang="en-US" sz="1000" b="1">
                <a:latin typeface="Calibri"/>
                <a:ea typeface="Calibri"/>
                <a:cs typeface="Calibri"/>
              </a:rPr>
              <a:t>4. Rendering needs to happen on the 'remote' server only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EC1-D74B-14C6-3885-42CDDE4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>
                <a:latin typeface="Avenir Next LT Pro"/>
              </a:rPr>
              <a:t>Vorige</a:t>
            </a:r>
            <a:r>
              <a:rPr lang="en-US" sz="3200" b="1">
                <a:latin typeface="Avenir Next LT Pro"/>
              </a:rPr>
              <a:t> sprint (Retrospective)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29AD96-605C-2343-47E9-E944C242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Basisonderdelen</a:t>
            </a:r>
            <a:r>
              <a:rPr lang="en-US"/>
              <a:t> </a:t>
            </a:r>
            <a:r>
              <a:rPr lang="en-US" err="1"/>
              <a:t>verwerken</a:t>
            </a:r>
            <a:r>
              <a:rPr lang="en-US"/>
              <a:t> (Risk, Planning, Backlogs)</a:t>
            </a:r>
          </a:p>
          <a:p>
            <a:r>
              <a:rPr lang="en-US"/>
              <a:t>VR headset </a:t>
            </a:r>
            <a:r>
              <a:rPr lang="en-US" err="1"/>
              <a:t>bij</a:t>
            </a:r>
            <a:r>
              <a:rPr lang="en-US"/>
              <a:t> VR Lab</a:t>
            </a:r>
          </a:p>
          <a:p>
            <a:r>
              <a:rPr lang="en-US"/>
              <a:t>Haptic Gloves?</a:t>
            </a:r>
          </a:p>
          <a:p>
            <a:r>
              <a:rPr lang="en-US" err="1"/>
              <a:t>Onderzoek</a:t>
            </a:r>
            <a:r>
              <a:rPr lang="en-US"/>
              <a:t> Latency Generation</a:t>
            </a:r>
          </a:p>
          <a:p>
            <a:r>
              <a:rPr lang="en-US" err="1"/>
              <a:t>Gesprek</a:t>
            </a:r>
            <a:r>
              <a:rPr lang="en-US"/>
              <a:t> met stakeholder TNO (Nico)</a:t>
            </a:r>
          </a:p>
        </p:txBody>
      </p:sp>
    </p:spTree>
    <p:extLst>
      <p:ext uri="{BB962C8B-B14F-4D97-AF65-F5344CB8AC3E}">
        <p14:creationId xmlns:p14="http://schemas.microsoft.com/office/powerpoint/2010/main" val="39224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EC1-D74B-14C6-3885-42CDDE4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>
                <a:latin typeface="Avenir Next LT Pro"/>
              </a:rPr>
              <a:t>Volgende</a:t>
            </a:r>
            <a:r>
              <a:rPr lang="en-US" sz="3200" b="1">
                <a:latin typeface="Avenir Next LT Pro"/>
              </a:rPr>
              <a:t> Sprint </a:t>
            </a:r>
            <a:endParaRPr lang="en-US" sz="3200">
              <a:latin typeface="Avenir Next LT Pro"/>
            </a:endParaRP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CA57B-CF35-0F73-966C-C7A2EBA8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32018"/>
            <a:ext cx="10931896" cy="372987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nl-NL">
                <a:latin typeface="Calibri"/>
                <a:ea typeface="Calibri"/>
                <a:cs typeface="Calibri"/>
              </a:rPr>
              <a:t>Network </a:t>
            </a:r>
            <a:r>
              <a:rPr lang="nl-NL" err="1">
                <a:latin typeface="Calibri"/>
                <a:ea typeface="Calibri"/>
                <a:cs typeface="Calibri"/>
              </a:rPr>
              <a:t>statistics</a:t>
            </a:r>
            <a:r>
              <a:rPr lang="nl-NL">
                <a:latin typeface="Calibri"/>
                <a:ea typeface="Calibri"/>
                <a:cs typeface="Calibri"/>
              </a:rPr>
              <a:t> tool (must, </a:t>
            </a:r>
            <a:r>
              <a:rPr lang="en-US" b="1">
                <a:latin typeface="Calibri"/>
                <a:ea typeface="Calibri"/>
                <a:cs typeface="Calibri"/>
              </a:rPr>
              <a:t>7. User experience must be gathered, with network degradation</a:t>
            </a:r>
            <a:r>
              <a:rPr lang="en-US" sz="1000" b="1">
                <a:latin typeface="Calibri"/>
                <a:ea typeface="Calibri"/>
                <a:cs typeface="Calibri"/>
              </a:rPr>
              <a:t> </a:t>
            </a:r>
            <a:r>
              <a:rPr lang="nl-NL">
                <a:latin typeface="Calibri"/>
                <a:ea typeface="Calibri"/>
                <a:cs typeface="Calibri"/>
              </a:rPr>
              <a:t>) </a:t>
            </a:r>
            <a:r>
              <a:rPr lang="nl-NL" err="1">
                <a:latin typeface="Calibri"/>
                <a:ea typeface="Calibri"/>
                <a:cs typeface="Calibri"/>
              </a:rPr>
              <a:t>Pe</a:t>
            </a:r>
            <a:r>
              <a:rPr lang="nl-NL">
                <a:latin typeface="Calibri"/>
                <a:ea typeface="Calibri"/>
                <a:cs typeface="Calibri"/>
              </a:rPr>
              <a:t>, De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nl-NL" err="1">
                <a:latin typeface="Calibri"/>
                <a:ea typeface="Calibri"/>
                <a:cs typeface="Calibri"/>
              </a:rPr>
              <a:t>Multiplayer</a:t>
            </a:r>
            <a:r>
              <a:rPr lang="nl-NL">
                <a:latin typeface="Calibri"/>
                <a:ea typeface="Calibri"/>
                <a:cs typeface="Calibri"/>
              </a:rPr>
              <a:t>, twee VR headsets (</a:t>
            </a:r>
            <a:r>
              <a:rPr lang="nl-NL" err="1">
                <a:latin typeface="Calibri"/>
                <a:ea typeface="Calibri"/>
                <a:cs typeface="Calibri"/>
              </a:rPr>
              <a:t>should</a:t>
            </a:r>
            <a:r>
              <a:rPr lang="nl-NL">
                <a:latin typeface="Calibri"/>
                <a:ea typeface="Calibri"/>
                <a:cs typeface="Calibri"/>
              </a:rPr>
              <a:t>, </a:t>
            </a:r>
            <a:r>
              <a:rPr lang="nl-NL" b="1">
                <a:latin typeface="Calibri"/>
                <a:ea typeface="+mn-lt"/>
                <a:cs typeface="+mn-lt"/>
              </a:rPr>
              <a:t>12.</a:t>
            </a:r>
            <a:r>
              <a:rPr lang="nl-NL">
                <a:latin typeface="Calibri"/>
                <a:ea typeface="+mn-lt"/>
                <a:cs typeface="+mn-lt"/>
              </a:rPr>
              <a:t> </a:t>
            </a:r>
            <a:r>
              <a:rPr lang="nl-NL" b="1" err="1">
                <a:latin typeface="Calibri"/>
                <a:ea typeface="+mn-lt"/>
                <a:cs typeface="+mn-lt"/>
              </a:rPr>
              <a:t>Multiplayer</a:t>
            </a:r>
            <a:r>
              <a:rPr lang="nl-NL" b="1">
                <a:latin typeface="Calibri"/>
                <a:ea typeface="+mn-lt"/>
                <a:cs typeface="+mn-lt"/>
              </a:rPr>
              <a:t> Feature </a:t>
            </a:r>
            <a:r>
              <a:rPr lang="nl-NL" b="1" err="1">
                <a:latin typeface="Calibri"/>
                <a:ea typeface="+mn-lt"/>
                <a:cs typeface="+mn-lt"/>
              </a:rPr>
              <a:t>Implementation</a:t>
            </a:r>
            <a:r>
              <a:rPr lang="nl-NL">
                <a:latin typeface="Calibri"/>
                <a:ea typeface="Calibri"/>
                <a:cs typeface="Calibri"/>
              </a:rPr>
              <a:t>) </a:t>
            </a:r>
            <a:r>
              <a:rPr lang="nl-NL" err="1">
                <a:latin typeface="Calibri"/>
                <a:ea typeface="Calibri"/>
                <a:cs typeface="Calibri"/>
              </a:rPr>
              <a:t>Pe</a:t>
            </a:r>
            <a:r>
              <a:rPr lang="nl-NL">
                <a:latin typeface="Calibri"/>
                <a:ea typeface="Calibri"/>
                <a:cs typeface="Calibri"/>
              </a:rPr>
              <a:t>, De</a:t>
            </a:r>
          </a:p>
          <a:p>
            <a:r>
              <a:rPr lang="nl-NL" err="1">
                <a:latin typeface="Calibri"/>
                <a:ea typeface="Calibri"/>
                <a:cs typeface="Calibri"/>
              </a:rPr>
              <a:t>Dockerize</a:t>
            </a:r>
            <a:r>
              <a:rPr lang="nl-NL">
                <a:latin typeface="Calibri"/>
                <a:ea typeface="Calibri"/>
                <a:cs typeface="Calibri"/>
              </a:rPr>
              <a:t>, ALVR, </a:t>
            </a:r>
            <a:r>
              <a:rPr lang="nl-NL" err="1">
                <a:latin typeface="Calibri"/>
                <a:ea typeface="Calibri"/>
                <a:cs typeface="Calibri"/>
              </a:rPr>
              <a:t>SteamVR</a:t>
            </a:r>
            <a:r>
              <a:rPr lang="nl-NL">
                <a:latin typeface="Calibri"/>
                <a:ea typeface="Calibri"/>
                <a:cs typeface="Calibri"/>
              </a:rPr>
              <a:t>? </a:t>
            </a:r>
            <a:r>
              <a:rPr lang="nl-NL" err="1">
                <a:latin typeface="Calibri"/>
                <a:ea typeface="Calibri"/>
                <a:cs typeface="Calibri"/>
              </a:rPr>
              <a:t>Unity</a:t>
            </a:r>
            <a:r>
              <a:rPr lang="nl-NL">
                <a:latin typeface="Calibri"/>
                <a:ea typeface="Calibri"/>
                <a:cs typeface="Calibri"/>
              </a:rPr>
              <a:t>? (</a:t>
            </a:r>
            <a:r>
              <a:rPr lang="nl-NL" err="1">
                <a:latin typeface="Calibri"/>
                <a:ea typeface="Calibri"/>
                <a:cs typeface="Calibri"/>
              </a:rPr>
              <a:t>should</a:t>
            </a:r>
            <a:r>
              <a:rPr lang="nl-NL">
                <a:latin typeface="Calibri"/>
                <a:ea typeface="Calibri"/>
                <a:cs typeface="Calibri"/>
              </a:rPr>
              <a:t>, </a:t>
            </a:r>
            <a:r>
              <a:rPr lang="en-US" b="1">
                <a:latin typeface="Calibri"/>
                <a:ea typeface="Calibri"/>
                <a:cs typeface="Calibri"/>
              </a:rPr>
              <a:t>0. The XR needs to be simulated on a 'remote' server</a:t>
            </a:r>
            <a:r>
              <a:rPr lang="nl-NL">
                <a:latin typeface="Calibri"/>
                <a:ea typeface="Calibri"/>
                <a:cs typeface="Calibri"/>
              </a:rPr>
              <a:t>) </a:t>
            </a:r>
            <a:r>
              <a:rPr lang="nl-NL" err="1">
                <a:latin typeface="Calibri"/>
                <a:ea typeface="Calibri"/>
                <a:cs typeface="Calibri"/>
              </a:rPr>
              <a:t>Pe</a:t>
            </a:r>
            <a:r>
              <a:rPr lang="nl-NL">
                <a:latin typeface="Calibri"/>
                <a:ea typeface="Calibri"/>
                <a:cs typeface="Calibri"/>
              </a:rPr>
              <a:t>, De</a:t>
            </a:r>
            <a:endParaRPr lang="nl-NL"/>
          </a:p>
          <a:p>
            <a:r>
              <a:rPr lang="nl-NL" err="1">
                <a:latin typeface="Calibri"/>
                <a:ea typeface="Calibri"/>
                <a:cs typeface="Calibri"/>
              </a:rPr>
              <a:t>Ultrasonic</a:t>
            </a:r>
            <a:r>
              <a:rPr lang="nl-NL">
                <a:latin typeface="Calibri"/>
                <a:ea typeface="Calibri"/>
                <a:cs typeface="Calibri"/>
              </a:rPr>
              <a:t> array in </a:t>
            </a:r>
            <a:r>
              <a:rPr lang="nl-NL" err="1">
                <a:latin typeface="Calibri"/>
                <a:ea typeface="Calibri"/>
                <a:cs typeface="Calibri"/>
              </a:rPr>
              <a:t>Unity</a:t>
            </a:r>
            <a:r>
              <a:rPr lang="nl-NL">
                <a:latin typeface="Calibri"/>
                <a:ea typeface="Calibri"/>
                <a:cs typeface="Calibri"/>
              </a:rPr>
              <a:t>/Andere device (must, </a:t>
            </a:r>
            <a:r>
              <a:rPr lang="en-US" b="1">
                <a:latin typeface="Calibri"/>
                <a:ea typeface="Calibri"/>
                <a:cs typeface="Calibri"/>
              </a:rPr>
              <a:t>5.  Haptic feedback needs to allow clients to control movement</a:t>
            </a:r>
            <a:r>
              <a:rPr lang="nl-NL">
                <a:latin typeface="Calibri"/>
                <a:ea typeface="Calibri"/>
                <a:cs typeface="Calibri"/>
              </a:rPr>
              <a:t>) Pi, Ch</a:t>
            </a:r>
            <a:endParaRPr lang="nl-NL"/>
          </a:p>
          <a:p>
            <a:endParaRPr lang="nl-NL">
              <a:latin typeface="Calibri"/>
              <a:ea typeface="Calibri"/>
              <a:cs typeface="Calibri"/>
            </a:endParaRPr>
          </a:p>
          <a:p>
            <a:r>
              <a:rPr lang="nl-NL">
                <a:latin typeface="Calibri"/>
                <a:ea typeface="Calibri"/>
                <a:cs typeface="Calibri"/>
              </a:rPr>
              <a:t>Verbetering product </a:t>
            </a:r>
            <a:r>
              <a:rPr lang="nl-NL" err="1">
                <a:latin typeface="Calibri"/>
                <a:ea typeface="Calibri"/>
                <a:cs typeface="Calibri"/>
              </a:rPr>
              <a:t>backlog</a:t>
            </a:r>
            <a:r>
              <a:rPr lang="nl-NL">
                <a:latin typeface="Calibri"/>
                <a:ea typeface="Calibri"/>
                <a:cs typeface="Calibri"/>
              </a:rPr>
              <a:t> (iedereen)</a:t>
            </a:r>
          </a:p>
          <a:p>
            <a:r>
              <a:rPr lang="nl-NL">
                <a:latin typeface="Calibri"/>
                <a:ea typeface="Calibri"/>
                <a:cs typeface="Calibri"/>
              </a:rPr>
              <a:t>Gesprek stakeholder RDM R&amp;D (Verduidelijking </a:t>
            </a:r>
            <a:r>
              <a:rPr lang="nl-NL" err="1">
                <a:latin typeface="Calibri"/>
                <a:ea typeface="Calibri"/>
                <a:cs typeface="Calibri"/>
              </a:rPr>
              <a:t>Haptic</a:t>
            </a:r>
            <a:r>
              <a:rPr lang="nl-NL">
                <a:latin typeface="Calibri"/>
                <a:ea typeface="Calibri"/>
                <a:cs typeface="Calibri"/>
              </a:rPr>
              <a:t> Interface) (iedereen)</a:t>
            </a:r>
          </a:p>
        </p:txBody>
      </p:sp>
    </p:spTree>
    <p:extLst>
      <p:ext uri="{BB962C8B-B14F-4D97-AF65-F5344CB8AC3E}">
        <p14:creationId xmlns:p14="http://schemas.microsoft.com/office/powerpoint/2010/main" val="154474491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Haptic Interface in a networked virtual environment</vt:lpstr>
      <vt:lpstr>Inleiding</vt:lpstr>
      <vt:lpstr>Project flowchart</vt:lpstr>
      <vt:lpstr>Haptic device in Unity 5.  Haptic feedback needs to allow clients to control movement </vt:lpstr>
      <vt:lpstr>Network architecture simulation</vt:lpstr>
      <vt:lpstr>ALVR</vt:lpstr>
      <vt:lpstr>Vorige sprint (Retrospective)</vt:lpstr>
      <vt:lpstr>Volgende Sprint 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 Interface in a networked virtual environment</dc:title>
  <dc:creator/>
  <cp:revision>1</cp:revision>
  <dcterms:created xsi:type="dcterms:W3CDTF">2024-09-13T13:12:05Z</dcterms:created>
  <dcterms:modified xsi:type="dcterms:W3CDTF">2024-09-30T10:10:04Z</dcterms:modified>
</cp:coreProperties>
</file>