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0" r:id="rId3"/>
    <p:sldId id="264" r:id="rId4"/>
    <p:sldId id="268" r:id="rId5"/>
    <p:sldId id="272" r:id="rId6"/>
    <p:sldId id="273" r:id="rId7"/>
    <p:sldId id="258" r:id="rId8"/>
    <p:sldId id="269" r:id="rId9"/>
    <p:sldId id="270" r:id="rId10"/>
    <p:sldId id="267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C6693-23FA-0747-FCCD-A8FCD9452ABB}" v="300" dt="2024-10-14T05:16:33.561"/>
    <p1510:client id="{49277BBE-506B-A6F4-8C46-93D422915249}" v="117" dt="2024-10-14T09:52:00.084"/>
    <p1510:client id="{661E0D76-EF4C-6464-806A-1298E5CEEDD2}" v="415" dt="2024-10-13T20:07:41.827"/>
    <p1510:client id="{69D31529-ABFE-4F20-2249-536865770032}" v="37" dt="2024-10-14T10:02:03.031"/>
    <p1510:client id="{6D74A2D0-974C-156F-BFEF-858884EDBB27}" v="859" dt="2024-10-13T18:54:27.663"/>
    <p1510:client id="{88FF99B6-C757-D9BC-DDC3-27BCBC6C357C}" v="80" dt="2024-10-14T05:22:24.764"/>
    <p1510:client id="{BCEBCF81-B72F-BAD6-73BC-77FE369A82AB}" v="165" dt="2024-10-14T07:43:45.552"/>
    <p1510:client id="{DD937033-49BB-2370-8378-B71AB4F5D3B7}" v="154" dt="2024-10-14T09:42:37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rmin Kalbermatter (1069542)" userId="S::1069542@hr.nl::83df0ed8-12ff-4dae-b4b0-be69d7eb2df9" providerId="AD" clId="Web-{49277BBE-506B-A6F4-8C46-93D422915249}"/>
    <pc:docChg chg="modSld">
      <pc:chgData name="Pirmin Kalbermatter (1069542)" userId="S::1069542@hr.nl::83df0ed8-12ff-4dae-b4b0-be69d7eb2df9" providerId="AD" clId="Web-{49277BBE-506B-A6F4-8C46-93D422915249}" dt="2024-10-14T09:52:00.084" v="112" actId="20577"/>
      <pc:docMkLst>
        <pc:docMk/>
      </pc:docMkLst>
      <pc:sldChg chg="modSp">
        <pc:chgData name="Pirmin Kalbermatter (1069542)" userId="S::1069542@hr.nl::83df0ed8-12ff-4dae-b4b0-be69d7eb2df9" providerId="AD" clId="Web-{49277BBE-506B-A6F4-8C46-93D422915249}" dt="2024-10-14T09:52:00.084" v="112" actId="20577"/>
        <pc:sldMkLst>
          <pc:docMk/>
          <pc:sldMk cId="2297101353" sldId="260"/>
        </pc:sldMkLst>
        <pc:spChg chg="mod">
          <ac:chgData name="Pirmin Kalbermatter (1069542)" userId="S::1069542@hr.nl::83df0ed8-12ff-4dae-b4b0-be69d7eb2df9" providerId="AD" clId="Web-{49277BBE-506B-A6F4-8C46-93D422915249}" dt="2024-10-14T09:52:00.084" v="112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addSp delSp modSp">
        <pc:chgData name="Pirmin Kalbermatter (1069542)" userId="S::1069542@hr.nl::83df0ed8-12ff-4dae-b4b0-be69d7eb2df9" providerId="AD" clId="Web-{49277BBE-506B-A6F4-8C46-93D422915249}" dt="2024-10-14T09:50:00.108" v="96" actId="20577"/>
        <pc:sldMkLst>
          <pc:docMk/>
          <pc:sldMk cId="1161966988" sldId="268"/>
        </pc:sldMkLst>
        <pc:spChg chg="mod">
          <ac:chgData name="Pirmin Kalbermatter (1069542)" userId="S::1069542@hr.nl::83df0ed8-12ff-4dae-b4b0-be69d7eb2df9" providerId="AD" clId="Web-{49277BBE-506B-A6F4-8C46-93D422915249}" dt="2024-10-14T09:50:00.108" v="96" actId="20577"/>
          <ac:spMkLst>
            <pc:docMk/>
            <pc:sldMk cId="1161966988" sldId="268"/>
            <ac:spMk id="2" creationId="{E839DFF7-EA50-991F-AD1C-4E964238DB54}"/>
          </ac:spMkLst>
        </pc:spChg>
        <pc:spChg chg="add del mod">
          <ac:chgData name="Pirmin Kalbermatter (1069542)" userId="S::1069542@hr.nl::83df0ed8-12ff-4dae-b4b0-be69d7eb2df9" providerId="AD" clId="Web-{49277BBE-506B-A6F4-8C46-93D422915249}" dt="2024-10-14T09:11:58.569" v="11"/>
          <ac:spMkLst>
            <pc:docMk/>
            <pc:sldMk cId="1161966988" sldId="268"/>
            <ac:spMk id="7" creationId="{C1C68432-5E36-01D2-8709-E4C6D169BF39}"/>
          </ac:spMkLst>
        </pc:spChg>
        <pc:picChg chg="del">
          <ac:chgData name="Pirmin Kalbermatter (1069542)" userId="S::1069542@hr.nl::83df0ed8-12ff-4dae-b4b0-be69d7eb2df9" providerId="AD" clId="Web-{49277BBE-506B-A6F4-8C46-93D422915249}" dt="2024-10-14T09:10:10.203" v="0"/>
          <ac:picMkLst>
            <pc:docMk/>
            <pc:sldMk cId="1161966988" sldId="268"/>
            <ac:picMk id="3" creationId="{47729B0D-9FC5-F77B-F31D-81ADC2524466}"/>
          </ac:picMkLst>
        </pc:picChg>
        <pc:picChg chg="add mod">
          <ac:chgData name="Pirmin Kalbermatter (1069542)" userId="S::1069542@hr.nl::83df0ed8-12ff-4dae-b4b0-be69d7eb2df9" providerId="AD" clId="Web-{49277BBE-506B-A6F4-8C46-93D422915249}" dt="2024-10-14T09:11:41.364" v="9" actId="1076"/>
          <ac:picMkLst>
            <pc:docMk/>
            <pc:sldMk cId="1161966988" sldId="268"/>
            <ac:picMk id="4" creationId="{23BFC57C-0FFC-46DB-E11D-40810EEF1CE3}"/>
          </ac:picMkLst>
        </pc:picChg>
        <pc:picChg chg="del">
          <ac:chgData name="Pirmin Kalbermatter (1069542)" userId="S::1069542@hr.nl::83df0ed8-12ff-4dae-b4b0-be69d7eb2df9" providerId="AD" clId="Web-{49277BBE-506B-A6F4-8C46-93D422915249}" dt="2024-10-14T09:11:46.552" v="10"/>
          <ac:picMkLst>
            <pc:docMk/>
            <pc:sldMk cId="1161966988" sldId="268"/>
            <ac:picMk id="5" creationId="{93BB9278-4CE9-46D5-3085-F6B142B727E3}"/>
          </ac:picMkLst>
        </pc:picChg>
        <pc:picChg chg="add mod">
          <ac:chgData name="Pirmin Kalbermatter (1069542)" userId="S::1069542@hr.nl::83df0ed8-12ff-4dae-b4b0-be69d7eb2df9" providerId="AD" clId="Web-{49277BBE-506B-A6F4-8C46-93D422915249}" dt="2024-10-14T09:13:29.074" v="17" actId="14100"/>
          <ac:picMkLst>
            <pc:docMk/>
            <pc:sldMk cId="1161966988" sldId="268"/>
            <ac:picMk id="8" creationId="{9858A1C5-92C9-F2AE-8AA5-066B68C19A3D}"/>
          </ac:picMkLst>
        </pc:picChg>
      </pc:sldChg>
    </pc:docChg>
  </pc:docChgLst>
  <pc:docChgLst>
    <pc:chgData name="Pepijn Brinkman (1078024)" userId="S::1078024@hr.nl::431717ca-6b52-48ab-8127-c746e8dd3654" providerId="AD" clId="Web-{CE38E896-BBA4-B084-5E11-6476B3EB5B0B}"/>
    <pc:docChg chg="modSld">
      <pc:chgData name="Pepijn Brinkman (1078024)" userId="S::1078024@hr.nl::431717ca-6b52-48ab-8127-c746e8dd3654" providerId="AD" clId="Web-{CE38E896-BBA4-B084-5E11-6476B3EB5B0B}" dt="2024-10-10T21:16:01.361" v="1110" actId="14100"/>
      <pc:docMkLst>
        <pc:docMk/>
      </pc:docMkLst>
      <pc:sldChg chg="modSp">
        <pc:chgData name="Pepijn Brinkman (1078024)" userId="S::1078024@hr.nl::431717ca-6b52-48ab-8127-c746e8dd3654" providerId="AD" clId="Web-{CE38E896-BBA4-B084-5E11-6476B3EB5B0B}" dt="2024-10-10T21:16:01.361" v="1110" actId="14100"/>
        <pc:sldMkLst>
          <pc:docMk/>
          <pc:sldMk cId="2209244035" sldId="265"/>
        </pc:sldMkLst>
        <pc:spChg chg="mod">
          <ac:chgData name="Pepijn Brinkman (1078024)" userId="S::1078024@hr.nl::431717ca-6b52-48ab-8127-c746e8dd3654" providerId="AD" clId="Web-{CE38E896-BBA4-B084-5E11-6476B3EB5B0B}" dt="2024-10-10T21:16:01.361" v="1110" actId="14100"/>
          <ac:spMkLst>
            <pc:docMk/>
            <pc:sldMk cId="2209244035" sldId="265"/>
            <ac:spMk id="2" creationId="{5B0FA2D4-EBFF-DF73-76FE-544DF449D215}"/>
          </ac:spMkLst>
        </pc:spChg>
        <pc:graphicFrameChg chg="mod modGraphic">
          <ac:chgData name="Pepijn Brinkman (1078024)" userId="S::1078024@hr.nl::431717ca-6b52-48ab-8127-c746e8dd3654" providerId="AD" clId="Web-{CE38E896-BBA4-B084-5E11-6476B3EB5B0B}" dt="2024-10-10T21:15:56.251" v="1109"/>
          <ac:graphicFrameMkLst>
            <pc:docMk/>
            <pc:sldMk cId="2209244035" sldId="265"/>
            <ac:graphicFrameMk id="12" creationId="{73A39C04-D903-DAA6-8567-598C50C22725}"/>
          </ac:graphicFrameMkLst>
        </pc:graphicFrameChg>
      </pc:sldChg>
      <pc:sldChg chg="addSp delSp modSp">
        <pc:chgData name="Pepijn Brinkman (1078024)" userId="S::1078024@hr.nl::431717ca-6b52-48ab-8127-c746e8dd3654" providerId="AD" clId="Web-{CE38E896-BBA4-B084-5E11-6476B3EB5B0B}" dt="2024-10-10T21:12:53.261" v="837" actId="1076"/>
        <pc:sldMkLst>
          <pc:docMk/>
          <pc:sldMk cId="3499892818" sldId="270"/>
        </pc:sldMkLst>
        <pc:graphicFrameChg chg="mod modGraphic">
          <ac:chgData name="Pepijn Brinkman (1078024)" userId="S::1078024@hr.nl::431717ca-6b52-48ab-8127-c746e8dd3654" providerId="AD" clId="Web-{CE38E896-BBA4-B084-5E11-6476B3EB5B0B}" dt="2024-10-10T21:12:35.605" v="829" actId="1076"/>
          <ac:graphicFrameMkLst>
            <pc:docMk/>
            <pc:sldMk cId="3499892818" sldId="270"/>
            <ac:graphicFrameMk id="12" creationId="{719F120F-703E-AFC9-FC6F-ADC0DF0A6C2A}"/>
          </ac:graphicFrameMkLst>
        </pc:graphicFrameChg>
        <pc:picChg chg="add mod">
          <ac:chgData name="Pepijn Brinkman (1078024)" userId="S::1078024@hr.nl::431717ca-6b52-48ab-8127-c746e8dd3654" providerId="AD" clId="Web-{CE38E896-BBA4-B084-5E11-6476B3EB5B0B}" dt="2024-10-10T21:12:53.246" v="836" actId="1076"/>
          <ac:picMkLst>
            <pc:docMk/>
            <pc:sldMk cId="3499892818" sldId="270"/>
            <ac:picMk id="3" creationId="{B7D26AAE-46C2-31A1-74B3-7084F5864D1B}"/>
          </ac:picMkLst>
        </pc:picChg>
        <pc:picChg chg="add mod">
          <ac:chgData name="Pepijn Brinkman (1078024)" userId="S::1078024@hr.nl::431717ca-6b52-48ab-8127-c746e8dd3654" providerId="AD" clId="Web-{CE38E896-BBA4-B084-5E11-6476B3EB5B0B}" dt="2024-10-10T21:12:53.261" v="837" actId="1076"/>
          <ac:picMkLst>
            <pc:docMk/>
            <pc:sldMk cId="3499892818" sldId="270"/>
            <ac:picMk id="4" creationId="{F4267515-8B95-D2F2-700D-F3ED8DCDC071}"/>
          </ac:picMkLst>
        </pc:picChg>
        <pc:picChg chg="add del mod">
          <ac:chgData name="Pepijn Brinkman (1078024)" userId="S::1078024@hr.nl::431717ca-6b52-48ab-8127-c746e8dd3654" providerId="AD" clId="Web-{CE38E896-BBA4-B084-5E11-6476B3EB5B0B}" dt="2024-10-10T21:11:54.697" v="800"/>
          <ac:picMkLst>
            <pc:docMk/>
            <pc:sldMk cId="3499892818" sldId="270"/>
            <ac:picMk id="5" creationId="{6D022AAA-89E3-3290-42F8-226401542919}"/>
          </ac:picMkLst>
        </pc:picChg>
        <pc:picChg chg="mod">
          <ac:chgData name="Pepijn Brinkman (1078024)" userId="S::1078024@hr.nl::431717ca-6b52-48ab-8127-c746e8dd3654" providerId="AD" clId="Web-{CE38E896-BBA4-B084-5E11-6476B3EB5B0B}" dt="2024-10-10T21:12:53.215" v="834" actId="1076"/>
          <ac:picMkLst>
            <pc:docMk/>
            <pc:sldMk cId="3499892818" sldId="270"/>
            <ac:picMk id="13" creationId="{6F200AD9-9827-C989-2644-A4905CF89199}"/>
          </ac:picMkLst>
        </pc:picChg>
        <pc:picChg chg="mod">
          <ac:chgData name="Pepijn Brinkman (1078024)" userId="S::1078024@hr.nl::431717ca-6b52-48ab-8127-c746e8dd3654" providerId="AD" clId="Web-{CE38E896-BBA4-B084-5E11-6476B3EB5B0B}" dt="2024-10-10T21:12:53.230" v="835" actId="1076"/>
          <ac:picMkLst>
            <pc:docMk/>
            <pc:sldMk cId="3499892818" sldId="270"/>
            <ac:picMk id="14" creationId="{BE0648BD-2519-7921-31D7-F2238537843C}"/>
          </ac:picMkLst>
        </pc:picChg>
        <pc:picChg chg="del">
          <ac:chgData name="Pepijn Brinkman (1078024)" userId="S::1078024@hr.nl::431717ca-6b52-48ab-8127-c746e8dd3654" providerId="AD" clId="Web-{CE38E896-BBA4-B084-5E11-6476B3EB5B0B}" dt="2024-10-10T21:05:14.496" v="2"/>
          <ac:picMkLst>
            <pc:docMk/>
            <pc:sldMk cId="3499892818" sldId="270"/>
            <ac:picMk id="15" creationId="{AF51C76D-6153-34E0-DE1F-1417C3A36879}"/>
          </ac:picMkLst>
        </pc:picChg>
      </pc:sldChg>
    </pc:docChg>
  </pc:docChgLst>
  <pc:docChgLst>
    <pc:chgData name="Chevan Ramcharan (1072166)" userId="S::1072166@hr.nl::a37f4463-e4a6-4241-a999-50f499047c60" providerId="AD" clId="Web-{BCEBCF81-B72F-BAD6-73BC-77FE369A82AB}"/>
    <pc:docChg chg="modSld">
      <pc:chgData name="Chevan Ramcharan (1072166)" userId="S::1072166@hr.nl::a37f4463-e4a6-4241-a999-50f499047c60" providerId="AD" clId="Web-{BCEBCF81-B72F-BAD6-73BC-77FE369A82AB}" dt="2024-10-14T07:43:45.552" v="134" actId="20577"/>
      <pc:docMkLst>
        <pc:docMk/>
      </pc:docMkLst>
      <pc:sldChg chg="addSp delSp modSp">
        <pc:chgData name="Chevan Ramcharan (1072166)" userId="S::1072166@hr.nl::a37f4463-e4a6-4241-a999-50f499047c60" providerId="AD" clId="Web-{BCEBCF81-B72F-BAD6-73BC-77FE369A82AB}" dt="2024-10-14T07:43:45.552" v="134" actId="20577"/>
        <pc:sldMkLst>
          <pc:docMk/>
          <pc:sldMk cId="1350668580" sldId="272"/>
        </pc:sldMkLst>
        <pc:spChg chg="mod">
          <ac:chgData name="Chevan Ramcharan (1072166)" userId="S::1072166@hr.nl::a37f4463-e4a6-4241-a999-50f499047c60" providerId="AD" clId="Web-{BCEBCF81-B72F-BAD6-73BC-77FE369A82AB}" dt="2024-10-14T07:39:43.466" v="82"/>
          <ac:spMkLst>
            <pc:docMk/>
            <pc:sldMk cId="1350668580" sldId="272"/>
            <ac:spMk id="2" creationId="{8DFB6262-8DEC-3F97-41EE-EF02AC9F6C52}"/>
          </ac:spMkLst>
        </pc:spChg>
        <pc:spChg chg="mod">
          <ac:chgData name="Chevan Ramcharan (1072166)" userId="S::1072166@hr.nl::a37f4463-e4a6-4241-a999-50f499047c60" providerId="AD" clId="Web-{BCEBCF81-B72F-BAD6-73BC-77FE369A82AB}" dt="2024-10-14T07:43:45.552" v="134" actId="20577"/>
          <ac:spMkLst>
            <pc:docMk/>
            <pc:sldMk cId="1350668580" sldId="272"/>
            <ac:spMk id="3" creationId="{B4F3BFEB-65DE-4327-F83E-0F54CA1AE13B}"/>
          </ac:spMkLst>
        </pc:spChg>
        <pc:spChg chg="del">
          <ac:chgData name="Chevan Ramcharan (1072166)" userId="S::1072166@hr.nl::a37f4463-e4a6-4241-a999-50f499047c60" providerId="AD" clId="Web-{BCEBCF81-B72F-BAD6-73BC-77FE369A82AB}" dt="2024-10-14T07:37:01.368" v="10"/>
          <ac:spMkLst>
            <pc:docMk/>
            <pc:sldMk cId="1350668580" sldId="272"/>
            <ac:spMk id="9" creationId="{E49D7415-2F11-44C2-B6AA-13A25B6814B9}"/>
          </ac:spMkLst>
        </pc:spChg>
        <pc:spChg chg="add mod">
          <ac:chgData name="Chevan Ramcharan (1072166)" userId="S::1072166@hr.nl::a37f4463-e4a6-4241-a999-50f499047c60" providerId="AD" clId="Web-{BCEBCF81-B72F-BAD6-73BC-77FE369A82AB}" dt="2024-10-14T07:43:19.567" v="129" actId="1076"/>
          <ac:spMkLst>
            <pc:docMk/>
            <pc:sldMk cId="1350668580" sldId="272"/>
            <ac:spMk id="12" creationId="{6749CC18-926C-6B56-D9B8-45C9E64FD99A}"/>
          </ac:spMkLst>
        </pc:spChg>
        <pc:spChg chg="add del">
          <ac:chgData name="Chevan Ramcharan (1072166)" userId="S::1072166@hr.nl::a37f4463-e4a6-4241-a999-50f499047c60" providerId="AD" clId="Web-{BCEBCF81-B72F-BAD6-73BC-77FE369A82AB}" dt="2024-10-14T07:39:43.466" v="82"/>
          <ac:spMkLst>
            <pc:docMk/>
            <pc:sldMk cId="1350668580" sldId="272"/>
            <ac:spMk id="16" creationId="{E49D7415-2F11-44C2-B6AA-13A25B6814B9}"/>
          </ac:spMkLst>
        </pc:spChg>
        <pc:spChg chg="add del">
          <ac:chgData name="Chevan Ramcharan (1072166)" userId="S::1072166@hr.nl::a37f4463-e4a6-4241-a999-50f499047c60" providerId="AD" clId="Web-{BCEBCF81-B72F-BAD6-73BC-77FE369A82AB}" dt="2024-10-14T07:40:40.593" v="93"/>
          <ac:spMkLst>
            <pc:docMk/>
            <pc:sldMk cId="1350668580" sldId="272"/>
            <ac:spMk id="20" creationId="{E49D7415-2F11-44C2-B6AA-13A25B6814B9}"/>
          </ac:spMkLst>
        </pc:spChg>
        <pc:spChg chg="add del">
          <ac:chgData name="Chevan Ramcharan (1072166)" userId="S::1072166@hr.nl::a37f4463-e4a6-4241-a999-50f499047c60" providerId="AD" clId="Web-{BCEBCF81-B72F-BAD6-73BC-77FE369A82AB}" dt="2024-10-14T07:39:22.638" v="79"/>
          <ac:spMkLst>
            <pc:docMk/>
            <pc:sldMk cId="1350668580" sldId="272"/>
            <ac:spMk id="23" creationId="{E49D7415-2F11-44C2-B6AA-13A25B6814B9}"/>
          </ac:spMkLst>
        </pc:spChg>
        <pc:spChg chg="add">
          <ac:chgData name="Chevan Ramcharan (1072166)" userId="S::1072166@hr.nl::a37f4463-e4a6-4241-a999-50f499047c60" providerId="AD" clId="Web-{BCEBCF81-B72F-BAD6-73BC-77FE369A82AB}" dt="2024-10-14T07:40:40.593" v="93"/>
          <ac:spMkLst>
            <pc:docMk/>
            <pc:sldMk cId="1350668580" sldId="272"/>
            <ac:spMk id="26" creationId="{E49D7415-2F11-44C2-B6AA-13A25B6814B9}"/>
          </ac:spMkLst>
        </pc:spChg>
        <pc:picChg chg="del">
          <ac:chgData name="Chevan Ramcharan (1072166)" userId="S::1072166@hr.nl::a37f4463-e4a6-4241-a999-50f499047c60" providerId="AD" clId="Web-{BCEBCF81-B72F-BAD6-73BC-77FE369A82AB}" dt="2024-10-14T07:35:59.069" v="8"/>
          <ac:picMkLst>
            <pc:docMk/>
            <pc:sldMk cId="1350668580" sldId="272"/>
            <ac:picMk id="4" creationId="{48FDEF0A-D30F-37AF-2EA3-15C8433F7321}"/>
          </ac:picMkLst>
        </pc:picChg>
        <pc:picChg chg="add del mod ord">
          <ac:chgData name="Chevan Ramcharan (1072166)" userId="S::1072166@hr.nl::a37f4463-e4a6-4241-a999-50f499047c60" providerId="AD" clId="Web-{BCEBCF81-B72F-BAD6-73BC-77FE369A82AB}" dt="2024-10-14T07:39:00.793" v="74"/>
          <ac:picMkLst>
            <pc:docMk/>
            <pc:sldMk cId="1350668580" sldId="272"/>
            <ac:picMk id="5" creationId="{20C669F2-2CC5-D2F5-1C6B-D8ED38846180}"/>
          </ac:picMkLst>
        </pc:picChg>
        <pc:picChg chg="add del mod">
          <ac:chgData name="Chevan Ramcharan (1072166)" userId="S::1072166@hr.nl::a37f4463-e4a6-4241-a999-50f499047c60" providerId="AD" clId="Web-{BCEBCF81-B72F-BAD6-73BC-77FE369A82AB}" dt="2024-10-14T07:39:38.076" v="80"/>
          <ac:picMkLst>
            <pc:docMk/>
            <pc:sldMk cId="1350668580" sldId="272"/>
            <ac:picMk id="6" creationId="{CB5A8466-A418-C7F8-689D-AE240E1D7CE7}"/>
          </ac:picMkLst>
        </pc:picChg>
        <pc:picChg chg="add del mod ord">
          <ac:chgData name="Chevan Ramcharan (1072166)" userId="S::1072166@hr.nl::a37f4463-e4a6-4241-a999-50f499047c60" providerId="AD" clId="Web-{BCEBCF81-B72F-BAD6-73BC-77FE369A82AB}" dt="2024-10-14T07:40:05.733" v="89"/>
          <ac:picMkLst>
            <pc:docMk/>
            <pc:sldMk cId="1350668580" sldId="272"/>
            <ac:picMk id="7" creationId="{20D121DB-A5EB-6328-00A2-3D4E4561EFD2}"/>
          </ac:picMkLst>
        </pc:picChg>
        <pc:picChg chg="add del mod">
          <ac:chgData name="Chevan Ramcharan (1072166)" userId="S::1072166@hr.nl::a37f4463-e4a6-4241-a999-50f499047c60" providerId="AD" clId="Web-{BCEBCF81-B72F-BAD6-73BC-77FE369A82AB}" dt="2024-10-14T07:40:19.452" v="91"/>
          <ac:picMkLst>
            <pc:docMk/>
            <pc:sldMk cId="1350668580" sldId="272"/>
            <ac:picMk id="8" creationId="{833DB4AF-7A33-5F3B-9EB6-59671874F6C5}"/>
          </ac:picMkLst>
        </pc:picChg>
        <pc:picChg chg="add mod ord">
          <ac:chgData name="Chevan Ramcharan (1072166)" userId="S::1072166@hr.nl::a37f4463-e4a6-4241-a999-50f499047c60" providerId="AD" clId="Web-{BCEBCF81-B72F-BAD6-73BC-77FE369A82AB}" dt="2024-10-14T07:40:40.593" v="93"/>
          <ac:picMkLst>
            <pc:docMk/>
            <pc:sldMk cId="1350668580" sldId="272"/>
            <ac:picMk id="10" creationId="{FE601F39-C191-65C6-D37B-CB4310F8E00D}"/>
          </ac:picMkLst>
        </pc:picChg>
        <pc:cxnChg chg="del">
          <ac:chgData name="Chevan Ramcharan (1072166)" userId="S::1072166@hr.nl::a37f4463-e4a6-4241-a999-50f499047c60" providerId="AD" clId="Web-{BCEBCF81-B72F-BAD6-73BC-77FE369A82AB}" dt="2024-10-14T07:37:01.368" v="10"/>
          <ac:cxnSpMkLst>
            <pc:docMk/>
            <pc:sldMk cId="1350668580" sldId="272"/>
            <ac:cxnSpMk id="11" creationId="{D2E57F3D-33BE-4306-87E6-245763719516}"/>
          </ac:cxnSpMkLst>
        </pc:cxnChg>
        <pc:cxnChg chg="add del">
          <ac:chgData name="Chevan Ramcharan (1072166)" userId="S::1072166@hr.nl::a37f4463-e4a6-4241-a999-50f499047c60" providerId="AD" clId="Web-{BCEBCF81-B72F-BAD6-73BC-77FE369A82AB}" dt="2024-10-14T07:39:43.466" v="82"/>
          <ac:cxnSpMkLst>
            <pc:docMk/>
            <pc:sldMk cId="1350668580" sldId="272"/>
            <ac:cxnSpMk id="18" creationId="{D2E57F3D-33BE-4306-87E6-245763719516}"/>
          </ac:cxnSpMkLst>
        </pc:cxnChg>
        <pc:cxnChg chg="add del">
          <ac:chgData name="Chevan Ramcharan (1072166)" userId="S::1072166@hr.nl::a37f4463-e4a6-4241-a999-50f499047c60" providerId="AD" clId="Web-{BCEBCF81-B72F-BAD6-73BC-77FE369A82AB}" dt="2024-10-14T07:40:40.593" v="93"/>
          <ac:cxnSpMkLst>
            <pc:docMk/>
            <pc:sldMk cId="1350668580" sldId="272"/>
            <ac:cxnSpMk id="21" creationId="{D2E57F3D-33BE-4306-87E6-245763719516}"/>
          </ac:cxnSpMkLst>
        </pc:cxnChg>
        <pc:cxnChg chg="add del">
          <ac:chgData name="Chevan Ramcharan (1072166)" userId="S::1072166@hr.nl::a37f4463-e4a6-4241-a999-50f499047c60" providerId="AD" clId="Web-{BCEBCF81-B72F-BAD6-73BC-77FE369A82AB}" dt="2024-10-14T07:39:22.638" v="79"/>
          <ac:cxnSpMkLst>
            <pc:docMk/>
            <pc:sldMk cId="1350668580" sldId="272"/>
            <ac:cxnSpMk id="25" creationId="{D2E57F3D-33BE-4306-87E6-245763719516}"/>
          </ac:cxnSpMkLst>
        </pc:cxnChg>
        <pc:cxnChg chg="add del">
          <ac:chgData name="Chevan Ramcharan (1072166)" userId="S::1072166@hr.nl::a37f4463-e4a6-4241-a999-50f499047c60" providerId="AD" clId="Web-{BCEBCF81-B72F-BAD6-73BC-77FE369A82AB}" dt="2024-10-14T07:39:22.638" v="79"/>
          <ac:cxnSpMkLst>
            <pc:docMk/>
            <pc:sldMk cId="1350668580" sldId="272"/>
            <ac:cxnSpMk id="27" creationId="{8E0104E4-99BC-494F-8342-F250828E574F}"/>
          </ac:cxnSpMkLst>
        </pc:cxnChg>
        <pc:cxnChg chg="add">
          <ac:chgData name="Chevan Ramcharan (1072166)" userId="S::1072166@hr.nl::a37f4463-e4a6-4241-a999-50f499047c60" providerId="AD" clId="Web-{BCEBCF81-B72F-BAD6-73BC-77FE369A82AB}" dt="2024-10-14T07:40:40.593" v="93"/>
          <ac:cxnSpMkLst>
            <pc:docMk/>
            <pc:sldMk cId="1350668580" sldId="272"/>
            <ac:cxnSpMk id="28" creationId="{D2E57F3D-33BE-4306-87E6-245763719516}"/>
          </ac:cxnSpMkLst>
        </pc:cxnChg>
      </pc:sldChg>
      <pc:sldChg chg="modSp">
        <pc:chgData name="Chevan Ramcharan (1072166)" userId="S::1072166@hr.nl::a37f4463-e4a6-4241-a999-50f499047c60" providerId="AD" clId="Web-{BCEBCF81-B72F-BAD6-73BC-77FE369A82AB}" dt="2024-10-14T07:38:10.729" v="73"/>
        <pc:sldMkLst>
          <pc:docMk/>
          <pc:sldMk cId="183815326" sldId="273"/>
        </pc:sldMkLst>
        <pc:graphicFrameChg chg="mod modGraphic">
          <ac:chgData name="Chevan Ramcharan (1072166)" userId="S::1072166@hr.nl::a37f4463-e4a6-4241-a999-50f499047c60" providerId="AD" clId="Web-{BCEBCF81-B72F-BAD6-73BC-77FE369A82AB}" dt="2024-10-14T07:38:10.729" v="73"/>
          <ac:graphicFrameMkLst>
            <pc:docMk/>
            <pc:sldMk cId="183815326" sldId="273"/>
            <ac:graphicFrameMk id="7" creationId="{9BEAF95B-F89F-72D6-A8AA-B7D7EA45F703}"/>
          </ac:graphicFrameMkLst>
        </pc:graphicFrameChg>
      </pc:sldChg>
    </pc:docChg>
  </pc:docChgLst>
  <pc:docChgLst>
    <pc:chgData name="Pepijn Brinkman (1078024)" userId="S::1078024@hr.nl::431717ca-6b52-48ab-8127-c746e8dd3654" providerId="AD" clId="Web-{45D1BC9E-9085-5515-5A9D-B6FF301B5EDC}"/>
    <pc:docChg chg="addSld delSld modSld">
      <pc:chgData name="Pepijn Brinkman (1078024)" userId="S::1078024@hr.nl::431717ca-6b52-48ab-8127-c746e8dd3654" providerId="AD" clId="Web-{45D1BC9E-9085-5515-5A9D-B6FF301B5EDC}" dt="2024-10-10T20:58:16.829" v="41" actId="1076"/>
      <pc:docMkLst>
        <pc:docMk/>
      </pc:docMkLst>
      <pc:sldChg chg="modSp">
        <pc:chgData name="Pepijn Brinkman (1078024)" userId="S::1078024@hr.nl::431717ca-6b52-48ab-8127-c746e8dd3654" providerId="AD" clId="Web-{45D1BC9E-9085-5515-5A9D-B6FF301B5EDC}" dt="2024-10-10T20:56:49.513" v="22" actId="20577"/>
        <pc:sldMkLst>
          <pc:docMk/>
          <pc:sldMk cId="3922486767" sldId="258"/>
        </pc:sldMkLst>
        <pc:spChg chg="mod">
          <ac:chgData name="Pepijn Brinkman (1078024)" userId="S::1078024@hr.nl::431717ca-6b52-48ab-8127-c746e8dd3654" providerId="AD" clId="Web-{45D1BC9E-9085-5515-5A9D-B6FF301B5EDC}" dt="2024-10-10T20:56:49.513" v="22" actId="20577"/>
          <ac:spMkLst>
            <pc:docMk/>
            <pc:sldMk cId="3922486767" sldId="258"/>
            <ac:spMk id="2" creationId="{FF956EC1-D74B-14C6-3885-42CDDE439C69}"/>
          </ac:spMkLst>
        </pc:spChg>
        <pc:spChg chg="mod">
          <ac:chgData name="Pepijn Brinkman (1078024)" userId="S::1078024@hr.nl::431717ca-6b52-48ab-8127-c746e8dd3654" providerId="AD" clId="Web-{45D1BC9E-9085-5515-5A9D-B6FF301B5EDC}" dt="2024-10-10T20:56:43.451" v="20" actId="20577"/>
          <ac:spMkLst>
            <pc:docMk/>
            <pc:sldMk cId="3922486767" sldId="258"/>
            <ac:spMk id="7" creationId="{4429AD96-605C-2343-47E9-E944C2427B59}"/>
          </ac:spMkLst>
        </pc:spChg>
      </pc:sldChg>
      <pc:sldChg chg="modSp">
        <pc:chgData name="Pepijn Brinkman (1078024)" userId="S::1078024@hr.nl::431717ca-6b52-48ab-8127-c746e8dd3654" providerId="AD" clId="Web-{45D1BC9E-9085-5515-5A9D-B6FF301B5EDC}" dt="2024-10-10T20:54:18.196" v="1" actId="20577"/>
        <pc:sldMkLst>
          <pc:docMk/>
          <pc:sldMk cId="2297101353" sldId="260"/>
        </pc:sldMkLst>
        <pc:spChg chg="mod">
          <ac:chgData name="Pepijn Brinkman (1078024)" userId="S::1078024@hr.nl::431717ca-6b52-48ab-8127-c746e8dd3654" providerId="AD" clId="Web-{45D1BC9E-9085-5515-5A9D-B6FF301B5EDC}" dt="2024-10-10T20:54:18.196" v="1" actId="20577"/>
          <ac:spMkLst>
            <pc:docMk/>
            <pc:sldMk cId="2297101353" sldId="260"/>
            <ac:spMk id="2" creationId="{776AA65B-0850-5C50-21F5-1C79F00FEABF}"/>
          </ac:spMkLst>
        </pc:spChg>
      </pc:sldChg>
      <pc:sldChg chg="addSp modSp">
        <pc:chgData name="Pepijn Brinkman (1078024)" userId="S::1078024@hr.nl::431717ca-6b52-48ab-8127-c746e8dd3654" providerId="AD" clId="Web-{45D1BC9E-9085-5515-5A9D-B6FF301B5EDC}" dt="2024-10-10T20:56:32.138" v="19" actId="1076"/>
        <pc:sldMkLst>
          <pc:docMk/>
          <pc:sldMk cId="472194312" sldId="263"/>
        </pc:sldMkLst>
        <pc:spChg chg="mod">
          <ac:chgData name="Pepijn Brinkman (1078024)" userId="S::1078024@hr.nl::431717ca-6b52-48ab-8127-c746e8dd3654" providerId="AD" clId="Web-{45D1BC9E-9085-5515-5A9D-B6FF301B5EDC}" dt="2024-10-10T20:55:14.854" v="4" actId="20577"/>
          <ac:spMkLst>
            <pc:docMk/>
            <pc:sldMk cId="472194312" sldId="263"/>
            <ac:spMk id="9" creationId="{1C506331-475F-9DFC-582E-B3B3118CB2BD}"/>
          </ac:spMkLst>
        </pc:spChg>
        <pc:picChg chg="add mod">
          <ac:chgData name="Pepijn Brinkman (1078024)" userId="S::1078024@hr.nl::431717ca-6b52-48ab-8127-c746e8dd3654" providerId="AD" clId="Web-{45D1BC9E-9085-5515-5A9D-B6FF301B5EDC}" dt="2024-10-10T20:56:32.138" v="19" actId="1076"/>
          <ac:picMkLst>
            <pc:docMk/>
            <pc:sldMk cId="472194312" sldId="263"/>
            <ac:picMk id="3" creationId="{06FCF48F-D379-D2C4-72A6-342FDFAA3382}"/>
          </ac:picMkLst>
        </pc:picChg>
        <pc:picChg chg="mod">
          <ac:chgData name="Pepijn Brinkman (1078024)" userId="S::1078024@hr.nl::431717ca-6b52-48ab-8127-c746e8dd3654" providerId="AD" clId="Web-{45D1BC9E-9085-5515-5A9D-B6FF301B5EDC}" dt="2024-10-10T20:56:27.263" v="16" actId="1076"/>
          <ac:picMkLst>
            <pc:docMk/>
            <pc:sldMk cId="472194312" sldId="263"/>
            <ac:picMk id="4" creationId="{87CC6691-A56B-C3A1-C175-33664BCD9DEB}"/>
          </ac:picMkLst>
        </pc:picChg>
        <pc:picChg chg="mod">
          <ac:chgData name="Pepijn Brinkman (1078024)" userId="S::1078024@hr.nl::431717ca-6b52-48ab-8127-c746e8dd3654" providerId="AD" clId="Web-{45D1BC9E-9085-5515-5A9D-B6FF301B5EDC}" dt="2024-10-10T20:56:24.716" v="15" actId="1076"/>
          <ac:picMkLst>
            <pc:docMk/>
            <pc:sldMk cId="472194312" sldId="263"/>
            <ac:picMk id="5" creationId="{5E21BA3E-2C18-2021-A1C0-A1D9AFE327F6}"/>
          </ac:picMkLst>
        </pc:picChg>
      </pc:sldChg>
      <pc:sldChg chg="del">
        <pc:chgData name="Pepijn Brinkman (1078024)" userId="S::1078024@hr.nl::431717ca-6b52-48ab-8127-c746e8dd3654" providerId="AD" clId="Web-{45D1BC9E-9085-5515-5A9D-B6FF301B5EDC}" dt="2024-10-10T20:54:26.618" v="2"/>
        <pc:sldMkLst>
          <pc:docMk/>
          <pc:sldMk cId="1173723855" sldId="264"/>
        </pc:sldMkLst>
      </pc:sldChg>
      <pc:sldChg chg="addSp delSp modSp add replId">
        <pc:chgData name="Pepijn Brinkman (1078024)" userId="S::1078024@hr.nl::431717ca-6b52-48ab-8127-c746e8dd3654" providerId="AD" clId="Web-{45D1BC9E-9085-5515-5A9D-B6FF301B5EDC}" dt="2024-10-10T20:58:16.829" v="41" actId="1076"/>
        <pc:sldMkLst>
          <pc:docMk/>
          <pc:sldMk cId="848111642" sldId="269"/>
        </pc:sldMkLst>
        <pc:spChg chg="mod">
          <ac:chgData name="Pepijn Brinkman (1078024)" userId="S::1078024@hr.nl::431717ca-6b52-48ab-8127-c746e8dd3654" providerId="AD" clId="Web-{45D1BC9E-9085-5515-5A9D-B6FF301B5EDC}" dt="2024-10-10T20:57:01.795" v="28" actId="20577"/>
          <ac:spMkLst>
            <pc:docMk/>
            <pc:sldMk cId="848111642" sldId="269"/>
            <ac:spMk id="2" creationId="{FF956EC1-D74B-14C6-3885-42CDDE439C69}"/>
          </ac:spMkLst>
        </pc:spChg>
        <pc:spChg chg="add del mod">
          <ac:chgData name="Pepijn Brinkman (1078024)" userId="S::1078024@hr.nl::431717ca-6b52-48ab-8127-c746e8dd3654" providerId="AD" clId="Web-{45D1BC9E-9085-5515-5A9D-B6FF301B5EDC}" dt="2024-10-10T20:57:40.156" v="32"/>
          <ac:spMkLst>
            <pc:docMk/>
            <pc:sldMk cId="848111642" sldId="269"/>
            <ac:spMk id="5" creationId="{E1080AED-DCD6-25C3-480B-D5AA299BF5B4}"/>
          </ac:spMkLst>
        </pc:spChg>
        <pc:spChg chg="del">
          <ac:chgData name="Pepijn Brinkman (1078024)" userId="S::1078024@hr.nl::431717ca-6b52-48ab-8127-c746e8dd3654" providerId="AD" clId="Web-{45D1BC9E-9085-5515-5A9D-B6FF301B5EDC}" dt="2024-10-10T20:57:20.030" v="29"/>
          <ac:spMkLst>
            <pc:docMk/>
            <pc:sldMk cId="848111642" sldId="269"/>
            <ac:spMk id="7" creationId="{4429AD96-605C-2343-47E9-E944C2427B59}"/>
          </ac:spMkLst>
        </pc:spChg>
        <pc:spChg chg="add del mod">
          <ac:chgData name="Pepijn Brinkman (1078024)" userId="S::1078024@hr.nl::431717ca-6b52-48ab-8127-c746e8dd3654" providerId="AD" clId="Web-{45D1BC9E-9085-5515-5A9D-B6FF301B5EDC}" dt="2024-10-10T20:57:52.265" v="34"/>
          <ac:spMkLst>
            <pc:docMk/>
            <pc:sldMk cId="848111642" sldId="269"/>
            <ac:spMk id="8" creationId="{5DF6D9E3-29CD-C720-DBA2-C190DD035670}"/>
          </ac:spMkLst>
        </pc:spChg>
        <pc:picChg chg="add del mod ord">
          <ac:chgData name="Pepijn Brinkman (1078024)" userId="S::1078024@hr.nl::431717ca-6b52-48ab-8127-c746e8dd3654" providerId="AD" clId="Web-{45D1BC9E-9085-5515-5A9D-B6FF301B5EDC}" dt="2024-10-10T20:57:42.453" v="33"/>
          <ac:picMkLst>
            <pc:docMk/>
            <pc:sldMk cId="848111642" sldId="269"/>
            <ac:picMk id="3" creationId="{5981FCBD-37FB-0976-3B75-A606ABE71CD8}"/>
          </ac:picMkLst>
        </pc:picChg>
        <pc:picChg chg="add mod ord">
          <ac:chgData name="Pepijn Brinkman (1078024)" userId="S::1078024@hr.nl::431717ca-6b52-48ab-8127-c746e8dd3654" providerId="AD" clId="Web-{45D1BC9E-9085-5515-5A9D-B6FF301B5EDC}" dt="2024-10-10T20:58:16.829" v="41" actId="1076"/>
          <ac:picMkLst>
            <pc:docMk/>
            <pc:sldMk cId="848111642" sldId="269"/>
            <ac:picMk id="9" creationId="{4FC325E9-0553-DFE4-8284-0C360501E2EE}"/>
          </ac:picMkLst>
        </pc:picChg>
        <pc:picChg chg="add mod">
          <ac:chgData name="Pepijn Brinkman (1078024)" userId="S::1078024@hr.nl::431717ca-6b52-48ab-8127-c746e8dd3654" providerId="AD" clId="Web-{45D1BC9E-9085-5515-5A9D-B6FF301B5EDC}" dt="2024-10-10T20:58:10.875" v="38" actId="1076"/>
          <ac:picMkLst>
            <pc:docMk/>
            <pc:sldMk cId="848111642" sldId="269"/>
            <ac:picMk id="10" creationId="{85442E2E-9D66-EB28-29BC-B552791BE0D8}"/>
          </ac:picMkLst>
        </pc:picChg>
        <pc:picChg chg="add mod">
          <ac:chgData name="Pepijn Brinkman (1078024)" userId="S::1078024@hr.nl::431717ca-6b52-48ab-8127-c746e8dd3654" providerId="AD" clId="Web-{45D1BC9E-9085-5515-5A9D-B6FF301B5EDC}" dt="2024-10-10T20:58:14.719" v="40" actId="1076"/>
          <ac:picMkLst>
            <pc:docMk/>
            <pc:sldMk cId="848111642" sldId="269"/>
            <ac:picMk id="11" creationId="{CF4C1B4B-4E76-CE1C-F4D9-04197AA386AA}"/>
          </ac:picMkLst>
        </pc:picChg>
      </pc:sldChg>
    </pc:docChg>
  </pc:docChgLst>
  <pc:docChgLst>
    <pc:chgData name="Derk Ottersberg (1076265)" userId="S::1076265@hr.nl::ed2390c0-1590-463b-8ead-4aa08592d1a3" providerId="AD" clId="Web-{A460941A-C695-6BA2-E623-24208374A510}"/>
    <pc:docChg chg="addSld modSld addMainMaster delMainMaster">
      <pc:chgData name="Derk Ottersberg (1076265)" userId="S::1076265@hr.nl::ed2390c0-1590-463b-8ead-4aa08592d1a3" providerId="AD" clId="Web-{A460941A-C695-6BA2-E623-24208374A510}" dt="2024-09-13T14:04:49.395" v="103" actId="14100"/>
      <pc:docMkLst>
        <pc:docMk/>
      </pc:docMkLst>
      <pc:sldChg chg="addSp delSp modSp mod setBg modClrScheme chgLayout">
        <pc:chgData name="Derk Ottersberg (1076265)" userId="S::1076265@hr.nl::ed2390c0-1590-463b-8ead-4aa08592d1a3" providerId="AD" clId="Web-{A460941A-C695-6BA2-E623-24208374A510}" dt="2024-09-13T13:15:59.993" v="15"/>
        <pc:sldMkLst>
          <pc:docMk/>
          <pc:sldMk cId="109857222" sldId="256"/>
        </pc:sldMkLst>
        <pc:spChg chg="mod">
          <ac:chgData name="Derk Ottersberg (1076265)" userId="S::1076265@hr.nl::ed2390c0-1590-463b-8ead-4aa08592d1a3" providerId="AD" clId="Web-{A460941A-C695-6BA2-E623-24208374A510}" dt="2024-09-13T13:15:59.993" v="1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erk Ottersberg (1076265)" userId="S::1076265@hr.nl::ed2390c0-1590-463b-8ead-4aa08592d1a3" providerId="AD" clId="Web-{A460941A-C695-6BA2-E623-24208374A510}" dt="2024-09-13T13:15:59.993" v="1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erk Ottersberg (1076265)" userId="S::1076265@hr.nl::ed2390c0-1590-463b-8ead-4aa08592d1a3" providerId="AD" clId="Web-{A460941A-C695-6BA2-E623-24208374A510}" dt="2024-09-13T13:15:59.993" v="15"/>
          <ac:spMkLst>
            <pc:docMk/>
            <pc:sldMk cId="109857222" sldId="256"/>
            <ac:spMk id="9" creationId="{5A59F003-E00A-43F9-91DC-CC54E3B87466}"/>
          </ac:spMkLst>
        </pc:spChg>
        <pc:spChg chg="add del">
          <ac:chgData name="Derk Ottersberg (1076265)" userId="S::1076265@hr.nl::ed2390c0-1590-463b-8ead-4aa08592d1a3" providerId="AD" clId="Web-{A460941A-C695-6BA2-E623-24208374A510}" dt="2024-09-13T13:15:59.993" v="15"/>
          <ac:spMkLst>
            <pc:docMk/>
            <pc:sldMk cId="109857222" sldId="256"/>
            <ac:spMk id="11" creationId="{D74A4382-E3AD-430A-9A1F-DFA3E0E77A7D}"/>
          </ac:spMkLst>
        </pc:spChg>
        <pc:spChg chg="add del">
          <ac:chgData name="Derk Ottersberg (1076265)" userId="S::1076265@hr.nl::ed2390c0-1590-463b-8ead-4aa08592d1a3" providerId="AD" clId="Web-{A460941A-C695-6BA2-E623-24208374A510}" dt="2024-09-13T13:15:59.993" v="15"/>
          <ac:spMkLst>
            <pc:docMk/>
            <pc:sldMk cId="109857222" sldId="256"/>
            <ac:spMk id="13" creationId="{79F40191-0F44-4FD1-82CC-ACB507C14BE6}"/>
          </ac:spMkLst>
        </pc:spChg>
        <pc:spChg chg="add del">
          <ac:chgData name="Derk Ottersberg (1076265)" userId="S::1076265@hr.nl::ed2390c0-1590-463b-8ead-4aa08592d1a3" providerId="AD" clId="Web-{A460941A-C695-6BA2-E623-24208374A510}" dt="2024-09-13T13:15:59.946" v="14"/>
          <ac:spMkLst>
            <pc:docMk/>
            <pc:sldMk cId="109857222" sldId="256"/>
            <ac:spMk id="18" creationId="{FAF3766F-DEF3-4802-BB0D-7A18EDD9704F}"/>
          </ac:spMkLst>
        </pc:spChg>
        <pc:spChg chg="add del">
          <ac:chgData name="Derk Ottersberg (1076265)" userId="S::1076265@hr.nl::ed2390c0-1590-463b-8ead-4aa08592d1a3" providerId="AD" clId="Web-{A460941A-C695-6BA2-E623-24208374A510}" dt="2024-09-13T13:15:59.946" v="14"/>
          <ac:spMkLst>
            <pc:docMk/>
            <pc:sldMk cId="109857222" sldId="256"/>
            <ac:spMk id="20" creationId="{81F0C179-4DBF-6AB9-CD0B-9224A0C885A4}"/>
          </ac:spMkLst>
        </pc:spChg>
        <pc:spChg chg="add">
          <ac:chgData name="Derk Ottersberg (1076265)" userId="S::1076265@hr.nl::ed2390c0-1590-463b-8ead-4aa08592d1a3" providerId="AD" clId="Web-{A460941A-C695-6BA2-E623-24208374A510}" dt="2024-09-13T13:15:59.993" v="15"/>
          <ac:spMkLst>
            <pc:docMk/>
            <pc:sldMk cId="109857222" sldId="256"/>
            <ac:spMk id="22" creationId="{33E93247-6229-44AB-A550-739E971E690B}"/>
          </ac:spMkLst>
        </pc:spChg>
        <pc:picChg chg="add mod ord">
          <ac:chgData name="Derk Ottersberg (1076265)" userId="S::1076265@hr.nl::ed2390c0-1590-463b-8ead-4aa08592d1a3" providerId="AD" clId="Web-{A460941A-C695-6BA2-E623-24208374A510}" dt="2024-09-13T13:15:59.993" v="15"/>
          <ac:picMkLst>
            <pc:docMk/>
            <pc:sldMk cId="109857222" sldId="256"/>
            <ac:picMk id="4" creationId="{613E8496-9903-FA34-9313-FD48F81F2130}"/>
          </ac:picMkLst>
        </pc:picChg>
        <pc:cxnChg chg="add">
          <ac:chgData name="Derk Ottersberg (1076265)" userId="S::1076265@hr.nl::ed2390c0-1590-463b-8ead-4aa08592d1a3" providerId="AD" clId="Web-{A460941A-C695-6BA2-E623-24208374A510}" dt="2024-09-13T13:15:59.993" v="15"/>
          <ac:cxnSpMkLst>
            <pc:docMk/>
            <pc:sldMk cId="109857222" sldId="256"/>
            <ac:cxnSpMk id="23" creationId="{EE2E603F-4A95-4FE8-BB06-211DFD75DBEF}"/>
          </ac:cxnSpMkLst>
        </pc:cxnChg>
      </pc:sldChg>
      <pc:sldChg chg="modSp new">
        <pc:chgData name="Derk Ottersberg (1076265)" userId="S::1076265@hr.nl::ed2390c0-1590-463b-8ead-4aa08592d1a3" providerId="AD" clId="Web-{A460941A-C695-6BA2-E623-24208374A510}" dt="2024-09-13T13:16:31.588" v="19" actId="20577"/>
        <pc:sldMkLst>
          <pc:docMk/>
          <pc:sldMk cId="3035354452" sldId="257"/>
        </pc:sldMkLst>
        <pc:spChg chg="mod">
          <ac:chgData name="Derk Ottersberg (1076265)" userId="S::1076265@hr.nl::ed2390c0-1590-463b-8ead-4aa08592d1a3" providerId="AD" clId="Web-{A460941A-C695-6BA2-E623-24208374A510}" dt="2024-09-13T13:16:31.588" v="19" actId="20577"/>
          <ac:spMkLst>
            <pc:docMk/>
            <pc:sldMk cId="3035354452" sldId="257"/>
            <ac:spMk id="2" creationId="{16DA1436-C9F3-CA69-9D79-5B3D2D32E10D}"/>
          </ac:spMkLst>
        </pc:spChg>
      </pc:sldChg>
      <pc:sldChg chg="modSp new">
        <pc:chgData name="Derk Ottersberg (1076265)" userId="S::1076265@hr.nl::ed2390c0-1590-463b-8ead-4aa08592d1a3" providerId="AD" clId="Web-{A460941A-C695-6BA2-E623-24208374A510}" dt="2024-09-13T13:56:55.611" v="87" actId="20577"/>
        <pc:sldMkLst>
          <pc:docMk/>
          <pc:sldMk cId="3922486767" sldId="258"/>
        </pc:sldMkLst>
        <pc:spChg chg="mod">
          <ac:chgData name="Derk Ottersberg (1076265)" userId="S::1076265@hr.nl::ed2390c0-1590-463b-8ead-4aa08592d1a3" providerId="AD" clId="Web-{A460941A-C695-6BA2-E623-24208374A510}" dt="2024-09-13T13:16:33.635" v="21" actId="20577"/>
          <ac:spMkLst>
            <pc:docMk/>
            <pc:sldMk cId="3922486767" sldId="258"/>
            <ac:spMk id="2" creationId="{FF956EC1-D74B-14C6-3885-42CDDE439C69}"/>
          </ac:spMkLst>
        </pc:spChg>
        <pc:spChg chg="mod">
          <ac:chgData name="Derk Ottersberg (1076265)" userId="S::1076265@hr.nl::ed2390c0-1590-463b-8ead-4aa08592d1a3" providerId="AD" clId="Web-{A460941A-C695-6BA2-E623-24208374A510}" dt="2024-09-13T13:56:55.611" v="87" actId="20577"/>
          <ac:spMkLst>
            <pc:docMk/>
            <pc:sldMk cId="3922486767" sldId="258"/>
            <ac:spMk id="3" creationId="{77F9FABE-DF50-D68E-021E-FAC311069DF0}"/>
          </ac:spMkLst>
        </pc:spChg>
      </pc:sldChg>
      <pc:sldChg chg="addSp modSp new">
        <pc:chgData name="Derk Ottersberg (1076265)" userId="S::1076265@hr.nl::ed2390c0-1590-463b-8ead-4aa08592d1a3" providerId="AD" clId="Web-{A460941A-C695-6BA2-E623-24208374A510}" dt="2024-09-13T14:04:49.395" v="103" actId="14100"/>
        <pc:sldMkLst>
          <pc:docMk/>
          <pc:sldMk cId="2574699124" sldId="261"/>
        </pc:sldMkLst>
        <pc:spChg chg="mod">
          <ac:chgData name="Derk Ottersberg (1076265)" userId="S::1076265@hr.nl::ed2390c0-1590-463b-8ead-4aa08592d1a3" providerId="AD" clId="Web-{A460941A-C695-6BA2-E623-24208374A510}" dt="2024-09-13T13:58:48.693" v="96" actId="20577"/>
          <ac:spMkLst>
            <pc:docMk/>
            <pc:sldMk cId="2574699124" sldId="261"/>
            <ac:spMk id="2" creationId="{9ABE0012-BDFE-ED01-3DD1-97A8DFAEEA6C}"/>
          </ac:spMkLst>
        </pc:spChg>
        <pc:picChg chg="add mod">
          <ac:chgData name="Derk Ottersberg (1076265)" userId="S::1076265@hr.nl::ed2390c0-1590-463b-8ead-4aa08592d1a3" providerId="AD" clId="Web-{A460941A-C695-6BA2-E623-24208374A510}" dt="2024-09-13T14:04:47.566" v="102" actId="14100"/>
          <ac:picMkLst>
            <pc:docMk/>
            <pc:sldMk cId="2574699124" sldId="261"/>
            <ac:picMk id="4" creationId="{BF835355-114D-EF1E-34A4-85D46C861B78}"/>
          </ac:picMkLst>
        </pc:picChg>
        <pc:picChg chg="add mod">
          <ac:chgData name="Derk Ottersberg (1076265)" userId="S::1076265@hr.nl::ed2390c0-1590-463b-8ead-4aa08592d1a3" providerId="AD" clId="Web-{A460941A-C695-6BA2-E623-24208374A510}" dt="2024-09-13T14:04:49.395" v="103" actId="14100"/>
          <ac:picMkLst>
            <pc:docMk/>
            <pc:sldMk cId="2574699124" sldId="261"/>
            <ac:picMk id="5" creationId="{09A779E7-D559-CDE1-D3E2-D9D816159049}"/>
          </ac:picMkLst>
        </pc:picChg>
      </pc:sldChg>
      <pc:sldMasterChg chg="del delSldLayout">
        <pc:chgData name="Derk Ottersberg (1076265)" userId="S::1076265@hr.nl::ed2390c0-1590-463b-8ead-4aa08592d1a3" providerId="AD" clId="Web-{A460941A-C695-6BA2-E623-24208374A510}" dt="2024-09-13T13:14:30.756" v="0"/>
        <pc:sldMasterMkLst>
          <pc:docMk/>
          <pc:sldMasterMk cId="2460954070" sldId="2147483660"/>
        </pc:sldMasterMkLst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Derk Ottersberg (1076265)" userId="S::1076265@hr.nl::ed2390c0-1590-463b-8ead-4aa08592d1a3" providerId="AD" clId="Web-{A460941A-C695-6BA2-E623-24208374A510}" dt="2024-09-13T13:15:59.993" v="15"/>
        <pc:sldMasterMkLst>
          <pc:docMk/>
          <pc:sldMasterMk cId="3029737434" sldId="2147483724"/>
        </pc:sldMasterMkLst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54113593" sldId="2147483713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926760263" sldId="2147483714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774927629" sldId="2147483715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3443554723" sldId="2147483716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1240500244" sldId="2147483717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284032520" sldId="2147483718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1500924733" sldId="2147483719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1671839305" sldId="2147483720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3896872917" sldId="2147483721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1621599151" sldId="2147483722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6075198" sldId="2147483723"/>
          </pc:sldLayoutMkLst>
        </pc:sldLayoutChg>
      </pc:sldMasterChg>
      <pc:sldMasterChg chg="add addSldLayout">
        <pc:chgData name="Derk Ottersberg (1076265)" userId="S::1076265@hr.nl::ed2390c0-1590-463b-8ead-4aa08592d1a3" providerId="AD" clId="Web-{A460941A-C695-6BA2-E623-24208374A510}" dt="2024-09-13T13:15:59.993" v="15"/>
        <pc:sldMasterMkLst>
          <pc:docMk/>
          <pc:sldMasterMk cId="2741363958" sldId="2147483787"/>
        </pc:sldMasterMkLst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154451083" sldId="2147483776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4257711021" sldId="2147483777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583930096" sldId="2147483778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3710247261" sldId="2147483779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1083657087" sldId="2147483780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3025162164" sldId="2147483781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249347265" sldId="2147483782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3001332042" sldId="2147483783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546530880" sldId="2147483784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91491486" sldId="2147483785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1382461383" sldId="2147483786"/>
          </pc:sldLayoutMkLst>
        </pc:sldLayoutChg>
      </pc:sldMasterChg>
      <pc:sldMasterChg chg="add del addSldLayout delSldLayout">
        <pc:chgData name="Derk Ottersberg (1076265)" userId="S::1076265@hr.nl::ed2390c0-1590-463b-8ead-4aa08592d1a3" providerId="AD" clId="Web-{A460941A-C695-6BA2-E623-24208374A510}" dt="2024-09-13T13:15:59.946" v="14"/>
        <pc:sldMasterMkLst>
          <pc:docMk/>
          <pc:sldMasterMk cId="2784063003" sldId="2147483813"/>
        </pc:sldMasterMkLst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3815268384" sldId="2147483802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1417936812" sldId="2147483803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4146048209" sldId="2147483804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1000044076" sldId="2147483805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1136563709" sldId="2147483806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4046222144" sldId="2147483807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3856181243" sldId="2147483808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53856115" sldId="2147483809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4112328343" sldId="2147483810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2197714115" sldId="2147483811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4172163102" sldId="2147483812"/>
          </pc:sldLayoutMkLst>
        </pc:sldLayoutChg>
      </pc:sldMasterChg>
    </pc:docChg>
  </pc:docChgLst>
  <pc:docChgLst>
    <pc:chgData name="Pepijn Brinkman (1078024)" userId="S::1078024@hr.nl::431717ca-6b52-48ab-8127-c746e8dd3654" providerId="AD" clId="Web-{E8CD4A57-E7A2-C652-FE8B-DAAA3AB2F0A3}"/>
    <pc:docChg chg="addSld delSld modSld">
      <pc:chgData name="Pepijn Brinkman (1078024)" userId="S::1078024@hr.nl::431717ca-6b52-48ab-8127-c746e8dd3654" providerId="AD" clId="Web-{E8CD4A57-E7A2-C652-FE8B-DAAA3AB2F0A3}" dt="2024-10-10T21:05:03.476" v="114"/>
      <pc:docMkLst>
        <pc:docMk/>
      </pc:docMkLst>
      <pc:sldChg chg="modSp">
        <pc:chgData name="Pepijn Brinkman (1078024)" userId="S::1078024@hr.nl::431717ca-6b52-48ab-8127-c746e8dd3654" providerId="AD" clId="Web-{E8CD4A57-E7A2-C652-FE8B-DAAA3AB2F0A3}" dt="2024-10-10T20:59:13.552" v="28" actId="20577"/>
        <pc:sldMkLst>
          <pc:docMk/>
          <pc:sldMk cId="2297101353" sldId="260"/>
        </pc:sldMkLst>
        <pc:spChg chg="mod">
          <ac:chgData name="Pepijn Brinkman (1078024)" userId="S::1078024@hr.nl::431717ca-6b52-48ab-8127-c746e8dd3654" providerId="AD" clId="Web-{E8CD4A57-E7A2-C652-FE8B-DAAA3AB2F0A3}" dt="2024-10-10T20:59:13.552" v="28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modSp">
        <pc:chgData name="Pepijn Brinkman (1078024)" userId="S::1078024@hr.nl::431717ca-6b52-48ab-8127-c746e8dd3654" providerId="AD" clId="Web-{E8CD4A57-E7A2-C652-FE8B-DAAA3AB2F0A3}" dt="2024-10-10T20:59:51.803" v="58" actId="1076"/>
        <pc:sldMkLst>
          <pc:docMk/>
          <pc:sldMk cId="472194312" sldId="263"/>
        </pc:sldMkLst>
        <pc:spChg chg="mod">
          <ac:chgData name="Pepijn Brinkman (1078024)" userId="S::1078024@hr.nl::431717ca-6b52-48ab-8127-c746e8dd3654" providerId="AD" clId="Web-{E8CD4A57-E7A2-C652-FE8B-DAAA3AB2F0A3}" dt="2024-10-10T20:59:35.802" v="53" actId="20577"/>
          <ac:spMkLst>
            <pc:docMk/>
            <pc:sldMk cId="472194312" sldId="263"/>
            <ac:spMk id="2" creationId="{8EE9FF6E-ECC4-496D-FECA-5682FDB75A0E}"/>
          </ac:spMkLst>
        </pc:spChg>
        <pc:picChg chg="mod">
          <ac:chgData name="Pepijn Brinkman (1078024)" userId="S::1078024@hr.nl::431717ca-6b52-48ab-8127-c746e8dd3654" providerId="AD" clId="Web-{E8CD4A57-E7A2-C652-FE8B-DAAA3AB2F0A3}" dt="2024-10-10T20:59:51.803" v="58" actId="1076"/>
          <ac:picMkLst>
            <pc:docMk/>
            <pc:sldMk cId="472194312" sldId="263"/>
            <ac:picMk id="3" creationId="{06FCF48F-D379-D2C4-72A6-342FDFAA3382}"/>
          </ac:picMkLst>
        </pc:picChg>
        <pc:picChg chg="mod">
          <ac:chgData name="Pepijn Brinkman (1078024)" userId="S::1078024@hr.nl::431717ca-6b52-48ab-8127-c746e8dd3654" providerId="AD" clId="Web-{E8CD4A57-E7A2-C652-FE8B-DAAA3AB2F0A3}" dt="2024-10-10T20:59:48.693" v="57" actId="1076"/>
          <ac:picMkLst>
            <pc:docMk/>
            <pc:sldMk cId="472194312" sldId="263"/>
            <ac:picMk id="4" creationId="{87CC6691-A56B-C3A1-C175-33664BCD9DEB}"/>
          </ac:picMkLst>
        </pc:picChg>
        <pc:picChg chg="mod">
          <ac:chgData name="Pepijn Brinkman (1078024)" userId="S::1078024@hr.nl::431717ca-6b52-48ab-8127-c746e8dd3654" providerId="AD" clId="Web-{E8CD4A57-E7A2-C652-FE8B-DAAA3AB2F0A3}" dt="2024-10-10T20:59:46.943" v="56" actId="1076"/>
          <ac:picMkLst>
            <pc:docMk/>
            <pc:sldMk cId="472194312" sldId="263"/>
            <ac:picMk id="5" creationId="{5E21BA3E-2C18-2021-A1C0-A1D9AFE327F6}"/>
          </ac:picMkLst>
        </pc:picChg>
      </pc:sldChg>
      <pc:sldChg chg="modSp">
        <pc:chgData name="Pepijn Brinkman (1078024)" userId="S::1078024@hr.nl::431717ca-6b52-48ab-8127-c746e8dd3654" providerId="AD" clId="Web-{E8CD4A57-E7A2-C652-FE8B-DAAA3AB2F0A3}" dt="2024-10-10T20:59:28.083" v="42" actId="20577"/>
        <pc:sldMkLst>
          <pc:docMk/>
          <pc:sldMk cId="2209244035" sldId="265"/>
        </pc:sldMkLst>
        <pc:spChg chg="mod">
          <ac:chgData name="Pepijn Brinkman (1078024)" userId="S::1078024@hr.nl::431717ca-6b52-48ab-8127-c746e8dd3654" providerId="AD" clId="Web-{E8CD4A57-E7A2-C652-FE8B-DAAA3AB2F0A3}" dt="2024-10-10T20:59:28.083" v="42" actId="20577"/>
          <ac:spMkLst>
            <pc:docMk/>
            <pc:sldMk cId="2209244035" sldId="265"/>
            <ac:spMk id="2" creationId="{5B0FA2D4-EBFF-DF73-76FE-544DF449D215}"/>
          </ac:spMkLst>
        </pc:spChg>
      </pc:sldChg>
      <pc:sldChg chg="del">
        <pc:chgData name="Pepijn Brinkman (1078024)" userId="S::1078024@hr.nl::431717ca-6b52-48ab-8127-c746e8dd3654" providerId="AD" clId="Web-{E8CD4A57-E7A2-C652-FE8B-DAAA3AB2F0A3}" dt="2024-10-10T21:00:52.758" v="59"/>
        <pc:sldMkLst>
          <pc:docMk/>
          <pc:sldMk cId="1544744919" sldId="267"/>
        </pc:sldMkLst>
      </pc:sldChg>
      <pc:sldChg chg="modSp">
        <pc:chgData name="Pepijn Brinkman (1078024)" userId="S::1078024@hr.nl::431717ca-6b52-48ab-8127-c746e8dd3654" providerId="AD" clId="Web-{E8CD4A57-E7A2-C652-FE8B-DAAA3AB2F0A3}" dt="2024-10-10T20:58:50.364" v="6" actId="20577"/>
        <pc:sldMkLst>
          <pc:docMk/>
          <pc:sldMk cId="1161966988" sldId="268"/>
        </pc:sldMkLst>
        <pc:spChg chg="mod">
          <ac:chgData name="Pepijn Brinkman (1078024)" userId="S::1078024@hr.nl::431717ca-6b52-48ab-8127-c746e8dd3654" providerId="AD" clId="Web-{E8CD4A57-E7A2-C652-FE8B-DAAA3AB2F0A3}" dt="2024-10-10T20:58:50.364" v="6" actId="20577"/>
          <ac:spMkLst>
            <pc:docMk/>
            <pc:sldMk cId="1161966988" sldId="268"/>
            <ac:spMk id="2" creationId="{E839DFF7-EA50-991F-AD1C-4E964238DB54}"/>
          </ac:spMkLst>
        </pc:spChg>
      </pc:sldChg>
      <pc:sldChg chg="addSp delSp modSp add replId">
        <pc:chgData name="Pepijn Brinkman (1078024)" userId="S::1078024@hr.nl::431717ca-6b52-48ab-8127-c746e8dd3654" providerId="AD" clId="Web-{E8CD4A57-E7A2-C652-FE8B-DAAA3AB2F0A3}" dt="2024-10-10T21:05:03.476" v="114"/>
        <pc:sldMkLst>
          <pc:docMk/>
          <pc:sldMk cId="3499892818" sldId="270"/>
        </pc:sldMkLst>
        <pc:spChg chg="mod">
          <ac:chgData name="Pepijn Brinkman (1078024)" userId="S::1078024@hr.nl::431717ca-6b52-48ab-8127-c746e8dd3654" providerId="AD" clId="Web-{E8CD4A57-E7A2-C652-FE8B-DAAA3AB2F0A3}" dt="2024-10-10T21:01:17.883" v="77" actId="20577"/>
          <ac:spMkLst>
            <pc:docMk/>
            <pc:sldMk cId="3499892818" sldId="270"/>
            <ac:spMk id="2" creationId="{FF956EC1-D74B-14C6-3885-42CDDE439C69}"/>
          </ac:spMkLst>
        </pc:spChg>
        <pc:spChg chg="add del mod">
          <ac:chgData name="Pepijn Brinkman (1078024)" userId="S::1078024@hr.nl::431717ca-6b52-48ab-8127-c746e8dd3654" providerId="AD" clId="Web-{E8CD4A57-E7A2-C652-FE8B-DAAA3AB2F0A3}" dt="2024-10-10T21:01:53.212" v="81"/>
          <ac:spMkLst>
            <pc:docMk/>
            <pc:sldMk cId="3499892818" sldId="270"/>
            <ac:spMk id="4" creationId="{7B0058DF-92A6-782F-7D34-AA0DCD3212C9}"/>
          </ac:spMkLst>
        </pc:spChg>
        <pc:spChg chg="add del mod">
          <ac:chgData name="Pepijn Brinkman (1078024)" userId="S::1078024@hr.nl::431717ca-6b52-48ab-8127-c746e8dd3654" providerId="AD" clId="Web-{E8CD4A57-E7A2-C652-FE8B-DAAA3AB2F0A3}" dt="2024-10-10T21:02:21.713" v="88"/>
          <ac:spMkLst>
            <pc:docMk/>
            <pc:sldMk cId="3499892818" sldId="270"/>
            <ac:spMk id="8" creationId="{64D82DF6-8C92-62C9-404D-3A335665ABA6}"/>
          </ac:spMkLst>
        </pc:spChg>
        <pc:graphicFrameChg chg="add del mod">
          <ac:chgData name="Pepijn Brinkman (1078024)" userId="S::1078024@hr.nl::431717ca-6b52-48ab-8127-c746e8dd3654" providerId="AD" clId="Web-{E8CD4A57-E7A2-C652-FE8B-DAAA3AB2F0A3}" dt="2024-10-10T21:02:24.526" v="89"/>
          <ac:graphicFrameMkLst>
            <pc:docMk/>
            <pc:sldMk cId="3499892818" sldId="270"/>
            <ac:graphicFrameMk id="6" creationId="{D835B6E7-E834-65B8-6141-72818B767BCB}"/>
          </ac:graphicFrameMkLst>
        </pc:graphicFrameChg>
        <pc:graphicFrameChg chg="add mod ord modGraphic">
          <ac:chgData name="Pepijn Brinkman (1078024)" userId="S::1078024@hr.nl::431717ca-6b52-48ab-8127-c746e8dd3654" providerId="AD" clId="Web-{E8CD4A57-E7A2-C652-FE8B-DAAA3AB2F0A3}" dt="2024-10-10T21:03:00.980" v="106" actId="1076"/>
          <ac:graphicFrameMkLst>
            <pc:docMk/>
            <pc:sldMk cId="3499892818" sldId="270"/>
            <ac:graphicFrameMk id="12" creationId="{719F120F-703E-AFC9-FC6F-ADC0DF0A6C2A}"/>
          </ac:graphicFrameMkLst>
        </pc:graphicFrameChg>
        <pc:picChg chg="add del mod ord">
          <ac:chgData name="Pepijn Brinkman (1078024)" userId="S::1078024@hr.nl::431717ca-6b52-48ab-8127-c746e8dd3654" providerId="AD" clId="Web-{E8CD4A57-E7A2-C652-FE8B-DAAA3AB2F0A3}" dt="2024-10-10T21:02:11.479" v="87"/>
          <ac:picMkLst>
            <pc:docMk/>
            <pc:sldMk cId="3499892818" sldId="270"/>
            <ac:picMk id="5" creationId="{286FF81C-06FA-3F00-722F-7EB627EB6475}"/>
          </ac:picMkLst>
        </pc:picChg>
        <pc:picChg chg="del">
          <ac:chgData name="Pepijn Brinkman (1078024)" userId="S::1078024@hr.nl::431717ca-6b52-48ab-8127-c746e8dd3654" providerId="AD" clId="Web-{E8CD4A57-E7A2-C652-FE8B-DAAA3AB2F0A3}" dt="2024-10-10T21:01:20.212" v="78"/>
          <ac:picMkLst>
            <pc:docMk/>
            <pc:sldMk cId="3499892818" sldId="270"/>
            <ac:picMk id="9" creationId="{4FC325E9-0553-DFE4-8284-0C360501E2EE}"/>
          </ac:picMkLst>
        </pc:picChg>
        <pc:picChg chg="del">
          <ac:chgData name="Pepijn Brinkman (1078024)" userId="S::1078024@hr.nl::431717ca-6b52-48ab-8127-c746e8dd3654" providerId="AD" clId="Web-{E8CD4A57-E7A2-C652-FE8B-DAAA3AB2F0A3}" dt="2024-10-10T21:01:22.696" v="80"/>
          <ac:picMkLst>
            <pc:docMk/>
            <pc:sldMk cId="3499892818" sldId="270"/>
            <ac:picMk id="10" creationId="{85442E2E-9D66-EB28-29BC-B552791BE0D8}"/>
          </ac:picMkLst>
        </pc:picChg>
        <pc:picChg chg="del">
          <ac:chgData name="Pepijn Brinkman (1078024)" userId="S::1078024@hr.nl::431717ca-6b52-48ab-8127-c746e8dd3654" providerId="AD" clId="Web-{E8CD4A57-E7A2-C652-FE8B-DAAA3AB2F0A3}" dt="2024-10-10T21:01:20.477" v="79"/>
          <ac:picMkLst>
            <pc:docMk/>
            <pc:sldMk cId="3499892818" sldId="270"/>
            <ac:picMk id="11" creationId="{CF4C1B4B-4E76-CE1C-F4D9-04197AA386AA}"/>
          </ac:picMkLst>
        </pc:picChg>
        <pc:picChg chg="add mod">
          <ac:chgData name="Pepijn Brinkman (1078024)" userId="S::1078024@hr.nl::431717ca-6b52-48ab-8127-c746e8dd3654" providerId="AD" clId="Web-{E8CD4A57-E7A2-C652-FE8B-DAAA3AB2F0A3}" dt="2024-10-10T21:03:12.980" v="110" actId="1076"/>
          <ac:picMkLst>
            <pc:docMk/>
            <pc:sldMk cId="3499892818" sldId="270"/>
            <ac:picMk id="13" creationId="{6F200AD9-9827-C989-2644-A4905CF89199}"/>
          </ac:picMkLst>
        </pc:picChg>
        <pc:picChg chg="add mod">
          <ac:chgData name="Pepijn Brinkman (1078024)" userId="S::1078024@hr.nl::431717ca-6b52-48ab-8127-c746e8dd3654" providerId="AD" clId="Web-{E8CD4A57-E7A2-C652-FE8B-DAAA3AB2F0A3}" dt="2024-10-10T21:04:29.428" v="113" actId="1076"/>
          <ac:picMkLst>
            <pc:docMk/>
            <pc:sldMk cId="3499892818" sldId="270"/>
            <ac:picMk id="14" creationId="{BE0648BD-2519-7921-31D7-F2238537843C}"/>
          </ac:picMkLst>
        </pc:picChg>
        <pc:picChg chg="add mod">
          <ac:chgData name="Pepijn Brinkman (1078024)" userId="S::1078024@hr.nl::431717ca-6b52-48ab-8127-c746e8dd3654" providerId="AD" clId="Web-{E8CD4A57-E7A2-C652-FE8B-DAAA3AB2F0A3}" dt="2024-10-10T21:05:03.476" v="114"/>
          <ac:picMkLst>
            <pc:docMk/>
            <pc:sldMk cId="3499892818" sldId="270"/>
            <ac:picMk id="15" creationId="{AF51C76D-6153-34E0-DE1F-1417C3A36879}"/>
          </ac:picMkLst>
        </pc:picChg>
      </pc:sldChg>
    </pc:docChg>
  </pc:docChgLst>
  <pc:docChgLst>
    <pc:chgData name="Pepijn Brinkman (1078024)" userId="S::1078024@hr.nl::431717ca-6b52-48ab-8127-c746e8dd3654" providerId="AD" clId="Web-{6D74A2D0-974C-156F-BFEF-858884EDBB27}"/>
    <pc:docChg chg="addSld delSld modSld">
      <pc:chgData name="Pepijn Brinkman (1078024)" userId="S::1078024@hr.nl::431717ca-6b52-48ab-8127-c746e8dd3654" providerId="AD" clId="Web-{6D74A2D0-974C-156F-BFEF-858884EDBB27}" dt="2024-10-13T18:54:27.663" v="838"/>
      <pc:docMkLst>
        <pc:docMk/>
      </pc:docMkLst>
      <pc:sldChg chg="modSp">
        <pc:chgData name="Pepijn Brinkman (1078024)" userId="S::1078024@hr.nl::431717ca-6b52-48ab-8127-c746e8dd3654" providerId="AD" clId="Web-{6D74A2D0-974C-156F-BFEF-858884EDBB27}" dt="2024-10-13T18:11:49.359" v="33" actId="20577"/>
        <pc:sldMkLst>
          <pc:docMk/>
          <pc:sldMk cId="3922486767" sldId="258"/>
        </pc:sldMkLst>
        <pc:spChg chg="mod">
          <ac:chgData name="Pepijn Brinkman (1078024)" userId="S::1078024@hr.nl::431717ca-6b52-48ab-8127-c746e8dd3654" providerId="AD" clId="Web-{6D74A2D0-974C-156F-BFEF-858884EDBB27}" dt="2024-10-13T18:11:49.359" v="33" actId="20577"/>
          <ac:spMkLst>
            <pc:docMk/>
            <pc:sldMk cId="3922486767" sldId="258"/>
            <ac:spMk id="2" creationId="{FF956EC1-D74B-14C6-3885-42CDDE439C69}"/>
          </ac:spMkLst>
        </pc:spChg>
      </pc:sldChg>
      <pc:sldChg chg="modSp">
        <pc:chgData name="Pepijn Brinkman (1078024)" userId="S::1078024@hr.nl::431717ca-6b52-48ab-8127-c746e8dd3654" providerId="AD" clId="Web-{6D74A2D0-974C-156F-BFEF-858884EDBB27}" dt="2024-10-13T18:16:34.336" v="567" actId="20577"/>
        <pc:sldMkLst>
          <pc:docMk/>
          <pc:sldMk cId="2297101353" sldId="260"/>
        </pc:sldMkLst>
        <pc:spChg chg="mod">
          <ac:chgData name="Pepijn Brinkman (1078024)" userId="S::1078024@hr.nl::431717ca-6b52-48ab-8127-c746e8dd3654" providerId="AD" clId="Web-{6D74A2D0-974C-156F-BFEF-858884EDBB27}" dt="2024-10-13T18:10:23.665" v="13" actId="20577"/>
          <ac:spMkLst>
            <pc:docMk/>
            <pc:sldMk cId="2297101353" sldId="260"/>
            <ac:spMk id="2" creationId="{776AA65B-0850-5C50-21F5-1C79F00FEABF}"/>
          </ac:spMkLst>
        </pc:spChg>
        <pc:spChg chg="mod">
          <ac:chgData name="Pepijn Brinkman (1078024)" userId="S::1078024@hr.nl::431717ca-6b52-48ab-8127-c746e8dd3654" providerId="AD" clId="Web-{6D74A2D0-974C-156F-BFEF-858884EDBB27}" dt="2024-10-13T18:16:34.336" v="567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del">
        <pc:chgData name="Pepijn Brinkman (1078024)" userId="S::1078024@hr.nl::431717ca-6b52-48ab-8127-c746e8dd3654" providerId="AD" clId="Web-{6D74A2D0-974C-156F-BFEF-858884EDBB27}" dt="2024-10-13T18:10:42.997" v="18"/>
        <pc:sldMkLst>
          <pc:docMk/>
          <pc:sldMk cId="472194312" sldId="263"/>
        </pc:sldMkLst>
      </pc:sldChg>
      <pc:sldChg chg="addSp delSp modSp add">
        <pc:chgData name="Pepijn Brinkman (1078024)" userId="S::1078024@hr.nl::431717ca-6b52-48ab-8127-c746e8dd3654" providerId="AD" clId="Web-{6D74A2D0-974C-156F-BFEF-858884EDBB27}" dt="2024-10-13T18:35:58.455" v="627" actId="14100"/>
        <pc:sldMkLst>
          <pc:docMk/>
          <pc:sldMk cId="1173723855" sldId="264"/>
        </pc:sldMkLst>
        <pc:spChg chg="add del mod">
          <ac:chgData name="Pepijn Brinkman (1078024)" userId="S::1078024@hr.nl::431717ca-6b52-48ab-8127-c746e8dd3654" providerId="AD" clId="Web-{6D74A2D0-974C-156F-BFEF-858884EDBB27}" dt="2024-10-13T18:35:10.469" v="610"/>
          <ac:spMkLst>
            <pc:docMk/>
            <pc:sldMk cId="1173723855" sldId="264"/>
            <ac:spMk id="3" creationId="{8D736594-4537-8AA0-6FF1-0F926A034B8C}"/>
          </ac:spMkLst>
        </pc:spChg>
        <pc:spChg chg="add del mod">
          <ac:chgData name="Pepijn Brinkman (1078024)" userId="S::1078024@hr.nl::431717ca-6b52-48ab-8127-c746e8dd3654" providerId="AD" clId="Web-{6D74A2D0-974C-156F-BFEF-858884EDBB27}" dt="2024-10-13T18:29:04.345" v="590"/>
          <ac:spMkLst>
            <pc:docMk/>
            <pc:sldMk cId="1173723855" sldId="264"/>
            <ac:spMk id="5" creationId="{C0BF150C-A269-A7EF-257A-875F38CA14A0}"/>
          </ac:spMkLst>
        </pc:spChg>
        <pc:spChg chg="add del mod">
          <ac:chgData name="Pepijn Brinkman (1078024)" userId="S::1078024@hr.nl::431717ca-6b52-48ab-8127-c746e8dd3654" providerId="AD" clId="Web-{6D74A2D0-974C-156F-BFEF-858884EDBB27}" dt="2024-10-13T18:29:54.940" v="593"/>
          <ac:spMkLst>
            <pc:docMk/>
            <pc:sldMk cId="1173723855" sldId="264"/>
            <ac:spMk id="9" creationId="{50922904-9EF0-2779-3E00-51758A0B0046}"/>
          </ac:spMkLst>
        </pc:spChg>
        <pc:spChg chg="add del mod">
          <ac:chgData name="Pepijn Brinkman (1078024)" userId="S::1078024@hr.nl::431717ca-6b52-48ab-8127-c746e8dd3654" providerId="AD" clId="Web-{6D74A2D0-974C-156F-BFEF-858884EDBB27}" dt="2024-10-13T18:33:36.229" v="595"/>
          <ac:spMkLst>
            <pc:docMk/>
            <pc:sldMk cId="1173723855" sldId="264"/>
            <ac:spMk id="12" creationId="{6814B2CE-5A70-6CBD-AE3D-88E28726D93F}"/>
          </ac:spMkLst>
        </pc:spChg>
        <pc:spChg chg="add del mod">
          <ac:chgData name="Pepijn Brinkman (1078024)" userId="S::1078024@hr.nl::431717ca-6b52-48ab-8127-c746e8dd3654" providerId="AD" clId="Web-{6D74A2D0-974C-156F-BFEF-858884EDBB27}" dt="2024-10-13T18:34:43.874" v="603"/>
          <ac:spMkLst>
            <pc:docMk/>
            <pc:sldMk cId="1173723855" sldId="264"/>
            <ac:spMk id="15" creationId="{AE3F0D9B-2242-79A5-62B3-2F1F557085F8}"/>
          </ac:spMkLst>
        </pc:spChg>
        <pc:spChg chg="add mod">
          <ac:chgData name="Pepijn Brinkman (1078024)" userId="S::1078024@hr.nl::431717ca-6b52-48ab-8127-c746e8dd3654" providerId="AD" clId="Web-{6D74A2D0-974C-156F-BFEF-858884EDBB27}" dt="2024-10-13T18:35:44.361" v="622" actId="14100"/>
          <ac:spMkLst>
            <pc:docMk/>
            <pc:sldMk cId="1173723855" sldId="264"/>
            <ac:spMk id="17" creationId="{0951C551-57EF-F778-A0AA-87A4F168057D}"/>
          </ac:spMkLst>
        </pc:spChg>
        <pc:spChg chg="add mod">
          <ac:chgData name="Pepijn Brinkman (1078024)" userId="S::1078024@hr.nl::431717ca-6b52-48ab-8127-c746e8dd3654" providerId="AD" clId="Web-{6D74A2D0-974C-156F-BFEF-858884EDBB27}" dt="2024-10-13T18:35:58.455" v="627" actId="14100"/>
          <ac:spMkLst>
            <pc:docMk/>
            <pc:sldMk cId="1173723855" sldId="264"/>
            <ac:spMk id="18" creationId="{8DAA7BDC-F023-3357-843C-5A5123A50CF8}"/>
          </ac:spMkLst>
        </pc:spChg>
        <pc:picChg chg="add del mod ord">
          <ac:chgData name="Pepijn Brinkman (1078024)" userId="S::1078024@hr.nl::431717ca-6b52-48ab-8127-c746e8dd3654" providerId="AD" clId="Web-{6D74A2D0-974C-156F-BFEF-858884EDBB27}" dt="2024-10-13T18:29:10.439" v="592"/>
          <ac:picMkLst>
            <pc:docMk/>
            <pc:sldMk cId="1173723855" sldId="264"/>
            <ac:picMk id="6" creationId="{923F9582-92BA-691B-2DE3-D565FF043040}"/>
          </ac:picMkLst>
        </pc:picChg>
        <pc:picChg chg="del">
          <ac:chgData name="Pepijn Brinkman (1078024)" userId="S::1078024@hr.nl::431717ca-6b52-48ab-8127-c746e8dd3654" providerId="AD" clId="Web-{6D74A2D0-974C-156F-BFEF-858884EDBB27}" dt="2024-10-13T18:28:57.360" v="589"/>
          <ac:picMkLst>
            <pc:docMk/>
            <pc:sldMk cId="1173723855" sldId="264"/>
            <ac:picMk id="8" creationId="{2751552A-80A3-1484-EEFE-199708970069}"/>
          </ac:picMkLst>
        </pc:picChg>
        <pc:picChg chg="add del mod ord">
          <ac:chgData name="Pepijn Brinkman (1078024)" userId="S::1078024@hr.nl::431717ca-6b52-48ab-8127-c746e8dd3654" providerId="AD" clId="Web-{6D74A2D0-974C-156F-BFEF-858884EDBB27}" dt="2024-10-13T18:30:03.300" v="594"/>
          <ac:picMkLst>
            <pc:docMk/>
            <pc:sldMk cId="1173723855" sldId="264"/>
            <ac:picMk id="10" creationId="{921359A9-2067-753B-9287-CF00049A4AE0}"/>
          </ac:picMkLst>
        </pc:picChg>
        <pc:picChg chg="add del mod ord">
          <ac:chgData name="Pepijn Brinkman (1078024)" userId="S::1078024@hr.nl::431717ca-6b52-48ab-8127-c746e8dd3654" providerId="AD" clId="Web-{6D74A2D0-974C-156F-BFEF-858884EDBB27}" dt="2024-10-13T18:34:38.499" v="602"/>
          <ac:picMkLst>
            <pc:docMk/>
            <pc:sldMk cId="1173723855" sldId="264"/>
            <ac:picMk id="13" creationId="{CF429CA3-19CE-D063-D827-EB0166247370}"/>
          </ac:picMkLst>
        </pc:picChg>
        <pc:picChg chg="add mod ord">
          <ac:chgData name="Pepijn Brinkman (1078024)" userId="S::1078024@hr.nl::431717ca-6b52-48ab-8127-c746e8dd3654" providerId="AD" clId="Web-{6D74A2D0-974C-156F-BFEF-858884EDBB27}" dt="2024-10-13T18:34:57.343" v="607"/>
          <ac:picMkLst>
            <pc:docMk/>
            <pc:sldMk cId="1173723855" sldId="264"/>
            <ac:picMk id="16" creationId="{47D81FDE-E3BC-A7E1-FFB4-D50BB40C5C75}"/>
          </ac:picMkLst>
        </pc:picChg>
      </pc:sldChg>
      <pc:sldChg chg="del">
        <pc:chgData name="Pepijn Brinkman (1078024)" userId="S::1078024@hr.nl::431717ca-6b52-48ab-8127-c746e8dd3654" providerId="AD" clId="Web-{6D74A2D0-974C-156F-BFEF-858884EDBB27}" dt="2024-10-13T18:10:38.213" v="17"/>
        <pc:sldMkLst>
          <pc:docMk/>
          <pc:sldMk cId="2209244035" sldId="265"/>
        </pc:sldMkLst>
      </pc:sldChg>
      <pc:sldChg chg="modSp">
        <pc:chgData name="Pepijn Brinkman (1078024)" userId="S::1078024@hr.nl::431717ca-6b52-48ab-8127-c746e8dd3654" providerId="AD" clId="Web-{6D74A2D0-974C-156F-BFEF-858884EDBB27}" dt="2024-10-13T18:37:56.974" v="664" actId="14100"/>
        <pc:sldMkLst>
          <pc:docMk/>
          <pc:sldMk cId="1161966988" sldId="268"/>
        </pc:sldMkLst>
        <pc:spChg chg="mod">
          <ac:chgData name="Pepijn Brinkman (1078024)" userId="S::1078024@hr.nl::431717ca-6b52-48ab-8127-c746e8dd3654" providerId="AD" clId="Web-{6D74A2D0-974C-156F-BFEF-858884EDBB27}" dt="2024-10-13T18:37:50.021" v="660" actId="20577"/>
          <ac:spMkLst>
            <pc:docMk/>
            <pc:sldMk cId="1161966988" sldId="268"/>
            <ac:spMk id="2" creationId="{E839DFF7-EA50-991F-AD1C-4E964238DB54}"/>
          </ac:spMkLst>
        </pc:spChg>
        <pc:picChg chg="mod">
          <ac:chgData name="Pepijn Brinkman (1078024)" userId="S::1078024@hr.nl::431717ca-6b52-48ab-8127-c746e8dd3654" providerId="AD" clId="Web-{6D74A2D0-974C-156F-BFEF-858884EDBB27}" dt="2024-10-13T18:37:56.974" v="664" actId="14100"/>
          <ac:picMkLst>
            <pc:docMk/>
            <pc:sldMk cId="1161966988" sldId="268"/>
            <ac:picMk id="3" creationId="{47729B0D-9FC5-F77B-F31D-81ADC2524466}"/>
          </ac:picMkLst>
        </pc:picChg>
        <pc:picChg chg="mod">
          <ac:chgData name="Pepijn Brinkman (1078024)" userId="S::1078024@hr.nl::431717ca-6b52-48ab-8127-c746e8dd3654" providerId="AD" clId="Web-{6D74A2D0-974C-156F-BFEF-858884EDBB27}" dt="2024-10-13T18:37:56.959" v="663" actId="14100"/>
          <ac:picMkLst>
            <pc:docMk/>
            <pc:sldMk cId="1161966988" sldId="268"/>
            <ac:picMk id="5" creationId="{93BB9278-4CE9-46D5-3085-F6B142B727E3}"/>
          </ac:picMkLst>
        </pc:picChg>
      </pc:sldChg>
      <pc:sldChg chg="modSp">
        <pc:chgData name="Pepijn Brinkman (1078024)" userId="S::1078024@hr.nl::431717ca-6b52-48ab-8127-c746e8dd3654" providerId="AD" clId="Web-{6D74A2D0-974C-156F-BFEF-858884EDBB27}" dt="2024-10-13T18:38:34.476" v="667" actId="20577"/>
        <pc:sldMkLst>
          <pc:docMk/>
          <pc:sldMk cId="848111642" sldId="269"/>
        </pc:sldMkLst>
        <pc:spChg chg="mod">
          <ac:chgData name="Pepijn Brinkman (1078024)" userId="S::1078024@hr.nl::431717ca-6b52-48ab-8127-c746e8dd3654" providerId="AD" clId="Web-{6D74A2D0-974C-156F-BFEF-858884EDBB27}" dt="2024-10-13T18:38:34.476" v="667" actId="20577"/>
          <ac:spMkLst>
            <pc:docMk/>
            <pc:sldMk cId="848111642" sldId="269"/>
            <ac:spMk id="2" creationId="{FF956EC1-D74B-14C6-3885-42CDDE439C69}"/>
          </ac:spMkLst>
        </pc:spChg>
      </pc:sldChg>
      <pc:sldChg chg="modSp">
        <pc:chgData name="Pepijn Brinkman (1078024)" userId="S::1078024@hr.nl::431717ca-6b52-48ab-8127-c746e8dd3654" providerId="AD" clId="Web-{6D74A2D0-974C-156F-BFEF-858884EDBB27}" dt="2024-10-13T18:42:50.781" v="691" actId="1076"/>
        <pc:sldMkLst>
          <pc:docMk/>
          <pc:sldMk cId="3499892818" sldId="270"/>
        </pc:sldMkLst>
        <pc:spChg chg="mod">
          <ac:chgData name="Pepijn Brinkman (1078024)" userId="S::1078024@hr.nl::431717ca-6b52-48ab-8127-c746e8dd3654" providerId="AD" clId="Web-{6D74A2D0-974C-156F-BFEF-858884EDBB27}" dt="2024-10-13T18:42:36.859" v="689" actId="20577"/>
          <ac:spMkLst>
            <pc:docMk/>
            <pc:sldMk cId="3499892818" sldId="270"/>
            <ac:spMk id="2" creationId="{FF956EC1-D74B-14C6-3885-42CDDE439C69}"/>
          </ac:spMkLst>
        </pc:spChg>
        <pc:graphicFrameChg chg="mod modGraphic">
          <ac:chgData name="Pepijn Brinkman (1078024)" userId="S::1078024@hr.nl::431717ca-6b52-48ab-8127-c746e8dd3654" providerId="AD" clId="Web-{6D74A2D0-974C-156F-BFEF-858884EDBB27}" dt="2024-10-13T18:42:50.781" v="691" actId="1076"/>
          <ac:graphicFrameMkLst>
            <pc:docMk/>
            <pc:sldMk cId="3499892818" sldId="270"/>
            <ac:graphicFrameMk id="12" creationId="{719F120F-703E-AFC9-FC6F-ADC0DF0A6C2A}"/>
          </ac:graphicFrameMkLst>
        </pc:graphicFrameChg>
        <pc:picChg chg="mod">
          <ac:chgData name="Pepijn Brinkman (1078024)" userId="S::1078024@hr.nl::431717ca-6b52-48ab-8127-c746e8dd3654" providerId="AD" clId="Web-{6D74A2D0-974C-156F-BFEF-858884EDBB27}" dt="2024-10-13T18:41:01.043" v="674" actId="14100"/>
          <ac:picMkLst>
            <pc:docMk/>
            <pc:sldMk cId="3499892818" sldId="270"/>
            <ac:picMk id="3" creationId="{B7D26AAE-46C2-31A1-74B3-7084F5864D1B}"/>
          </ac:picMkLst>
        </pc:picChg>
        <pc:picChg chg="mod">
          <ac:chgData name="Pepijn Brinkman (1078024)" userId="S::1078024@hr.nl::431717ca-6b52-48ab-8127-c746e8dd3654" providerId="AD" clId="Web-{6D74A2D0-974C-156F-BFEF-858884EDBB27}" dt="2024-10-13T18:41:04.652" v="675" actId="14100"/>
          <ac:picMkLst>
            <pc:docMk/>
            <pc:sldMk cId="3499892818" sldId="270"/>
            <ac:picMk id="4" creationId="{F4267515-8B95-D2F2-700D-F3ED8DCDC071}"/>
          </ac:picMkLst>
        </pc:picChg>
        <pc:picChg chg="mod">
          <ac:chgData name="Pepijn Brinkman (1078024)" userId="S::1078024@hr.nl::431717ca-6b52-48ab-8127-c746e8dd3654" providerId="AD" clId="Web-{6D74A2D0-974C-156F-BFEF-858884EDBB27}" dt="2024-10-13T18:41:14.403" v="678" actId="14100"/>
          <ac:picMkLst>
            <pc:docMk/>
            <pc:sldMk cId="3499892818" sldId="270"/>
            <ac:picMk id="13" creationId="{6F200AD9-9827-C989-2644-A4905CF89199}"/>
          </ac:picMkLst>
        </pc:picChg>
        <pc:picChg chg="mod">
          <ac:chgData name="Pepijn Brinkman (1078024)" userId="S::1078024@hr.nl::431717ca-6b52-48ab-8127-c746e8dd3654" providerId="AD" clId="Web-{6D74A2D0-974C-156F-BFEF-858884EDBB27}" dt="2024-10-13T18:40:58.340" v="673" actId="14100"/>
          <ac:picMkLst>
            <pc:docMk/>
            <pc:sldMk cId="3499892818" sldId="270"/>
            <ac:picMk id="14" creationId="{BE0648BD-2519-7921-31D7-F2238537843C}"/>
          </ac:picMkLst>
        </pc:picChg>
      </pc:sldChg>
      <pc:sldChg chg="modSp new">
        <pc:chgData name="Pepijn Brinkman (1078024)" userId="S::1078024@hr.nl::431717ca-6b52-48ab-8127-c746e8dd3654" providerId="AD" clId="Web-{6D74A2D0-974C-156F-BFEF-858884EDBB27}" dt="2024-10-13T18:54:27.663" v="838"/>
        <pc:sldMkLst>
          <pc:docMk/>
          <pc:sldMk cId="971541961" sldId="271"/>
        </pc:sldMkLst>
        <pc:spChg chg="mod">
          <ac:chgData name="Pepijn Brinkman (1078024)" userId="S::1078024@hr.nl::431717ca-6b52-48ab-8127-c746e8dd3654" providerId="AD" clId="Web-{6D74A2D0-974C-156F-BFEF-858884EDBB27}" dt="2024-10-13T18:43:13.578" v="695" actId="20577"/>
          <ac:spMkLst>
            <pc:docMk/>
            <pc:sldMk cId="971541961" sldId="271"/>
            <ac:spMk id="2" creationId="{1D0C4CEC-42A8-B1C4-B019-1C8A6B4072BD}"/>
          </ac:spMkLst>
        </pc:spChg>
        <pc:spChg chg="mod">
          <ac:chgData name="Pepijn Brinkman (1078024)" userId="S::1078024@hr.nl::431717ca-6b52-48ab-8127-c746e8dd3654" providerId="AD" clId="Web-{6D74A2D0-974C-156F-BFEF-858884EDBB27}" dt="2024-10-13T18:54:27.663" v="838"/>
          <ac:spMkLst>
            <pc:docMk/>
            <pc:sldMk cId="971541961" sldId="271"/>
            <ac:spMk id="3" creationId="{B13B96AB-34A9-9D52-1DB6-1374BDBC8676}"/>
          </ac:spMkLst>
        </pc:spChg>
      </pc:sldChg>
    </pc:docChg>
  </pc:docChgLst>
  <pc:docChgLst>
    <pc:chgData name="Pirmin Kalbermatter (1069542)" userId="S::1069542@hr.nl::83df0ed8-12ff-4dae-b4b0-be69d7eb2df9" providerId="AD" clId="Web-{49155CF0-F7DE-0537-2460-FC98A1E4B462}"/>
    <pc:docChg chg="modSld">
      <pc:chgData name="Pirmin Kalbermatter (1069542)" userId="S::1069542@hr.nl::83df0ed8-12ff-4dae-b4b0-be69d7eb2df9" providerId="AD" clId="Web-{49155CF0-F7DE-0537-2460-FC98A1E4B462}" dt="2024-09-16T08:54:55.799" v="22" actId="20577"/>
      <pc:docMkLst>
        <pc:docMk/>
      </pc:docMkLst>
      <pc:sldChg chg="modSp">
        <pc:chgData name="Pirmin Kalbermatter (1069542)" userId="S::1069542@hr.nl::83df0ed8-12ff-4dae-b4b0-be69d7eb2df9" providerId="AD" clId="Web-{49155CF0-F7DE-0537-2460-FC98A1E4B462}" dt="2024-09-16T08:54:55.799" v="22" actId="20577"/>
        <pc:sldMkLst>
          <pc:docMk/>
          <pc:sldMk cId="3922486767" sldId="258"/>
        </pc:sldMkLst>
        <pc:spChg chg="mod">
          <ac:chgData name="Pirmin Kalbermatter (1069542)" userId="S::1069542@hr.nl::83df0ed8-12ff-4dae-b4b0-be69d7eb2df9" providerId="AD" clId="Web-{49155CF0-F7DE-0537-2460-FC98A1E4B462}" dt="2024-09-16T08:54:55.799" v="22" actId="20577"/>
          <ac:spMkLst>
            <pc:docMk/>
            <pc:sldMk cId="3922486767" sldId="258"/>
            <ac:spMk id="3" creationId="{77F9FABE-DF50-D68E-021E-FAC311069DF0}"/>
          </ac:spMkLst>
        </pc:spChg>
      </pc:sldChg>
    </pc:docChg>
  </pc:docChgLst>
  <pc:docChgLst>
    <pc:chgData name="Pepijn Brinkman (1078024)" userId="S::1078024@hr.nl::431717ca-6b52-48ab-8127-c746e8dd3654" providerId="AD" clId="Web-{39835983-BACB-48BF-1AA0-4CAF90E04840}"/>
    <pc:docChg chg="modSld">
      <pc:chgData name="Pepijn Brinkman (1078024)" userId="S::1078024@hr.nl::431717ca-6b52-48ab-8127-c746e8dd3654" providerId="AD" clId="Web-{39835983-BACB-48BF-1AA0-4CAF90E04840}" dt="2024-10-11T10:14:54.248" v="82" actId="20577"/>
      <pc:docMkLst>
        <pc:docMk/>
      </pc:docMkLst>
      <pc:sldChg chg="addSp delSp modSp">
        <pc:chgData name="Pepijn Brinkman (1078024)" userId="S::1078024@hr.nl::431717ca-6b52-48ab-8127-c746e8dd3654" providerId="AD" clId="Web-{39835983-BACB-48BF-1AA0-4CAF90E04840}" dt="2024-10-11T09:49:53.526" v="12" actId="1076"/>
        <pc:sldMkLst>
          <pc:docMk/>
          <pc:sldMk cId="3922486767" sldId="258"/>
        </pc:sldMkLst>
        <pc:spChg chg="add del mod">
          <ac:chgData name="Pepijn Brinkman (1078024)" userId="S::1078024@hr.nl::431717ca-6b52-48ab-8127-c746e8dd3654" providerId="AD" clId="Web-{39835983-BACB-48BF-1AA0-4CAF90E04840}" dt="2024-10-11T09:49:39.931" v="8"/>
          <ac:spMkLst>
            <pc:docMk/>
            <pc:sldMk cId="3922486767" sldId="258"/>
            <ac:spMk id="5" creationId="{EE13E688-475E-844A-3109-30041ED93421}"/>
          </ac:spMkLst>
        </pc:spChg>
        <pc:spChg chg="del">
          <ac:chgData name="Pepijn Brinkman (1078024)" userId="S::1078024@hr.nl::431717ca-6b52-48ab-8127-c746e8dd3654" providerId="AD" clId="Web-{39835983-BACB-48BF-1AA0-4CAF90E04840}" dt="2024-10-11T09:47:13.348" v="0"/>
          <ac:spMkLst>
            <pc:docMk/>
            <pc:sldMk cId="3922486767" sldId="258"/>
            <ac:spMk id="7" creationId="{4429AD96-605C-2343-47E9-E944C2427B59}"/>
          </ac:spMkLst>
        </pc:spChg>
        <pc:picChg chg="add del mod ord">
          <ac:chgData name="Pepijn Brinkman (1078024)" userId="S::1078024@hr.nl::431717ca-6b52-48ab-8127-c746e8dd3654" providerId="AD" clId="Web-{39835983-BACB-48BF-1AA0-4CAF90E04840}" dt="2024-10-11T09:49:34.634" v="7"/>
          <ac:picMkLst>
            <pc:docMk/>
            <pc:sldMk cId="3922486767" sldId="258"/>
            <ac:picMk id="3" creationId="{A14F542C-E0A5-7D56-2530-331BAA5F2E87}"/>
          </ac:picMkLst>
        </pc:picChg>
        <pc:picChg chg="add mod ord">
          <ac:chgData name="Pepijn Brinkman (1078024)" userId="S::1078024@hr.nl::431717ca-6b52-48ab-8127-c746e8dd3654" providerId="AD" clId="Web-{39835983-BACB-48BF-1AA0-4CAF90E04840}" dt="2024-10-11T09:49:53.526" v="12" actId="1076"/>
          <ac:picMkLst>
            <pc:docMk/>
            <pc:sldMk cId="3922486767" sldId="258"/>
            <ac:picMk id="6" creationId="{F335AC6C-F9F7-C15A-2AB0-BF6DE2F96E2C}"/>
          </ac:picMkLst>
        </pc:picChg>
      </pc:sldChg>
      <pc:sldChg chg="modSp">
        <pc:chgData name="Pepijn Brinkman (1078024)" userId="S::1078024@hr.nl::431717ca-6b52-48ab-8127-c746e8dd3654" providerId="AD" clId="Web-{39835983-BACB-48BF-1AA0-4CAF90E04840}" dt="2024-10-11T10:14:54.248" v="82" actId="20577"/>
        <pc:sldMkLst>
          <pc:docMk/>
          <pc:sldMk cId="2297101353" sldId="260"/>
        </pc:sldMkLst>
        <pc:spChg chg="mod">
          <ac:chgData name="Pepijn Brinkman (1078024)" userId="S::1078024@hr.nl::431717ca-6b52-48ab-8127-c746e8dd3654" providerId="AD" clId="Web-{39835983-BACB-48BF-1AA0-4CAF90E04840}" dt="2024-10-11T10:14:54.248" v="82" actId="20577"/>
          <ac:spMkLst>
            <pc:docMk/>
            <pc:sldMk cId="2297101353" sldId="260"/>
            <ac:spMk id="2" creationId="{776AA65B-0850-5C50-21F5-1C79F00FEABF}"/>
          </ac:spMkLst>
        </pc:spChg>
        <pc:spChg chg="mod">
          <ac:chgData name="Pepijn Brinkman (1078024)" userId="S::1078024@hr.nl::431717ca-6b52-48ab-8127-c746e8dd3654" providerId="AD" clId="Web-{39835983-BACB-48BF-1AA0-4CAF90E04840}" dt="2024-10-11T09:51:30.560" v="44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modSp">
        <pc:chgData name="Pepijn Brinkman (1078024)" userId="S::1078024@hr.nl::431717ca-6b52-48ab-8127-c746e8dd3654" providerId="AD" clId="Web-{39835983-BACB-48BF-1AA0-4CAF90E04840}" dt="2024-10-11T09:51:33.248" v="45" actId="20577"/>
        <pc:sldMkLst>
          <pc:docMk/>
          <pc:sldMk cId="472194312" sldId="263"/>
        </pc:sldMkLst>
        <pc:spChg chg="mod">
          <ac:chgData name="Pepijn Brinkman (1078024)" userId="S::1078024@hr.nl::431717ca-6b52-48ab-8127-c746e8dd3654" providerId="AD" clId="Web-{39835983-BACB-48BF-1AA0-4CAF90E04840}" dt="2024-10-11T09:51:33.248" v="45" actId="20577"/>
          <ac:spMkLst>
            <pc:docMk/>
            <pc:sldMk cId="472194312" sldId="263"/>
            <ac:spMk id="2" creationId="{8EE9FF6E-ECC4-496D-FECA-5682FDB75A0E}"/>
          </ac:spMkLst>
        </pc:spChg>
      </pc:sldChg>
      <pc:sldChg chg="modSp">
        <pc:chgData name="Pepijn Brinkman (1078024)" userId="S::1078024@hr.nl::431717ca-6b52-48ab-8127-c746e8dd3654" providerId="AD" clId="Web-{39835983-BACB-48BF-1AA0-4CAF90E04840}" dt="2024-10-11T10:13:28.276" v="75" actId="20577"/>
        <pc:sldMkLst>
          <pc:docMk/>
          <pc:sldMk cId="2209244035" sldId="265"/>
        </pc:sldMkLst>
        <pc:spChg chg="mod">
          <ac:chgData name="Pepijn Brinkman (1078024)" userId="S::1078024@hr.nl::431717ca-6b52-48ab-8127-c746e8dd3654" providerId="AD" clId="Web-{39835983-BACB-48BF-1AA0-4CAF90E04840}" dt="2024-10-11T10:13:28.276" v="75" actId="20577"/>
          <ac:spMkLst>
            <pc:docMk/>
            <pc:sldMk cId="2209244035" sldId="265"/>
            <ac:spMk id="2" creationId="{5B0FA2D4-EBFF-DF73-76FE-544DF449D215}"/>
          </ac:spMkLst>
        </pc:spChg>
        <pc:graphicFrameChg chg="mod modGraphic">
          <ac:chgData name="Pepijn Brinkman (1078024)" userId="S::1078024@hr.nl::431717ca-6b52-48ab-8127-c746e8dd3654" providerId="AD" clId="Web-{39835983-BACB-48BF-1AA0-4CAF90E04840}" dt="2024-10-11T10:13:15.635" v="73"/>
          <ac:graphicFrameMkLst>
            <pc:docMk/>
            <pc:sldMk cId="2209244035" sldId="265"/>
            <ac:graphicFrameMk id="12" creationId="{73A39C04-D903-DAA6-8567-598C50C22725}"/>
          </ac:graphicFrameMkLst>
        </pc:graphicFrameChg>
      </pc:sldChg>
      <pc:sldChg chg="modSp">
        <pc:chgData name="Pepijn Brinkman (1078024)" userId="S::1078024@hr.nl::431717ca-6b52-48ab-8127-c746e8dd3654" providerId="AD" clId="Web-{39835983-BACB-48BF-1AA0-4CAF90E04840}" dt="2024-10-11T09:51:46.045" v="53" actId="20577"/>
        <pc:sldMkLst>
          <pc:docMk/>
          <pc:sldMk cId="1161966988" sldId="268"/>
        </pc:sldMkLst>
        <pc:spChg chg="mod">
          <ac:chgData name="Pepijn Brinkman (1078024)" userId="S::1078024@hr.nl::431717ca-6b52-48ab-8127-c746e8dd3654" providerId="AD" clId="Web-{39835983-BACB-48BF-1AA0-4CAF90E04840}" dt="2024-10-11T09:51:46.045" v="53" actId="20577"/>
          <ac:spMkLst>
            <pc:docMk/>
            <pc:sldMk cId="1161966988" sldId="268"/>
            <ac:spMk id="2" creationId="{E839DFF7-EA50-991F-AD1C-4E964238DB54}"/>
          </ac:spMkLst>
        </pc:spChg>
      </pc:sldChg>
      <pc:sldChg chg="modSp">
        <pc:chgData name="Pepijn Brinkman (1078024)" userId="S::1078024@hr.nl::431717ca-6b52-48ab-8127-c746e8dd3654" providerId="AD" clId="Web-{39835983-BACB-48BF-1AA0-4CAF90E04840}" dt="2024-10-11T09:50:23.386" v="13" actId="20577"/>
        <pc:sldMkLst>
          <pc:docMk/>
          <pc:sldMk cId="848111642" sldId="269"/>
        </pc:sldMkLst>
        <pc:spChg chg="mod">
          <ac:chgData name="Pepijn Brinkman (1078024)" userId="S::1078024@hr.nl::431717ca-6b52-48ab-8127-c746e8dd3654" providerId="AD" clId="Web-{39835983-BACB-48BF-1AA0-4CAF90E04840}" dt="2024-10-11T09:50:23.386" v="13" actId="20577"/>
          <ac:spMkLst>
            <pc:docMk/>
            <pc:sldMk cId="848111642" sldId="269"/>
            <ac:spMk id="2" creationId="{FF956EC1-D74B-14C6-3885-42CDDE439C69}"/>
          </ac:spMkLst>
        </pc:spChg>
      </pc:sldChg>
      <pc:sldChg chg="modSp">
        <pc:chgData name="Pepijn Brinkman (1078024)" userId="S::1078024@hr.nl::431717ca-6b52-48ab-8127-c746e8dd3654" providerId="AD" clId="Web-{39835983-BACB-48BF-1AA0-4CAF90E04840}" dt="2024-10-11T09:51:09.450" v="32" actId="20577"/>
        <pc:sldMkLst>
          <pc:docMk/>
          <pc:sldMk cId="3499892818" sldId="270"/>
        </pc:sldMkLst>
        <pc:spChg chg="mod">
          <ac:chgData name="Pepijn Brinkman (1078024)" userId="S::1078024@hr.nl::431717ca-6b52-48ab-8127-c746e8dd3654" providerId="AD" clId="Web-{39835983-BACB-48BF-1AA0-4CAF90E04840}" dt="2024-10-11T09:51:09.450" v="32" actId="20577"/>
          <ac:spMkLst>
            <pc:docMk/>
            <pc:sldMk cId="3499892818" sldId="270"/>
            <ac:spMk id="2" creationId="{FF956EC1-D74B-14C6-3885-42CDDE439C69}"/>
          </ac:spMkLst>
        </pc:spChg>
      </pc:sldChg>
    </pc:docChg>
  </pc:docChgLst>
  <pc:docChgLst>
    <pc:chgData name="Pepijn Brinkman (1078024)" userId="S::1078024@hr.nl::431717ca-6b52-48ab-8127-c746e8dd3654" providerId="AD" clId="Web-{1AACBB52-31F8-F6E4-0A88-78B1FD362DD4}"/>
    <pc:docChg chg="addSld delSld modSld">
      <pc:chgData name="Pepijn Brinkman (1078024)" userId="S::1078024@hr.nl::431717ca-6b52-48ab-8127-c746e8dd3654" providerId="AD" clId="Web-{1AACBB52-31F8-F6E4-0A88-78B1FD362DD4}" dt="2024-09-30T10:09:35.141" v="397" actId="20577"/>
      <pc:docMkLst>
        <pc:docMk/>
      </pc:docMkLst>
      <pc:sldChg chg="modSp">
        <pc:chgData name="Pepijn Brinkman (1078024)" userId="S::1078024@hr.nl::431717ca-6b52-48ab-8127-c746e8dd3654" providerId="AD" clId="Web-{1AACBB52-31F8-F6E4-0A88-78B1FD362DD4}" dt="2024-09-30T09:57:40.431" v="336" actId="20577"/>
        <pc:sldMkLst>
          <pc:docMk/>
          <pc:sldMk cId="3922486767" sldId="258"/>
        </pc:sldMkLst>
        <pc:spChg chg="mod">
          <ac:chgData name="Pepijn Brinkman (1078024)" userId="S::1078024@hr.nl::431717ca-6b52-48ab-8127-c746e8dd3654" providerId="AD" clId="Web-{1AACBB52-31F8-F6E4-0A88-78B1FD362DD4}" dt="2024-09-30T09:52:39.499" v="214" actId="20577"/>
          <ac:spMkLst>
            <pc:docMk/>
            <pc:sldMk cId="3922486767" sldId="258"/>
            <ac:spMk id="2" creationId="{FF956EC1-D74B-14C6-3885-42CDDE439C69}"/>
          </ac:spMkLst>
        </pc:spChg>
        <pc:spChg chg="mod">
          <ac:chgData name="Pepijn Brinkman (1078024)" userId="S::1078024@hr.nl::431717ca-6b52-48ab-8127-c746e8dd3654" providerId="AD" clId="Web-{1AACBB52-31F8-F6E4-0A88-78B1FD362DD4}" dt="2024-09-30T09:57:40.431" v="336" actId="20577"/>
          <ac:spMkLst>
            <pc:docMk/>
            <pc:sldMk cId="3922486767" sldId="258"/>
            <ac:spMk id="7" creationId="{4429AD96-605C-2343-47E9-E944C2427B59}"/>
          </ac:spMkLst>
        </pc:spChg>
      </pc:sldChg>
      <pc:sldChg chg="modSp">
        <pc:chgData name="Pepijn Brinkman (1078024)" userId="S::1078024@hr.nl::431717ca-6b52-48ab-8127-c746e8dd3654" providerId="AD" clId="Web-{1AACBB52-31F8-F6E4-0A88-78B1FD362DD4}" dt="2024-09-30T09:53:43.736" v="247" actId="20577"/>
        <pc:sldMkLst>
          <pc:docMk/>
          <pc:sldMk cId="2297101353" sldId="260"/>
        </pc:sldMkLst>
        <pc:spChg chg="mod">
          <ac:chgData name="Pepijn Brinkman (1078024)" userId="S::1078024@hr.nl::431717ca-6b52-48ab-8127-c746e8dd3654" providerId="AD" clId="Web-{1AACBB52-31F8-F6E4-0A88-78B1FD362DD4}" dt="2024-09-30T09:53:43.736" v="247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modSp">
        <pc:chgData name="Pepijn Brinkman (1078024)" userId="S::1078024@hr.nl::431717ca-6b52-48ab-8127-c746e8dd3654" providerId="AD" clId="Web-{1AACBB52-31F8-F6E4-0A88-78B1FD362DD4}" dt="2024-09-30T10:06:48.808" v="350" actId="20577"/>
        <pc:sldMkLst>
          <pc:docMk/>
          <pc:sldMk cId="472194312" sldId="263"/>
        </pc:sldMkLst>
        <pc:spChg chg="mod">
          <ac:chgData name="Pepijn Brinkman (1078024)" userId="S::1078024@hr.nl::431717ca-6b52-48ab-8127-c746e8dd3654" providerId="AD" clId="Web-{1AACBB52-31F8-F6E4-0A88-78B1FD362DD4}" dt="2024-09-30T10:06:48.808" v="350" actId="20577"/>
          <ac:spMkLst>
            <pc:docMk/>
            <pc:sldMk cId="472194312" sldId="263"/>
            <ac:spMk id="9" creationId="{1C506331-475F-9DFC-582E-B3B3118CB2BD}"/>
          </ac:spMkLst>
        </pc:spChg>
      </pc:sldChg>
      <pc:sldChg chg="modSp">
        <pc:chgData name="Pepijn Brinkman (1078024)" userId="S::1078024@hr.nl::431717ca-6b52-48ab-8127-c746e8dd3654" providerId="AD" clId="Web-{1AACBB52-31F8-F6E4-0A88-78B1FD362DD4}" dt="2024-09-30T10:02:39.440" v="337" actId="1076"/>
        <pc:sldMkLst>
          <pc:docMk/>
          <pc:sldMk cId="1173723855" sldId="264"/>
        </pc:sldMkLst>
        <pc:spChg chg="mod">
          <ac:chgData name="Pepijn Brinkman (1078024)" userId="S::1078024@hr.nl::431717ca-6b52-48ab-8127-c746e8dd3654" providerId="AD" clId="Web-{1AACBB52-31F8-F6E4-0A88-78B1FD362DD4}" dt="2024-09-30T09:25:19.181" v="9" actId="20577"/>
          <ac:spMkLst>
            <pc:docMk/>
            <pc:sldMk cId="1173723855" sldId="264"/>
            <ac:spMk id="2" creationId="{E839DFF7-EA50-991F-AD1C-4E964238DB54}"/>
          </ac:spMkLst>
        </pc:spChg>
        <pc:picChg chg="mod">
          <ac:chgData name="Pepijn Brinkman (1078024)" userId="S::1078024@hr.nl::431717ca-6b52-48ab-8127-c746e8dd3654" providerId="AD" clId="Web-{1AACBB52-31F8-F6E4-0A88-78B1FD362DD4}" dt="2024-09-30T10:02:39.440" v="337" actId="1076"/>
          <ac:picMkLst>
            <pc:docMk/>
            <pc:sldMk cId="1173723855" sldId="264"/>
            <ac:picMk id="8" creationId="{2751552A-80A3-1484-EEFE-199708970069}"/>
          </ac:picMkLst>
        </pc:picChg>
      </pc:sldChg>
      <pc:sldChg chg="addSp delSp modSp">
        <pc:chgData name="Pepijn Brinkman (1078024)" userId="S::1078024@hr.nl::431717ca-6b52-48ab-8127-c746e8dd3654" providerId="AD" clId="Web-{1AACBB52-31F8-F6E4-0A88-78B1FD362DD4}" dt="2024-09-30T10:09:35.141" v="397" actId="20577"/>
        <pc:sldMkLst>
          <pc:docMk/>
          <pc:sldMk cId="1544744919" sldId="267"/>
        </pc:sldMkLst>
        <pc:spChg chg="mod">
          <ac:chgData name="Pepijn Brinkman (1078024)" userId="S::1078024@hr.nl::431717ca-6b52-48ab-8127-c746e8dd3654" providerId="AD" clId="Web-{1AACBB52-31F8-F6E4-0A88-78B1FD362DD4}" dt="2024-09-30T10:09:35.141" v="397" actId="20577"/>
          <ac:spMkLst>
            <pc:docMk/>
            <pc:sldMk cId="1544744919" sldId="267"/>
            <ac:spMk id="4" creationId="{E3ACA57B-CF35-0F73-966C-C7A2EBA8FD9E}"/>
          </ac:spMkLst>
        </pc:spChg>
        <pc:graphicFrameChg chg="add del mod modGraphic">
          <ac:chgData name="Pepijn Brinkman (1078024)" userId="S::1078024@hr.nl::431717ca-6b52-48ab-8127-c746e8dd3654" providerId="AD" clId="Web-{1AACBB52-31F8-F6E4-0A88-78B1FD362DD4}" dt="2024-09-30T09:46:21.784" v="72"/>
          <ac:graphicFrameMkLst>
            <pc:docMk/>
            <pc:sldMk cId="1544744919" sldId="267"/>
            <ac:graphicFrameMk id="5" creationId="{732C20E0-ECD2-B555-8234-A2A8D57E815F}"/>
          </ac:graphicFrameMkLst>
        </pc:graphicFrameChg>
      </pc:sldChg>
      <pc:sldChg chg="addSp delSp modSp add replId">
        <pc:chgData name="Pepijn Brinkman (1078024)" userId="S::1078024@hr.nl::431717ca-6b52-48ab-8127-c746e8dd3654" providerId="AD" clId="Web-{1AACBB52-31F8-F6E4-0A88-78B1FD362DD4}" dt="2024-09-30T10:07:02.871" v="353" actId="20577"/>
        <pc:sldMkLst>
          <pc:docMk/>
          <pc:sldMk cId="1161966988" sldId="268"/>
        </pc:sldMkLst>
        <pc:spChg chg="mod">
          <ac:chgData name="Pepijn Brinkman (1078024)" userId="S::1078024@hr.nl::431717ca-6b52-48ab-8127-c746e8dd3654" providerId="AD" clId="Web-{1AACBB52-31F8-F6E4-0A88-78B1FD362DD4}" dt="2024-09-30T10:07:02.871" v="353" actId="20577"/>
          <ac:spMkLst>
            <pc:docMk/>
            <pc:sldMk cId="1161966988" sldId="268"/>
            <ac:spMk id="2" creationId="{E839DFF7-EA50-991F-AD1C-4E964238DB54}"/>
          </ac:spMkLst>
        </pc:spChg>
        <pc:spChg chg="add del mod">
          <ac:chgData name="Pepijn Brinkman (1078024)" userId="S::1078024@hr.nl::431717ca-6b52-48ab-8127-c746e8dd3654" providerId="AD" clId="Web-{1AACBB52-31F8-F6E4-0A88-78B1FD362DD4}" dt="2024-09-30T09:34:42.371" v="47"/>
          <ac:spMkLst>
            <pc:docMk/>
            <pc:sldMk cId="1161966988" sldId="268"/>
            <ac:spMk id="4" creationId="{6179D3A6-A669-323A-57D7-78A4BB15CE59}"/>
          </ac:spMkLst>
        </pc:spChg>
        <pc:picChg chg="mod">
          <ac:chgData name="Pepijn Brinkman (1078024)" userId="S::1078024@hr.nl::431717ca-6b52-48ab-8127-c746e8dd3654" providerId="AD" clId="Web-{1AACBB52-31F8-F6E4-0A88-78B1FD362DD4}" dt="2024-09-30T09:40:32.601" v="59" actId="1076"/>
          <ac:picMkLst>
            <pc:docMk/>
            <pc:sldMk cId="1161966988" sldId="268"/>
            <ac:picMk id="3" creationId="{47729B0D-9FC5-F77B-F31D-81ADC2524466}"/>
          </ac:picMkLst>
        </pc:picChg>
        <pc:picChg chg="add mod ord modCrop">
          <ac:chgData name="Pepijn Brinkman (1078024)" userId="S::1078024@hr.nl::431717ca-6b52-48ab-8127-c746e8dd3654" providerId="AD" clId="Web-{1AACBB52-31F8-F6E4-0A88-78B1FD362DD4}" dt="2024-09-30T09:40:32.319" v="58" actId="1076"/>
          <ac:picMkLst>
            <pc:docMk/>
            <pc:sldMk cId="1161966988" sldId="268"/>
            <ac:picMk id="5" creationId="{93BB9278-4CE9-46D5-3085-F6B142B727E3}"/>
          </ac:picMkLst>
        </pc:picChg>
        <pc:picChg chg="del">
          <ac:chgData name="Pepijn Brinkman (1078024)" userId="S::1078024@hr.nl::431717ca-6b52-48ab-8127-c746e8dd3654" providerId="AD" clId="Web-{1AACBB52-31F8-F6E4-0A88-78B1FD362DD4}" dt="2024-09-30T09:32:19.725" v="46"/>
          <ac:picMkLst>
            <pc:docMk/>
            <pc:sldMk cId="1161966988" sldId="268"/>
            <ac:picMk id="8" creationId="{2751552A-80A3-1484-EEFE-199708970069}"/>
          </ac:picMkLst>
        </pc:picChg>
      </pc:sldChg>
      <pc:sldChg chg="add del replId">
        <pc:chgData name="Pepijn Brinkman (1078024)" userId="S::1078024@hr.nl::431717ca-6b52-48ab-8127-c746e8dd3654" providerId="AD" clId="Web-{1AACBB52-31F8-F6E4-0A88-78B1FD362DD4}" dt="2024-09-30T09:27:42.685" v="36"/>
        <pc:sldMkLst>
          <pc:docMk/>
          <pc:sldMk cId="1551477314" sldId="268"/>
        </pc:sldMkLst>
      </pc:sldChg>
    </pc:docChg>
  </pc:docChgLst>
  <pc:docChgLst>
    <pc:chgData name="Chevan Ramcharan (1072166)" userId="S::1072166@hr.nl::a37f4463-e4a6-4241-a999-50f499047c60" providerId="AD" clId="Web-{2CCC6693-23FA-0747-FCCD-A8FCD9452ABB}"/>
    <pc:docChg chg="addSld modSld">
      <pc:chgData name="Chevan Ramcharan (1072166)" userId="S::1072166@hr.nl::a37f4463-e4a6-4241-a999-50f499047c60" providerId="AD" clId="Web-{2CCC6693-23FA-0747-FCCD-A8FCD9452ABB}" dt="2024-10-14T05:16:33.561" v="253" actId="20577"/>
      <pc:docMkLst>
        <pc:docMk/>
      </pc:docMkLst>
      <pc:sldChg chg="modSp">
        <pc:chgData name="Chevan Ramcharan (1072166)" userId="S::1072166@hr.nl::a37f4463-e4a6-4241-a999-50f499047c60" providerId="AD" clId="Web-{2CCC6693-23FA-0747-FCCD-A8FCD9452ABB}" dt="2024-10-14T01:21:09.742" v="22" actId="20577"/>
        <pc:sldMkLst>
          <pc:docMk/>
          <pc:sldMk cId="2297101353" sldId="260"/>
        </pc:sldMkLst>
        <pc:spChg chg="mod">
          <ac:chgData name="Chevan Ramcharan (1072166)" userId="S::1072166@hr.nl::a37f4463-e4a6-4241-a999-50f499047c60" providerId="AD" clId="Web-{2CCC6693-23FA-0747-FCCD-A8FCD9452ABB}" dt="2024-10-14T01:21:09.742" v="22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modSp">
        <pc:chgData name="Chevan Ramcharan (1072166)" userId="S::1072166@hr.nl::a37f4463-e4a6-4241-a999-50f499047c60" providerId="AD" clId="Web-{2CCC6693-23FA-0747-FCCD-A8FCD9452ABB}" dt="2024-10-13T22:53:53.233" v="0" actId="20577"/>
        <pc:sldMkLst>
          <pc:docMk/>
          <pc:sldMk cId="1173723855" sldId="264"/>
        </pc:sldMkLst>
        <pc:spChg chg="mod">
          <ac:chgData name="Chevan Ramcharan (1072166)" userId="S::1072166@hr.nl::a37f4463-e4a6-4241-a999-50f499047c60" providerId="AD" clId="Web-{2CCC6693-23FA-0747-FCCD-A8FCD9452ABB}" dt="2024-10-13T22:53:53.233" v="0" actId="20577"/>
          <ac:spMkLst>
            <pc:docMk/>
            <pc:sldMk cId="1173723855" sldId="264"/>
            <ac:spMk id="2" creationId="{E839DFF7-EA50-991F-AD1C-4E964238DB54}"/>
          </ac:spMkLst>
        </pc:spChg>
      </pc:sldChg>
      <pc:sldChg chg="modSp">
        <pc:chgData name="Chevan Ramcharan (1072166)" userId="S::1072166@hr.nl::a37f4463-e4a6-4241-a999-50f499047c60" providerId="AD" clId="Web-{2CCC6693-23FA-0747-FCCD-A8FCD9452ABB}" dt="2024-10-13T22:54:14.906" v="3" actId="20577"/>
        <pc:sldMkLst>
          <pc:docMk/>
          <pc:sldMk cId="3499892818" sldId="270"/>
        </pc:sldMkLst>
        <pc:spChg chg="mod">
          <ac:chgData name="Chevan Ramcharan (1072166)" userId="S::1072166@hr.nl::a37f4463-e4a6-4241-a999-50f499047c60" providerId="AD" clId="Web-{2CCC6693-23FA-0747-FCCD-A8FCD9452ABB}" dt="2024-10-13T22:54:14.906" v="3" actId="20577"/>
          <ac:spMkLst>
            <pc:docMk/>
            <pc:sldMk cId="3499892818" sldId="270"/>
            <ac:spMk id="2" creationId="{FF956EC1-D74B-14C6-3885-42CDDE439C69}"/>
          </ac:spMkLst>
        </pc:spChg>
      </pc:sldChg>
      <pc:sldChg chg="modSp">
        <pc:chgData name="Chevan Ramcharan (1072166)" userId="S::1072166@hr.nl::a37f4463-e4a6-4241-a999-50f499047c60" providerId="AD" clId="Web-{2CCC6693-23FA-0747-FCCD-A8FCD9452ABB}" dt="2024-10-13T22:55:22.190" v="11"/>
        <pc:sldMkLst>
          <pc:docMk/>
          <pc:sldMk cId="971541961" sldId="271"/>
        </pc:sldMkLst>
        <pc:graphicFrameChg chg="mod modGraphic">
          <ac:chgData name="Chevan Ramcharan (1072166)" userId="S::1072166@hr.nl::a37f4463-e4a6-4241-a999-50f499047c60" providerId="AD" clId="Web-{2CCC6693-23FA-0747-FCCD-A8FCD9452ABB}" dt="2024-10-13T22:55:22.190" v="11"/>
          <ac:graphicFrameMkLst>
            <pc:docMk/>
            <pc:sldMk cId="971541961" sldId="271"/>
            <ac:graphicFrameMk id="4" creationId="{674DD9D4-FDEB-AA1D-700F-83B70BD4BD8D}"/>
          </ac:graphicFrameMkLst>
        </pc:graphicFrameChg>
      </pc:sldChg>
      <pc:sldChg chg="addSp modSp new mod setBg">
        <pc:chgData name="Chevan Ramcharan (1072166)" userId="S::1072166@hr.nl::a37f4463-e4a6-4241-a999-50f499047c60" providerId="AD" clId="Web-{2CCC6693-23FA-0747-FCCD-A8FCD9452ABB}" dt="2024-10-14T05:16:33.561" v="253" actId="20577"/>
        <pc:sldMkLst>
          <pc:docMk/>
          <pc:sldMk cId="1350668580" sldId="272"/>
        </pc:sldMkLst>
        <pc:spChg chg="mod">
          <ac:chgData name="Chevan Ramcharan (1072166)" userId="S::1072166@hr.nl::a37f4463-e4a6-4241-a999-50f499047c60" providerId="AD" clId="Web-{2CCC6693-23FA-0747-FCCD-A8FCD9452ABB}" dt="2024-10-14T01:23:34.160" v="52"/>
          <ac:spMkLst>
            <pc:docMk/>
            <pc:sldMk cId="1350668580" sldId="272"/>
            <ac:spMk id="2" creationId="{8DFB6262-8DEC-3F97-41EE-EF02AC9F6C52}"/>
          </ac:spMkLst>
        </pc:spChg>
        <pc:spChg chg="mod">
          <ac:chgData name="Chevan Ramcharan (1072166)" userId="S::1072166@hr.nl::a37f4463-e4a6-4241-a999-50f499047c60" providerId="AD" clId="Web-{2CCC6693-23FA-0747-FCCD-A8FCD9452ABB}" dt="2024-10-14T05:16:33.561" v="253" actId="20577"/>
          <ac:spMkLst>
            <pc:docMk/>
            <pc:sldMk cId="1350668580" sldId="272"/>
            <ac:spMk id="3" creationId="{B4F3BFEB-65DE-4327-F83E-0F54CA1AE13B}"/>
          </ac:spMkLst>
        </pc:spChg>
        <pc:spChg chg="add">
          <ac:chgData name="Chevan Ramcharan (1072166)" userId="S::1072166@hr.nl::a37f4463-e4a6-4241-a999-50f499047c60" providerId="AD" clId="Web-{2CCC6693-23FA-0747-FCCD-A8FCD9452ABB}" dt="2024-10-14T01:23:34.160" v="52"/>
          <ac:spMkLst>
            <pc:docMk/>
            <pc:sldMk cId="1350668580" sldId="272"/>
            <ac:spMk id="9" creationId="{E49D7415-2F11-44C2-B6AA-13A25B6814B9}"/>
          </ac:spMkLst>
        </pc:spChg>
        <pc:picChg chg="add mod ord">
          <ac:chgData name="Chevan Ramcharan (1072166)" userId="S::1072166@hr.nl::a37f4463-e4a6-4241-a999-50f499047c60" providerId="AD" clId="Web-{2CCC6693-23FA-0747-FCCD-A8FCD9452ABB}" dt="2024-10-14T01:23:34.160" v="52"/>
          <ac:picMkLst>
            <pc:docMk/>
            <pc:sldMk cId="1350668580" sldId="272"/>
            <ac:picMk id="4" creationId="{48FDEF0A-D30F-37AF-2EA3-15C8433F7321}"/>
          </ac:picMkLst>
        </pc:picChg>
        <pc:cxnChg chg="add">
          <ac:chgData name="Chevan Ramcharan (1072166)" userId="S::1072166@hr.nl::a37f4463-e4a6-4241-a999-50f499047c60" providerId="AD" clId="Web-{2CCC6693-23FA-0747-FCCD-A8FCD9452ABB}" dt="2024-10-14T01:23:34.160" v="52"/>
          <ac:cxnSpMkLst>
            <pc:docMk/>
            <pc:sldMk cId="1350668580" sldId="272"/>
            <ac:cxnSpMk id="11" creationId="{D2E57F3D-33BE-4306-87E6-245763719516}"/>
          </ac:cxnSpMkLst>
        </pc:cxnChg>
      </pc:sldChg>
      <pc:sldChg chg="addSp delSp modSp new">
        <pc:chgData name="Chevan Ramcharan (1072166)" userId="S::1072166@hr.nl::a37f4463-e4a6-4241-a999-50f499047c60" providerId="AD" clId="Web-{2CCC6693-23FA-0747-FCCD-A8FCD9452ABB}" dt="2024-10-14T01:43:26.042" v="250"/>
        <pc:sldMkLst>
          <pc:docMk/>
          <pc:sldMk cId="183815326" sldId="273"/>
        </pc:sldMkLst>
        <pc:spChg chg="mod">
          <ac:chgData name="Chevan Ramcharan (1072166)" userId="S::1072166@hr.nl::a37f4463-e4a6-4241-a999-50f499047c60" providerId="AD" clId="Web-{2CCC6693-23FA-0747-FCCD-A8FCD9452ABB}" dt="2024-10-14T01:29:07.424" v="54" actId="20577"/>
          <ac:spMkLst>
            <pc:docMk/>
            <pc:sldMk cId="183815326" sldId="273"/>
            <ac:spMk id="2" creationId="{9C2D6C03-455E-0FE7-ADC5-923E56572EF2}"/>
          </ac:spMkLst>
        </pc:spChg>
        <pc:spChg chg="del">
          <ac:chgData name="Chevan Ramcharan (1072166)" userId="S::1072166@hr.nl::a37f4463-e4a6-4241-a999-50f499047c60" providerId="AD" clId="Web-{2CCC6693-23FA-0747-FCCD-A8FCD9452ABB}" dt="2024-10-14T01:29:22.925" v="55"/>
          <ac:spMkLst>
            <pc:docMk/>
            <pc:sldMk cId="183815326" sldId="273"/>
            <ac:spMk id="3" creationId="{FC640F1F-CAA9-6068-7880-FA685C22E480}"/>
          </ac:spMkLst>
        </pc:spChg>
        <pc:spChg chg="add del mod">
          <ac:chgData name="Chevan Ramcharan (1072166)" userId="S::1072166@hr.nl::a37f4463-e4a6-4241-a999-50f499047c60" providerId="AD" clId="Web-{2CCC6693-23FA-0747-FCCD-A8FCD9452ABB}" dt="2024-10-14T01:30:47.029" v="58"/>
          <ac:spMkLst>
            <pc:docMk/>
            <pc:sldMk cId="183815326" sldId="273"/>
            <ac:spMk id="6" creationId="{EA15FF0D-9D4A-6E19-779D-E72822690A5E}"/>
          </ac:spMkLst>
        </pc:spChg>
        <pc:graphicFrameChg chg="add mod ord modGraphic">
          <ac:chgData name="Chevan Ramcharan (1072166)" userId="S::1072166@hr.nl::a37f4463-e4a6-4241-a999-50f499047c60" providerId="AD" clId="Web-{2CCC6693-23FA-0747-FCCD-A8FCD9452ABB}" dt="2024-10-14T01:43:26.042" v="250"/>
          <ac:graphicFrameMkLst>
            <pc:docMk/>
            <pc:sldMk cId="183815326" sldId="273"/>
            <ac:graphicFrameMk id="7" creationId="{9BEAF95B-F89F-72D6-A8AA-B7D7EA45F703}"/>
          </ac:graphicFrameMkLst>
        </pc:graphicFrameChg>
        <pc:picChg chg="add del mod ord">
          <ac:chgData name="Chevan Ramcharan (1072166)" userId="S::1072166@hr.nl::a37f4463-e4a6-4241-a999-50f499047c60" providerId="AD" clId="Web-{2CCC6693-23FA-0747-FCCD-A8FCD9452ABB}" dt="2024-10-14T01:29:29.504" v="57"/>
          <ac:picMkLst>
            <pc:docMk/>
            <pc:sldMk cId="183815326" sldId="273"/>
            <ac:picMk id="4" creationId="{4B2BA253-F891-37E8-8CB7-5F9D74C2277A}"/>
          </ac:picMkLst>
        </pc:picChg>
      </pc:sldChg>
    </pc:docChg>
  </pc:docChgLst>
  <pc:docChgLst>
    <pc:chgData name="Derk Ottersberg (1076265)" userId="S::1076265@hr.nl::ed2390c0-1590-463b-8ead-4aa08592d1a3" providerId="AD" clId="Web-{77D0B5AF-F487-1E1A-6177-573197F50115}"/>
    <pc:docChg chg="addSld modSld">
      <pc:chgData name="Derk Ottersberg (1076265)" userId="S::1076265@hr.nl::ed2390c0-1590-463b-8ead-4aa08592d1a3" providerId="AD" clId="Web-{77D0B5AF-F487-1E1A-6177-573197F50115}" dt="2024-09-27T12:50:40.346" v="301" actId="20577"/>
      <pc:docMkLst>
        <pc:docMk/>
      </pc:docMkLst>
      <pc:sldChg chg="modSp">
        <pc:chgData name="Derk Ottersberg (1076265)" userId="S::1076265@hr.nl::ed2390c0-1590-463b-8ead-4aa08592d1a3" providerId="AD" clId="Web-{77D0B5AF-F487-1E1A-6177-573197F50115}" dt="2024-09-27T12:50:40.346" v="301" actId="20577"/>
        <pc:sldMkLst>
          <pc:docMk/>
          <pc:sldMk cId="2297101353" sldId="260"/>
        </pc:sldMkLst>
        <pc:spChg chg="mod">
          <ac:chgData name="Derk Ottersberg (1076265)" userId="S::1076265@hr.nl::ed2390c0-1590-463b-8ead-4aa08592d1a3" providerId="AD" clId="Web-{77D0B5AF-F487-1E1A-6177-573197F50115}" dt="2024-09-27T12:50:40.346" v="301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addSp delSp modSp mod setBg">
        <pc:chgData name="Derk Ottersberg (1076265)" userId="S::1076265@hr.nl::ed2390c0-1590-463b-8ead-4aa08592d1a3" providerId="AD" clId="Web-{77D0B5AF-F487-1E1A-6177-573197F50115}" dt="2024-09-27T12:49:00.795" v="251" actId="1076"/>
        <pc:sldMkLst>
          <pc:docMk/>
          <pc:sldMk cId="472194312" sldId="263"/>
        </pc:sldMkLst>
        <pc:spChg chg="mod ord">
          <ac:chgData name="Derk Ottersberg (1076265)" userId="S::1076265@hr.nl::ed2390c0-1590-463b-8ead-4aa08592d1a3" providerId="AD" clId="Web-{77D0B5AF-F487-1E1A-6177-573197F50115}" dt="2024-09-27T12:45:18.599" v="42"/>
          <ac:spMkLst>
            <pc:docMk/>
            <pc:sldMk cId="472194312" sldId="263"/>
            <ac:spMk id="2" creationId="{8EE9FF6E-ECC4-496D-FECA-5682FDB75A0E}"/>
          </ac:spMkLst>
        </pc:spChg>
        <pc:spChg chg="del">
          <ac:chgData name="Derk Ottersberg (1076265)" userId="S::1076265@hr.nl::ed2390c0-1590-463b-8ead-4aa08592d1a3" providerId="AD" clId="Web-{77D0B5AF-F487-1E1A-6177-573197F50115}" dt="2024-09-27T12:44:54.129" v="35"/>
          <ac:spMkLst>
            <pc:docMk/>
            <pc:sldMk cId="472194312" sldId="263"/>
            <ac:spMk id="3" creationId="{F4B350A5-2E9E-B5D9-999E-021FBFCCCDFB}"/>
          </ac:spMkLst>
        </pc:spChg>
        <pc:spChg chg="add mod">
          <ac:chgData name="Derk Ottersberg (1076265)" userId="S::1076265@hr.nl::ed2390c0-1590-463b-8ead-4aa08592d1a3" providerId="AD" clId="Web-{77D0B5AF-F487-1E1A-6177-573197F50115}" dt="2024-09-27T12:48:57.310" v="249" actId="20577"/>
          <ac:spMkLst>
            <pc:docMk/>
            <pc:sldMk cId="472194312" sldId="263"/>
            <ac:spMk id="9" creationId="{1C506331-475F-9DFC-582E-B3B3118CB2BD}"/>
          </ac:spMkLst>
        </pc:spChg>
        <pc:spChg chg="add">
          <ac:chgData name="Derk Ottersberg (1076265)" userId="S::1076265@hr.nl::ed2390c0-1590-463b-8ead-4aa08592d1a3" providerId="AD" clId="Web-{77D0B5AF-F487-1E1A-6177-573197F50115}" dt="2024-09-27T12:45:18.599" v="42"/>
          <ac:spMkLst>
            <pc:docMk/>
            <pc:sldMk cId="472194312" sldId="263"/>
            <ac:spMk id="12" creationId="{E53615EE-C559-4E03-999B-5477F1626FE5}"/>
          </ac:spMkLst>
        </pc:spChg>
        <pc:picChg chg="add mod ord">
          <ac:chgData name="Derk Ottersberg (1076265)" userId="S::1076265@hr.nl::ed2390c0-1590-463b-8ead-4aa08592d1a3" providerId="AD" clId="Web-{77D0B5AF-F487-1E1A-6177-573197F50115}" dt="2024-09-27T12:49:00.795" v="251" actId="1076"/>
          <ac:picMkLst>
            <pc:docMk/>
            <pc:sldMk cId="472194312" sldId="263"/>
            <ac:picMk id="4" creationId="{87CC6691-A56B-C3A1-C175-33664BCD9DEB}"/>
          </ac:picMkLst>
        </pc:picChg>
        <pc:picChg chg="add mod">
          <ac:chgData name="Derk Ottersberg (1076265)" userId="S::1076265@hr.nl::ed2390c0-1590-463b-8ead-4aa08592d1a3" providerId="AD" clId="Web-{77D0B5AF-F487-1E1A-6177-573197F50115}" dt="2024-09-27T12:48:59.217" v="250" actId="1076"/>
          <ac:picMkLst>
            <pc:docMk/>
            <pc:sldMk cId="472194312" sldId="263"/>
            <ac:picMk id="5" creationId="{5E21BA3E-2C18-2021-A1C0-A1D9AFE327F6}"/>
          </ac:picMkLst>
        </pc:picChg>
        <pc:cxnChg chg="add">
          <ac:chgData name="Derk Ottersberg (1076265)" userId="S::1076265@hr.nl::ed2390c0-1590-463b-8ead-4aa08592d1a3" providerId="AD" clId="Web-{77D0B5AF-F487-1E1A-6177-573197F50115}" dt="2024-09-27T12:45:18.599" v="42"/>
          <ac:cxnSpMkLst>
            <pc:docMk/>
            <pc:sldMk cId="472194312" sldId="263"/>
            <ac:cxnSpMk id="14" creationId="{B43766AD-6614-4710-B2A4-7BB682EE3D66}"/>
          </ac:cxnSpMkLst>
        </pc:cxnChg>
      </pc:sldChg>
      <pc:sldChg chg="modSp">
        <pc:chgData name="Derk Ottersberg (1076265)" userId="S::1076265@hr.nl::ed2390c0-1590-463b-8ead-4aa08592d1a3" providerId="AD" clId="Web-{77D0B5AF-F487-1E1A-6177-573197F50115}" dt="2024-09-27T12:42:51.311" v="34" actId="20577"/>
        <pc:sldMkLst>
          <pc:docMk/>
          <pc:sldMk cId="1173723855" sldId="264"/>
        </pc:sldMkLst>
        <pc:spChg chg="mod">
          <ac:chgData name="Derk Ottersberg (1076265)" userId="S::1076265@hr.nl::ed2390c0-1590-463b-8ead-4aa08592d1a3" providerId="AD" clId="Web-{77D0B5AF-F487-1E1A-6177-573197F50115}" dt="2024-09-27T12:42:51.311" v="34" actId="20577"/>
          <ac:spMkLst>
            <pc:docMk/>
            <pc:sldMk cId="1173723855" sldId="264"/>
            <ac:spMk id="2" creationId="{E839DFF7-EA50-991F-AD1C-4E964238DB54}"/>
          </ac:spMkLst>
        </pc:spChg>
      </pc:sldChg>
      <pc:sldChg chg="addSp delSp modSp mod setBg">
        <pc:chgData name="Derk Ottersberg (1076265)" userId="S::1076265@hr.nl::ed2390c0-1590-463b-8ead-4aa08592d1a3" providerId="AD" clId="Web-{77D0B5AF-F487-1E1A-6177-573197F50115}" dt="2024-09-27T12:40:08.477" v="17"/>
        <pc:sldMkLst>
          <pc:docMk/>
          <pc:sldMk cId="2209244035" sldId="265"/>
        </pc:sldMkLst>
        <pc:spChg chg="mod">
          <ac:chgData name="Derk Ottersberg (1076265)" userId="S::1076265@hr.nl::ed2390c0-1590-463b-8ead-4aa08592d1a3" providerId="AD" clId="Web-{77D0B5AF-F487-1E1A-6177-573197F50115}" dt="2024-09-27T12:40:08.477" v="17"/>
          <ac:spMkLst>
            <pc:docMk/>
            <pc:sldMk cId="2209244035" sldId="265"/>
            <ac:spMk id="2" creationId="{5B0FA2D4-EBFF-DF73-76FE-544DF449D215}"/>
          </ac:spMkLst>
        </pc:spChg>
        <pc:spChg chg="del">
          <ac:chgData name="Derk Ottersberg (1076265)" userId="S::1076265@hr.nl::ed2390c0-1590-463b-8ead-4aa08592d1a3" providerId="AD" clId="Web-{77D0B5AF-F487-1E1A-6177-573197F50115}" dt="2024-09-27T12:40:02.133" v="15"/>
          <ac:spMkLst>
            <pc:docMk/>
            <pc:sldMk cId="2209244035" sldId="265"/>
            <ac:spMk id="3" creationId="{B7F88A8B-15EA-0FE3-EFE2-FB3EF3673F9F}"/>
          </ac:spMkLst>
        </pc:spChg>
        <pc:spChg chg="add">
          <ac:chgData name="Derk Ottersberg (1076265)" userId="S::1076265@hr.nl::ed2390c0-1590-463b-8ead-4aa08592d1a3" providerId="AD" clId="Web-{77D0B5AF-F487-1E1A-6177-573197F50115}" dt="2024-09-27T12:40:08.477" v="17"/>
          <ac:spMkLst>
            <pc:docMk/>
            <pc:sldMk cId="2209244035" sldId="265"/>
            <ac:spMk id="13" creationId="{33E93247-6229-44AB-A550-739E971E690B}"/>
          </ac:spMkLst>
        </pc:spChg>
        <pc:picChg chg="add mod ord">
          <ac:chgData name="Derk Ottersberg (1076265)" userId="S::1076265@hr.nl::ed2390c0-1590-463b-8ead-4aa08592d1a3" providerId="AD" clId="Web-{77D0B5AF-F487-1E1A-6177-573197F50115}" dt="2024-09-27T12:40:08.477" v="17"/>
          <ac:picMkLst>
            <pc:docMk/>
            <pc:sldMk cId="2209244035" sldId="265"/>
            <ac:picMk id="4" creationId="{5C682687-6487-6881-BA2F-B0CDE6F33C9E}"/>
          </ac:picMkLst>
        </pc:picChg>
        <pc:cxnChg chg="add">
          <ac:chgData name="Derk Ottersberg (1076265)" userId="S::1076265@hr.nl::ed2390c0-1590-463b-8ead-4aa08592d1a3" providerId="AD" clId="Web-{77D0B5AF-F487-1E1A-6177-573197F50115}" dt="2024-09-27T12:40:08.477" v="17"/>
          <ac:cxnSpMkLst>
            <pc:docMk/>
            <pc:sldMk cId="2209244035" sldId="265"/>
            <ac:cxnSpMk id="9" creationId="{F64F9B95-9045-48D2-B9F3-2927E98F54AA}"/>
          </ac:cxnSpMkLst>
        </pc:cxnChg>
        <pc:cxnChg chg="add">
          <ac:chgData name="Derk Ottersberg (1076265)" userId="S::1076265@hr.nl::ed2390c0-1590-463b-8ead-4aa08592d1a3" providerId="AD" clId="Web-{77D0B5AF-F487-1E1A-6177-573197F50115}" dt="2024-09-27T12:40:08.477" v="17"/>
          <ac:cxnSpMkLst>
            <pc:docMk/>
            <pc:sldMk cId="2209244035" sldId="265"/>
            <ac:cxnSpMk id="11" creationId="{085AA86F-6A4D-4BCB-A045-D992CDC2959B}"/>
          </ac:cxnSpMkLst>
        </pc:cxnChg>
        <pc:cxnChg chg="add">
          <ac:chgData name="Derk Ottersberg (1076265)" userId="S::1076265@hr.nl::ed2390c0-1590-463b-8ead-4aa08592d1a3" providerId="AD" clId="Web-{77D0B5AF-F487-1E1A-6177-573197F50115}" dt="2024-09-27T12:40:08.477" v="17"/>
          <ac:cxnSpMkLst>
            <pc:docMk/>
            <pc:sldMk cId="2209244035" sldId="265"/>
            <ac:cxnSpMk id="15" creationId="{EE2E603F-4A95-4FE8-BB06-211DFD75DBEF}"/>
          </ac:cxnSpMkLst>
        </pc:cxnChg>
      </pc:sldChg>
      <pc:sldChg chg="modSp new">
        <pc:chgData name="Derk Ottersberg (1076265)" userId="S::1076265@hr.nl::ed2390c0-1590-463b-8ead-4aa08592d1a3" providerId="AD" clId="Web-{77D0B5AF-F487-1E1A-6177-573197F50115}" dt="2024-09-27T12:50:35.236" v="290" actId="20577"/>
        <pc:sldMkLst>
          <pc:docMk/>
          <pc:sldMk cId="1805901054" sldId="266"/>
        </pc:sldMkLst>
        <pc:spChg chg="mod">
          <ac:chgData name="Derk Ottersberg (1076265)" userId="S::1076265@hr.nl::ed2390c0-1590-463b-8ead-4aa08592d1a3" providerId="AD" clId="Web-{77D0B5AF-F487-1E1A-6177-573197F50115}" dt="2024-09-27T12:50:35.236" v="290" actId="20577"/>
          <ac:spMkLst>
            <pc:docMk/>
            <pc:sldMk cId="1805901054" sldId="266"/>
            <ac:spMk id="2" creationId="{A3587E05-3626-A8F5-6960-2C3265210DB3}"/>
          </ac:spMkLst>
        </pc:spChg>
      </pc:sldChg>
    </pc:docChg>
  </pc:docChgLst>
  <pc:docChgLst>
    <pc:chgData name="Pepijn Brinkman (1078024)" userId="S::1078024@hr.nl::431717ca-6b52-48ab-8127-c746e8dd3654" providerId="AD" clId="Web-{661E0D76-EF4C-6464-806A-1298E5CEEDD2}"/>
    <pc:docChg chg="modSld">
      <pc:chgData name="Pepijn Brinkman (1078024)" userId="S::1078024@hr.nl::431717ca-6b52-48ab-8127-c746e8dd3654" providerId="AD" clId="Web-{661E0D76-EF4C-6464-806A-1298E5CEEDD2}" dt="2024-10-13T20:07:41.827" v="337" actId="1076"/>
      <pc:docMkLst>
        <pc:docMk/>
      </pc:docMkLst>
      <pc:sldChg chg="modSp">
        <pc:chgData name="Pepijn Brinkman (1078024)" userId="S::1078024@hr.nl::431717ca-6b52-48ab-8127-c746e8dd3654" providerId="AD" clId="Web-{661E0D76-EF4C-6464-806A-1298E5CEEDD2}" dt="2024-10-13T20:07:41.827" v="337" actId="1076"/>
        <pc:sldMkLst>
          <pc:docMk/>
          <pc:sldMk cId="3499892818" sldId="270"/>
        </pc:sldMkLst>
        <pc:picChg chg="mod">
          <ac:chgData name="Pepijn Brinkman (1078024)" userId="S::1078024@hr.nl::431717ca-6b52-48ab-8127-c746e8dd3654" providerId="AD" clId="Web-{661E0D76-EF4C-6464-806A-1298E5CEEDD2}" dt="2024-10-13T20:07:41.827" v="337" actId="1076"/>
          <ac:picMkLst>
            <pc:docMk/>
            <pc:sldMk cId="3499892818" sldId="270"/>
            <ac:picMk id="4" creationId="{F4267515-8B95-D2F2-700D-F3ED8DCDC071}"/>
          </ac:picMkLst>
        </pc:picChg>
      </pc:sldChg>
      <pc:sldChg chg="addSp delSp modSp">
        <pc:chgData name="Pepijn Brinkman (1078024)" userId="S::1078024@hr.nl::431717ca-6b52-48ab-8127-c746e8dd3654" providerId="AD" clId="Web-{661E0D76-EF4C-6464-806A-1298E5CEEDD2}" dt="2024-10-13T20:06:07.727" v="336"/>
        <pc:sldMkLst>
          <pc:docMk/>
          <pc:sldMk cId="971541961" sldId="271"/>
        </pc:sldMkLst>
        <pc:spChg chg="del mod">
          <ac:chgData name="Pepijn Brinkman (1078024)" userId="S::1078024@hr.nl::431717ca-6b52-48ab-8127-c746e8dd3654" providerId="AD" clId="Web-{661E0D76-EF4C-6464-806A-1298E5CEEDD2}" dt="2024-10-13T20:05:04.816" v="307"/>
          <ac:spMkLst>
            <pc:docMk/>
            <pc:sldMk cId="971541961" sldId="271"/>
            <ac:spMk id="3" creationId="{B13B96AB-34A9-9D52-1DB6-1374BDBC8676}"/>
          </ac:spMkLst>
        </pc:spChg>
        <pc:graphicFrameChg chg="add mod modGraphic">
          <ac:chgData name="Pepijn Brinkman (1078024)" userId="S::1078024@hr.nl::431717ca-6b52-48ab-8127-c746e8dd3654" providerId="AD" clId="Web-{661E0D76-EF4C-6464-806A-1298E5CEEDD2}" dt="2024-10-13T20:06:07.727" v="336"/>
          <ac:graphicFrameMkLst>
            <pc:docMk/>
            <pc:sldMk cId="971541961" sldId="271"/>
            <ac:graphicFrameMk id="4" creationId="{674DD9D4-FDEB-AA1D-700F-83B70BD4BD8D}"/>
          </ac:graphicFrameMkLst>
        </pc:graphicFrameChg>
      </pc:sldChg>
    </pc:docChg>
  </pc:docChgLst>
  <pc:docChgLst>
    <pc:chgData name="Pepijn Brinkman (1078024)" userId="431717ca-6b52-48ab-8127-c746e8dd3654" providerId="ADAL" clId="{43B864F4-D352-2F48-AFD4-0ACFDC1181DE}"/>
    <pc:docChg chg="custSel modSld">
      <pc:chgData name="Pepijn Brinkman (1078024)" userId="431717ca-6b52-48ab-8127-c746e8dd3654" providerId="ADAL" clId="{43B864F4-D352-2F48-AFD4-0ACFDC1181DE}" dt="2024-09-30T09:12:11.362" v="332" actId="20577"/>
      <pc:docMkLst>
        <pc:docMk/>
      </pc:docMkLst>
      <pc:sldChg chg="addSp delSp modSp">
        <pc:chgData name="Pepijn Brinkman (1078024)" userId="431717ca-6b52-48ab-8127-c746e8dd3654" providerId="ADAL" clId="{43B864F4-D352-2F48-AFD4-0ACFDC1181DE}" dt="2024-09-30T09:12:11.362" v="332" actId="20577"/>
        <pc:sldMkLst>
          <pc:docMk/>
          <pc:sldMk cId="1544744919" sldId="267"/>
        </pc:sldMkLst>
        <pc:spChg chg="add mod">
          <ac:chgData name="Pepijn Brinkman (1078024)" userId="431717ca-6b52-48ab-8127-c746e8dd3654" providerId="ADAL" clId="{43B864F4-D352-2F48-AFD4-0ACFDC1181DE}" dt="2024-09-30T09:12:11.362" v="332" actId="20577"/>
          <ac:spMkLst>
            <pc:docMk/>
            <pc:sldMk cId="1544744919" sldId="267"/>
            <ac:spMk id="4" creationId="{E3ACA57B-CF35-0F73-966C-C7A2EBA8FD9E}"/>
          </ac:spMkLst>
        </pc:spChg>
        <pc:graphicFrameChg chg="del mod">
          <ac:chgData name="Pepijn Brinkman (1078024)" userId="431717ca-6b52-48ab-8127-c746e8dd3654" providerId="ADAL" clId="{43B864F4-D352-2F48-AFD4-0ACFDC1181DE}" dt="2024-09-30T09:05:02.469" v="1" actId="478"/>
          <ac:graphicFrameMkLst>
            <pc:docMk/>
            <pc:sldMk cId="1544744919" sldId="267"/>
            <ac:graphicFrameMk id="5" creationId="{092C85BA-FBC9-F420-48F1-CE22F0C7C23D}"/>
          </ac:graphicFrameMkLst>
        </pc:graphicFrameChg>
      </pc:sldChg>
    </pc:docChg>
  </pc:docChgLst>
  <pc:docChgLst>
    <pc:chgData name="Chevan Ramcharan (1072166)" userId="S::1072166@hr.nl::a37f4463-e4a6-4241-a999-50f499047c60" providerId="AD" clId="Web-{05D4D155-3220-30F2-0FF7-26A97979D60A}"/>
    <pc:docChg chg="modSld">
      <pc:chgData name="Chevan Ramcharan (1072166)" userId="S::1072166@hr.nl::a37f4463-e4a6-4241-a999-50f499047c60" providerId="AD" clId="Web-{05D4D155-3220-30F2-0FF7-26A97979D60A}" dt="2024-09-13T14:05:19.674" v="417" actId="20577"/>
      <pc:docMkLst>
        <pc:docMk/>
      </pc:docMkLst>
      <pc:sldChg chg="modSp">
        <pc:chgData name="Chevan Ramcharan (1072166)" userId="S::1072166@hr.nl::a37f4463-e4a6-4241-a999-50f499047c60" providerId="AD" clId="Web-{05D4D155-3220-30F2-0FF7-26A97979D60A}" dt="2024-09-13T13:57:12.815" v="161" actId="20577"/>
        <pc:sldMkLst>
          <pc:docMk/>
          <pc:sldMk cId="3035354452" sldId="257"/>
        </pc:sldMkLst>
        <pc:spChg chg="mod">
          <ac:chgData name="Chevan Ramcharan (1072166)" userId="S::1072166@hr.nl::a37f4463-e4a6-4241-a999-50f499047c60" providerId="AD" clId="Web-{05D4D155-3220-30F2-0FF7-26A97979D60A}" dt="2024-09-13T13:57:12.815" v="161" actId="20577"/>
          <ac:spMkLst>
            <pc:docMk/>
            <pc:sldMk cId="3035354452" sldId="257"/>
            <ac:spMk id="3" creationId="{BD82852B-7E88-495A-1C8E-73075289336C}"/>
          </ac:spMkLst>
        </pc:spChg>
      </pc:sldChg>
      <pc:sldChg chg="modSp">
        <pc:chgData name="Chevan Ramcharan (1072166)" userId="S::1072166@hr.nl::a37f4463-e4a6-4241-a999-50f499047c60" providerId="AD" clId="Web-{05D4D155-3220-30F2-0FF7-26A97979D60A}" dt="2024-09-13T13:58:27.551" v="210" actId="20577"/>
        <pc:sldMkLst>
          <pc:docMk/>
          <pc:sldMk cId="3922486767" sldId="258"/>
        </pc:sldMkLst>
        <pc:spChg chg="mod">
          <ac:chgData name="Chevan Ramcharan (1072166)" userId="S::1072166@hr.nl::a37f4463-e4a6-4241-a999-50f499047c60" providerId="AD" clId="Web-{05D4D155-3220-30F2-0FF7-26A97979D60A}" dt="2024-09-13T13:58:27.551" v="210" actId="20577"/>
          <ac:spMkLst>
            <pc:docMk/>
            <pc:sldMk cId="3922486767" sldId="258"/>
            <ac:spMk id="3" creationId="{77F9FABE-DF50-D68E-021E-FAC311069DF0}"/>
          </ac:spMkLst>
        </pc:spChg>
      </pc:sldChg>
      <pc:sldChg chg="modSp">
        <pc:chgData name="Chevan Ramcharan (1072166)" userId="S::1072166@hr.nl::a37f4463-e4a6-4241-a999-50f499047c60" providerId="AD" clId="Web-{05D4D155-3220-30F2-0FF7-26A97979D60A}" dt="2024-09-13T14:04:24.593" v="398" actId="20577"/>
        <pc:sldMkLst>
          <pc:docMk/>
          <pc:sldMk cId="4088527815" sldId="259"/>
        </pc:sldMkLst>
        <pc:spChg chg="mod">
          <ac:chgData name="Chevan Ramcharan (1072166)" userId="S::1072166@hr.nl::a37f4463-e4a6-4241-a999-50f499047c60" providerId="AD" clId="Web-{05D4D155-3220-30F2-0FF7-26A97979D60A}" dt="2024-09-13T14:04:24.593" v="398" actId="20577"/>
          <ac:spMkLst>
            <pc:docMk/>
            <pc:sldMk cId="4088527815" sldId="259"/>
            <ac:spMk id="3" creationId="{19D3AD2E-D726-3BF5-7BC6-D21101079F21}"/>
          </ac:spMkLst>
        </pc:spChg>
      </pc:sldChg>
      <pc:sldChg chg="modSp">
        <pc:chgData name="Chevan Ramcharan (1072166)" userId="S::1072166@hr.nl::a37f4463-e4a6-4241-a999-50f499047c60" providerId="AD" clId="Web-{05D4D155-3220-30F2-0FF7-26A97979D60A}" dt="2024-09-13T13:54:11.997" v="3" actId="20577"/>
        <pc:sldMkLst>
          <pc:docMk/>
          <pc:sldMk cId="2297101353" sldId="260"/>
        </pc:sldMkLst>
        <pc:spChg chg="mod">
          <ac:chgData name="Chevan Ramcharan (1072166)" userId="S::1072166@hr.nl::a37f4463-e4a6-4241-a999-50f499047c60" providerId="AD" clId="Web-{05D4D155-3220-30F2-0FF7-26A97979D60A}" dt="2024-09-13T13:54:11.997" v="3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modSp">
        <pc:chgData name="Chevan Ramcharan (1072166)" userId="S::1072166@hr.nl::a37f4463-e4a6-4241-a999-50f499047c60" providerId="AD" clId="Web-{05D4D155-3220-30F2-0FF7-26A97979D60A}" dt="2024-09-13T14:05:19.674" v="417" actId="20577"/>
        <pc:sldMkLst>
          <pc:docMk/>
          <pc:sldMk cId="2574699124" sldId="261"/>
        </pc:sldMkLst>
        <pc:spChg chg="mod">
          <ac:chgData name="Chevan Ramcharan (1072166)" userId="S::1072166@hr.nl::a37f4463-e4a6-4241-a999-50f499047c60" providerId="AD" clId="Web-{05D4D155-3220-30F2-0FF7-26A97979D60A}" dt="2024-09-13T13:59:07.959" v="236" actId="20577"/>
          <ac:spMkLst>
            <pc:docMk/>
            <pc:sldMk cId="2574699124" sldId="261"/>
            <ac:spMk id="2" creationId="{9ABE0012-BDFE-ED01-3DD1-97A8DFAEEA6C}"/>
          </ac:spMkLst>
        </pc:spChg>
        <pc:spChg chg="mod">
          <ac:chgData name="Chevan Ramcharan (1072166)" userId="S::1072166@hr.nl::a37f4463-e4a6-4241-a999-50f499047c60" providerId="AD" clId="Web-{05D4D155-3220-30F2-0FF7-26A97979D60A}" dt="2024-09-13T14:05:19.674" v="417" actId="20577"/>
          <ac:spMkLst>
            <pc:docMk/>
            <pc:sldMk cId="2574699124" sldId="261"/>
            <ac:spMk id="3" creationId="{DB13AB33-9635-1075-138C-FA0A5D3F63A2}"/>
          </ac:spMkLst>
        </pc:spChg>
        <pc:picChg chg="mod">
          <ac:chgData name="Chevan Ramcharan (1072166)" userId="S::1072166@hr.nl::a37f4463-e4a6-4241-a999-50f499047c60" providerId="AD" clId="Web-{05D4D155-3220-30F2-0FF7-26A97979D60A}" dt="2024-09-13T14:05:04.501" v="400" actId="14100"/>
          <ac:picMkLst>
            <pc:docMk/>
            <pc:sldMk cId="2574699124" sldId="261"/>
            <ac:picMk id="5" creationId="{09A779E7-D559-CDE1-D3E2-D9D816159049}"/>
          </ac:picMkLst>
        </pc:picChg>
      </pc:sldChg>
    </pc:docChg>
  </pc:docChgLst>
  <pc:docChgLst>
    <pc:chgData name="Chevan Ramcharan (1072166)" userId="S::1072166@hr.nl::a37f4463-e4a6-4241-a999-50f499047c60" providerId="AD" clId="Web-{88FF99B6-C757-D9BC-DDC3-27BCBC6C357C}"/>
    <pc:docChg chg="modSld">
      <pc:chgData name="Chevan Ramcharan (1072166)" userId="S::1072166@hr.nl::a37f4463-e4a6-4241-a999-50f499047c60" providerId="AD" clId="Web-{88FF99B6-C757-D9BC-DDC3-27BCBC6C357C}" dt="2024-10-14T05:22:09.436" v="58"/>
      <pc:docMkLst>
        <pc:docMk/>
      </pc:docMkLst>
      <pc:sldChg chg="modSp">
        <pc:chgData name="Chevan Ramcharan (1072166)" userId="S::1072166@hr.nl::a37f4463-e4a6-4241-a999-50f499047c60" providerId="AD" clId="Web-{88FF99B6-C757-D9BC-DDC3-27BCBC6C357C}" dt="2024-10-14T05:22:09.436" v="58"/>
        <pc:sldMkLst>
          <pc:docMk/>
          <pc:sldMk cId="971541961" sldId="271"/>
        </pc:sldMkLst>
        <pc:graphicFrameChg chg="mod modGraphic">
          <ac:chgData name="Chevan Ramcharan (1072166)" userId="S::1072166@hr.nl::a37f4463-e4a6-4241-a999-50f499047c60" providerId="AD" clId="Web-{88FF99B6-C757-D9BC-DDC3-27BCBC6C357C}" dt="2024-10-14T05:22:09.436" v="58"/>
          <ac:graphicFrameMkLst>
            <pc:docMk/>
            <pc:sldMk cId="971541961" sldId="271"/>
            <ac:graphicFrameMk id="4" creationId="{674DD9D4-FDEB-AA1D-700F-83B70BD4BD8D}"/>
          </ac:graphicFrameMkLst>
        </pc:graphicFrameChg>
      </pc:sldChg>
      <pc:sldChg chg="modSp">
        <pc:chgData name="Chevan Ramcharan (1072166)" userId="S::1072166@hr.nl::a37f4463-e4a6-4241-a999-50f499047c60" providerId="AD" clId="Web-{88FF99B6-C757-D9BC-DDC3-27BCBC6C357C}" dt="2024-10-14T05:21:23.325" v="29" actId="20577"/>
        <pc:sldMkLst>
          <pc:docMk/>
          <pc:sldMk cId="1350668580" sldId="272"/>
        </pc:sldMkLst>
        <pc:spChg chg="mod">
          <ac:chgData name="Chevan Ramcharan (1072166)" userId="S::1072166@hr.nl::a37f4463-e4a6-4241-a999-50f499047c60" providerId="AD" clId="Web-{88FF99B6-C757-D9BC-DDC3-27BCBC6C357C}" dt="2024-10-14T05:21:23.325" v="29" actId="20577"/>
          <ac:spMkLst>
            <pc:docMk/>
            <pc:sldMk cId="1350668580" sldId="272"/>
            <ac:spMk id="3" creationId="{B4F3BFEB-65DE-4327-F83E-0F54CA1AE13B}"/>
          </ac:spMkLst>
        </pc:spChg>
      </pc:sldChg>
      <pc:sldChg chg="modSp">
        <pc:chgData name="Chevan Ramcharan (1072166)" userId="S::1072166@hr.nl::a37f4463-e4a6-4241-a999-50f499047c60" providerId="AD" clId="Web-{88FF99B6-C757-D9BC-DDC3-27BCBC6C357C}" dt="2024-10-14T05:21:55.826" v="38" actId="20577"/>
        <pc:sldMkLst>
          <pc:docMk/>
          <pc:sldMk cId="183815326" sldId="273"/>
        </pc:sldMkLst>
        <pc:spChg chg="mod">
          <ac:chgData name="Chevan Ramcharan (1072166)" userId="S::1072166@hr.nl::a37f4463-e4a6-4241-a999-50f499047c60" providerId="AD" clId="Web-{88FF99B6-C757-D9BC-DDC3-27BCBC6C357C}" dt="2024-10-14T05:21:55.826" v="38" actId="20577"/>
          <ac:spMkLst>
            <pc:docMk/>
            <pc:sldMk cId="183815326" sldId="273"/>
            <ac:spMk id="2" creationId="{9C2D6C03-455E-0FE7-ADC5-923E56572EF2}"/>
          </ac:spMkLst>
        </pc:spChg>
      </pc:sldChg>
    </pc:docChg>
  </pc:docChgLst>
  <pc:docChgLst>
    <pc:chgData name="Pirmin Kalbermatter (1069542)" userId="S::1069542@hr.nl::83df0ed8-12ff-4dae-b4b0-be69d7eb2df9" providerId="AD" clId="Web-{F4624433-B849-FFD6-521E-B9E058E0628A}"/>
    <pc:docChg chg="addSld delSld modSld">
      <pc:chgData name="Pirmin Kalbermatter (1069542)" userId="S::1069542@hr.nl::83df0ed8-12ff-4dae-b4b0-be69d7eb2df9" providerId="AD" clId="Web-{F4624433-B849-FFD6-521E-B9E058E0628A}" dt="2024-09-16T10:09:36.505" v="97"/>
      <pc:docMkLst>
        <pc:docMk/>
      </pc:docMkLst>
      <pc:sldChg chg="modSp">
        <pc:chgData name="Pirmin Kalbermatter (1069542)" userId="S::1069542@hr.nl::83df0ed8-12ff-4dae-b4b0-be69d7eb2df9" providerId="AD" clId="Web-{F4624433-B849-FFD6-521E-B9E058E0628A}" dt="2024-09-16T09:44:51.070" v="95" actId="20577"/>
        <pc:sldMkLst>
          <pc:docMk/>
          <pc:sldMk cId="3922486767" sldId="258"/>
        </pc:sldMkLst>
        <pc:spChg chg="mod">
          <ac:chgData name="Pirmin Kalbermatter (1069542)" userId="S::1069542@hr.nl::83df0ed8-12ff-4dae-b4b0-be69d7eb2df9" providerId="AD" clId="Web-{F4624433-B849-FFD6-521E-B9E058E0628A}" dt="2024-09-16T09:44:51.070" v="95" actId="20577"/>
          <ac:spMkLst>
            <pc:docMk/>
            <pc:sldMk cId="3922486767" sldId="258"/>
            <ac:spMk id="3" creationId="{77F9FABE-DF50-D68E-021E-FAC311069DF0}"/>
          </ac:spMkLst>
        </pc:spChg>
      </pc:sldChg>
      <pc:sldChg chg="new del">
        <pc:chgData name="Pirmin Kalbermatter (1069542)" userId="S::1069542@hr.nl::83df0ed8-12ff-4dae-b4b0-be69d7eb2df9" providerId="AD" clId="Web-{F4624433-B849-FFD6-521E-B9E058E0628A}" dt="2024-09-16T10:09:36.505" v="97"/>
        <pc:sldMkLst>
          <pc:docMk/>
          <pc:sldMk cId="686276393" sldId="264"/>
        </pc:sldMkLst>
      </pc:sldChg>
    </pc:docChg>
  </pc:docChgLst>
  <pc:docChgLst>
    <pc:chgData name="Pepijn Brinkman (1078024)" userId="S::1078024@hr.nl::431717ca-6b52-48ab-8127-c746e8dd3654" providerId="AD" clId="Web-{22502BFC-35A5-8B47-1BA2-8E7F8FE5BE59}"/>
    <pc:docChg chg="sldOrd">
      <pc:chgData name="Pepijn Brinkman (1078024)" userId="S::1078024@hr.nl::431717ca-6b52-48ab-8127-c746e8dd3654" providerId="AD" clId="Web-{22502BFC-35A5-8B47-1BA2-8E7F8FE5BE59}" dt="2024-09-16T09:39:08.038" v="1"/>
      <pc:docMkLst>
        <pc:docMk/>
      </pc:docMkLst>
      <pc:sldChg chg="ord">
        <pc:chgData name="Pepijn Brinkman (1078024)" userId="S::1078024@hr.nl::431717ca-6b52-48ab-8127-c746e8dd3654" providerId="AD" clId="Web-{22502BFC-35A5-8B47-1BA2-8E7F8FE5BE59}" dt="2024-09-16T09:39:08.038" v="1"/>
        <pc:sldMkLst>
          <pc:docMk/>
          <pc:sldMk cId="472194312" sldId="263"/>
        </pc:sldMkLst>
      </pc:sldChg>
    </pc:docChg>
  </pc:docChgLst>
  <pc:docChgLst>
    <pc:chgData name="Pepijn Brinkman (1078024)" userId="S::1078024@hr.nl::431717ca-6b52-48ab-8127-c746e8dd3654" providerId="AD" clId="Web-{FE79EAEB-0114-0929-2B09-31DDC98F894B}"/>
    <pc:docChg chg="addSld delSld modSld">
      <pc:chgData name="Pepijn Brinkman (1078024)" userId="S::1078024@hr.nl::431717ca-6b52-48ab-8127-c746e8dd3654" providerId="AD" clId="Web-{FE79EAEB-0114-0929-2B09-31DDC98F894B}" dt="2024-09-29T19:49:18.323" v="49"/>
      <pc:docMkLst>
        <pc:docMk/>
      </pc:docMkLst>
      <pc:sldChg chg="addSp delSp modSp">
        <pc:chgData name="Pepijn Brinkman (1078024)" userId="S::1078024@hr.nl::431717ca-6b52-48ab-8127-c746e8dd3654" providerId="AD" clId="Web-{FE79EAEB-0114-0929-2B09-31DDC98F894B}" dt="2024-09-29T19:39:35.471" v="42" actId="20577"/>
        <pc:sldMkLst>
          <pc:docMk/>
          <pc:sldMk cId="3922486767" sldId="258"/>
        </pc:sldMkLst>
        <pc:spChg chg="mod">
          <ac:chgData name="Pepijn Brinkman (1078024)" userId="S::1078024@hr.nl::431717ca-6b52-48ab-8127-c746e8dd3654" providerId="AD" clId="Web-{FE79EAEB-0114-0929-2B09-31DDC98F894B}" dt="2024-09-29T19:38:27.906" v="27" actId="20577"/>
          <ac:spMkLst>
            <pc:docMk/>
            <pc:sldMk cId="3922486767" sldId="258"/>
            <ac:spMk id="2" creationId="{FF956EC1-D74B-14C6-3885-42CDDE439C69}"/>
          </ac:spMkLst>
        </pc:spChg>
        <pc:spChg chg="del mod">
          <ac:chgData name="Pepijn Brinkman (1078024)" userId="S::1078024@hr.nl::431717ca-6b52-48ab-8127-c746e8dd3654" providerId="AD" clId="Web-{FE79EAEB-0114-0929-2B09-31DDC98F894B}" dt="2024-09-29T19:34:42.537" v="19"/>
          <ac:spMkLst>
            <pc:docMk/>
            <pc:sldMk cId="3922486767" sldId="258"/>
            <ac:spMk id="3" creationId="{77F9FABE-DF50-D68E-021E-FAC311069DF0}"/>
          </ac:spMkLst>
        </pc:spChg>
        <pc:spChg chg="add mod">
          <ac:chgData name="Pepijn Brinkman (1078024)" userId="S::1078024@hr.nl::431717ca-6b52-48ab-8127-c746e8dd3654" providerId="AD" clId="Web-{FE79EAEB-0114-0929-2B09-31DDC98F894B}" dt="2024-09-29T19:39:35.471" v="42" actId="20577"/>
          <ac:spMkLst>
            <pc:docMk/>
            <pc:sldMk cId="3922486767" sldId="258"/>
            <ac:spMk id="7" creationId="{4429AD96-605C-2343-47E9-E944C2427B59}"/>
          </ac:spMkLst>
        </pc:spChg>
        <pc:graphicFrameChg chg="add del mod ord modGraphic">
          <ac:chgData name="Pepijn Brinkman (1078024)" userId="S::1078024@hr.nl::431717ca-6b52-48ab-8127-c746e8dd3654" providerId="AD" clId="Web-{FE79EAEB-0114-0929-2B09-31DDC98F894B}" dt="2024-09-29T19:38:33.969" v="35"/>
          <ac:graphicFrameMkLst>
            <pc:docMk/>
            <pc:sldMk cId="3922486767" sldId="258"/>
            <ac:graphicFrameMk id="5" creationId="{092C85BA-FBC9-F420-48F1-CE22F0C7C23D}"/>
          </ac:graphicFrameMkLst>
        </pc:graphicFrameChg>
      </pc:sldChg>
      <pc:sldChg chg="addSp delSp modSp">
        <pc:chgData name="Pepijn Brinkman (1078024)" userId="S::1078024@hr.nl::431717ca-6b52-48ab-8127-c746e8dd3654" providerId="AD" clId="Web-{FE79EAEB-0114-0929-2B09-31DDC98F894B}" dt="2024-09-29T19:40:57.006" v="48"/>
        <pc:sldMkLst>
          <pc:docMk/>
          <pc:sldMk cId="472194312" sldId="263"/>
        </pc:sldMkLst>
        <pc:spChg chg="mod">
          <ac:chgData name="Pepijn Brinkman (1078024)" userId="S::1078024@hr.nl::431717ca-6b52-48ab-8127-c746e8dd3654" providerId="AD" clId="Web-{FE79EAEB-0114-0929-2B09-31DDC98F894B}" dt="2024-09-29T19:40:57.006" v="48"/>
          <ac:spMkLst>
            <pc:docMk/>
            <pc:sldMk cId="472194312" sldId="263"/>
            <ac:spMk id="2" creationId="{8EE9FF6E-ECC4-496D-FECA-5682FDB75A0E}"/>
          </ac:spMkLst>
        </pc:spChg>
        <pc:spChg chg="mod">
          <ac:chgData name="Pepijn Brinkman (1078024)" userId="S::1078024@hr.nl::431717ca-6b52-48ab-8127-c746e8dd3654" providerId="AD" clId="Web-{FE79EAEB-0114-0929-2B09-31DDC98F894B}" dt="2024-09-29T19:40:57.006" v="48"/>
          <ac:spMkLst>
            <pc:docMk/>
            <pc:sldMk cId="472194312" sldId="263"/>
            <ac:spMk id="9" creationId="{1C506331-475F-9DFC-582E-B3B3118CB2BD}"/>
          </ac:spMkLst>
        </pc:spChg>
        <pc:spChg chg="add del">
          <ac:chgData name="Pepijn Brinkman (1078024)" userId="S::1078024@hr.nl::431717ca-6b52-48ab-8127-c746e8dd3654" providerId="AD" clId="Web-{FE79EAEB-0114-0929-2B09-31DDC98F894B}" dt="2024-09-29T19:40:57.006" v="48"/>
          <ac:spMkLst>
            <pc:docMk/>
            <pc:sldMk cId="472194312" sldId="263"/>
            <ac:spMk id="12" creationId="{E53615EE-C559-4E03-999B-5477F1626FE5}"/>
          </ac:spMkLst>
        </pc:spChg>
        <pc:spChg chg="add del">
          <ac:chgData name="Pepijn Brinkman (1078024)" userId="S::1078024@hr.nl::431717ca-6b52-48ab-8127-c746e8dd3654" providerId="AD" clId="Web-{FE79EAEB-0114-0929-2B09-31DDC98F894B}" dt="2024-09-29T19:40:48.568" v="46"/>
          <ac:spMkLst>
            <pc:docMk/>
            <pc:sldMk cId="472194312" sldId="263"/>
            <ac:spMk id="16" creationId="{E53615EE-C559-4E03-999B-5477F1626FE5}"/>
          </ac:spMkLst>
        </pc:spChg>
        <pc:spChg chg="add del">
          <ac:chgData name="Pepijn Brinkman (1078024)" userId="S::1078024@hr.nl::431717ca-6b52-48ab-8127-c746e8dd3654" providerId="AD" clId="Web-{FE79EAEB-0114-0929-2B09-31DDC98F894B}" dt="2024-09-29T19:40:57.006" v="48"/>
          <ac:spMkLst>
            <pc:docMk/>
            <pc:sldMk cId="472194312" sldId="263"/>
            <ac:spMk id="18" creationId="{E53615EE-C559-4E03-999B-5477F1626FE5}"/>
          </ac:spMkLst>
        </pc:spChg>
        <pc:spChg chg="add del">
          <ac:chgData name="Pepijn Brinkman (1078024)" userId="S::1078024@hr.nl::431717ca-6b52-48ab-8127-c746e8dd3654" providerId="AD" clId="Web-{FE79EAEB-0114-0929-2B09-31DDC98F894B}" dt="2024-09-29T19:40:21.270" v="44"/>
          <ac:spMkLst>
            <pc:docMk/>
            <pc:sldMk cId="472194312" sldId="263"/>
            <ac:spMk id="19" creationId="{E53615EE-C559-4E03-999B-5477F1626FE5}"/>
          </ac:spMkLst>
        </pc:spChg>
        <pc:picChg chg="mod">
          <ac:chgData name="Pepijn Brinkman (1078024)" userId="S::1078024@hr.nl::431717ca-6b52-48ab-8127-c746e8dd3654" providerId="AD" clId="Web-{FE79EAEB-0114-0929-2B09-31DDC98F894B}" dt="2024-09-29T19:40:57.006" v="48"/>
          <ac:picMkLst>
            <pc:docMk/>
            <pc:sldMk cId="472194312" sldId="263"/>
            <ac:picMk id="4" creationId="{87CC6691-A56B-C3A1-C175-33664BCD9DEB}"/>
          </ac:picMkLst>
        </pc:picChg>
        <pc:picChg chg="mod ord">
          <ac:chgData name="Pepijn Brinkman (1078024)" userId="S::1078024@hr.nl::431717ca-6b52-48ab-8127-c746e8dd3654" providerId="AD" clId="Web-{FE79EAEB-0114-0929-2B09-31DDC98F894B}" dt="2024-09-29T19:40:57.006" v="48"/>
          <ac:picMkLst>
            <pc:docMk/>
            <pc:sldMk cId="472194312" sldId="263"/>
            <ac:picMk id="5" creationId="{5E21BA3E-2C18-2021-A1C0-A1D9AFE327F6}"/>
          </ac:picMkLst>
        </pc:picChg>
        <pc:cxnChg chg="add del">
          <ac:chgData name="Pepijn Brinkman (1078024)" userId="S::1078024@hr.nl::431717ca-6b52-48ab-8127-c746e8dd3654" providerId="AD" clId="Web-{FE79EAEB-0114-0929-2B09-31DDC98F894B}" dt="2024-09-29T19:40:57.006" v="48"/>
          <ac:cxnSpMkLst>
            <pc:docMk/>
            <pc:sldMk cId="472194312" sldId="263"/>
            <ac:cxnSpMk id="14" creationId="{B43766AD-6614-4710-B2A4-7BB682EE3D66}"/>
          </ac:cxnSpMkLst>
        </pc:cxnChg>
        <pc:cxnChg chg="add del">
          <ac:chgData name="Pepijn Brinkman (1078024)" userId="S::1078024@hr.nl::431717ca-6b52-48ab-8127-c746e8dd3654" providerId="AD" clId="Web-{FE79EAEB-0114-0929-2B09-31DDC98F894B}" dt="2024-09-29T19:40:48.568" v="46"/>
          <ac:cxnSpMkLst>
            <pc:docMk/>
            <pc:sldMk cId="472194312" sldId="263"/>
            <ac:cxnSpMk id="17" creationId="{B43766AD-6614-4710-B2A4-7BB682EE3D66}"/>
          </ac:cxnSpMkLst>
        </pc:cxnChg>
        <pc:cxnChg chg="add del">
          <ac:chgData name="Pepijn Brinkman (1078024)" userId="S::1078024@hr.nl::431717ca-6b52-48ab-8127-c746e8dd3654" providerId="AD" clId="Web-{FE79EAEB-0114-0929-2B09-31DDC98F894B}" dt="2024-09-29T19:40:57.006" v="48"/>
          <ac:cxnSpMkLst>
            <pc:docMk/>
            <pc:sldMk cId="472194312" sldId="263"/>
            <ac:cxnSpMk id="20" creationId="{799A8EBD-049C-48E6-97ED-C9102D78FC79}"/>
          </ac:cxnSpMkLst>
        </pc:cxnChg>
        <pc:cxnChg chg="add del">
          <ac:chgData name="Pepijn Brinkman (1078024)" userId="S::1078024@hr.nl::431717ca-6b52-48ab-8127-c746e8dd3654" providerId="AD" clId="Web-{FE79EAEB-0114-0929-2B09-31DDC98F894B}" dt="2024-09-29T19:40:21.270" v="44"/>
          <ac:cxnSpMkLst>
            <pc:docMk/>
            <pc:sldMk cId="472194312" sldId="263"/>
            <ac:cxnSpMk id="21" creationId="{799A8EBD-049C-48E6-97ED-C9102D78FC79}"/>
          </ac:cxnSpMkLst>
        </pc:cxnChg>
      </pc:sldChg>
      <pc:sldChg chg="del">
        <pc:chgData name="Pepijn Brinkman (1078024)" userId="S::1078024@hr.nl::431717ca-6b52-48ab-8127-c746e8dd3654" providerId="AD" clId="Web-{FE79EAEB-0114-0929-2B09-31DDC98F894B}" dt="2024-09-29T19:49:18.323" v="49"/>
        <pc:sldMkLst>
          <pc:docMk/>
          <pc:sldMk cId="1805901054" sldId="266"/>
        </pc:sldMkLst>
      </pc:sldChg>
      <pc:sldChg chg="add replId">
        <pc:chgData name="Pepijn Brinkman (1078024)" userId="S::1078024@hr.nl::431717ca-6b52-48ab-8127-c746e8dd3654" providerId="AD" clId="Web-{FE79EAEB-0114-0929-2B09-31DDC98F894B}" dt="2024-09-29T19:38:22.046" v="20"/>
        <pc:sldMkLst>
          <pc:docMk/>
          <pc:sldMk cId="1544744919" sldId="267"/>
        </pc:sldMkLst>
      </pc:sldChg>
    </pc:docChg>
  </pc:docChgLst>
  <pc:docChgLst>
    <pc:chgData name="Derk Ottersberg (1076265)" userId="S::1076265@hr.nl::ed2390c0-1590-463b-8ead-4aa08592d1a3" providerId="AD" clId="Web-{33A06C53-A9D8-0635-79DC-38789C890EFA}"/>
    <pc:docChg chg="addSld delSld modSld">
      <pc:chgData name="Derk Ottersberg (1076265)" userId="S::1076265@hr.nl::ed2390c0-1590-463b-8ead-4aa08592d1a3" providerId="AD" clId="Web-{33A06C53-A9D8-0635-79DC-38789C890EFA}" dt="2024-09-19T10:43:38.572" v="9"/>
      <pc:docMkLst>
        <pc:docMk/>
      </pc:docMkLst>
      <pc:sldChg chg="del">
        <pc:chgData name="Derk Ottersberg (1076265)" userId="S::1076265@hr.nl::ed2390c0-1590-463b-8ead-4aa08592d1a3" providerId="AD" clId="Web-{33A06C53-A9D8-0635-79DC-38789C890EFA}" dt="2024-09-19T10:43:25.728" v="2"/>
        <pc:sldMkLst>
          <pc:docMk/>
          <pc:sldMk cId="3035354452" sldId="257"/>
        </pc:sldMkLst>
      </pc:sldChg>
      <pc:sldChg chg="modSp">
        <pc:chgData name="Derk Ottersberg (1076265)" userId="S::1076265@hr.nl::ed2390c0-1590-463b-8ead-4aa08592d1a3" providerId="AD" clId="Web-{33A06C53-A9D8-0635-79DC-38789C890EFA}" dt="2024-09-19T10:43:32.134" v="6" actId="20577"/>
        <pc:sldMkLst>
          <pc:docMk/>
          <pc:sldMk cId="3922486767" sldId="258"/>
        </pc:sldMkLst>
        <pc:spChg chg="mod">
          <ac:chgData name="Derk Ottersberg (1076265)" userId="S::1076265@hr.nl::ed2390c0-1590-463b-8ead-4aa08592d1a3" providerId="AD" clId="Web-{33A06C53-A9D8-0635-79DC-38789C890EFA}" dt="2024-09-19T10:43:32.134" v="6" actId="20577"/>
          <ac:spMkLst>
            <pc:docMk/>
            <pc:sldMk cId="3922486767" sldId="258"/>
            <ac:spMk id="3" creationId="{77F9FABE-DF50-D68E-021E-FAC311069DF0}"/>
          </ac:spMkLst>
        </pc:spChg>
      </pc:sldChg>
      <pc:sldChg chg="del">
        <pc:chgData name="Derk Ottersberg (1076265)" userId="S::1076265@hr.nl::ed2390c0-1590-463b-8ead-4aa08592d1a3" providerId="AD" clId="Web-{33A06C53-A9D8-0635-79DC-38789C890EFA}" dt="2024-09-19T10:43:28.681" v="4"/>
        <pc:sldMkLst>
          <pc:docMk/>
          <pc:sldMk cId="4088527815" sldId="259"/>
        </pc:sldMkLst>
      </pc:sldChg>
      <pc:sldChg chg="modSp">
        <pc:chgData name="Derk Ottersberg (1076265)" userId="S::1076265@hr.nl::ed2390c0-1590-463b-8ead-4aa08592d1a3" providerId="AD" clId="Web-{33A06C53-A9D8-0635-79DC-38789C890EFA}" dt="2024-09-19T10:43:35.259" v="7" actId="20577"/>
        <pc:sldMkLst>
          <pc:docMk/>
          <pc:sldMk cId="2297101353" sldId="260"/>
        </pc:sldMkLst>
        <pc:spChg chg="mod">
          <ac:chgData name="Derk Ottersberg (1076265)" userId="S::1076265@hr.nl::ed2390c0-1590-463b-8ead-4aa08592d1a3" providerId="AD" clId="Web-{33A06C53-A9D8-0635-79DC-38789C890EFA}" dt="2024-09-19T10:43:35.259" v="7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del">
        <pc:chgData name="Derk Ottersberg (1076265)" userId="S::1076265@hr.nl::ed2390c0-1590-463b-8ead-4aa08592d1a3" providerId="AD" clId="Web-{33A06C53-A9D8-0635-79DC-38789C890EFA}" dt="2024-09-19T10:43:28.072" v="3"/>
        <pc:sldMkLst>
          <pc:docMk/>
          <pc:sldMk cId="2574699124" sldId="261"/>
        </pc:sldMkLst>
      </pc:sldChg>
      <pc:sldChg chg="del">
        <pc:chgData name="Derk Ottersberg (1076265)" userId="S::1076265@hr.nl::ed2390c0-1590-463b-8ead-4aa08592d1a3" providerId="AD" clId="Web-{33A06C53-A9D8-0635-79DC-38789C890EFA}" dt="2024-09-19T10:43:29.587" v="5"/>
        <pc:sldMkLst>
          <pc:docMk/>
          <pc:sldMk cId="3363172929" sldId="262"/>
        </pc:sldMkLst>
      </pc:sldChg>
      <pc:sldChg chg="modSp">
        <pc:chgData name="Derk Ottersberg (1076265)" userId="S::1076265@hr.nl::ed2390c0-1590-463b-8ead-4aa08592d1a3" providerId="AD" clId="Web-{33A06C53-A9D8-0635-79DC-38789C890EFA}" dt="2024-09-19T10:43:22.306" v="1" actId="20577"/>
        <pc:sldMkLst>
          <pc:docMk/>
          <pc:sldMk cId="472194312" sldId="263"/>
        </pc:sldMkLst>
        <pc:spChg chg="mod">
          <ac:chgData name="Derk Ottersberg (1076265)" userId="S::1076265@hr.nl::ed2390c0-1590-463b-8ead-4aa08592d1a3" providerId="AD" clId="Web-{33A06C53-A9D8-0635-79DC-38789C890EFA}" dt="2024-09-19T10:43:22.306" v="1" actId="20577"/>
          <ac:spMkLst>
            <pc:docMk/>
            <pc:sldMk cId="472194312" sldId="263"/>
            <ac:spMk id="2" creationId="{8EE9FF6E-ECC4-496D-FECA-5682FDB75A0E}"/>
          </ac:spMkLst>
        </pc:spChg>
        <pc:spChg chg="mod">
          <ac:chgData name="Derk Ottersberg (1076265)" userId="S::1076265@hr.nl::ed2390c0-1590-463b-8ead-4aa08592d1a3" providerId="AD" clId="Web-{33A06C53-A9D8-0635-79DC-38789C890EFA}" dt="2024-09-19T10:43:21.071" v="0" actId="20577"/>
          <ac:spMkLst>
            <pc:docMk/>
            <pc:sldMk cId="472194312" sldId="263"/>
            <ac:spMk id="3" creationId="{F4B350A5-2E9E-B5D9-999E-021FBFCCCDFB}"/>
          </ac:spMkLst>
        </pc:spChg>
      </pc:sldChg>
      <pc:sldChg chg="new">
        <pc:chgData name="Derk Ottersberg (1076265)" userId="S::1076265@hr.nl::ed2390c0-1590-463b-8ead-4aa08592d1a3" providerId="AD" clId="Web-{33A06C53-A9D8-0635-79DC-38789C890EFA}" dt="2024-09-19T10:43:37.947" v="8"/>
        <pc:sldMkLst>
          <pc:docMk/>
          <pc:sldMk cId="1173723855" sldId="264"/>
        </pc:sldMkLst>
      </pc:sldChg>
      <pc:sldChg chg="new">
        <pc:chgData name="Derk Ottersberg (1076265)" userId="S::1076265@hr.nl::ed2390c0-1590-463b-8ead-4aa08592d1a3" providerId="AD" clId="Web-{33A06C53-A9D8-0635-79DC-38789C890EFA}" dt="2024-09-19T10:43:38.572" v="9"/>
        <pc:sldMkLst>
          <pc:docMk/>
          <pc:sldMk cId="2209244035" sldId="265"/>
        </pc:sldMkLst>
      </pc:sldChg>
    </pc:docChg>
  </pc:docChgLst>
  <pc:docChgLst>
    <pc:chgData name="Chevan Ramcharan (1072166)" userId="S::1072166@hr.nl::a37f4463-e4a6-4241-a999-50f499047c60" providerId="AD" clId="Web-{69D31529-ABFE-4F20-2249-536865770032}"/>
    <pc:docChg chg="modSld">
      <pc:chgData name="Chevan Ramcharan (1072166)" userId="S::1072166@hr.nl::a37f4463-e4a6-4241-a999-50f499047c60" providerId="AD" clId="Web-{69D31529-ABFE-4F20-2249-536865770032}" dt="2024-10-14T10:01:59.844" v="32" actId="20577"/>
      <pc:docMkLst>
        <pc:docMk/>
      </pc:docMkLst>
      <pc:sldChg chg="modSp">
        <pc:chgData name="Chevan Ramcharan (1072166)" userId="S::1072166@hr.nl::a37f4463-e4a6-4241-a999-50f499047c60" providerId="AD" clId="Web-{69D31529-ABFE-4F20-2249-536865770032}" dt="2024-10-14T10:01:12.061" v="4" actId="20577"/>
        <pc:sldMkLst>
          <pc:docMk/>
          <pc:sldMk cId="1350668580" sldId="272"/>
        </pc:sldMkLst>
        <pc:spChg chg="mod">
          <ac:chgData name="Chevan Ramcharan (1072166)" userId="S::1072166@hr.nl::a37f4463-e4a6-4241-a999-50f499047c60" providerId="AD" clId="Web-{69D31529-ABFE-4F20-2249-536865770032}" dt="2024-10-14T10:01:12.061" v="4" actId="20577"/>
          <ac:spMkLst>
            <pc:docMk/>
            <pc:sldMk cId="1350668580" sldId="272"/>
            <ac:spMk id="12" creationId="{6749CC18-926C-6B56-D9B8-45C9E64FD99A}"/>
          </ac:spMkLst>
        </pc:spChg>
      </pc:sldChg>
      <pc:sldChg chg="modSp">
        <pc:chgData name="Chevan Ramcharan (1072166)" userId="S::1072166@hr.nl::a37f4463-e4a6-4241-a999-50f499047c60" providerId="AD" clId="Web-{69D31529-ABFE-4F20-2249-536865770032}" dt="2024-10-14T10:01:59.844" v="32" actId="20577"/>
        <pc:sldMkLst>
          <pc:docMk/>
          <pc:sldMk cId="183815326" sldId="273"/>
        </pc:sldMkLst>
        <pc:spChg chg="mod">
          <ac:chgData name="Chevan Ramcharan (1072166)" userId="S::1072166@hr.nl::a37f4463-e4a6-4241-a999-50f499047c60" providerId="AD" clId="Web-{69D31529-ABFE-4F20-2249-536865770032}" dt="2024-10-14T10:01:59.844" v="32" actId="20577"/>
          <ac:spMkLst>
            <pc:docMk/>
            <pc:sldMk cId="183815326" sldId="273"/>
            <ac:spMk id="2" creationId="{9C2D6C03-455E-0FE7-ADC5-923E56572EF2}"/>
          </ac:spMkLst>
        </pc:spChg>
      </pc:sldChg>
    </pc:docChg>
  </pc:docChgLst>
  <pc:docChgLst>
    <pc:chgData name="Pepijn Brinkman (1078024)" userId="S::1078024@hr.nl::431717ca-6b52-48ab-8127-c746e8dd3654" providerId="AD" clId="Web-{8D279982-9FBD-44BD-5870-82BBF40B0ADC}"/>
    <pc:docChg chg="modSld">
      <pc:chgData name="Pepijn Brinkman (1078024)" userId="S::1078024@hr.nl::431717ca-6b52-48ab-8127-c746e8dd3654" providerId="AD" clId="Web-{8D279982-9FBD-44BD-5870-82BBF40B0ADC}" dt="2024-09-27T12:42:40.726" v="60" actId="1076"/>
      <pc:docMkLst>
        <pc:docMk/>
      </pc:docMkLst>
      <pc:sldChg chg="modSp">
        <pc:chgData name="Pepijn Brinkman (1078024)" userId="S::1078024@hr.nl::431717ca-6b52-48ab-8127-c746e8dd3654" providerId="AD" clId="Web-{8D279982-9FBD-44BD-5870-82BBF40B0ADC}" dt="2024-09-27T12:42:34.882" v="58" actId="20577"/>
        <pc:sldMkLst>
          <pc:docMk/>
          <pc:sldMk cId="2297101353" sldId="260"/>
        </pc:sldMkLst>
        <pc:spChg chg="mod">
          <ac:chgData name="Pepijn Brinkman (1078024)" userId="S::1078024@hr.nl::431717ca-6b52-48ab-8127-c746e8dd3654" providerId="AD" clId="Web-{8D279982-9FBD-44BD-5870-82BBF40B0ADC}" dt="2024-09-27T12:42:34.882" v="58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addSp delSp modSp">
        <pc:chgData name="Pepijn Brinkman (1078024)" userId="S::1078024@hr.nl::431717ca-6b52-48ab-8127-c746e8dd3654" providerId="AD" clId="Web-{8D279982-9FBD-44BD-5870-82BBF40B0ADC}" dt="2024-09-27T12:42:40.726" v="60" actId="1076"/>
        <pc:sldMkLst>
          <pc:docMk/>
          <pc:sldMk cId="1173723855" sldId="264"/>
        </pc:sldMkLst>
        <pc:spChg chg="del">
          <ac:chgData name="Pepijn Brinkman (1078024)" userId="S::1078024@hr.nl::431717ca-6b52-48ab-8127-c746e8dd3654" providerId="AD" clId="Web-{8D279982-9FBD-44BD-5870-82BBF40B0ADC}" dt="2024-09-27T12:42:37.413" v="59"/>
          <ac:spMkLst>
            <pc:docMk/>
            <pc:sldMk cId="1173723855" sldId="264"/>
            <ac:spMk id="3" creationId="{93AED1B8-544B-BE69-1482-E643A64E6410}"/>
          </ac:spMkLst>
        </pc:spChg>
        <pc:picChg chg="add mod ord">
          <ac:chgData name="Pepijn Brinkman (1078024)" userId="S::1078024@hr.nl::431717ca-6b52-48ab-8127-c746e8dd3654" providerId="AD" clId="Web-{8D279982-9FBD-44BD-5870-82BBF40B0ADC}" dt="2024-09-27T12:42:40.726" v="60" actId="1076"/>
          <ac:picMkLst>
            <pc:docMk/>
            <pc:sldMk cId="1173723855" sldId="264"/>
            <ac:picMk id="4" creationId="{8EB6FD16-6BE4-879E-912A-75E2ABD1D0A1}"/>
          </ac:picMkLst>
        </pc:picChg>
      </pc:sldChg>
    </pc:docChg>
  </pc:docChgLst>
  <pc:docChgLst>
    <pc:chgData name="Pirmin Kalbermatter (1069542)" userId="S::1069542@hr.nl::83df0ed8-12ff-4dae-b4b0-be69d7eb2df9" providerId="AD" clId="Web-{03FB88F4-E4FA-7D7D-27EA-DD4BB0CF5BC6}"/>
    <pc:docChg chg="modSld">
      <pc:chgData name="Pirmin Kalbermatter (1069542)" userId="S::1069542@hr.nl::83df0ed8-12ff-4dae-b4b0-be69d7eb2df9" providerId="AD" clId="Web-{03FB88F4-E4FA-7D7D-27EA-DD4BB0CF5BC6}" dt="2024-09-30T10:08:10.835" v="20" actId="1076"/>
      <pc:docMkLst>
        <pc:docMk/>
      </pc:docMkLst>
      <pc:sldChg chg="modSp">
        <pc:chgData name="Pirmin Kalbermatter (1069542)" userId="S::1069542@hr.nl::83df0ed8-12ff-4dae-b4b0-be69d7eb2df9" providerId="AD" clId="Web-{03FB88F4-E4FA-7D7D-27EA-DD4BB0CF5BC6}" dt="2024-09-30T10:08:10.835" v="20" actId="1076"/>
        <pc:sldMkLst>
          <pc:docMk/>
          <pc:sldMk cId="1173723855" sldId="264"/>
        </pc:sldMkLst>
        <pc:picChg chg="mod">
          <ac:chgData name="Pirmin Kalbermatter (1069542)" userId="S::1069542@hr.nl::83df0ed8-12ff-4dae-b4b0-be69d7eb2df9" providerId="AD" clId="Web-{03FB88F4-E4FA-7D7D-27EA-DD4BB0CF5BC6}" dt="2024-09-30T10:08:10.835" v="20" actId="1076"/>
          <ac:picMkLst>
            <pc:docMk/>
            <pc:sldMk cId="1173723855" sldId="264"/>
            <ac:picMk id="8" creationId="{2751552A-80A3-1484-EEFE-199708970069}"/>
          </ac:picMkLst>
        </pc:picChg>
      </pc:sldChg>
      <pc:sldChg chg="addSp modSp">
        <pc:chgData name="Pirmin Kalbermatter (1069542)" userId="S::1069542@hr.nl::83df0ed8-12ff-4dae-b4b0-be69d7eb2df9" providerId="AD" clId="Web-{03FB88F4-E4FA-7D7D-27EA-DD4BB0CF5BC6}" dt="2024-09-30T09:42:55.412" v="16" actId="1076"/>
        <pc:sldMkLst>
          <pc:docMk/>
          <pc:sldMk cId="1161966988" sldId="268"/>
        </pc:sldMkLst>
        <pc:picChg chg="add mod">
          <ac:chgData name="Pirmin Kalbermatter (1069542)" userId="S::1069542@hr.nl::83df0ed8-12ff-4dae-b4b0-be69d7eb2df9" providerId="AD" clId="Web-{03FB88F4-E4FA-7D7D-27EA-DD4BB0CF5BC6}" dt="2024-09-30T09:42:55.412" v="16" actId="1076"/>
          <ac:picMkLst>
            <pc:docMk/>
            <pc:sldMk cId="1161966988" sldId="268"/>
            <ac:picMk id="3" creationId="{47729B0D-9FC5-F77B-F31D-81ADC2524466}"/>
          </ac:picMkLst>
        </pc:picChg>
        <pc:picChg chg="mod">
          <ac:chgData name="Pirmin Kalbermatter (1069542)" userId="S::1069542@hr.nl::83df0ed8-12ff-4dae-b4b0-be69d7eb2df9" providerId="AD" clId="Web-{03FB88F4-E4FA-7D7D-27EA-DD4BB0CF5BC6}" dt="2024-09-30T09:41:41.895" v="14" actId="14100"/>
          <ac:picMkLst>
            <pc:docMk/>
            <pc:sldMk cId="1161966988" sldId="268"/>
            <ac:picMk id="5" creationId="{93BB9278-4CE9-46D5-3085-F6B142B727E3}"/>
          </ac:picMkLst>
        </pc:picChg>
      </pc:sldChg>
    </pc:docChg>
  </pc:docChgLst>
  <pc:docChgLst>
    <pc:chgData name="Pepijn Brinkman (1078024)" userId="S::1078024@hr.nl::431717ca-6b52-48ab-8127-c746e8dd3654" providerId="AD" clId="Web-{77EDBCD8-81D8-D4A2-65B1-19050D8FE1D1}"/>
    <pc:docChg chg="modSld">
      <pc:chgData name="Pepijn Brinkman (1078024)" userId="S::1078024@hr.nl::431717ca-6b52-48ab-8127-c746e8dd3654" providerId="AD" clId="Web-{77EDBCD8-81D8-D4A2-65B1-19050D8FE1D1}" dt="2024-09-29T20:28:54.002" v="75" actId="1076"/>
      <pc:docMkLst>
        <pc:docMk/>
      </pc:docMkLst>
      <pc:sldChg chg="modSp">
        <pc:chgData name="Pepijn Brinkman (1078024)" userId="S::1078024@hr.nl::431717ca-6b52-48ab-8127-c746e8dd3654" providerId="AD" clId="Web-{77EDBCD8-81D8-D4A2-65B1-19050D8FE1D1}" dt="2024-09-29T20:19:55.818" v="1" actId="14100"/>
        <pc:sldMkLst>
          <pc:docMk/>
          <pc:sldMk cId="1173723855" sldId="264"/>
        </pc:sldMkLst>
        <pc:picChg chg="mod">
          <ac:chgData name="Pepijn Brinkman (1078024)" userId="S::1078024@hr.nl::431717ca-6b52-48ab-8127-c746e8dd3654" providerId="AD" clId="Web-{77EDBCD8-81D8-D4A2-65B1-19050D8FE1D1}" dt="2024-09-29T20:19:55.818" v="1" actId="14100"/>
          <ac:picMkLst>
            <pc:docMk/>
            <pc:sldMk cId="1173723855" sldId="264"/>
            <ac:picMk id="8" creationId="{2751552A-80A3-1484-EEFE-199708970069}"/>
          </ac:picMkLst>
        </pc:picChg>
      </pc:sldChg>
      <pc:sldChg chg="addSp delSp modSp">
        <pc:chgData name="Pepijn Brinkman (1078024)" userId="S::1078024@hr.nl::431717ca-6b52-48ab-8127-c746e8dd3654" providerId="AD" clId="Web-{77EDBCD8-81D8-D4A2-65B1-19050D8FE1D1}" dt="2024-09-29T20:28:54.002" v="75" actId="1076"/>
        <pc:sldMkLst>
          <pc:docMk/>
          <pc:sldMk cId="2209244035" sldId="265"/>
        </pc:sldMkLst>
        <pc:spChg chg="mod">
          <ac:chgData name="Pepijn Brinkman (1078024)" userId="S::1078024@hr.nl::431717ca-6b52-48ab-8127-c746e8dd3654" providerId="AD" clId="Web-{77EDBCD8-81D8-D4A2-65B1-19050D8FE1D1}" dt="2024-09-29T20:24:53.529" v="62" actId="20577"/>
          <ac:spMkLst>
            <pc:docMk/>
            <pc:sldMk cId="2209244035" sldId="265"/>
            <ac:spMk id="2" creationId="{5B0FA2D4-EBFF-DF73-76FE-544DF449D215}"/>
          </ac:spMkLst>
        </pc:spChg>
        <pc:spChg chg="add del mod">
          <ac:chgData name="Pepijn Brinkman (1078024)" userId="S::1078024@hr.nl::431717ca-6b52-48ab-8127-c746e8dd3654" providerId="AD" clId="Web-{77EDBCD8-81D8-D4A2-65B1-19050D8FE1D1}" dt="2024-09-29T20:21:21.778" v="13"/>
          <ac:spMkLst>
            <pc:docMk/>
            <pc:sldMk cId="2209244035" sldId="265"/>
            <ac:spMk id="5" creationId="{B3850093-B3F1-9D0A-A393-0213CC30167D}"/>
          </ac:spMkLst>
        </pc:spChg>
        <pc:spChg chg="add del mod">
          <ac:chgData name="Pepijn Brinkman (1078024)" userId="S::1078024@hr.nl::431717ca-6b52-48ab-8127-c746e8dd3654" providerId="AD" clId="Web-{77EDBCD8-81D8-D4A2-65B1-19050D8FE1D1}" dt="2024-09-29T20:21:18.340" v="11"/>
          <ac:spMkLst>
            <pc:docMk/>
            <pc:sldMk cId="2209244035" sldId="265"/>
            <ac:spMk id="8" creationId="{05D200A3-566C-31F6-18F8-EFE90E187955}"/>
          </ac:spMkLst>
        </pc:spChg>
        <pc:spChg chg="add del mod">
          <ac:chgData name="Pepijn Brinkman (1078024)" userId="S::1078024@hr.nl::431717ca-6b52-48ab-8127-c746e8dd3654" providerId="AD" clId="Web-{77EDBCD8-81D8-D4A2-65B1-19050D8FE1D1}" dt="2024-09-29T20:22:47.583" v="31"/>
          <ac:spMkLst>
            <pc:docMk/>
            <pc:sldMk cId="2209244035" sldId="265"/>
            <ac:spMk id="14" creationId="{C78BA051-6C4F-915C-5A61-BC8528941D5F}"/>
          </ac:spMkLst>
        </pc:spChg>
        <pc:graphicFrameChg chg="add del mod ord modGraphic">
          <ac:chgData name="Pepijn Brinkman (1078024)" userId="S::1078024@hr.nl::431717ca-6b52-48ab-8127-c746e8dd3654" providerId="AD" clId="Web-{77EDBCD8-81D8-D4A2-65B1-19050D8FE1D1}" dt="2024-09-29T20:21:18.340" v="12"/>
          <ac:graphicFrameMkLst>
            <pc:docMk/>
            <pc:sldMk cId="2209244035" sldId="265"/>
            <ac:graphicFrameMk id="7" creationId="{9323A822-4B8D-B596-FA8F-B392959AF4B2}"/>
          </ac:graphicFrameMkLst>
        </pc:graphicFrameChg>
        <pc:graphicFrameChg chg="add mod ord modGraphic">
          <ac:chgData name="Pepijn Brinkman (1078024)" userId="S::1078024@hr.nl::431717ca-6b52-48ab-8127-c746e8dd3654" providerId="AD" clId="Web-{77EDBCD8-81D8-D4A2-65B1-19050D8FE1D1}" dt="2024-09-29T20:26:30.536" v="73"/>
          <ac:graphicFrameMkLst>
            <pc:docMk/>
            <pc:sldMk cId="2209244035" sldId="265"/>
            <ac:graphicFrameMk id="12" creationId="{73A39C04-D903-DAA6-8567-598C50C22725}"/>
          </ac:graphicFrameMkLst>
        </pc:graphicFrameChg>
        <pc:picChg chg="del">
          <ac:chgData name="Pepijn Brinkman (1078024)" userId="S::1078024@hr.nl::431717ca-6b52-48ab-8127-c746e8dd3654" providerId="AD" clId="Web-{77EDBCD8-81D8-D4A2-65B1-19050D8FE1D1}" dt="2024-09-29T20:20:57.338" v="2"/>
          <ac:picMkLst>
            <pc:docMk/>
            <pc:sldMk cId="2209244035" sldId="265"/>
            <ac:picMk id="4" creationId="{5C682687-6487-6881-BA2F-B0CDE6F33C9E}"/>
          </ac:picMkLst>
        </pc:picChg>
        <pc:picChg chg="add mod">
          <ac:chgData name="Pepijn Brinkman (1078024)" userId="S::1078024@hr.nl::431717ca-6b52-48ab-8127-c746e8dd3654" providerId="AD" clId="Web-{77EDBCD8-81D8-D4A2-65B1-19050D8FE1D1}" dt="2024-09-29T20:28:54.002" v="75" actId="1076"/>
          <ac:picMkLst>
            <pc:docMk/>
            <pc:sldMk cId="2209244035" sldId="265"/>
            <ac:picMk id="16" creationId="{67227F3C-6700-3ABA-FB09-89719564608B}"/>
          </ac:picMkLst>
        </pc:picChg>
      </pc:sldChg>
    </pc:docChg>
  </pc:docChgLst>
  <pc:docChgLst>
    <pc:chgData name="Chevan Ramcharan (1072166)" userId="S::1072166@hr.nl::a37f4463-e4a6-4241-a999-50f499047c60" providerId="AD" clId="Web-{0DC48C33-6DF0-218B-7F41-2D9B4EB66773}"/>
    <pc:docChg chg="addSld modSld">
      <pc:chgData name="Chevan Ramcharan (1072166)" userId="S::1072166@hr.nl::a37f4463-e4a6-4241-a999-50f499047c60" providerId="AD" clId="Web-{0DC48C33-6DF0-218B-7F41-2D9B4EB66773}" dt="2024-09-16T08:31:27.243" v="295" actId="20577"/>
      <pc:docMkLst>
        <pc:docMk/>
      </pc:docMkLst>
      <pc:sldChg chg="addSp modSp mod setBg">
        <pc:chgData name="Chevan Ramcharan (1072166)" userId="S::1072166@hr.nl::a37f4463-e4a6-4241-a999-50f499047c60" providerId="AD" clId="Web-{0DC48C33-6DF0-218B-7F41-2D9B4EB66773}" dt="2024-09-16T08:21:01.537" v="87"/>
        <pc:sldMkLst>
          <pc:docMk/>
          <pc:sldMk cId="3035354452" sldId="257"/>
        </pc:sldMkLst>
        <pc:spChg chg="mod">
          <ac:chgData name="Chevan Ramcharan (1072166)" userId="S::1072166@hr.nl::a37f4463-e4a6-4241-a999-50f499047c60" providerId="AD" clId="Web-{0DC48C33-6DF0-218B-7F41-2D9B4EB66773}" dt="2024-09-16T08:21:01.537" v="87"/>
          <ac:spMkLst>
            <pc:docMk/>
            <pc:sldMk cId="3035354452" sldId="257"/>
            <ac:spMk id="2" creationId="{16DA1436-C9F3-CA69-9D79-5B3D2D32E10D}"/>
          </ac:spMkLst>
        </pc:spChg>
        <pc:spChg chg="mod">
          <ac:chgData name="Chevan Ramcharan (1072166)" userId="S::1072166@hr.nl::a37f4463-e4a6-4241-a999-50f499047c60" providerId="AD" clId="Web-{0DC48C33-6DF0-218B-7F41-2D9B4EB66773}" dt="2024-09-16T08:21:01.537" v="87"/>
          <ac:spMkLst>
            <pc:docMk/>
            <pc:sldMk cId="3035354452" sldId="257"/>
            <ac:spMk id="3" creationId="{BD82852B-7E88-495A-1C8E-73075289336C}"/>
          </ac:spMkLst>
        </pc:spChg>
        <pc:spChg chg="add">
          <ac:chgData name="Chevan Ramcharan (1072166)" userId="S::1072166@hr.nl::a37f4463-e4a6-4241-a999-50f499047c60" providerId="AD" clId="Web-{0DC48C33-6DF0-218B-7F41-2D9B4EB66773}" dt="2024-09-16T08:21:01.537" v="87"/>
          <ac:spMkLst>
            <pc:docMk/>
            <pc:sldMk cId="3035354452" sldId="257"/>
            <ac:spMk id="9" creationId="{E49D7415-2F11-44C2-B6AA-13A25B6814B9}"/>
          </ac:spMkLst>
        </pc:spChg>
        <pc:picChg chg="add mod">
          <ac:chgData name="Chevan Ramcharan (1072166)" userId="S::1072166@hr.nl::a37f4463-e4a6-4241-a999-50f499047c60" providerId="AD" clId="Web-{0DC48C33-6DF0-218B-7F41-2D9B4EB66773}" dt="2024-09-16T08:21:01.537" v="87"/>
          <ac:picMkLst>
            <pc:docMk/>
            <pc:sldMk cId="3035354452" sldId="257"/>
            <ac:picMk id="4" creationId="{0B4A336D-BCB9-3C1B-E794-A8B18FDBED57}"/>
          </ac:picMkLst>
        </pc:picChg>
        <pc:cxnChg chg="add">
          <ac:chgData name="Chevan Ramcharan (1072166)" userId="S::1072166@hr.nl::a37f4463-e4a6-4241-a999-50f499047c60" providerId="AD" clId="Web-{0DC48C33-6DF0-218B-7F41-2D9B4EB66773}" dt="2024-09-16T08:21:01.537" v="87"/>
          <ac:cxnSpMkLst>
            <pc:docMk/>
            <pc:sldMk cId="3035354452" sldId="257"/>
            <ac:cxnSpMk id="11" creationId="{8E813B4C-6731-0B72-5252-A79AB0E20B58}"/>
          </ac:cxnSpMkLst>
        </pc:cxnChg>
        <pc:cxnChg chg="add">
          <ac:chgData name="Chevan Ramcharan (1072166)" userId="S::1072166@hr.nl::a37f4463-e4a6-4241-a999-50f499047c60" providerId="AD" clId="Web-{0DC48C33-6DF0-218B-7F41-2D9B4EB66773}" dt="2024-09-16T08:21:01.537" v="87"/>
          <ac:cxnSpMkLst>
            <pc:docMk/>
            <pc:sldMk cId="3035354452" sldId="257"/>
            <ac:cxnSpMk id="13" creationId="{6E0E8146-6E65-2E6C-0C86-547E3C925406}"/>
          </ac:cxnSpMkLst>
        </pc:cxnChg>
      </pc:sldChg>
      <pc:sldChg chg="modSp">
        <pc:chgData name="Chevan Ramcharan (1072166)" userId="S::1072166@hr.nl::a37f4463-e4a6-4241-a999-50f499047c60" providerId="AD" clId="Web-{0DC48C33-6DF0-218B-7F41-2D9B4EB66773}" dt="2024-09-16T08:26:29.562" v="222" actId="20577"/>
        <pc:sldMkLst>
          <pc:docMk/>
          <pc:sldMk cId="3922486767" sldId="258"/>
        </pc:sldMkLst>
        <pc:spChg chg="mod">
          <ac:chgData name="Chevan Ramcharan (1072166)" userId="S::1072166@hr.nl::a37f4463-e4a6-4241-a999-50f499047c60" providerId="AD" clId="Web-{0DC48C33-6DF0-218B-7F41-2D9B4EB66773}" dt="2024-09-16T08:26:29.562" v="222" actId="20577"/>
          <ac:spMkLst>
            <pc:docMk/>
            <pc:sldMk cId="3922486767" sldId="258"/>
            <ac:spMk id="3" creationId="{77F9FABE-DF50-D68E-021E-FAC311069DF0}"/>
          </ac:spMkLst>
        </pc:spChg>
      </pc:sldChg>
      <pc:sldChg chg="addSp modSp mod setBg">
        <pc:chgData name="Chevan Ramcharan (1072166)" userId="S::1072166@hr.nl::a37f4463-e4a6-4241-a999-50f499047c60" providerId="AD" clId="Web-{0DC48C33-6DF0-218B-7F41-2D9B4EB66773}" dt="2024-09-16T08:20:43.052" v="86" actId="20577"/>
        <pc:sldMkLst>
          <pc:docMk/>
          <pc:sldMk cId="4088527815" sldId="259"/>
        </pc:sldMkLst>
        <pc:spChg chg="mod">
          <ac:chgData name="Chevan Ramcharan (1072166)" userId="S::1072166@hr.nl::a37f4463-e4a6-4241-a999-50f499047c60" providerId="AD" clId="Web-{0DC48C33-6DF0-218B-7F41-2D9B4EB66773}" dt="2024-09-16T08:19:58.410" v="81" actId="20577"/>
          <ac:spMkLst>
            <pc:docMk/>
            <pc:sldMk cId="4088527815" sldId="259"/>
            <ac:spMk id="2" creationId="{7FAC25A2-FFC3-EF85-B342-7E7B4AB574CB}"/>
          </ac:spMkLst>
        </pc:spChg>
        <pc:spChg chg="mod">
          <ac:chgData name="Chevan Ramcharan (1072166)" userId="S::1072166@hr.nl::a37f4463-e4a6-4241-a999-50f499047c60" providerId="AD" clId="Web-{0DC48C33-6DF0-218B-7F41-2D9B4EB66773}" dt="2024-09-16T08:20:43.052" v="86" actId="20577"/>
          <ac:spMkLst>
            <pc:docMk/>
            <pc:sldMk cId="4088527815" sldId="259"/>
            <ac:spMk id="3" creationId="{19D3AD2E-D726-3BF5-7BC6-D21101079F21}"/>
          </ac:spMkLst>
        </pc:spChg>
        <pc:spChg chg="add">
          <ac:chgData name="Chevan Ramcharan (1072166)" userId="S::1072166@hr.nl::a37f4463-e4a6-4241-a999-50f499047c60" providerId="AD" clId="Web-{0DC48C33-6DF0-218B-7F41-2D9B4EB66773}" dt="2024-09-16T08:18:46.126" v="75"/>
          <ac:spMkLst>
            <pc:docMk/>
            <pc:sldMk cId="4088527815" sldId="259"/>
            <ac:spMk id="9" creationId="{E49D7415-2F11-44C2-B6AA-13A25B6814B9}"/>
          </ac:spMkLst>
        </pc:spChg>
        <pc:picChg chg="add mod">
          <ac:chgData name="Chevan Ramcharan (1072166)" userId="S::1072166@hr.nl::a37f4463-e4a6-4241-a999-50f499047c60" providerId="AD" clId="Web-{0DC48C33-6DF0-218B-7F41-2D9B4EB66773}" dt="2024-09-16T08:18:46.126" v="75"/>
          <ac:picMkLst>
            <pc:docMk/>
            <pc:sldMk cId="4088527815" sldId="259"/>
            <ac:picMk id="4" creationId="{899DE161-FF93-D87D-8EDB-7D7E4247ABB8}"/>
          </ac:picMkLst>
        </pc:picChg>
        <pc:cxnChg chg="add">
          <ac:chgData name="Chevan Ramcharan (1072166)" userId="S::1072166@hr.nl::a37f4463-e4a6-4241-a999-50f499047c60" providerId="AD" clId="Web-{0DC48C33-6DF0-218B-7F41-2D9B4EB66773}" dt="2024-09-16T08:18:46.126" v="75"/>
          <ac:cxnSpMkLst>
            <pc:docMk/>
            <pc:sldMk cId="4088527815" sldId="259"/>
            <ac:cxnSpMk id="11" creationId="{8E813B4C-6731-0B72-5252-A79AB0E20B58}"/>
          </ac:cxnSpMkLst>
        </pc:cxnChg>
        <pc:cxnChg chg="add">
          <ac:chgData name="Chevan Ramcharan (1072166)" userId="S::1072166@hr.nl::a37f4463-e4a6-4241-a999-50f499047c60" providerId="AD" clId="Web-{0DC48C33-6DF0-218B-7F41-2D9B4EB66773}" dt="2024-09-16T08:18:46.126" v="75"/>
          <ac:cxnSpMkLst>
            <pc:docMk/>
            <pc:sldMk cId="4088527815" sldId="259"/>
            <ac:cxnSpMk id="13" creationId="{6E0E8146-6E65-2E6C-0C86-547E3C925406}"/>
          </ac:cxnSpMkLst>
        </pc:cxnChg>
      </pc:sldChg>
      <pc:sldChg chg="modSp">
        <pc:chgData name="Chevan Ramcharan (1072166)" userId="S::1072166@hr.nl::a37f4463-e4a6-4241-a999-50f499047c60" providerId="AD" clId="Web-{0DC48C33-6DF0-218B-7F41-2D9B4EB66773}" dt="2024-09-16T08:29:03.145" v="228" actId="20577"/>
        <pc:sldMkLst>
          <pc:docMk/>
          <pc:sldMk cId="2297101353" sldId="260"/>
        </pc:sldMkLst>
        <pc:spChg chg="mod">
          <ac:chgData name="Chevan Ramcharan (1072166)" userId="S::1072166@hr.nl::a37f4463-e4a6-4241-a999-50f499047c60" providerId="AD" clId="Web-{0DC48C33-6DF0-218B-7F41-2D9B4EB66773}" dt="2024-09-16T08:29:03.145" v="228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addSp delSp modSp mod setBg">
        <pc:chgData name="Chevan Ramcharan (1072166)" userId="S::1072166@hr.nl::a37f4463-e4a6-4241-a999-50f499047c60" providerId="AD" clId="Web-{0DC48C33-6DF0-218B-7F41-2D9B4EB66773}" dt="2024-09-16T08:18:34.298" v="74"/>
        <pc:sldMkLst>
          <pc:docMk/>
          <pc:sldMk cId="2574699124" sldId="261"/>
        </pc:sldMkLst>
        <pc:spChg chg="mod">
          <ac:chgData name="Chevan Ramcharan (1072166)" userId="S::1072166@hr.nl::a37f4463-e4a6-4241-a999-50f499047c60" providerId="AD" clId="Web-{0DC48C33-6DF0-218B-7F41-2D9B4EB66773}" dt="2024-09-16T08:18:34.298" v="74"/>
          <ac:spMkLst>
            <pc:docMk/>
            <pc:sldMk cId="2574699124" sldId="261"/>
            <ac:spMk id="2" creationId="{9ABE0012-BDFE-ED01-3DD1-97A8DFAEEA6C}"/>
          </ac:spMkLst>
        </pc:spChg>
        <pc:spChg chg="mod">
          <ac:chgData name="Chevan Ramcharan (1072166)" userId="S::1072166@hr.nl::a37f4463-e4a6-4241-a999-50f499047c60" providerId="AD" clId="Web-{0DC48C33-6DF0-218B-7F41-2D9B4EB66773}" dt="2024-09-16T08:18:34.298" v="74"/>
          <ac:spMkLst>
            <pc:docMk/>
            <pc:sldMk cId="2574699124" sldId="261"/>
            <ac:spMk id="3" creationId="{DB13AB33-9635-1075-138C-FA0A5D3F63A2}"/>
          </ac:spMkLst>
        </pc:spChg>
        <pc:spChg chg="add">
          <ac:chgData name="Chevan Ramcharan (1072166)" userId="S::1072166@hr.nl::a37f4463-e4a6-4241-a999-50f499047c60" providerId="AD" clId="Web-{0DC48C33-6DF0-218B-7F41-2D9B4EB66773}" dt="2024-09-16T08:18:34.298" v="74"/>
          <ac:spMkLst>
            <pc:docMk/>
            <pc:sldMk cId="2574699124" sldId="261"/>
            <ac:spMk id="9" creationId="{E49D7415-2F11-44C2-B6AA-13A25B6814B9}"/>
          </ac:spMkLst>
        </pc:spChg>
        <pc:picChg chg="mod ord">
          <ac:chgData name="Chevan Ramcharan (1072166)" userId="S::1072166@hr.nl::a37f4463-e4a6-4241-a999-50f499047c60" providerId="AD" clId="Web-{0DC48C33-6DF0-218B-7F41-2D9B4EB66773}" dt="2024-09-16T08:18:34.298" v="74"/>
          <ac:picMkLst>
            <pc:docMk/>
            <pc:sldMk cId="2574699124" sldId="261"/>
            <ac:picMk id="4" creationId="{BF835355-114D-EF1E-34A4-85D46C861B78}"/>
          </ac:picMkLst>
        </pc:picChg>
        <pc:picChg chg="del">
          <ac:chgData name="Chevan Ramcharan (1072166)" userId="S::1072166@hr.nl::a37f4463-e4a6-4241-a999-50f499047c60" providerId="AD" clId="Web-{0DC48C33-6DF0-218B-7F41-2D9B4EB66773}" dt="2024-09-16T08:18:26.782" v="72"/>
          <ac:picMkLst>
            <pc:docMk/>
            <pc:sldMk cId="2574699124" sldId="261"/>
            <ac:picMk id="5" creationId="{09A779E7-D559-CDE1-D3E2-D9D816159049}"/>
          </ac:picMkLst>
        </pc:picChg>
        <pc:cxnChg chg="add">
          <ac:chgData name="Chevan Ramcharan (1072166)" userId="S::1072166@hr.nl::a37f4463-e4a6-4241-a999-50f499047c60" providerId="AD" clId="Web-{0DC48C33-6DF0-218B-7F41-2D9B4EB66773}" dt="2024-09-16T08:18:34.298" v="74"/>
          <ac:cxnSpMkLst>
            <pc:docMk/>
            <pc:sldMk cId="2574699124" sldId="261"/>
            <ac:cxnSpMk id="11" creationId="{D2E57F3D-33BE-4306-87E6-245763719516}"/>
          </ac:cxnSpMkLst>
        </pc:cxnChg>
      </pc:sldChg>
      <pc:sldChg chg="modSp new">
        <pc:chgData name="Chevan Ramcharan (1072166)" userId="S::1072166@hr.nl::a37f4463-e4a6-4241-a999-50f499047c60" providerId="AD" clId="Web-{0DC48C33-6DF0-218B-7F41-2D9B4EB66773}" dt="2024-09-16T08:25:35.357" v="202" actId="20577"/>
        <pc:sldMkLst>
          <pc:docMk/>
          <pc:sldMk cId="3363172929" sldId="262"/>
        </pc:sldMkLst>
        <pc:spChg chg="mod">
          <ac:chgData name="Chevan Ramcharan (1072166)" userId="S::1072166@hr.nl::a37f4463-e4a6-4241-a999-50f499047c60" providerId="AD" clId="Web-{0DC48C33-6DF0-218B-7F41-2D9B4EB66773}" dt="2024-09-16T08:23:17.025" v="93" actId="20577"/>
          <ac:spMkLst>
            <pc:docMk/>
            <pc:sldMk cId="3363172929" sldId="262"/>
            <ac:spMk id="2" creationId="{F80E5D48-E70C-0142-31DD-77C25C2EFC23}"/>
          </ac:spMkLst>
        </pc:spChg>
        <pc:spChg chg="mod">
          <ac:chgData name="Chevan Ramcharan (1072166)" userId="S::1072166@hr.nl::a37f4463-e4a6-4241-a999-50f499047c60" providerId="AD" clId="Web-{0DC48C33-6DF0-218B-7F41-2D9B4EB66773}" dt="2024-09-16T08:25:35.357" v="202" actId="20577"/>
          <ac:spMkLst>
            <pc:docMk/>
            <pc:sldMk cId="3363172929" sldId="262"/>
            <ac:spMk id="3" creationId="{987CF070-39A4-AF21-041F-A6985915CAB5}"/>
          </ac:spMkLst>
        </pc:spChg>
      </pc:sldChg>
      <pc:sldChg chg="modSp new">
        <pc:chgData name="Chevan Ramcharan (1072166)" userId="S::1072166@hr.nl::a37f4463-e4a6-4241-a999-50f499047c60" providerId="AD" clId="Web-{0DC48C33-6DF0-218B-7F41-2D9B4EB66773}" dt="2024-09-16T08:31:27.243" v="295" actId="20577"/>
        <pc:sldMkLst>
          <pc:docMk/>
          <pc:sldMk cId="472194312" sldId="263"/>
        </pc:sldMkLst>
        <pc:spChg chg="mod">
          <ac:chgData name="Chevan Ramcharan (1072166)" userId="S::1072166@hr.nl::a37f4463-e4a6-4241-a999-50f499047c60" providerId="AD" clId="Web-{0DC48C33-6DF0-218B-7F41-2D9B4EB66773}" dt="2024-09-16T08:29:08.895" v="235" actId="20577"/>
          <ac:spMkLst>
            <pc:docMk/>
            <pc:sldMk cId="472194312" sldId="263"/>
            <ac:spMk id="2" creationId="{8EE9FF6E-ECC4-496D-FECA-5682FDB75A0E}"/>
          </ac:spMkLst>
        </pc:spChg>
        <pc:spChg chg="mod">
          <ac:chgData name="Chevan Ramcharan (1072166)" userId="S::1072166@hr.nl::a37f4463-e4a6-4241-a999-50f499047c60" providerId="AD" clId="Web-{0DC48C33-6DF0-218B-7F41-2D9B4EB66773}" dt="2024-09-16T08:31:27.243" v="295" actId="20577"/>
          <ac:spMkLst>
            <pc:docMk/>
            <pc:sldMk cId="472194312" sldId="263"/>
            <ac:spMk id="3" creationId="{F4B350A5-2E9E-B5D9-999E-021FBFCCCDFB}"/>
          </ac:spMkLst>
        </pc:spChg>
      </pc:sldChg>
    </pc:docChg>
  </pc:docChgLst>
  <pc:docChgLst>
    <pc:chgData name="Pepijn Brinkman (1078024)" userId="S::1078024@hr.nl::431717ca-6b52-48ab-8127-c746e8dd3654" providerId="AD" clId="Web-{F6DE3E3E-B85B-1D54-8A7E-F6D92CF22DB2}"/>
    <pc:docChg chg="addSld modSld sldOrd">
      <pc:chgData name="Pepijn Brinkman (1078024)" userId="S::1078024@hr.nl::431717ca-6b52-48ab-8127-c746e8dd3654" providerId="AD" clId="Web-{F6DE3E3E-B85B-1D54-8A7E-F6D92CF22DB2}" dt="2024-09-13T13:40:48.118" v="67" actId="20577"/>
      <pc:docMkLst>
        <pc:docMk/>
      </pc:docMkLst>
      <pc:sldChg chg="modSp new ord">
        <pc:chgData name="Pepijn Brinkman (1078024)" userId="S::1078024@hr.nl::431717ca-6b52-48ab-8127-c746e8dd3654" providerId="AD" clId="Web-{F6DE3E3E-B85B-1D54-8A7E-F6D92CF22DB2}" dt="2024-09-13T13:34:19.060" v="39"/>
        <pc:sldMkLst>
          <pc:docMk/>
          <pc:sldMk cId="4088527815" sldId="259"/>
        </pc:sldMkLst>
        <pc:spChg chg="mod">
          <ac:chgData name="Pepijn Brinkman (1078024)" userId="S::1078024@hr.nl::431717ca-6b52-48ab-8127-c746e8dd3654" providerId="AD" clId="Web-{F6DE3E3E-B85B-1D54-8A7E-F6D92CF22DB2}" dt="2024-09-13T13:31:31.743" v="13" actId="20577"/>
          <ac:spMkLst>
            <pc:docMk/>
            <pc:sldMk cId="4088527815" sldId="259"/>
            <ac:spMk id="2" creationId="{7FAC25A2-FFC3-EF85-B342-7E7B4AB574CB}"/>
          </ac:spMkLst>
        </pc:spChg>
      </pc:sldChg>
      <pc:sldChg chg="modSp new">
        <pc:chgData name="Pepijn Brinkman (1078024)" userId="S::1078024@hr.nl::431717ca-6b52-48ab-8127-c746e8dd3654" providerId="AD" clId="Web-{F6DE3E3E-B85B-1D54-8A7E-F6D92CF22DB2}" dt="2024-09-13T13:40:48.118" v="67" actId="20577"/>
        <pc:sldMkLst>
          <pc:docMk/>
          <pc:sldMk cId="2297101353" sldId="260"/>
        </pc:sldMkLst>
        <pc:spChg chg="mod">
          <ac:chgData name="Pepijn Brinkman (1078024)" userId="S::1078024@hr.nl::431717ca-6b52-48ab-8127-c746e8dd3654" providerId="AD" clId="Web-{F6DE3E3E-B85B-1D54-8A7E-F6D92CF22DB2}" dt="2024-09-13T13:31:54.009" v="16" actId="20577"/>
          <ac:spMkLst>
            <pc:docMk/>
            <pc:sldMk cId="2297101353" sldId="260"/>
            <ac:spMk id="2" creationId="{776AA65B-0850-5C50-21F5-1C79F00FEABF}"/>
          </ac:spMkLst>
        </pc:spChg>
        <pc:spChg chg="mod">
          <ac:chgData name="Pepijn Brinkman (1078024)" userId="S::1078024@hr.nl::431717ca-6b52-48ab-8127-c746e8dd3654" providerId="AD" clId="Web-{F6DE3E3E-B85B-1D54-8A7E-F6D92CF22DB2}" dt="2024-09-13T13:40:48.118" v="67" actId="20577"/>
          <ac:spMkLst>
            <pc:docMk/>
            <pc:sldMk cId="2297101353" sldId="260"/>
            <ac:spMk id="3" creationId="{DB452A90-5269-BF25-4CE6-324649A9ADE7}"/>
          </ac:spMkLst>
        </pc:spChg>
      </pc:sldChg>
    </pc:docChg>
  </pc:docChgLst>
  <pc:docChgLst>
    <pc:chgData name="Pepijn Brinkman (1078024)" userId="S::1078024@hr.nl::431717ca-6b52-48ab-8127-c746e8dd3654" providerId="AD" clId="Web-{DD937033-49BB-2370-8378-B71AB4F5D3B7}"/>
    <pc:docChg chg="addSld delSld modSld">
      <pc:chgData name="Pepijn Brinkman (1078024)" userId="S::1078024@hr.nl::431717ca-6b52-48ab-8127-c746e8dd3654" providerId="AD" clId="Web-{DD937033-49BB-2370-8378-B71AB4F5D3B7}" dt="2024-10-14T09:40:46.344" v="155" actId="20577"/>
      <pc:docMkLst>
        <pc:docMk/>
      </pc:docMkLst>
      <pc:sldChg chg="modSp">
        <pc:chgData name="Pepijn Brinkman (1078024)" userId="S::1078024@hr.nl::431717ca-6b52-48ab-8127-c746e8dd3654" providerId="AD" clId="Web-{DD937033-49BB-2370-8378-B71AB4F5D3B7}" dt="2024-10-14T09:39:12.138" v="151" actId="20577"/>
        <pc:sldMkLst>
          <pc:docMk/>
          <pc:sldMk cId="2297101353" sldId="260"/>
        </pc:sldMkLst>
        <pc:spChg chg="mod">
          <ac:chgData name="Pepijn Brinkman (1078024)" userId="S::1078024@hr.nl::431717ca-6b52-48ab-8127-c746e8dd3654" providerId="AD" clId="Web-{DD937033-49BB-2370-8378-B71AB4F5D3B7}" dt="2024-10-14T09:39:12.138" v="151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modSp add">
        <pc:chgData name="Pepijn Brinkman (1078024)" userId="S::1078024@hr.nl::431717ca-6b52-48ab-8127-c746e8dd3654" providerId="AD" clId="Web-{DD937033-49BB-2370-8378-B71AB4F5D3B7}" dt="2024-10-14T09:40:46.344" v="155" actId="20577"/>
        <pc:sldMkLst>
          <pc:docMk/>
          <pc:sldMk cId="1544744919" sldId="267"/>
        </pc:sldMkLst>
        <pc:spChg chg="mod">
          <ac:chgData name="Pepijn Brinkman (1078024)" userId="S::1078024@hr.nl::431717ca-6b52-48ab-8127-c746e8dd3654" providerId="AD" clId="Web-{DD937033-49BB-2370-8378-B71AB4F5D3B7}" dt="2024-10-14T09:34:25.736" v="76" actId="20577"/>
          <ac:spMkLst>
            <pc:docMk/>
            <pc:sldMk cId="1544744919" sldId="267"/>
            <ac:spMk id="2" creationId="{FF956EC1-D74B-14C6-3885-42CDDE439C69}"/>
          </ac:spMkLst>
        </pc:spChg>
        <pc:spChg chg="mod">
          <ac:chgData name="Pepijn Brinkman (1078024)" userId="S::1078024@hr.nl::431717ca-6b52-48ab-8127-c746e8dd3654" providerId="AD" clId="Web-{DD937033-49BB-2370-8378-B71AB4F5D3B7}" dt="2024-10-14T09:40:46.344" v="155" actId="20577"/>
          <ac:spMkLst>
            <pc:docMk/>
            <pc:sldMk cId="1544744919" sldId="267"/>
            <ac:spMk id="4" creationId="{E3ACA57B-CF35-0F73-966C-C7A2EBA8FD9E}"/>
          </ac:spMkLst>
        </pc:spChg>
      </pc:sldChg>
      <pc:sldChg chg="add del">
        <pc:chgData name="Pepijn Brinkman (1078024)" userId="S::1078024@hr.nl::431717ca-6b52-48ab-8127-c746e8dd3654" providerId="AD" clId="Web-{DD937033-49BB-2370-8378-B71AB4F5D3B7}" dt="2024-10-14T09:08:31.241" v="1"/>
        <pc:sldMkLst>
          <pc:docMk/>
          <pc:sldMk cId="1161966988" sldId="268"/>
        </pc:sldMkLst>
      </pc:sldChg>
      <pc:sldChg chg="modSp">
        <pc:chgData name="Pepijn Brinkman (1078024)" userId="S::1078024@hr.nl::431717ca-6b52-48ab-8127-c746e8dd3654" providerId="AD" clId="Web-{DD937033-49BB-2370-8378-B71AB4F5D3B7}" dt="2024-10-14T09:36:54.695" v="138" actId="20577"/>
        <pc:sldMkLst>
          <pc:docMk/>
          <pc:sldMk cId="1350668580" sldId="272"/>
        </pc:sldMkLst>
        <pc:spChg chg="mod">
          <ac:chgData name="Pepijn Brinkman (1078024)" userId="S::1078024@hr.nl::431717ca-6b52-48ab-8127-c746e8dd3654" providerId="AD" clId="Web-{DD937033-49BB-2370-8378-B71AB4F5D3B7}" dt="2024-10-14T09:36:54.695" v="138" actId="20577"/>
          <ac:spMkLst>
            <pc:docMk/>
            <pc:sldMk cId="1350668580" sldId="272"/>
            <ac:spMk id="2" creationId="{8DFB6262-8DEC-3F97-41EE-EF02AC9F6C52}"/>
          </ac:spMkLst>
        </pc:spChg>
      </pc:sldChg>
      <pc:sldChg chg="modSp">
        <pc:chgData name="Pepijn Brinkman (1078024)" userId="S::1078024@hr.nl::431717ca-6b52-48ab-8127-c746e8dd3654" providerId="AD" clId="Web-{DD937033-49BB-2370-8378-B71AB4F5D3B7}" dt="2024-10-14T09:35:54.349" v="113"/>
        <pc:sldMkLst>
          <pc:docMk/>
          <pc:sldMk cId="183815326" sldId="273"/>
        </pc:sldMkLst>
        <pc:spChg chg="mod">
          <ac:chgData name="Pepijn Brinkman (1078024)" userId="S::1078024@hr.nl::431717ca-6b52-48ab-8127-c746e8dd3654" providerId="AD" clId="Web-{DD937033-49BB-2370-8378-B71AB4F5D3B7}" dt="2024-10-14T09:35:54.349" v="113"/>
          <ac:spMkLst>
            <pc:docMk/>
            <pc:sldMk cId="183815326" sldId="273"/>
            <ac:spMk id="2" creationId="{9C2D6C03-455E-0FE7-ADC5-923E56572EF2}"/>
          </ac:spMkLst>
        </pc:spChg>
      </pc:sldChg>
    </pc:docChg>
  </pc:docChgLst>
  <pc:docChgLst>
    <pc:chgData name="Pepijn Brinkman (1078024)" userId="S::1078024@hr.nl::431717ca-6b52-48ab-8127-c746e8dd3654" providerId="AD" clId="Web-{BE06964D-17A8-764B-21BA-81326A1B5A33}"/>
    <pc:docChg chg="modSld">
      <pc:chgData name="Pepijn Brinkman (1078024)" userId="S::1078024@hr.nl::431717ca-6b52-48ab-8127-c746e8dd3654" providerId="AD" clId="Web-{BE06964D-17A8-764B-21BA-81326A1B5A33}" dt="2024-09-29T20:43:14.997" v="64" actId="20577"/>
      <pc:docMkLst>
        <pc:docMk/>
      </pc:docMkLst>
      <pc:sldChg chg="modSp">
        <pc:chgData name="Pepijn Brinkman (1078024)" userId="S::1078024@hr.nl::431717ca-6b52-48ab-8127-c746e8dd3654" providerId="AD" clId="Web-{BE06964D-17A8-764B-21BA-81326A1B5A33}" dt="2024-09-29T20:29:44.514" v="3" actId="20577"/>
        <pc:sldMkLst>
          <pc:docMk/>
          <pc:sldMk cId="2297101353" sldId="260"/>
        </pc:sldMkLst>
        <pc:spChg chg="mod">
          <ac:chgData name="Pepijn Brinkman (1078024)" userId="S::1078024@hr.nl::431717ca-6b52-48ab-8127-c746e8dd3654" providerId="AD" clId="Web-{BE06964D-17A8-764B-21BA-81326A1B5A33}" dt="2024-09-29T20:29:44.514" v="3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modSp">
        <pc:chgData name="Pepijn Brinkman (1078024)" userId="S::1078024@hr.nl::431717ca-6b52-48ab-8127-c746e8dd3654" providerId="AD" clId="Web-{BE06964D-17A8-764B-21BA-81326A1B5A33}" dt="2024-09-29T20:43:14.997" v="64" actId="20577"/>
        <pc:sldMkLst>
          <pc:docMk/>
          <pc:sldMk cId="472194312" sldId="263"/>
        </pc:sldMkLst>
        <pc:spChg chg="mod">
          <ac:chgData name="Pepijn Brinkman (1078024)" userId="S::1078024@hr.nl::431717ca-6b52-48ab-8127-c746e8dd3654" providerId="AD" clId="Web-{BE06964D-17A8-764B-21BA-81326A1B5A33}" dt="2024-09-29T20:43:14.997" v="64" actId="20577"/>
          <ac:spMkLst>
            <pc:docMk/>
            <pc:sldMk cId="472194312" sldId="263"/>
            <ac:spMk id="9" creationId="{1C506331-475F-9DFC-582E-B3B3118CB2BD}"/>
          </ac:spMkLst>
        </pc:spChg>
        <pc:picChg chg="mod modCrop">
          <ac:chgData name="Pepijn Brinkman (1078024)" userId="S::1078024@hr.nl::431717ca-6b52-48ab-8127-c746e8dd3654" providerId="AD" clId="Web-{BE06964D-17A8-764B-21BA-81326A1B5A33}" dt="2024-09-29T20:38:25.955" v="12"/>
          <ac:picMkLst>
            <pc:docMk/>
            <pc:sldMk cId="472194312" sldId="263"/>
            <ac:picMk id="4" creationId="{87CC6691-A56B-C3A1-C175-33664BCD9DEB}"/>
          </ac:picMkLst>
        </pc:picChg>
        <pc:picChg chg="mod">
          <ac:chgData name="Pepijn Brinkman (1078024)" userId="S::1078024@hr.nl::431717ca-6b52-48ab-8127-c746e8dd3654" providerId="AD" clId="Web-{BE06964D-17A8-764B-21BA-81326A1B5A33}" dt="2024-09-29T20:40:09.459" v="32"/>
          <ac:picMkLst>
            <pc:docMk/>
            <pc:sldMk cId="472194312" sldId="263"/>
            <ac:picMk id="5" creationId="{5E21BA3E-2C18-2021-A1C0-A1D9AFE327F6}"/>
          </ac:picMkLst>
        </pc:picChg>
      </pc:sldChg>
    </pc:docChg>
  </pc:docChgLst>
  <pc:docChgLst>
    <pc:chgData name="Pepijn Brinkman (1078024)" userId="S::1078024@hr.nl::431717ca-6b52-48ab-8127-c746e8dd3654" providerId="AD" clId="Web-{ED661BAE-8E4E-ACE7-FEDF-82128AD1B724}"/>
    <pc:docChg chg="modSld">
      <pc:chgData name="Pepijn Brinkman (1078024)" userId="S::1078024@hr.nl::431717ca-6b52-48ab-8127-c746e8dd3654" providerId="AD" clId="Web-{ED661BAE-8E4E-ACE7-FEDF-82128AD1B724}" dt="2024-09-29T20:18:52.397" v="6" actId="14100"/>
      <pc:docMkLst>
        <pc:docMk/>
      </pc:docMkLst>
      <pc:sldChg chg="addSp delSp modSp">
        <pc:chgData name="Pepijn Brinkman (1078024)" userId="S::1078024@hr.nl::431717ca-6b52-48ab-8127-c746e8dd3654" providerId="AD" clId="Web-{ED661BAE-8E4E-ACE7-FEDF-82128AD1B724}" dt="2024-09-29T20:18:52.397" v="6" actId="14100"/>
        <pc:sldMkLst>
          <pc:docMk/>
          <pc:sldMk cId="1173723855" sldId="264"/>
        </pc:sldMkLst>
        <pc:spChg chg="add del mod">
          <ac:chgData name="Pepijn Brinkman (1078024)" userId="S::1078024@hr.nl::431717ca-6b52-48ab-8127-c746e8dd3654" providerId="AD" clId="Web-{ED661BAE-8E4E-ACE7-FEDF-82128AD1B724}" dt="2024-09-29T20:18:09.989" v="1"/>
          <ac:spMkLst>
            <pc:docMk/>
            <pc:sldMk cId="1173723855" sldId="264"/>
            <ac:spMk id="5" creationId="{435E47FF-41D5-83D9-2E20-B4794E21EAC3}"/>
          </ac:spMkLst>
        </pc:spChg>
        <pc:spChg chg="add del mod">
          <ac:chgData name="Pepijn Brinkman (1078024)" userId="S::1078024@hr.nl::431717ca-6b52-48ab-8127-c746e8dd3654" providerId="AD" clId="Web-{ED661BAE-8E4E-ACE7-FEDF-82128AD1B724}" dt="2024-09-29T20:18:39.646" v="3"/>
          <ac:spMkLst>
            <pc:docMk/>
            <pc:sldMk cId="1173723855" sldId="264"/>
            <ac:spMk id="7" creationId="{9C2E828B-B074-EF56-51F1-448A68692122}"/>
          </ac:spMkLst>
        </pc:spChg>
        <pc:picChg chg="add del">
          <ac:chgData name="Pepijn Brinkman (1078024)" userId="S::1078024@hr.nl::431717ca-6b52-48ab-8127-c746e8dd3654" providerId="AD" clId="Web-{ED661BAE-8E4E-ACE7-FEDF-82128AD1B724}" dt="2024-09-29T20:18:12.989" v="2"/>
          <ac:picMkLst>
            <pc:docMk/>
            <pc:sldMk cId="1173723855" sldId="264"/>
            <ac:picMk id="4" creationId="{8EB6FD16-6BE4-879E-912A-75E2ABD1D0A1}"/>
          </ac:picMkLst>
        </pc:picChg>
        <pc:picChg chg="add mod ord">
          <ac:chgData name="Pepijn Brinkman (1078024)" userId="S::1078024@hr.nl::431717ca-6b52-48ab-8127-c746e8dd3654" providerId="AD" clId="Web-{ED661BAE-8E4E-ACE7-FEDF-82128AD1B724}" dt="2024-09-29T20:18:52.397" v="6" actId="14100"/>
          <ac:picMkLst>
            <pc:docMk/>
            <pc:sldMk cId="1173723855" sldId="264"/>
            <ac:picMk id="8" creationId="{2751552A-80A3-1484-EEFE-199708970069}"/>
          </ac:picMkLst>
        </pc:picChg>
      </pc:sldChg>
    </pc:docChg>
  </pc:docChgLst>
  <pc:docChgLst>
    <pc:chgData name="Derk Ottersberg (1076265)" userId="S::1076265@hr.nl::ed2390c0-1590-463b-8ead-4aa08592d1a3" providerId="AD" clId="Web-{EC924836-F21D-CA91-FEA3-1DA6284414FD}"/>
    <pc:docChg chg="modSld">
      <pc:chgData name="Derk Ottersberg (1076265)" userId="S::1076265@hr.nl::ed2390c0-1590-463b-8ead-4aa08592d1a3" providerId="AD" clId="Web-{EC924836-F21D-CA91-FEA3-1DA6284414FD}" dt="2024-09-30T09:51:36.587" v="257" actId="20577"/>
      <pc:docMkLst>
        <pc:docMk/>
      </pc:docMkLst>
      <pc:sldChg chg="modSp">
        <pc:chgData name="Derk Ottersberg (1076265)" userId="S::1076265@hr.nl::ed2390c0-1590-463b-8ead-4aa08592d1a3" providerId="AD" clId="Web-{EC924836-F21D-CA91-FEA3-1DA6284414FD}" dt="2024-09-30T09:51:36.587" v="257" actId="20577"/>
        <pc:sldMkLst>
          <pc:docMk/>
          <pc:sldMk cId="472194312" sldId="263"/>
        </pc:sldMkLst>
        <pc:spChg chg="mod">
          <ac:chgData name="Derk Ottersberg (1076265)" userId="S::1076265@hr.nl::ed2390c0-1590-463b-8ead-4aa08592d1a3" providerId="AD" clId="Web-{EC924836-F21D-CA91-FEA3-1DA6284414FD}" dt="2024-09-30T09:51:36.587" v="257" actId="20577"/>
          <ac:spMkLst>
            <pc:docMk/>
            <pc:sldMk cId="472194312" sldId="263"/>
            <ac:spMk id="9" creationId="{1C506331-475F-9DFC-582E-B3B3118CB2BD}"/>
          </ac:spMkLst>
        </pc:spChg>
      </pc:sldChg>
      <pc:sldChg chg="modSp">
        <pc:chgData name="Derk Ottersberg (1076265)" userId="S::1076265@hr.nl::ed2390c0-1590-463b-8ead-4aa08592d1a3" providerId="AD" clId="Web-{EC924836-F21D-CA91-FEA3-1DA6284414FD}" dt="2024-09-30T09:50:37.617" v="189"/>
        <pc:sldMkLst>
          <pc:docMk/>
          <pc:sldMk cId="2209244035" sldId="265"/>
        </pc:sldMkLst>
        <pc:graphicFrameChg chg="mod modGraphic">
          <ac:chgData name="Derk Ottersberg (1076265)" userId="S::1076265@hr.nl::ed2390c0-1590-463b-8ead-4aa08592d1a3" providerId="AD" clId="Web-{EC924836-F21D-CA91-FEA3-1DA6284414FD}" dt="2024-09-30T09:50:37.617" v="189"/>
          <ac:graphicFrameMkLst>
            <pc:docMk/>
            <pc:sldMk cId="2209244035" sldId="265"/>
            <ac:graphicFrameMk id="12" creationId="{73A39C04-D903-DAA6-8567-598C50C22725}"/>
          </ac:graphicFrameMkLst>
        </pc:graphicFrameChg>
        <pc:picChg chg="mod">
          <ac:chgData name="Derk Ottersberg (1076265)" userId="S::1076265@hr.nl::ed2390c0-1590-463b-8ead-4aa08592d1a3" providerId="AD" clId="Web-{EC924836-F21D-CA91-FEA3-1DA6284414FD}" dt="2024-09-30T09:42:09.085" v="57" actId="1076"/>
          <ac:picMkLst>
            <pc:docMk/>
            <pc:sldMk cId="2209244035" sldId="265"/>
            <ac:picMk id="16" creationId="{67227F3C-6700-3ABA-FB09-8971956460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4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6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3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3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6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5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1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3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36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jamesstringerparsec/Easy-GPU-PV#prerequisi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9024"/>
            <a:ext cx="3076032" cy="39149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/>
              <a:t>Haptic Interface</a:t>
            </a:r>
            <a:br>
              <a:rPr lang="en-US" sz="3400" b="1"/>
            </a:br>
            <a:r>
              <a:rPr lang="en-US" sz="3400" b="1"/>
              <a:t>in a networked virtual environment</a:t>
            </a:r>
            <a:endParaRPr lang="en-US" sz="3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624" y="4914199"/>
            <a:ext cx="2703583" cy="965440"/>
          </a:xfrm>
        </p:spPr>
        <p:txBody>
          <a:bodyPr>
            <a:normAutofit/>
          </a:bodyPr>
          <a:lstStyle/>
          <a:p>
            <a:r>
              <a:rPr lang="en-US" sz="1800">
                <a:latin typeface="Avenir Next LT Pro Light"/>
              </a:rPr>
              <a:t>Pirmin, Pepijn, Derk &amp; Chevan</a:t>
            </a:r>
          </a:p>
          <a:p>
            <a:endParaRPr lang="en-US" sz="18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613E8496-9903-FA34-9313-FD48F81F21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27" r="-6" b="-6"/>
          <a:stretch/>
        </p:blipFill>
        <p:spPr>
          <a:xfrm>
            <a:off x="4038600" y="1366555"/>
            <a:ext cx="7353299" cy="41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6EC1-D74B-14C6-3885-42CDDE43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err="1">
                <a:latin typeface="Avenir Next LT Pro"/>
              </a:rPr>
              <a:t>Vorige</a:t>
            </a:r>
            <a:r>
              <a:rPr lang="en-US" sz="3200" b="1">
                <a:latin typeface="Avenir Next LT Pro"/>
              </a:rPr>
              <a:t> Sprint (Retrospective)</a:t>
            </a:r>
            <a:endParaRPr lang="en-US" sz="3200">
              <a:latin typeface="Avenir Next LT Pro"/>
            </a:endParaRP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CA57B-CF35-0F73-966C-C7A2EBA8F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32018"/>
            <a:ext cx="10931896" cy="37298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latin typeface="Calibri"/>
                <a:ea typeface="Calibri"/>
                <a:cs typeface="Calibri"/>
              </a:rPr>
              <a:t>Network </a:t>
            </a:r>
            <a:r>
              <a:rPr lang="nl-NL" err="1">
                <a:latin typeface="Calibri"/>
                <a:ea typeface="Calibri"/>
                <a:cs typeface="Calibri"/>
              </a:rPr>
              <a:t>statistics</a:t>
            </a:r>
            <a:r>
              <a:rPr lang="nl-NL">
                <a:latin typeface="Calibri"/>
                <a:ea typeface="Calibri"/>
                <a:cs typeface="Calibri"/>
              </a:rPr>
              <a:t> tool (</a:t>
            </a:r>
            <a:r>
              <a:rPr lang="en-US" b="1">
                <a:latin typeface="Calibri"/>
                <a:ea typeface="Calibri"/>
                <a:cs typeface="Calibri"/>
              </a:rPr>
              <a:t>User experience must be gathered, with network degradation</a:t>
            </a:r>
            <a:r>
              <a:rPr lang="en-US" sz="1000" b="1">
                <a:latin typeface="Calibri"/>
                <a:ea typeface="Calibri"/>
                <a:cs typeface="Calibri"/>
              </a:rPr>
              <a:t> </a:t>
            </a:r>
            <a:r>
              <a:rPr lang="nl-NL">
                <a:latin typeface="Calibri"/>
                <a:ea typeface="Calibri"/>
                <a:cs typeface="Calibri"/>
              </a:rPr>
              <a:t>)</a:t>
            </a:r>
          </a:p>
          <a:p>
            <a:r>
              <a:rPr lang="nl-NL" err="1">
                <a:latin typeface="Calibri"/>
                <a:ea typeface="Calibri"/>
                <a:cs typeface="Calibri"/>
              </a:rPr>
              <a:t>Multiplayer</a:t>
            </a:r>
            <a:r>
              <a:rPr lang="nl-NL">
                <a:latin typeface="Calibri"/>
                <a:ea typeface="Calibri"/>
                <a:cs typeface="Calibri"/>
              </a:rPr>
              <a:t>, twee VR headsets (</a:t>
            </a:r>
            <a:r>
              <a:rPr lang="nl-NL" b="1" err="1">
                <a:latin typeface="Calibri"/>
                <a:cs typeface="Calibri"/>
              </a:rPr>
              <a:t>Multiplayer</a:t>
            </a:r>
            <a:r>
              <a:rPr lang="nl-NL" b="1">
                <a:latin typeface="Calibri"/>
                <a:cs typeface="Calibri"/>
              </a:rPr>
              <a:t> Feature </a:t>
            </a:r>
            <a:r>
              <a:rPr lang="nl-NL" b="1" err="1">
                <a:latin typeface="Calibri"/>
                <a:cs typeface="Calibri"/>
              </a:rPr>
              <a:t>Implementation</a:t>
            </a:r>
            <a:r>
              <a:rPr lang="nl-NL">
                <a:latin typeface="Calibri"/>
                <a:ea typeface="Calibri"/>
                <a:cs typeface="Calibri"/>
              </a:rPr>
              <a:t>)</a:t>
            </a:r>
          </a:p>
          <a:p>
            <a:r>
              <a:rPr lang="nl-NL" err="1">
                <a:latin typeface="Calibri"/>
                <a:ea typeface="Calibri"/>
                <a:cs typeface="Calibri"/>
              </a:rPr>
              <a:t>Dockerize</a:t>
            </a:r>
            <a:r>
              <a:rPr lang="nl-NL">
                <a:latin typeface="Calibri"/>
                <a:ea typeface="Calibri"/>
                <a:cs typeface="Calibri"/>
              </a:rPr>
              <a:t>, ALVR, </a:t>
            </a:r>
            <a:r>
              <a:rPr lang="nl-NL" err="1">
                <a:latin typeface="Calibri"/>
                <a:ea typeface="Calibri"/>
                <a:cs typeface="Calibri"/>
              </a:rPr>
              <a:t>SteamVR</a:t>
            </a:r>
            <a:r>
              <a:rPr lang="nl-NL">
                <a:latin typeface="Calibri"/>
                <a:ea typeface="Calibri"/>
                <a:cs typeface="Calibri"/>
              </a:rPr>
              <a:t>? </a:t>
            </a:r>
            <a:r>
              <a:rPr lang="nl-NL" err="1">
                <a:latin typeface="Calibri"/>
                <a:ea typeface="Calibri"/>
                <a:cs typeface="Calibri"/>
              </a:rPr>
              <a:t>Unity</a:t>
            </a:r>
            <a:r>
              <a:rPr lang="nl-NL">
                <a:latin typeface="Calibri"/>
                <a:ea typeface="Calibri"/>
                <a:cs typeface="Calibri"/>
              </a:rPr>
              <a:t>? (</a:t>
            </a:r>
            <a:r>
              <a:rPr lang="en-US" b="1">
                <a:latin typeface="Calibri"/>
                <a:ea typeface="Calibri"/>
                <a:cs typeface="Calibri"/>
              </a:rPr>
              <a:t>The XR needs to be simulated on a 'remote' server</a:t>
            </a:r>
            <a:r>
              <a:rPr lang="nl-NL">
                <a:latin typeface="Calibri"/>
                <a:ea typeface="Calibri"/>
                <a:cs typeface="Calibri"/>
              </a:rPr>
              <a:t>)</a:t>
            </a:r>
            <a:endParaRPr lang="nl-NL">
              <a:latin typeface="Calibri"/>
              <a:cs typeface="Calibri"/>
            </a:endParaRPr>
          </a:p>
          <a:p>
            <a:r>
              <a:rPr lang="nl-NL" err="1">
                <a:latin typeface="Calibri"/>
                <a:ea typeface="Calibri"/>
                <a:cs typeface="Calibri"/>
              </a:rPr>
              <a:t>Ultrasonic</a:t>
            </a:r>
            <a:r>
              <a:rPr lang="nl-NL">
                <a:latin typeface="Calibri"/>
                <a:ea typeface="Calibri"/>
                <a:cs typeface="Calibri"/>
              </a:rPr>
              <a:t> array in </a:t>
            </a:r>
            <a:r>
              <a:rPr lang="nl-NL" err="1">
                <a:latin typeface="Calibri"/>
                <a:ea typeface="Calibri"/>
                <a:cs typeface="Calibri"/>
              </a:rPr>
              <a:t>Unity</a:t>
            </a:r>
            <a:r>
              <a:rPr lang="nl-NL">
                <a:latin typeface="Calibri"/>
                <a:ea typeface="Calibri"/>
                <a:cs typeface="Calibri"/>
              </a:rPr>
              <a:t>/Andere device (</a:t>
            </a:r>
            <a:r>
              <a:rPr lang="en-US" b="1">
                <a:latin typeface="Calibri"/>
                <a:ea typeface="Calibri"/>
                <a:cs typeface="Calibri"/>
              </a:rPr>
              <a:t>Haptic feedback needs to allow clients to control movement</a:t>
            </a:r>
            <a:r>
              <a:rPr lang="nl-NL">
                <a:latin typeface="Calibri"/>
                <a:ea typeface="Calibri"/>
                <a:cs typeface="Calibri"/>
              </a:rPr>
              <a:t>)</a:t>
            </a:r>
            <a:endParaRPr lang="nl-NL">
              <a:latin typeface="Calibri"/>
              <a:cs typeface="Calibri"/>
            </a:endParaRPr>
          </a:p>
          <a:p>
            <a:endParaRPr lang="nl-NL">
              <a:latin typeface="Calibri"/>
              <a:ea typeface="Calibri"/>
              <a:cs typeface="Calibri"/>
            </a:endParaRPr>
          </a:p>
          <a:p>
            <a:r>
              <a:rPr lang="nl-NL">
                <a:latin typeface="Calibri"/>
                <a:ea typeface="Calibri"/>
                <a:cs typeface="Calibri"/>
              </a:rPr>
              <a:t>Verbetering product </a:t>
            </a:r>
            <a:r>
              <a:rPr lang="nl-NL" err="1">
                <a:latin typeface="Calibri"/>
                <a:ea typeface="Calibri"/>
                <a:cs typeface="Calibri"/>
              </a:rPr>
              <a:t>backlog</a:t>
            </a:r>
            <a:r>
              <a:rPr lang="nl-NL">
                <a:latin typeface="Calibri"/>
                <a:ea typeface="Calibri"/>
                <a:cs typeface="Calibri"/>
              </a:rPr>
              <a:t> (iedereen)</a:t>
            </a:r>
          </a:p>
        </p:txBody>
      </p:sp>
    </p:spTree>
    <p:extLst>
      <p:ext uri="{BB962C8B-B14F-4D97-AF65-F5344CB8AC3E}">
        <p14:creationId xmlns:p14="http://schemas.microsoft.com/office/powerpoint/2010/main" val="1544744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4CEC-42A8-B1C4-B019-1C8A6B40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Volgende</a:t>
            </a:r>
            <a:r>
              <a:rPr lang="en-US"/>
              <a:t> sprint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4DD9D4-FDEB-AA1D-700F-83B70BD4B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816891"/>
              </p:ext>
            </p:extLst>
          </p:nvPr>
        </p:nvGraphicFramePr>
        <p:xfrm>
          <a:off x="750000" y="1656000"/>
          <a:ext cx="10688076" cy="4136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546">
                  <a:extLst>
                    <a:ext uri="{9D8B030D-6E8A-4147-A177-3AD203B41FA5}">
                      <a16:colId xmlns:a16="http://schemas.microsoft.com/office/drawing/2014/main" val="310749195"/>
                    </a:ext>
                  </a:extLst>
                </a:gridCol>
                <a:gridCol w="2722002">
                  <a:extLst>
                    <a:ext uri="{9D8B030D-6E8A-4147-A177-3AD203B41FA5}">
                      <a16:colId xmlns:a16="http://schemas.microsoft.com/office/drawing/2014/main" val="3257630831"/>
                    </a:ext>
                  </a:extLst>
                </a:gridCol>
                <a:gridCol w="2722002">
                  <a:extLst>
                    <a:ext uri="{9D8B030D-6E8A-4147-A177-3AD203B41FA5}">
                      <a16:colId xmlns:a16="http://schemas.microsoft.com/office/drawing/2014/main" val="892583038"/>
                    </a:ext>
                  </a:extLst>
                </a:gridCol>
                <a:gridCol w="2322526">
                  <a:extLst>
                    <a:ext uri="{9D8B030D-6E8A-4147-A177-3AD203B41FA5}">
                      <a16:colId xmlns:a16="http://schemas.microsoft.com/office/drawing/2014/main" val="419036409"/>
                    </a:ext>
                  </a:extLst>
                </a:gridCol>
              </a:tblGrid>
              <a:tr h="363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Taak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Notitie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Persoon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16379"/>
                  </a:ext>
                </a:extLst>
              </a:tr>
              <a:tr h="10222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Onderzoek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naar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: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steam link, meta link (stream)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AWS, AZURE (cloud)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000000"/>
                          </a:solidFill>
                          <a:latin typeface="Calisto MT"/>
                          <a:ea typeface="+mn-ea"/>
                          <a:cs typeface="+mn-cs"/>
                        </a:rPr>
                        <a:t>The XR needs to be simulated on a 'remote' server</a:t>
                      </a:r>
                      <a:endParaRPr lang="en-US" sz="1400" b="0" i="0" u="none" strike="noStrike" kern="1200">
                        <a:solidFill>
                          <a:srgbClr val="000000"/>
                        </a:solidFill>
                        <a:latin typeface="Calisto M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kern="1200" noProof="0" err="1">
                          <a:solidFill>
                            <a:srgbClr val="000000"/>
                          </a:solidFill>
                          <a:latin typeface="Calisto MT"/>
                          <a:ea typeface="+mn-ea"/>
                          <a:cs typeface="+mn-cs"/>
                        </a:rPr>
                        <a:t>Voortgekomen</a:t>
                      </a:r>
                      <a:r>
                        <a:rPr lang="en-US" sz="2000" b="0" i="0" u="none" strike="noStrike" kern="1200" noProof="0">
                          <a:solidFill>
                            <a:srgbClr val="000000"/>
                          </a:solidFill>
                          <a:latin typeface="Calisto M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noProof="0" err="1">
                          <a:solidFill>
                            <a:srgbClr val="000000"/>
                          </a:solidFill>
                          <a:latin typeface="Calisto MT"/>
                          <a:ea typeface="+mn-ea"/>
                          <a:cs typeface="+mn-cs"/>
                        </a:rPr>
                        <a:t>uit</a:t>
                      </a:r>
                      <a:r>
                        <a:rPr lang="en-US" sz="2000" b="0" i="0" u="none" strike="noStrike" kern="1200" noProof="0">
                          <a:solidFill>
                            <a:srgbClr val="000000"/>
                          </a:solidFill>
                          <a:latin typeface="Calisto MT"/>
                          <a:ea typeface="+mn-ea"/>
                          <a:cs typeface="+mn-cs"/>
                        </a:rPr>
                        <a:t> het </a:t>
                      </a:r>
                      <a:r>
                        <a:rPr lang="en-US" sz="2000" b="0" i="0" u="none" strike="noStrike" kern="1200" noProof="0" err="1">
                          <a:solidFill>
                            <a:srgbClr val="000000"/>
                          </a:solidFill>
                          <a:latin typeface="Calisto MT"/>
                          <a:ea typeface="+mn-ea"/>
                          <a:cs typeface="+mn-cs"/>
                        </a:rPr>
                        <a:t>gesprek</a:t>
                      </a:r>
                      <a:r>
                        <a:rPr lang="en-US" sz="2000" b="0" i="0" u="none" strike="noStrike" kern="1200" noProof="0">
                          <a:solidFill>
                            <a:srgbClr val="000000"/>
                          </a:solidFill>
                          <a:latin typeface="Calisto MT"/>
                          <a:ea typeface="+mn-ea"/>
                          <a:cs typeface="+mn-cs"/>
                        </a:rPr>
                        <a:t> (11/10)</a:t>
                      </a:r>
                      <a:endParaRPr lang="en-US" sz="2000" b="0" i="0" u="none" strike="noStrike" kern="1200">
                        <a:solidFill>
                          <a:srgbClr val="000000"/>
                        </a:solidFill>
                        <a:latin typeface="Calisto M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kern="1200" noProof="0">
                          <a:solidFill>
                            <a:srgbClr val="000000"/>
                          </a:solidFill>
                          <a:latin typeface="Calisto MT"/>
                          <a:ea typeface="+mn-ea"/>
                          <a:cs typeface="+mn-cs"/>
                        </a:rPr>
                        <a:t>Pepijn &amp; Derk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95719"/>
                  </a:ext>
                </a:extLst>
              </a:tr>
              <a:tr h="5493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User experience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verzamelen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000000"/>
                          </a:solidFill>
                          <a:latin typeface="Calisto MT"/>
                          <a:ea typeface="+mn-ea"/>
                          <a:cs typeface="+mn-cs"/>
                        </a:rPr>
                        <a:t>Performance Data Logging &amp; Data Analysis</a:t>
                      </a:r>
                    </a:p>
                    <a:p>
                      <a:pPr lvl="0">
                        <a:buNone/>
                      </a:pPr>
                      <a:endParaRPr lang="en-US" sz="1400" b="0" i="0" u="none" strike="noStrike" kern="1200">
                        <a:solidFill>
                          <a:srgbClr val="000000"/>
                        </a:solidFill>
                        <a:latin typeface="Calisto M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kern="1200" noProof="0">
                          <a:solidFill>
                            <a:srgbClr val="000000"/>
                          </a:solidFill>
                          <a:latin typeface="Calisto MT"/>
                          <a:ea typeface="+mn-ea"/>
                          <a:cs typeface="+mn-cs"/>
                        </a:rPr>
                        <a:t>(15 NOV deadline)</a:t>
                      </a:r>
                      <a:endParaRPr lang="en-US" sz="2000" b="0" i="0" u="none" strike="noStrike" kern="1200">
                        <a:solidFill>
                          <a:srgbClr val="000000"/>
                        </a:solidFill>
                        <a:latin typeface="Calisto M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kern="1200" noProof="0">
                          <a:solidFill>
                            <a:srgbClr val="000000"/>
                          </a:solidFill>
                          <a:latin typeface="Calisto MT"/>
                        </a:rPr>
                        <a:t>Pepijn &amp; Derk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414800"/>
                  </a:ext>
                </a:extLst>
              </a:tr>
              <a:tr h="1022274"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Haptic device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werkend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krijgen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in Unity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Calisto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000000"/>
                          </a:solidFill>
                          <a:latin typeface="Calisto MT"/>
                          <a:ea typeface="+mn-ea"/>
                          <a:cs typeface="+mn-cs"/>
                        </a:rPr>
                        <a:t>Haptic feedback needs to allow clients to control movement</a:t>
                      </a:r>
                    </a:p>
                    <a:p>
                      <a:pPr lvl="0">
                        <a:buNone/>
                      </a:pPr>
                      <a:endParaRPr lang="en-US" sz="1400" b="0" i="0" u="none" strike="noStrike" kern="1200">
                        <a:solidFill>
                          <a:srgbClr val="000000"/>
                        </a:solidFill>
                        <a:latin typeface="Calisto M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 b="0" i="0" u="none" strike="noStrike" kern="1200">
                        <a:solidFill>
                          <a:srgbClr val="000000"/>
                        </a:solidFill>
                        <a:latin typeface="Calisto M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kern="1200" err="1">
                          <a:solidFill>
                            <a:srgbClr val="000000"/>
                          </a:solidFill>
                          <a:latin typeface="Calisto MT"/>
                          <a:ea typeface="+mn-ea"/>
                          <a:cs typeface="+mn-cs"/>
                        </a:rPr>
                        <a:t>Pirmin</a:t>
                      </a:r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latin typeface="Calisto M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2000" b="0" i="0" u="none" strike="noStrike" kern="1200" err="1">
                          <a:solidFill>
                            <a:srgbClr val="000000"/>
                          </a:solidFill>
                          <a:latin typeface="Calisto MT"/>
                          <a:ea typeface="+mn-ea"/>
                          <a:cs typeface="+mn-cs"/>
                        </a:rPr>
                        <a:t>Chevan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544210"/>
                  </a:ext>
                </a:extLst>
              </a:tr>
              <a:tr h="7858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Backup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voor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ultrasonic array (quest 3 controllers?)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000000"/>
                          </a:solidFill>
                          <a:latin typeface="Calisto MT"/>
                          <a:ea typeface="+mn-ea"/>
                          <a:cs typeface="+mn-cs"/>
                        </a:rPr>
                        <a:t>Haptic feedback needs to allow clients to control movement</a:t>
                      </a:r>
                    </a:p>
                    <a:p>
                      <a:pPr lvl="0">
                        <a:buNone/>
                      </a:pPr>
                      <a:endParaRPr lang="en-US" sz="1400" b="0" i="0" u="none" strike="noStrike" kern="1200">
                        <a:solidFill>
                          <a:srgbClr val="000000"/>
                        </a:solidFill>
                        <a:latin typeface="Calisto M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kern="1200" noProof="0">
                          <a:solidFill>
                            <a:srgbClr val="000000"/>
                          </a:solidFill>
                          <a:latin typeface="Calisto MT"/>
                          <a:ea typeface="+mn-ea"/>
                          <a:cs typeface="+mn-cs"/>
                        </a:rPr>
                        <a:t>(15 NOV deadline)</a:t>
                      </a:r>
                      <a:endParaRPr lang="en-US" sz="2000" b="0" i="0" u="none" strike="noStrike" kern="1200">
                        <a:solidFill>
                          <a:srgbClr val="000000"/>
                        </a:solidFill>
                        <a:latin typeface="Calisto M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kern="1200" noProof="0" err="1">
                          <a:solidFill>
                            <a:srgbClr val="000000"/>
                          </a:solidFill>
                          <a:latin typeface="Calisto MT"/>
                        </a:rPr>
                        <a:t>Pirmin</a:t>
                      </a:r>
                      <a:r>
                        <a:rPr lang="en-US" sz="2000" b="0" i="0" u="none" strike="noStrike" kern="1200" noProof="0">
                          <a:solidFill>
                            <a:srgbClr val="000000"/>
                          </a:solidFill>
                          <a:latin typeface="Calisto MT"/>
                        </a:rPr>
                        <a:t> &amp; </a:t>
                      </a:r>
                      <a:r>
                        <a:rPr lang="en-US" sz="2000" b="0" i="0" u="none" strike="noStrike" kern="1200" noProof="0" err="1">
                          <a:solidFill>
                            <a:srgbClr val="000000"/>
                          </a:solidFill>
                          <a:latin typeface="Calisto MT"/>
                        </a:rPr>
                        <a:t>Chevan</a:t>
                      </a:r>
                    </a:p>
                    <a:p>
                      <a:pPr lvl="0">
                        <a:buNone/>
                      </a:pPr>
                      <a:endParaRPr lang="en-US" sz="2000" b="0" i="0" u="none" strike="noStrike" kern="1200" noProof="0">
                        <a:solidFill>
                          <a:srgbClr val="000000"/>
                        </a:solidFill>
                        <a:latin typeface="Calisto M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775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54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A65B-0850-5C50-21F5-1C79F00F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Inleiding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2A90-5269-BF25-4CE6-324649A9A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Project flowchart</a:t>
            </a:r>
          </a:p>
          <a:p>
            <a:r>
              <a:rPr lang="en-US"/>
              <a:t>Haptic Camera Mount</a:t>
            </a:r>
          </a:p>
          <a:p>
            <a:r>
              <a:rPr lang="en-US" err="1"/>
              <a:t>Virtuele</a:t>
            </a:r>
            <a:r>
              <a:rPr lang="en-US"/>
              <a:t> </a:t>
            </a:r>
            <a:r>
              <a:rPr lang="en-US" err="1"/>
              <a:t>Wereld</a:t>
            </a:r>
            <a:endParaRPr lang="en-US"/>
          </a:p>
          <a:p>
            <a:r>
              <a:rPr lang="en-US"/>
              <a:t>Multiplayer</a:t>
            </a:r>
          </a:p>
          <a:p>
            <a:r>
              <a:rPr lang="en-US"/>
              <a:t>Network </a:t>
            </a:r>
            <a:r>
              <a:rPr lang="en-US" err="1"/>
              <a:t>Architectuur</a:t>
            </a:r>
            <a:endParaRPr lang="en-US"/>
          </a:p>
          <a:p>
            <a:r>
              <a:rPr lang="en-US"/>
              <a:t>Network </a:t>
            </a:r>
            <a:r>
              <a:rPr lang="en-US" err="1"/>
              <a:t>Degradatie</a:t>
            </a:r>
            <a:endParaRPr lang="en-US"/>
          </a:p>
          <a:p>
            <a:r>
              <a:rPr lang="en-US"/>
              <a:t>Process </a:t>
            </a:r>
            <a:r>
              <a:rPr lang="en-US" err="1"/>
              <a:t>virtualisatie</a:t>
            </a:r>
            <a:endParaRPr lang="en-US"/>
          </a:p>
          <a:p>
            <a:r>
              <a:rPr lang="en-US" err="1"/>
              <a:t>Vorige</a:t>
            </a:r>
            <a:r>
              <a:rPr lang="en-US"/>
              <a:t> sprint</a:t>
            </a:r>
          </a:p>
          <a:p>
            <a:r>
              <a:rPr lang="en-US" err="1"/>
              <a:t>Volgende</a:t>
            </a:r>
            <a:r>
              <a:rPr lang="en-US"/>
              <a:t> sprint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0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DFF7-EA50-991F-AD1C-4E964238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Project flowchart</a:t>
            </a:r>
          </a:p>
        </p:txBody>
      </p:sp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47D81FDE-E3BC-A7E1-FFB4-D50BB40C5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915" y="1569830"/>
            <a:ext cx="9944704" cy="439205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51C551-57EF-F778-A0AA-87A4F168057D}"/>
              </a:ext>
            </a:extLst>
          </p:cNvPr>
          <p:cNvSpPr/>
          <p:nvPr/>
        </p:nvSpPr>
        <p:spPr>
          <a:xfrm>
            <a:off x="6159242" y="3375539"/>
            <a:ext cx="1079157" cy="1504778"/>
          </a:xfrm>
          <a:prstGeom prst="rect">
            <a:avLst/>
          </a:prstGeom>
          <a:noFill/>
          <a:ln w="57150" cap="flat" cmpd="sng" algn="ctr">
            <a:solidFill>
              <a:srgbClr val="92D05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AA7BDC-F023-3357-843C-5A5123A50CF8}"/>
              </a:ext>
            </a:extLst>
          </p:cNvPr>
          <p:cNvSpPr/>
          <p:nvPr/>
        </p:nvSpPr>
        <p:spPr>
          <a:xfrm>
            <a:off x="2610107" y="5297701"/>
            <a:ext cx="1127211" cy="461319"/>
          </a:xfrm>
          <a:prstGeom prst="rect">
            <a:avLst/>
          </a:prstGeom>
          <a:noFill/>
          <a:ln w="57150" cap="flat" cmpd="sng" algn="ctr">
            <a:solidFill>
              <a:srgbClr val="92D05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2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DFF7-EA50-991F-AD1C-4E964238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Haptic</a:t>
            </a:r>
            <a:r>
              <a:rPr lang="en-US" b="1">
                <a:cs typeface="Calibri"/>
              </a:rPr>
              <a:t> </a:t>
            </a:r>
            <a:r>
              <a:rPr lang="en-US" b="1">
                <a:latin typeface="Univers Condensed"/>
                <a:cs typeface="Calibri"/>
              </a:rPr>
              <a:t>Camera mount</a:t>
            </a:r>
            <a:br>
              <a:rPr lang="en-US" b="1">
                <a:latin typeface="Univers Condensed"/>
                <a:cs typeface="Calibri"/>
              </a:rPr>
            </a:br>
            <a:r>
              <a:rPr lang="en-US" sz="1900" b="1">
                <a:latin typeface="Calibri"/>
                <a:cs typeface="Calibri"/>
              </a:rPr>
              <a:t>resolving top-down locked video footage</a:t>
            </a:r>
            <a:endParaRPr lang="en-US" sz="1900" b="1"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3" descr="A red and blue rectangular object&#10;&#10;Description automatically generated">
            <a:extLst>
              <a:ext uri="{FF2B5EF4-FFF2-40B4-BE49-F238E27FC236}">
                <a16:creationId xmlns:a16="http://schemas.microsoft.com/office/drawing/2014/main" id="{23BFC57C-0FFC-46DB-E11D-40810EEF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45" y="2237374"/>
            <a:ext cx="5214528" cy="3860214"/>
          </a:xfrm>
          <a:prstGeom prst="rect">
            <a:avLst/>
          </a:prstGeom>
        </p:spPr>
      </p:pic>
      <p:pic>
        <p:nvPicPr>
          <p:cNvPr id="8" name="Picture 7" descr="A red and blue plastic objects&#10;&#10;Description automatically generated">
            <a:extLst>
              <a:ext uri="{FF2B5EF4-FFF2-40B4-BE49-F238E27FC236}">
                <a16:creationId xmlns:a16="http://schemas.microsoft.com/office/drawing/2014/main" id="{9858A1C5-92C9-F2AE-8AA5-066B68C19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612" y="2568340"/>
            <a:ext cx="5540258" cy="352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6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E601F39-C191-65C6-D37B-CB4310F8E0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60" r="17414" b="-1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FB6262-8DEC-3F97-41EE-EF02AC9F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US" sz="3600" err="1"/>
              <a:t>Virtuele</a:t>
            </a:r>
            <a:r>
              <a:rPr lang="en-US" sz="3600"/>
              <a:t> </a:t>
            </a:r>
            <a:r>
              <a:rPr lang="en-US" sz="3600" err="1"/>
              <a:t>wereld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3BFEB-65DE-4327-F83E-0F54CA1A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1652573"/>
            <a:ext cx="3799763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err="1">
                <a:ea typeface="+mn-lt"/>
                <a:cs typeface="+mn-lt"/>
              </a:rPr>
              <a:t>Functionaliteiten</a:t>
            </a:r>
            <a:r>
              <a:rPr lang="en-US" b="1">
                <a:ea typeface="+mn-lt"/>
                <a:cs typeface="+mn-lt"/>
              </a:rPr>
              <a:t>: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ea typeface="+mn-lt"/>
                <a:cs typeface="+mn-lt"/>
              </a:rPr>
              <a:t>Schakel </a:t>
            </a:r>
            <a:r>
              <a:rPr lang="en-US" err="1">
                <a:ea typeface="+mn-lt"/>
                <a:cs typeface="+mn-lt"/>
              </a:rPr>
              <a:t>tussen</a:t>
            </a:r>
            <a:r>
              <a:rPr lang="en-US">
                <a:ea typeface="+mn-lt"/>
                <a:cs typeface="+mn-lt"/>
              </a:rPr>
              <a:t> 1st/3rd person (</a:t>
            </a:r>
            <a:r>
              <a:rPr lang="en-US">
                <a:latin typeface="Calisto MT"/>
                <a:ea typeface="Calibri"/>
                <a:cs typeface="Calibri"/>
              </a:rPr>
              <a:t>14.)</a:t>
            </a:r>
            <a:endParaRPr lang="en-US">
              <a:latin typeface="Calisto MT"/>
            </a:endParaRPr>
          </a:p>
          <a:p>
            <a:pPr>
              <a:lnSpc>
                <a:spcPct val="100000"/>
              </a:lnSpc>
            </a:pPr>
            <a:r>
              <a:rPr lang="en-US" err="1">
                <a:ea typeface="+mn-lt"/>
                <a:cs typeface="+mn-lt"/>
              </a:rPr>
              <a:t>Objecten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oppakken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neerzetten</a:t>
            </a:r>
            <a:r>
              <a:rPr lang="en-US">
                <a:ea typeface="+mn-lt"/>
                <a:cs typeface="+mn-lt"/>
              </a:rPr>
              <a:t> (5.)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err="1">
                <a:ea typeface="+mn-lt"/>
                <a:cs typeface="+mn-lt"/>
              </a:rPr>
              <a:t>Bewegingsfunctionaliteit</a:t>
            </a:r>
            <a:r>
              <a:rPr lang="en-US">
                <a:ea typeface="+mn-lt"/>
                <a:cs typeface="+mn-lt"/>
              </a:rPr>
              <a:t> (5.)</a:t>
            </a:r>
          </a:p>
          <a:p>
            <a:pPr>
              <a:lnSpc>
                <a:spcPct val="100000"/>
              </a:lnSpc>
            </a:pPr>
            <a:r>
              <a:rPr lang="en-US" err="1"/>
              <a:t>Avatarkleur</a:t>
            </a:r>
            <a:r>
              <a:rPr lang="en-US"/>
              <a:t> (3.)</a:t>
            </a:r>
          </a:p>
          <a:p>
            <a:pPr>
              <a:lnSpc>
                <a:spcPct val="100000"/>
              </a:lnSpc>
            </a:pPr>
            <a:r>
              <a:rPr lang="en-US"/>
              <a:t>Korte </a:t>
            </a:r>
            <a:r>
              <a:rPr lang="en-US" err="1"/>
              <a:t>demonstratie</a:t>
            </a:r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49CC18-926C-6B56-D9B8-45C9E64FD99A}"/>
              </a:ext>
            </a:extLst>
          </p:cNvPr>
          <p:cNvSpPr txBox="1"/>
          <p:nvPr/>
        </p:nvSpPr>
        <p:spPr>
          <a:xfrm>
            <a:off x="144645" y="5419996"/>
            <a:ext cx="492161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Calibri"/>
                <a:ea typeface="Calibri"/>
                <a:cs typeface="Calibri"/>
              </a:rPr>
              <a:t>3. Clients need to be identified</a:t>
            </a:r>
            <a:endParaRPr lang="en-US"/>
          </a:p>
          <a:p>
            <a:r>
              <a:rPr lang="en-US" sz="1400" b="1">
                <a:latin typeface="Calibri"/>
                <a:ea typeface="Calibri"/>
                <a:cs typeface="Calibri"/>
              </a:rPr>
              <a:t>5.  Haptic feedback needs to allow clients to control movement</a:t>
            </a:r>
          </a:p>
          <a:p>
            <a:r>
              <a:rPr lang="en-US" sz="1400" b="1">
                <a:latin typeface="Calibri"/>
                <a:ea typeface="Calibri"/>
                <a:cs typeface="Calibri"/>
              </a:rPr>
              <a:t>14. Clients need to be able to move from 1</a:t>
            </a:r>
            <a:r>
              <a:rPr lang="en-US" sz="1400" b="1" baseline="30000">
                <a:latin typeface="Calibri"/>
                <a:ea typeface="Calibri"/>
                <a:cs typeface="Calibri"/>
              </a:rPr>
              <a:t>st</a:t>
            </a:r>
            <a:r>
              <a:rPr lang="en-US" sz="1400" b="1">
                <a:latin typeface="Calibri"/>
                <a:ea typeface="Calibri"/>
                <a:cs typeface="Calibri"/>
              </a:rPr>
              <a:t> person to 3</a:t>
            </a:r>
            <a:r>
              <a:rPr lang="en-US" sz="1400" b="1" baseline="30000">
                <a:latin typeface="Calibri"/>
                <a:ea typeface="Calibri"/>
                <a:cs typeface="Calibri"/>
              </a:rPr>
              <a:t>rd</a:t>
            </a:r>
            <a:r>
              <a:rPr lang="en-US" sz="1400" b="1">
                <a:latin typeface="Calibri"/>
                <a:ea typeface="Calibri"/>
                <a:cs typeface="Calibri"/>
              </a:rPr>
              <a:t> and vice-versa</a:t>
            </a:r>
          </a:p>
        </p:txBody>
      </p:sp>
    </p:spTree>
    <p:extLst>
      <p:ext uri="{BB962C8B-B14F-4D97-AF65-F5344CB8AC3E}">
        <p14:creationId xmlns:p14="http://schemas.microsoft.com/office/powerpoint/2010/main" val="135066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6C03-455E-0FE7-ADC5-923E5657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Multiplayer Interface </a:t>
            </a:r>
            <a:r>
              <a:rPr lang="en-US" sz="2100" b="1">
                <a:latin typeface="Calibri"/>
                <a:cs typeface="Calibri"/>
              </a:rPr>
              <a:t>Multiplayer Feature</a:t>
            </a:r>
            <a:r>
              <a:rPr lang="en-US" b="1">
                <a:ea typeface="+mj-lt"/>
                <a:cs typeface="+mj-lt"/>
              </a:rPr>
              <a:t> Implementation</a:t>
            </a:r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BEAF95B-F89F-72D6-A8AA-B7D7EA45F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676355"/>
              </p:ext>
            </p:extLst>
          </p:nvPr>
        </p:nvGraphicFramePr>
        <p:xfrm>
          <a:off x="701309" y="1584690"/>
          <a:ext cx="10691812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953">
                  <a:extLst>
                    <a:ext uri="{9D8B030D-6E8A-4147-A177-3AD203B41FA5}">
                      <a16:colId xmlns:a16="http://schemas.microsoft.com/office/drawing/2014/main" val="3349586325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3132632541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4095251673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2331752885"/>
                    </a:ext>
                  </a:extLst>
                </a:gridCol>
              </a:tblGrid>
              <a:tr h="3641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sto MT"/>
                        </a:rPr>
                        <a:t>Netwerkoplossing</a:t>
                      </a:r>
                      <a:r>
                        <a:rPr lang="en-US" sz="1800" b="0" i="0" u="none" strike="noStrike" noProof="0">
                          <a:latin typeface="Calisto M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FFFFFF"/>
                          </a:solidFill>
                          <a:latin typeface="Calisto MT"/>
                        </a:rPr>
                        <a:t>Voordelen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FFFFFF"/>
                          </a:solidFill>
                          <a:latin typeface="Calisto MT"/>
                        </a:rPr>
                        <a:t>Nadelen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FFFFFF"/>
                          </a:solidFill>
                          <a:latin typeface="Calisto MT"/>
                        </a:rPr>
                        <a:t>Beste </a:t>
                      </a:r>
                      <a:r>
                        <a:rPr lang="en-US" sz="1800" b="0" i="0" u="none" strike="noStrike" noProof="0" err="1">
                          <a:solidFill>
                            <a:srgbClr val="FFFFFF"/>
                          </a:solidFill>
                          <a:latin typeface="Calisto MT"/>
                        </a:rPr>
                        <a:t>Gebruik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05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latin typeface="Calisto MT"/>
                        </a:rPr>
                        <a:t>Photon PUN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Eenvoudige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setup met cloud-hosting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en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gratis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voor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kleine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groepen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.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Beperkte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schaalbaarheid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en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minder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controle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over servers.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Kleine/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middelgrote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multiplayerprojecten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(1-20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spelers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5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latin typeface="Calisto MT"/>
                        </a:rPr>
                        <a:t>Unity </a:t>
                      </a:r>
                      <a:r>
                        <a:rPr lang="en-US" sz="1800" b="1" i="0" u="none" strike="noStrike" noProof="0" err="1">
                          <a:latin typeface="Calisto MT"/>
                        </a:rPr>
                        <a:t>Netcode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Volledige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Unity-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integratie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en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controle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over servers.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Grote curve 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en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meer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netwerkcode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.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Eigen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serverbeheer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en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diepe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Unity-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integratie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5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latin typeface="Calisto MT"/>
                        </a:rPr>
                        <a:t>Mirror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>
                        <a:latin typeface="Calisto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Open source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en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schaalbaar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voor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grote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projecten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Vereist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serverbeheer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en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meer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netwerkkennis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Grote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multiplayergames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751158"/>
                  </a:ext>
                </a:extLst>
              </a:tr>
              <a:tr h="11834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latin typeface="Calisto MT"/>
                        </a:rPr>
                        <a:t>Photon Fusion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>
                        <a:latin typeface="Calisto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Zeer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schaalbaar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en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geschikt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voor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hoge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prestaties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.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Complexer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en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geen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gratis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ontwikkelingsplan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.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Grotere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multiplayerprojecten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.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094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1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6EC1-D74B-14C6-3885-42CDDE43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Avenir Next LT Pro"/>
              </a:rPr>
              <a:t>Network </a:t>
            </a:r>
            <a:r>
              <a:rPr lang="en-US" sz="3200" b="1" err="1">
                <a:latin typeface="Avenir Next LT Pro"/>
              </a:rPr>
              <a:t>architectuur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335AC6C-F9F7-C15A-2AB0-BF6DE2F96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917" y="1572300"/>
            <a:ext cx="10519558" cy="4128839"/>
          </a:xfrm>
        </p:spPr>
      </p:pic>
    </p:spTree>
    <p:extLst>
      <p:ext uri="{BB962C8B-B14F-4D97-AF65-F5344CB8AC3E}">
        <p14:creationId xmlns:p14="http://schemas.microsoft.com/office/powerpoint/2010/main" val="392248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6EC1-D74B-14C6-3885-42CDDE43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Avenir Next LT Pro"/>
              </a:rPr>
              <a:t>Network </a:t>
            </a:r>
            <a:r>
              <a:rPr lang="en-US" sz="3200" b="1" err="1">
                <a:latin typeface="Avenir Next LT Pro"/>
              </a:rPr>
              <a:t>degradatie</a:t>
            </a:r>
            <a:r>
              <a:rPr lang="en-US" sz="3200" b="1">
                <a:latin typeface="Avenir Next LT Pro"/>
              </a:rPr>
              <a:t> </a:t>
            </a:r>
            <a:r>
              <a:rPr lang="en-US" sz="1900" b="1">
                <a:latin typeface="Calibri"/>
                <a:cs typeface="Calibri"/>
              </a:rPr>
              <a:t>User experience must be gathered, with network degradation</a:t>
            </a:r>
            <a:endParaRPr lang="en-US" sz="3200" b="1">
              <a:latin typeface="Avenir Next LT Pro"/>
            </a:endParaRP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4FC325E9-0553-DFE4-8284-0C360501E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25" y="2032177"/>
            <a:ext cx="6096000" cy="3898300"/>
          </a:xfr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5442E2E-9D66-EB28-29BC-B552791BE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811" y="1838632"/>
            <a:ext cx="2819476" cy="41148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F4C1B4B-4E76-CE1C-F4D9-04197AA38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55" y="1838632"/>
            <a:ext cx="285943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1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6EC1-D74B-14C6-3885-42CDDE43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err="1">
                <a:latin typeface="Avenir Next LT Pro"/>
              </a:rPr>
              <a:t>proces</a:t>
            </a:r>
            <a:r>
              <a:rPr lang="en-US" sz="3200" b="1">
                <a:latin typeface="Avenir Next LT Pro"/>
              </a:rPr>
              <a:t> </a:t>
            </a:r>
            <a:r>
              <a:rPr lang="en-US" sz="3200" b="1" err="1">
                <a:latin typeface="Avenir Next LT Pro"/>
              </a:rPr>
              <a:t>virtualisatie</a:t>
            </a:r>
            <a:r>
              <a:rPr lang="en-US" sz="3200" b="1">
                <a:latin typeface="Avenir Next LT Pro"/>
              </a:rPr>
              <a:t> </a:t>
            </a:r>
            <a:r>
              <a:rPr lang="en-US" sz="1900" b="1">
                <a:latin typeface="Calibri"/>
                <a:ea typeface="+mj-lt"/>
                <a:cs typeface="Calibri"/>
              </a:rPr>
              <a:t>Usage of a dedicated server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19F120F-703E-AFC9-FC6F-ADC0DF0A6C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59866"/>
              </p:ext>
            </p:extLst>
          </p:nvPr>
        </p:nvGraphicFramePr>
        <p:xfrm>
          <a:off x="800100" y="1714500"/>
          <a:ext cx="10590207" cy="458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069">
                  <a:extLst>
                    <a:ext uri="{9D8B030D-6E8A-4147-A177-3AD203B41FA5}">
                      <a16:colId xmlns:a16="http://schemas.microsoft.com/office/drawing/2014/main" val="637474548"/>
                    </a:ext>
                  </a:extLst>
                </a:gridCol>
                <a:gridCol w="3530069">
                  <a:extLst>
                    <a:ext uri="{9D8B030D-6E8A-4147-A177-3AD203B41FA5}">
                      <a16:colId xmlns:a16="http://schemas.microsoft.com/office/drawing/2014/main" val="3299299406"/>
                    </a:ext>
                  </a:extLst>
                </a:gridCol>
                <a:gridCol w="3530069">
                  <a:extLst>
                    <a:ext uri="{9D8B030D-6E8A-4147-A177-3AD203B41FA5}">
                      <a16:colId xmlns:a16="http://schemas.microsoft.com/office/drawing/2014/main" val="2936707306"/>
                    </a:ext>
                  </a:extLst>
                </a:gridCol>
              </a:tblGrid>
              <a:tr h="349620">
                <a:tc>
                  <a:txBody>
                    <a:bodyPr/>
                    <a:lstStyle/>
                    <a:p>
                      <a:r>
                        <a:rPr lang="en-US"/>
                        <a:t>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Oracle VirtualBox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Hyper-V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414937"/>
                  </a:ext>
                </a:extLst>
              </a:tr>
              <a:tr h="1384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74634"/>
                  </a:ext>
                </a:extLst>
              </a:tr>
              <a:tr h="24352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Het is </a:t>
                      </a:r>
                      <a:r>
                        <a:rPr lang="en-US" err="1"/>
                        <a:t>niet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gemaakt</a:t>
                      </a:r>
                      <a:r>
                        <a:rPr lang="en-US"/>
                        <a:t> om GUI </a:t>
                      </a:r>
                      <a:r>
                        <a:rPr lang="en-US" err="1"/>
                        <a:t>applicaties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runnen</a:t>
                      </a:r>
                      <a:r>
                        <a:rPr lang="en-US"/>
                        <a:t> (ALVR) 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En </a:t>
                      </a:r>
                      <a:r>
                        <a:rPr lang="en-US" err="1"/>
                        <a:t>volgens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mensen</a:t>
                      </a:r>
                      <a:r>
                        <a:rPr lang="en-US"/>
                        <a:t> op het internet is het </a:t>
                      </a:r>
                      <a:r>
                        <a:rPr lang="en-US" err="1"/>
                        <a:t>renderen</a:t>
                      </a:r>
                      <a:r>
                        <a:rPr lang="en-US"/>
                        <a:t> van games in docker </a:t>
                      </a:r>
                      <a:r>
                        <a:rPr lang="en-US" err="1"/>
                        <a:t>zeer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sloom</a:t>
                      </a:r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Heeft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geen</a:t>
                      </a:r>
                      <a:r>
                        <a:rPr lang="en-US"/>
                        <a:t> GPU-passthrough, </a:t>
                      </a:r>
                      <a:r>
                        <a:rPr lang="en-US" err="1"/>
                        <a:t>zorgt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ervoor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dat</a:t>
                      </a:r>
                      <a:r>
                        <a:rPr lang="en-US"/>
                        <a:t> we </a:t>
                      </a:r>
                      <a:r>
                        <a:rPr lang="en-US" err="1"/>
                        <a:t>geen</a:t>
                      </a:r>
                      <a:r>
                        <a:rPr lang="en-US"/>
                        <a:t> ALVR </a:t>
                      </a:r>
                      <a:r>
                        <a:rPr lang="en-US" err="1"/>
                        <a:t>kunnen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starten</a:t>
                      </a:r>
                      <a:r>
                        <a:rPr lang="en-US"/>
                        <a:t> of </a:t>
                      </a:r>
                      <a:r>
                        <a:rPr lang="en-US" err="1"/>
                        <a:t>SteamVR</a:t>
                      </a:r>
                      <a:r>
                        <a:rPr lang="en-US"/>
                        <a:t> games </a:t>
                      </a:r>
                      <a:r>
                        <a:rPr lang="en-US" err="1"/>
                        <a:t>spelen</a:t>
                      </a:r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Heeft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geen</a:t>
                      </a:r>
                      <a:r>
                        <a:rPr lang="en-US"/>
                        <a:t> support </a:t>
                      </a:r>
                      <a:r>
                        <a:rPr lang="en-US" err="1"/>
                        <a:t>voor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vGPU's</a:t>
                      </a:r>
                      <a:r>
                        <a:rPr lang="en-US"/>
                        <a:t> op de laptop. 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"</a:t>
                      </a:r>
                      <a:r>
                        <a:rPr lang="en-US" sz="1800" b="0" i="0" u="none" strike="noStrike" noProof="0">
                          <a:latin typeface="Calisto MT"/>
                        </a:rPr>
                        <a:t>Laptops with NVIDIA GPUs are not supported at this time</a:t>
                      </a:r>
                      <a:r>
                        <a:rPr lang="en-US"/>
                        <a:t>"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Source: </a:t>
                      </a:r>
                      <a:r>
                        <a:rPr lang="en-US" sz="1800" b="0" i="0" u="none" strike="noStrike" noProof="0">
                          <a:latin typeface="Calisto MT"/>
                          <a:hlinkClick r:id="rId2"/>
                        </a:rPr>
                        <a:t>https://github.com/jamesstringerparsec/Easy-GPU-PV#prerequisites</a:t>
                      </a:r>
                      <a:r>
                        <a:rPr lang="en-US" sz="1800" b="0" i="0" u="none" strike="noStrike" noProof="0">
                          <a:latin typeface="Calisto MT"/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202716"/>
                  </a:ext>
                </a:extLst>
              </a:tr>
            </a:tbl>
          </a:graphicData>
        </a:graphic>
      </p:graphicFrame>
      <p:pic>
        <p:nvPicPr>
          <p:cNvPr id="13" name="Picture 12" descr="Docker Logo, symbol, meaning, history, PNG, brand">
            <a:extLst>
              <a:ext uri="{FF2B5EF4-FFF2-40B4-BE49-F238E27FC236}">
                <a16:creationId xmlns:a16="http://schemas.microsoft.com/office/drawing/2014/main" id="{6F200AD9-9827-C989-2644-A4905CF89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70" y="2063329"/>
            <a:ext cx="2101850" cy="1177925"/>
          </a:xfrm>
          <a:prstGeom prst="rect">
            <a:avLst/>
          </a:prstGeom>
        </p:spPr>
      </p:pic>
      <p:pic>
        <p:nvPicPr>
          <p:cNvPr id="14" name="Picture 13" descr="A blue and orange logo&#10;&#10;Description automatically generated">
            <a:extLst>
              <a:ext uri="{FF2B5EF4-FFF2-40B4-BE49-F238E27FC236}">
                <a16:creationId xmlns:a16="http://schemas.microsoft.com/office/drawing/2014/main" id="{BE0648BD-2519-7921-31D7-F22385378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376" y="2226106"/>
            <a:ext cx="1304193" cy="1026258"/>
          </a:xfrm>
          <a:prstGeom prst="rect">
            <a:avLst/>
          </a:prstGeom>
        </p:spPr>
      </p:pic>
      <p:pic>
        <p:nvPicPr>
          <p:cNvPr id="3" name="Picture 2" descr="VirtualBox 2023 Latest Version Download for Windows 10/8/7">
            <a:extLst>
              <a:ext uri="{FF2B5EF4-FFF2-40B4-BE49-F238E27FC236}">
                <a16:creationId xmlns:a16="http://schemas.microsoft.com/office/drawing/2014/main" id="{B7D26AAE-46C2-31A1-74B3-7084F5864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106" y="2226982"/>
            <a:ext cx="1090707" cy="1027207"/>
          </a:xfrm>
          <a:prstGeom prst="rect">
            <a:avLst/>
          </a:prstGeom>
        </p:spPr>
      </p:pic>
      <p:pic>
        <p:nvPicPr>
          <p:cNvPr id="4" name="Picture 3" descr="Microsoft Hyper-V: Everything your need to know to get started">
            <a:extLst>
              <a:ext uri="{FF2B5EF4-FFF2-40B4-BE49-F238E27FC236}">
                <a16:creationId xmlns:a16="http://schemas.microsoft.com/office/drawing/2014/main" id="{F4267515-8B95-D2F2-700D-F3ED8DCDC0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5454" y="2228244"/>
            <a:ext cx="1666315" cy="103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9281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ChronicleVTI</vt:lpstr>
      <vt:lpstr>Haptic Interface in a networked virtual environment</vt:lpstr>
      <vt:lpstr>Inleiding</vt:lpstr>
      <vt:lpstr>Project flowchart</vt:lpstr>
      <vt:lpstr>Haptic Camera mount resolving top-down locked video footage</vt:lpstr>
      <vt:lpstr>Virtuele wereld</vt:lpstr>
      <vt:lpstr>Multiplayer Interface Multiplayer Feature Implementation</vt:lpstr>
      <vt:lpstr>Network architectuur</vt:lpstr>
      <vt:lpstr>Network degradatie User experience must be gathered, with network degradation</vt:lpstr>
      <vt:lpstr>proces virtualisatie Usage of a dedicated server</vt:lpstr>
      <vt:lpstr>Vorige Sprint (Retrospective) </vt:lpstr>
      <vt:lpstr>Volgende sprint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Haptic Interface in a networked virtual environment</dc:title>
  <dc:creator/>
  <cp:revision>1</cp:revision>
  <dcterms:created xsi:type="dcterms:W3CDTF">2024-09-13T13:12:05Z</dcterms:created>
  <dcterms:modified xsi:type="dcterms:W3CDTF">2024-10-14T10:02:44Z</dcterms:modified>
</cp:coreProperties>
</file>