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60" r:id="rId3"/>
    <p:sldId id="270" r:id="rId4"/>
    <p:sldId id="264" r:id="rId5"/>
    <p:sldId id="265" r:id="rId6"/>
    <p:sldId id="268" r:id="rId7"/>
    <p:sldId id="266" r:id="rId8"/>
    <p:sldId id="269" r:id="rId9"/>
    <p:sldId id="267" r:id="rId10"/>
    <p:sldId id="271" r:id="rId11"/>
    <p:sldId id="263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81C186-8B56-3BDE-4338-09FD3092EB84}" v="154" dt="2024-12-02T04:37:43.662"/>
    <p1510:client id="{AAC6497F-DF33-3915-3FCD-18620175DF8A}" v="182" dt="2024-12-01T18:52:20.030"/>
    <p1510:client id="{FD7C1DEA-45EF-85F8-4411-C4FC3958D0DD}" v="408" dt="2024-12-01T23:30:33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pijn Brinkman (1078024)" userId="S::1078024@hr.nl::431717ca-6b52-48ab-8127-c746e8dd3654" providerId="AD" clId="Web-{9F9CB5F4-FDF0-C8E6-4C31-83434D3038FD}"/>
    <pc:docChg chg="addSld modSld">
      <pc:chgData name="Pepijn Brinkman (1078024)" userId="S::1078024@hr.nl::431717ca-6b52-48ab-8127-c746e8dd3654" providerId="AD" clId="Web-{9F9CB5F4-FDF0-C8E6-4C31-83434D3038FD}" dt="2024-11-29T14:03:35.804" v="212" actId="20577"/>
      <pc:docMkLst>
        <pc:docMk/>
      </pc:docMkLst>
      <pc:sldChg chg="modSp">
        <pc:chgData name="Pepijn Brinkman (1078024)" userId="S::1078024@hr.nl::431717ca-6b52-48ab-8127-c746e8dd3654" providerId="AD" clId="Web-{9F9CB5F4-FDF0-C8E6-4C31-83434D3038FD}" dt="2024-11-29T14:02:54.178" v="172" actId="20577"/>
        <pc:sldMkLst>
          <pc:docMk/>
          <pc:sldMk cId="3922486767" sldId="258"/>
        </pc:sldMkLst>
        <pc:spChg chg="mod">
          <ac:chgData name="Pepijn Brinkman (1078024)" userId="S::1078024@hr.nl::431717ca-6b52-48ab-8127-c746e8dd3654" providerId="AD" clId="Web-{9F9CB5F4-FDF0-C8E6-4C31-83434D3038FD}" dt="2024-11-29T14:02:54.178" v="172" actId="20577"/>
          <ac:spMkLst>
            <pc:docMk/>
            <pc:sldMk cId="3922486767" sldId="258"/>
            <ac:spMk id="3" creationId="{77F9FABE-DF50-D68E-021E-FAC311069DF0}"/>
          </ac:spMkLst>
        </pc:spChg>
      </pc:sldChg>
      <pc:sldChg chg="modSp">
        <pc:chgData name="Pepijn Brinkman (1078024)" userId="S::1078024@hr.nl::431717ca-6b52-48ab-8127-c746e8dd3654" providerId="AD" clId="Web-{9F9CB5F4-FDF0-C8E6-4C31-83434D3038FD}" dt="2024-11-29T14:03:35.804" v="212" actId="20577"/>
        <pc:sldMkLst>
          <pc:docMk/>
          <pc:sldMk cId="2297101353" sldId="260"/>
        </pc:sldMkLst>
        <pc:spChg chg="mod">
          <ac:chgData name="Pepijn Brinkman (1078024)" userId="S::1078024@hr.nl::431717ca-6b52-48ab-8127-c746e8dd3654" providerId="AD" clId="Web-{9F9CB5F4-FDF0-C8E6-4C31-83434D3038FD}" dt="2024-11-29T14:03:35.804" v="212" actId="20577"/>
          <ac:spMkLst>
            <pc:docMk/>
            <pc:sldMk cId="2297101353" sldId="260"/>
            <ac:spMk id="3" creationId="{DB452A90-5269-BF25-4CE6-324649A9ADE7}"/>
          </ac:spMkLst>
        </pc:spChg>
      </pc:sldChg>
      <pc:sldChg chg="modSp">
        <pc:chgData name="Pepijn Brinkman (1078024)" userId="S::1078024@hr.nl::431717ca-6b52-48ab-8127-c746e8dd3654" providerId="AD" clId="Web-{9F9CB5F4-FDF0-C8E6-4C31-83434D3038FD}" dt="2024-11-29T13:34:39.648" v="105" actId="20577"/>
        <pc:sldMkLst>
          <pc:docMk/>
          <pc:sldMk cId="472194312" sldId="263"/>
        </pc:sldMkLst>
        <pc:spChg chg="mod">
          <ac:chgData name="Pepijn Brinkman (1078024)" userId="S::1078024@hr.nl::431717ca-6b52-48ab-8127-c746e8dd3654" providerId="AD" clId="Web-{9F9CB5F4-FDF0-C8E6-4C31-83434D3038FD}" dt="2024-11-29T13:34:39.648" v="105" actId="20577"/>
          <ac:spMkLst>
            <pc:docMk/>
            <pc:sldMk cId="472194312" sldId="263"/>
            <ac:spMk id="3" creationId="{F4B350A5-2E9E-B5D9-999E-021FBFCCCDFB}"/>
          </ac:spMkLst>
        </pc:spChg>
      </pc:sldChg>
      <pc:sldChg chg="modSp">
        <pc:chgData name="Pepijn Brinkman (1078024)" userId="S::1078024@hr.nl::431717ca-6b52-48ab-8127-c746e8dd3654" providerId="AD" clId="Web-{9F9CB5F4-FDF0-C8E6-4C31-83434D3038FD}" dt="2024-11-29T13:43:50.569" v="124" actId="20577"/>
        <pc:sldMkLst>
          <pc:docMk/>
          <pc:sldMk cId="1173723855" sldId="264"/>
        </pc:sldMkLst>
        <pc:spChg chg="mod">
          <ac:chgData name="Pepijn Brinkman (1078024)" userId="S::1078024@hr.nl::431717ca-6b52-48ab-8127-c746e8dd3654" providerId="AD" clId="Web-{9F9CB5F4-FDF0-C8E6-4C31-83434D3038FD}" dt="2024-11-29T13:43:50.569" v="124" actId="20577"/>
          <ac:spMkLst>
            <pc:docMk/>
            <pc:sldMk cId="1173723855" sldId="264"/>
            <ac:spMk id="3" creationId="{93AED1B8-544B-BE69-1482-E643A64E6410}"/>
          </ac:spMkLst>
        </pc:spChg>
      </pc:sldChg>
      <pc:sldChg chg="modSp">
        <pc:chgData name="Pepijn Brinkman (1078024)" userId="S::1078024@hr.nl::431717ca-6b52-48ab-8127-c746e8dd3654" providerId="AD" clId="Web-{9F9CB5F4-FDF0-C8E6-4C31-83434D3038FD}" dt="2024-11-29T13:43:53.132" v="125" actId="20577"/>
        <pc:sldMkLst>
          <pc:docMk/>
          <pc:sldMk cId="2209244035" sldId="265"/>
        </pc:sldMkLst>
        <pc:spChg chg="mod">
          <ac:chgData name="Pepijn Brinkman (1078024)" userId="S::1078024@hr.nl::431717ca-6b52-48ab-8127-c746e8dd3654" providerId="AD" clId="Web-{9F9CB5F4-FDF0-C8E6-4C31-83434D3038FD}" dt="2024-11-29T13:43:53.132" v="125" actId="20577"/>
          <ac:spMkLst>
            <pc:docMk/>
            <pc:sldMk cId="2209244035" sldId="265"/>
            <ac:spMk id="2" creationId="{5B0FA2D4-EBFF-DF73-76FE-544DF449D215}"/>
          </ac:spMkLst>
        </pc:spChg>
      </pc:sldChg>
      <pc:sldChg chg="modSp add replId">
        <pc:chgData name="Pepijn Brinkman (1078024)" userId="S::1078024@hr.nl::431717ca-6b52-48ab-8127-c746e8dd3654" providerId="AD" clId="Web-{9F9CB5F4-FDF0-C8E6-4C31-83434D3038FD}" dt="2024-11-29T13:43:57.429" v="126" actId="20577"/>
        <pc:sldMkLst>
          <pc:docMk/>
          <pc:sldMk cId="3209129741" sldId="266"/>
        </pc:sldMkLst>
        <pc:spChg chg="mod">
          <ac:chgData name="Pepijn Brinkman (1078024)" userId="S::1078024@hr.nl::431717ca-6b52-48ab-8127-c746e8dd3654" providerId="AD" clId="Web-{9F9CB5F4-FDF0-C8E6-4C31-83434D3038FD}" dt="2024-11-29T13:43:57.429" v="126" actId="20577"/>
          <ac:spMkLst>
            <pc:docMk/>
            <pc:sldMk cId="3209129741" sldId="266"/>
            <ac:spMk id="2" creationId="{5B0FA2D4-EBFF-DF73-76FE-544DF449D215}"/>
          </ac:spMkLst>
        </pc:spChg>
        <pc:spChg chg="mod">
          <ac:chgData name="Pepijn Brinkman (1078024)" userId="S::1078024@hr.nl::431717ca-6b52-48ab-8127-c746e8dd3654" providerId="AD" clId="Web-{9F9CB5F4-FDF0-C8E6-4C31-83434D3038FD}" dt="2024-11-29T13:31:18.877" v="24" actId="20577"/>
          <ac:spMkLst>
            <pc:docMk/>
            <pc:sldMk cId="3209129741" sldId="266"/>
            <ac:spMk id="3" creationId="{B7F88A8B-15EA-0FE3-EFE2-FB3EF3673F9F}"/>
          </ac:spMkLst>
        </pc:spChg>
      </pc:sldChg>
      <pc:sldChg chg="modSp add replId">
        <pc:chgData name="Pepijn Brinkman (1078024)" userId="S::1078024@hr.nl::431717ca-6b52-48ab-8127-c746e8dd3654" providerId="AD" clId="Web-{9F9CB5F4-FDF0-C8E6-4C31-83434D3038FD}" dt="2024-11-29T14:01:45.036" v="163" actId="20577"/>
        <pc:sldMkLst>
          <pc:docMk/>
          <pc:sldMk cId="2561661730" sldId="267"/>
        </pc:sldMkLst>
        <pc:spChg chg="mod">
          <ac:chgData name="Pepijn Brinkman (1078024)" userId="S::1078024@hr.nl::431717ca-6b52-48ab-8127-c746e8dd3654" providerId="AD" clId="Web-{9F9CB5F4-FDF0-C8E6-4C31-83434D3038FD}" dt="2024-11-29T13:44:01.163" v="127" actId="20577"/>
          <ac:spMkLst>
            <pc:docMk/>
            <pc:sldMk cId="2561661730" sldId="267"/>
            <ac:spMk id="2" creationId="{5B0FA2D4-EBFF-DF73-76FE-544DF449D215}"/>
          </ac:spMkLst>
        </pc:spChg>
        <pc:spChg chg="mod">
          <ac:chgData name="Pepijn Brinkman (1078024)" userId="S::1078024@hr.nl::431717ca-6b52-48ab-8127-c746e8dd3654" providerId="AD" clId="Web-{9F9CB5F4-FDF0-C8E6-4C31-83434D3038FD}" dt="2024-11-29T14:01:45.036" v="163" actId="20577"/>
          <ac:spMkLst>
            <pc:docMk/>
            <pc:sldMk cId="2561661730" sldId="267"/>
            <ac:spMk id="3" creationId="{B7F88A8B-15EA-0FE3-EFE2-FB3EF3673F9F}"/>
          </ac:spMkLst>
        </pc:spChg>
      </pc:sldChg>
      <pc:sldChg chg="addSp delSp modSp add replId">
        <pc:chgData name="Pepijn Brinkman (1078024)" userId="S::1078024@hr.nl::431717ca-6b52-48ab-8127-c746e8dd3654" providerId="AD" clId="Web-{9F9CB5F4-FDF0-C8E6-4C31-83434D3038FD}" dt="2024-11-29T13:57:23.529" v="154" actId="1076"/>
        <pc:sldMkLst>
          <pc:docMk/>
          <pc:sldMk cId="3718230797" sldId="268"/>
        </pc:sldMkLst>
        <pc:spChg chg="mod">
          <ac:chgData name="Pepijn Brinkman (1078024)" userId="S::1078024@hr.nl::431717ca-6b52-48ab-8127-c746e8dd3654" providerId="AD" clId="Web-{9F9CB5F4-FDF0-C8E6-4C31-83434D3038FD}" dt="2024-11-29T13:44:06.867" v="130" actId="20577"/>
          <ac:spMkLst>
            <pc:docMk/>
            <pc:sldMk cId="3718230797" sldId="268"/>
            <ac:spMk id="2" creationId="{5B0FA2D4-EBFF-DF73-76FE-544DF449D215}"/>
          </ac:spMkLst>
        </pc:spChg>
        <pc:spChg chg="add mod">
          <ac:chgData name="Pepijn Brinkman (1078024)" userId="S::1078024@hr.nl::431717ca-6b52-48ab-8127-c746e8dd3654" providerId="AD" clId="Web-{9F9CB5F4-FDF0-C8E6-4C31-83434D3038FD}" dt="2024-11-29T13:57:23.529" v="154" actId="1076"/>
          <ac:spMkLst>
            <pc:docMk/>
            <pc:sldMk cId="3718230797" sldId="268"/>
            <ac:spMk id="5" creationId="{92A4674D-E98C-5073-7D5A-E213BA227521}"/>
          </ac:spMkLst>
        </pc:spChg>
        <pc:picChg chg="add mod ord">
          <ac:chgData name="Pepijn Brinkman (1078024)" userId="S::1078024@hr.nl::431717ca-6b52-48ab-8127-c746e8dd3654" providerId="AD" clId="Web-{9F9CB5F4-FDF0-C8E6-4C31-83434D3038FD}" dt="2024-11-29T13:56:40.043" v="141" actId="1076"/>
          <ac:picMkLst>
            <pc:docMk/>
            <pc:sldMk cId="3718230797" sldId="268"/>
            <ac:picMk id="4" creationId="{347132A1-807B-CAA2-B09B-47307683B9D9}"/>
          </ac:picMkLst>
        </pc:picChg>
      </pc:sldChg>
    </pc:docChg>
  </pc:docChgLst>
  <pc:docChgLst>
    <pc:chgData name="Chevan Ramcharan (1072166)" userId="S::1072166@hr.nl::a37f4463-e4a6-4241-a999-50f499047c60" providerId="AD" clId="Web-{5181C186-8B56-3BDE-4338-09FD3092EB84}"/>
    <pc:docChg chg="addSld modSld">
      <pc:chgData name="Chevan Ramcharan (1072166)" userId="S::1072166@hr.nl::a37f4463-e4a6-4241-a999-50f499047c60" providerId="AD" clId="Web-{5181C186-8B56-3BDE-4338-09FD3092EB84}" dt="2024-12-02T04:37:43.662" v="150" actId="1076"/>
      <pc:docMkLst>
        <pc:docMk/>
      </pc:docMkLst>
      <pc:sldChg chg="modSp">
        <pc:chgData name="Chevan Ramcharan (1072166)" userId="S::1072166@hr.nl::a37f4463-e4a6-4241-a999-50f499047c60" providerId="AD" clId="Web-{5181C186-8B56-3BDE-4338-09FD3092EB84}" dt="2024-12-02T04:37:43.662" v="150" actId="1076"/>
        <pc:sldMkLst>
          <pc:docMk/>
          <pc:sldMk cId="2209244035" sldId="265"/>
        </pc:sldMkLst>
        <pc:spChg chg="mod">
          <ac:chgData name="Chevan Ramcharan (1072166)" userId="S::1072166@hr.nl::a37f4463-e4a6-4241-a999-50f499047c60" providerId="AD" clId="Web-{5181C186-8B56-3BDE-4338-09FD3092EB84}" dt="2024-12-02T04:37:43.662" v="150" actId="1076"/>
          <ac:spMkLst>
            <pc:docMk/>
            <pc:sldMk cId="2209244035" sldId="265"/>
            <ac:spMk id="3" creationId="{B7F88A8B-15EA-0FE3-EFE2-FB3EF3673F9F}"/>
          </ac:spMkLst>
        </pc:spChg>
      </pc:sldChg>
      <pc:sldChg chg="modSp">
        <pc:chgData name="Chevan Ramcharan (1072166)" userId="S::1072166@hr.nl::a37f4463-e4a6-4241-a999-50f499047c60" providerId="AD" clId="Web-{5181C186-8B56-3BDE-4338-09FD3092EB84}" dt="2024-12-02T04:36:23.769" v="121" actId="1076"/>
        <pc:sldMkLst>
          <pc:docMk/>
          <pc:sldMk cId="3209129741" sldId="266"/>
        </pc:sldMkLst>
        <pc:spChg chg="mod">
          <ac:chgData name="Chevan Ramcharan (1072166)" userId="S::1072166@hr.nl::a37f4463-e4a6-4241-a999-50f499047c60" providerId="AD" clId="Web-{5181C186-8B56-3BDE-4338-09FD3092EB84}" dt="2024-12-02T04:36:16.660" v="120" actId="14100"/>
          <ac:spMkLst>
            <pc:docMk/>
            <pc:sldMk cId="3209129741" sldId="266"/>
            <ac:spMk id="2" creationId="{5B0FA2D4-EBFF-DF73-76FE-544DF449D215}"/>
          </ac:spMkLst>
        </pc:spChg>
        <pc:spChg chg="mod">
          <ac:chgData name="Chevan Ramcharan (1072166)" userId="S::1072166@hr.nl::a37f4463-e4a6-4241-a999-50f499047c60" providerId="AD" clId="Web-{5181C186-8B56-3BDE-4338-09FD3092EB84}" dt="2024-12-02T04:36:23.769" v="121" actId="1076"/>
          <ac:spMkLst>
            <pc:docMk/>
            <pc:sldMk cId="3209129741" sldId="266"/>
            <ac:spMk id="3" creationId="{B7F88A8B-15EA-0FE3-EFE2-FB3EF3673F9F}"/>
          </ac:spMkLst>
        </pc:spChg>
      </pc:sldChg>
      <pc:sldChg chg="modSp">
        <pc:chgData name="Chevan Ramcharan (1072166)" userId="S::1072166@hr.nl::a37f4463-e4a6-4241-a999-50f499047c60" providerId="AD" clId="Web-{5181C186-8B56-3BDE-4338-09FD3092EB84}" dt="2024-12-02T04:35:42.487" v="119" actId="1076"/>
        <pc:sldMkLst>
          <pc:docMk/>
          <pc:sldMk cId="3042748788" sldId="269"/>
        </pc:sldMkLst>
        <pc:picChg chg="mod">
          <ac:chgData name="Chevan Ramcharan (1072166)" userId="S::1072166@hr.nl::a37f4463-e4a6-4241-a999-50f499047c60" providerId="AD" clId="Web-{5181C186-8B56-3BDE-4338-09FD3092EB84}" dt="2024-12-02T04:35:42.487" v="119" actId="1076"/>
          <ac:picMkLst>
            <pc:docMk/>
            <pc:sldMk cId="3042748788" sldId="269"/>
            <ac:picMk id="4" creationId="{4FAE7EF2-E9B7-3931-E344-5A9B5C13128C}"/>
          </ac:picMkLst>
        </pc:picChg>
        <pc:picChg chg="mod">
          <ac:chgData name="Chevan Ramcharan (1072166)" userId="S::1072166@hr.nl::a37f4463-e4a6-4241-a999-50f499047c60" providerId="AD" clId="Web-{5181C186-8B56-3BDE-4338-09FD3092EB84}" dt="2024-12-02T04:35:41.143" v="118" actId="1076"/>
          <ac:picMkLst>
            <pc:docMk/>
            <pc:sldMk cId="3042748788" sldId="269"/>
            <ac:picMk id="5" creationId="{5B38ADD7-395E-76F8-E001-4D7917258A1B}"/>
          </ac:picMkLst>
        </pc:picChg>
      </pc:sldChg>
      <pc:sldChg chg="modSp new">
        <pc:chgData name="Chevan Ramcharan (1072166)" userId="S::1072166@hr.nl::a37f4463-e4a6-4241-a999-50f499047c60" providerId="AD" clId="Web-{5181C186-8B56-3BDE-4338-09FD3092EB84}" dt="2024-12-02T04:37:16.896" v="149" actId="20577"/>
        <pc:sldMkLst>
          <pc:docMk/>
          <pc:sldMk cId="3937203769" sldId="271"/>
        </pc:sldMkLst>
        <pc:spChg chg="mod">
          <ac:chgData name="Chevan Ramcharan (1072166)" userId="S::1072166@hr.nl::a37f4463-e4a6-4241-a999-50f499047c60" providerId="AD" clId="Web-{5181C186-8B56-3BDE-4338-09FD3092EB84}" dt="2024-12-02T04:32:21.836" v="5" actId="20577"/>
          <ac:spMkLst>
            <pc:docMk/>
            <pc:sldMk cId="3937203769" sldId="271"/>
            <ac:spMk id="2" creationId="{2A6FAC5C-D365-14BD-46B3-E59BA93A1D2D}"/>
          </ac:spMkLst>
        </pc:spChg>
        <pc:spChg chg="mod">
          <ac:chgData name="Chevan Ramcharan (1072166)" userId="S::1072166@hr.nl::a37f4463-e4a6-4241-a999-50f499047c60" providerId="AD" clId="Web-{5181C186-8B56-3BDE-4338-09FD3092EB84}" dt="2024-12-02T04:37:16.896" v="149" actId="20577"/>
          <ac:spMkLst>
            <pc:docMk/>
            <pc:sldMk cId="3937203769" sldId="271"/>
            <ac:spMk id="3" creationId="{17694333-CDB4-41A8-7BA4-4C1C66E1ACE1}"/>
          </ac:spMkLst>
        </pc:spChg>
      </pc:sldChg>
    </pc:docChg>
  </pc:docChgLst>
  <pc:docChgLst>
    <pc:chgData name="Pepijn Brinkman (1078024)" userId="S::1078024@hr.nl::431717ca-6b52-48ab-8127-c746e8dd3654" providerId="AD" clId="Web-{F6DE3E3E-B85B-1D54-8A7E-F6D92CF22DB2}"/>
    <pc:docChg chg="addSld modSld sldOrd">
      <pc:chgData name="Pepijn Brinkman (1078024)" userId="S::1078024@hr.nl::431717ca-6b52-48ab-8127-c746e8dd3654" providerId="AD" clId="Web-{F6DE3E3E-B85B-1D54-8A7E-F6D92CF22DB2}" dt="2024-09-13T13:40:48.118" v="67" actId="20577"/>
      <pc:docMkLst>
        <pc:docMk/>
      </pc:docMkLst>
      <pc:sldChg chg="modSp new ord">
        <pc:chgData name="Pepijn Brinkman (1078024)" userId="S::1078024@hr.nl::431717ca-6b52-48ab-8127-c746e8dd3654" providerId="AD" clId="Web-{F6DE3E3E-B85B-1D54-8A7E-F6D92CF22DB2}" dt="2024-09-13T13:34:19.060" v="39"/>
        <pc:sldMkLst>
          <pc:docMk/>
          <pc:sldMk cId="4088527815" sldId="259"/>
        </pc:sldMkLst>
      </pc:sldChg>
      <pc:sldChg chg="modSp new">
        <pc:chgData name="Pepijn Brinkman (1078024)" userId="S::1078024@hr.nl::431717ca-6b52-48ab-8127-c746e8dd3654" providerId="AD" clId="Web-{F6DE3E3E-B85B-1D54-8A7E-F6D92CF22DB2}" dt="2024-09-13T13:40:48.118" v="67" actId="20577"/>
        <pc:sldMkLst>
          <pc:docMk/>
          <pc:sldMk cId="2297101353" sldId="260"/>
        </pc:sldMkLst>
        <pc:spChg chg="mod">
          <ac:chgData name="Pepijn Brinkman (1078024)" userId="S::1078024@hr.nl::431717ca-6b52-48ab-8127-c746e8dd3654" providerId="AD" clId="Web-{F6DE3E3E-B85B-1D54-8A7E-F6D92CF22DB2}" dt="2024-09-13T13:31:54.009" v="16" actId="20577"/>
          <ac:spMkLst>
            <pc:docMk/>
            <pc:sldMk cId="2297101353" sldId="260"/>
            <ac:spMk id="2" creationId="{776AA65B-0850-5C50-21F5-1C79F00FEABF}"/>
          </ac:spMkLst>
        </pc:spChg>
        <pc:spChg chg="mod">
          <ac:chgData name="Pepijn Brinkman (1078024)" userId="S::1078024@hr.nl::431717ca-6b52-48ab-8127-c746e8dd3654" providerId="AD" clId="Web-{F6DE3E3E-B85B-1D54-8A7E-F6D92CF22DB2}" dt="2024-09-13T13:40:48.118" v="67" actId="20577"/>
          <ac:spMkLst>
            <pc:docMk/>
            <pc:sldMk cId="2297101353" sldId="260"/>
            <ac:spMk id="3" creationId="{DB452A90-5269-BF25-4CE6-324649A9ADE7}"/>
          </ac:spMkLst>
        </pc:spChg>
      </pc:sldChg>
    </pc:docChg>
  </pc:docChgLst>
  <pc:docChgLst>
    <pc:chgData name="Derk Ottersberg (1076265)" userId="S::1076265@hr.nl::ed2390c0-1590-463b-8ead-4aa08592d1a3" providerId="AD" clId="Web-{A460941A-C695-6BA2-E623-24208374A510}"/>
    <pc:docChg chg="addSld modSld addMainMaster delMainMaster">
      <pc:chgData name="Derk Ottersberg (1076265)" userId="S::1076265@hr.nl::ed2390c0-1590-463b-8ead-4aa08592d1a3" providerId="AD" clId="Web-{A460941A-C695-6BA2-E623-24208374A510}" dt="2024-09-13T14:04:49.395" v="103" actId="14100"/>
      <pc:docMkLst>
        <pc:docMk/>
      </pc:docMkLst>
      <pc:sldChg chg="addSp delSp modSp mod setBg modClrScheme chgLayout">
        <pc:chgData name="Derk Ottersberg (1076265)" userId="S::1076265@hr.nl::ed2390c0-1590-463b-8ead-4aa08592d1a3" providerId="AD" clId="Web-{A460941A-C695-6BA2-E623-24208374A510}" dt="2024-09-13T13:15:59.993" v="15"/>
        <pc:sldMkLst>
          <pc:docMk/>
          <pc:sldMk cId="109857222" sldId="256"/>
        </pc:sldMkLst>
        <pc:spChg chg="mod">
          <ac:chgData name="Derk Ottersberg (1076265)" userId="S::1076265@hr.nl::ed2390c0-1590-463b-8ead-4aa08592d1a3" providerId="AD" clId="Web-{A460941A-C695-6BA2-E623-24208374A510}" dt="2024-09-13T13:15:59.993" v="15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erk Ottersberg (1076265)" userId="S::1076265@hr.nl::ed2390c0-1590-463b-8ead-4aa08592d1a3" providerId="AD" clId="Web-{A460941A-C695-6BA2-E623-24208374A510}" dt="2024-09-13T13:15:59.993" v="15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Derk Ottersberg (1076265)" userId="S::1076265@hr.nl::ed2390c0-1590-463b-8ead-4aa08592d1a3" providerId="AD" clId="Web-{A460941A-C695-6BA2-E623-24208374A510}" dt="2024-09-13T13:15:59.993" v="15"/>
          <ac:spMkLst>
            <pc:docMk/>
            <pc:sldMk cId="109857222" sldId="256"/>
            <ac:spMk id="22" creationId="{33E93247-6229-44AB-A550-739E971E690B}"/>
          </ac:spMkLst>
        </pc:spChg>
        <pc:picChg chg="add mod ord">
          <ac:chgData name="Derk Ottersberg (1076265)" userId="S::1076265@hr.nl::ed2390c0-1590-463b-8ead-4aa08592d1a3" providerId="AD" clId="Web-{A460941A-C695-6BA2-E623-24208374A510}" dt="2024-09-13T13:15:59.993" v="15"/>
          <ac:picMkLst>
            <pc:docMk/>
            <pc:sldMk cId="109857222" sldId="256"/>
            <ac:picMk id="4" creationId="{613E8496-9903-FA34-9313-FD48F81F2130}"/>
          </ac:picMkLst>
        </pc:picChg>
        <pc:cxnChg chg="add">
          <ac:chgData name="Derk Ottersberg (1076265)" userId="S::1076265@hr.nl::ed2390c0-1590-463b-8ead-4aa08592d1a3" providerId="AD" clId="Web-{A460941A-C695-6BA2-E623-24208374A510}" dt="2024-09-13T13:15:59.993" v="15"/>
          <ac:cxnSpMkLst>
            <pc:docMk/>
            <pc:sldMk cId="109857222" sldId="256"/>
            <ac:cxnSpMk id="23" creationId="{EE2E603F-4A95-4FE8-BB06-211DFD75DBEF}"/>
          </ac:cxnSpMkLst>
        </pc:cxnChg>
      </pc:sldChg>
      <pc:sldChg chg="modSp new">
        <pc:chgData name="Derk Ottersberg (1076265)" userId="S::1076265@hr.nl::ed2390c0-1590-463b-8ead-4aa08592d1a3" providerId="AD" clId="Web-{A460941A-C695-6BA2-E623-24208374A510}" dt="2024-09-13T13:16:31.588" v="19" actId="20577"/>
        <pc:sldMkLst>
          <pc:docMk/>
          <pc:sldMk cId="3035354452" sldId="257"/>
        </pc:sldMkLst>
      </pc:sldChg>
      <pc:sldChg chg="modSp new">
        <pc:chgData name="Derk Ottersberg (1076265)" userId="S::1076265@hr.nl::ed2390c0-1590-463b-8ead-4aa08592d1a3" providerId="AD" clId="Web-{A460941A-C695-6BA2-E623-24208374A510}" dt="2024-09-13T13:56:55.611" v="87" actId="20577"/>
        <pc:sldMkLst>
          <pc:docMk/>
          <pc:sldMk cId="3922486767" sldId="258"/>
        </pc:sldMkLst>
        <pc:spChg chg="mod">
          <ac:chgData name="Derk Ottersberg (1076265)" userId="S::1076265@hr.nl::ed2390c0-1590-463b-8ead-4aa08592d1a3" providerId="AD" clId="Web-{A460941A-C695-6BA2-E623-24208374A510}" dt="2024-09-13T13:16:33.635" v="21" actId="20577"/>
          <ac:spMkLst>
            <pc:docMk/>
            <pc:sldMk cId="3922486767" sldId="258"/>
            <ac:spMk id="2" creationId="{FF956EC1-D74B-14C6-3885-42CDDE439C69}"/>
          </ac:spMkLst>
        </pc:spChg>
        <pc:spChg chg="mod">
          <ac:chgData name="Derk Ottersberg (1076265)" userId="S::1076265@hr.nl::ed2390c0-1590-463b-8ead-4aa08592d1a3" providerId="AD" clId="Web-{A460941A-C695-6BA2-E623-24208374A510}" dt="2024-09-13T13:56:55.611" v="87" actId="20577"/>
          <ac:spMkLst>
            <pc:docMk/>
            <pc:sldMk cId="3922486767" sldId="258"/>
            <ac:spMk id="3" creationId="{77F9FABE-DF50-D68E-021E-FAC311069DF0}"/>
          </ac:spMkLst>
        </pc:spChg>
      </pc:sldChg>
      <pc:sldChg chg="addSp modSp new">
        <pc:chgData name="Derk Ottersberg (1076265)" userId="S::1076265@hr.nl::ed2390c0-1590-463b-8ead-4aa08592d1a3" providerId="AD" clId="Web-{A460941A-C695-6BA2-E623-24208374A510}" dt="2024-09-13T14:04:49.395" v="103" actId="14100"/>
        <pc:sldMkLst>
          <pc:docMk/>
          <pc:sldMk cId="2574699124" sldId="261"/>
        </pc:sldMkLst>
      </pc:sldChg>
      <pc:sldMasterChg chg="del delSldLayout">
        <pc:chgData name="Derk Ottersberg (1076265)" userId="S::1076265@hr.nl::ed2390c0-1590-463b-8ead-4aa08592d1a3" providerId="AD" clId="Web-{A460941A-C695-6BA2-E623-24208374A510}" dt="2024-09-13T13:14:30.756" v="0"/>
        <pc:sldMasterMkLst>
          <pc:docMk/>
          <pc:sldMasterMk cId="2460954070" sldId="2147483660"/>
        </pc:sldMasterMkLst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Derk Ottersberg (1076265)" userId="S::1076265@hr.nl::ed2390c0-1590-463b-8ead-4aa08592d1a3" providerId="AD" clId="Web-{A460941A-C695-6BA2-E623-24208374A510}" dt="2024-09-13T13:15:59.993" v="15"/>
        <pc:sldMasterMkLst>
          <pc:docMk/>
          <pc:sldMasterMk cId="3029737434" sldId="2147483724"/>
        </pc:sldMasterMkLst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54113593" sldId="2147483713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926760263" sldId="2147483714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774927629" sldId="2147483715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3443554723" sldId="2147483716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1240500244" sldId="2147483717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284032520" sldId="2147483718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1500924733" sldId="2147483719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1671839305" sldId="2147483720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3896872917" sldId="2147483721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1621599151" sldId="2147483722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6075198" sldId="2147483723"/>
          </pc:sldLayoutMkLst>
        </pc:sldLayoutChg>
      </pc:sldMasterChg>
      <pc:sldMasterChg chg="add addSldLayout">
        <pc:chgData name="Derk Ottersberg (1076265)" userId="S::1076265@hr.nl::ed2390c0-1590-463b-8ead-4aa08592d1a3" providerId="AD" clId="Web-{A460941A-C695-6BA2-E623-24208374A510}" dt="2024-09-13T13:15:59.993" v="15"/>
        <pc:sldMasterMkLst>
          <pc:docMk/>
          <pc:sldMasterMk cId="2741363958" sldId="2147483787"/>
        </pc:sldMasterMkLst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154451083" sldId="2147483776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4257711021" sldId="2147483777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583930096" sldId="2147483778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3710247261" sldId="2147483779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1083657087" sldId="2147483780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3025162164" sldId="2147483781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249347265" sldId="2147483782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3001332042" sldId="2147483783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546530880" sldId="2147483784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91491486" sldId="2147483785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1382461383" sldId="2147483786"/>
          </pc:sldLayoutMkLst>
        </pc:sldLayoutChg>
      </pc:sldMasterChg>
      <pc:sldMasterChg chg="add del addSldLayout delSldLayout">
        <pc:chgData name="Derk Ottersberg (1076265)" userId="S::1076265@hr.nl::ed2390c0-1590-463b-8ead-4aa08592d1a3" providerId="AD" clId="Web-{A460941A-C695-6BA2-E623-24208374A510}" dt="2024-09-13T13:15:59.946" v="14"/>
        <pc:sldMasterMkLst>
          <pc:docMk/>
          <pc:sldMasterMk cId="2784063003" sldId="2147483813"/>
        </pc:sldMasterMkLst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3815268384" sldId="2147483802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1417936812" sldId="2147483803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4146048209" sldId="2147483804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1000044076" sldId="2147483805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1136563709" sldId="2147483806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4046222144" sldId="2147483807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3856181243" sldId="2147483808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53856115" sldId="2147483809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4112328343" sldId="2147483810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2197714115" sldId="2147483811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4172163102" sldId="2147483812"/>
          </pc:sldLayoutMkLst>
        </pc:sldLayoutChg>
      </pc:sldMasterChg>
    </pc:docChg>
  </pc:docChgLst>
  <pc:docChgLst>
    <pc:chgData name="Pirmin Kalbermatter (1069542)" userId="S::1069542@hr.nl::83df0ed8-12ff-4dae-b4b0-be69d7eb2df9" providerId="AD" clId="Web-{F4624433-B849-FFD6-521E-B9E058E0628A}"/>
    <pc:docChg chg="addSld delSld modSld">
      <pc:chgData name="Pirmin Kalbermatter (1069542)" userId="S::1069542@hr.nl::83df0ed8-12ff-4dae-b4b0-be69d7eb2df9" providerId="AD" clId="Web-{F4624433-B849-FFD6-521E-B9E058E0628A}" dt="2024-09-16T10:09:36.505" v="97"/>
      <pc:docMkLst>
        <pc:docMk/>
      </pc:docMkLst>
      <pc:sldChg chg="modSp">
        <pc:chgData name="Pirmin Kalbermatter (1069542)" userId="S::1069542@hr.nl::83df0ed8-12ff-4dae-b4b0-be69d7eb2df9" providerId="AD" clId="Web-{F4624433-B849-FFD6-521E-B9E058E0628A}" dt="2024-09-16T09:44:51.070" v="95" actId="20577"/>
        <pc:sldMkLst>
          <pc:docMk/>
          <pc:sldMk cId="3922486767" sldId="258"/>
        </pc:sldMkLst>
        <pc:spChg chg="mod">
          <ac:chgData name="Pirmin Kalbermatter (1069542)" userId="S::1069542@hr.nl::83df0ed8-12ff-4dae-b4b0-be69d7eb2df9" providerId="AD" clId="Web-{F4624433-B849-FFD6-521E-B9E058E0628A}" dt="2024-09-16T09:44:51.070" v="95" actId="20577"/>
          <ac:spMkLst>
            <pc:docMk/>
            <pc:sldMk cId="3922486767" sldId="258"/>
            <ac:spMk id="3" creationId="{77F9FABE-DF50-D68E-021E-FAC311069DF0}"/>
          </ac:spMkLst>
        </pc:spChg>
      </pc:sldChg>
      <pc:sldChg chg="new del">
        <pc:chgData name="Pirmin Kalbermatter (1069542)" userId="S::1069542@hr.nl::83df0ed8-12ff-4dae-b4b0-be69d7eb2df9" providerId="AD" clId="Web-{F4624433-B849-FFD6-521E-B9E058E0628A}" dt="2024-09-16T10:09:36.505" v="97"/>
        <pc:sldMkLst>
          <pc:docMk/>
          <pc:sldMk cId="686276393" sldId="264"/>
        </pc:sldMkLst>
      </pc:sldChg>
    </pc:docChg>
  </pc:docChgLst>
  <pc:docChgLst>
    <pc:chgData name="Derk Ottersberg (1076265)" userId="S::1076265@hr.nl::ed2390c0-1590-463b-8ead-4aa08592d1a3" providerId="AD" clId="Web-{AAC6497F-DF33-3915-3FCD-18620175DF8A}"/>
    <pc:docChg chg="addSld modSld">
      <pc:chgData name="Derk Ottersberg (1076265)" userId="S::1076265@hr.nl::ed2390c0-1590-463b-8ead-4aa08592d1a3" providerId="AD" clId="Web-{AAC6497F-DF33-3915-3FCD-18620175DF8A}" dt="2024-12-01T18:52:20.030" v="174" actId="20577"/>
      <pc:docMkLst>
        <pc:docMk/>
      </pc:docMkLst>
      <pc:sldChg chg="addSp modSp new">
        <pc:chgData name="Derk Ottersberg (1076265)" userId="S::1076265@hr.nl::ed2390c0-1590-463b-8ead-4aa08592d1a3" providerId="AD" clId="Web-{AAC6497F-DF33-3915-3FCD-18620175DF8A}" dt="2024-12-01T18:52:20.030" v="174" actId="20577"/>
        <pc:sldMkLst>
          <pc:docMk/>
          <pc:sldMk cId="3042748788" sldId="269"/>
        </pc:sldMkLst>
        <pc:spChg chg="mod">
          <ac:chgData name="Derk Ottersberg (1076265)" userId="S::1076265@hr.nl::ed2390c0-1590-463b-8ead-4aa08592d1a3" providerId="AD" clId="Web-{AAC6497F-DF33-3915-3FCD-18620175DF8A}" dt="2024-12-01T18:45:53.688" v="18" actId="20577"/>
          <ac:spMkLst>
            <pc:docMk/>
            <pc:sldMk cId="3042748788" sldId="269"/>
            <ac:spMk id="2" creationId="{C4507E89-ED22-2CEB-E764-9F2CF7542E48}"/>
          </ac:spMkLst>
        </pc:spChg>
        <pc:spChg chg="mod">
          <ac:chgData name="Derk Ottersberg (1076265)" userId="S::1076265@hr.nl::ed2390c0-1590-463b-8ead-4aa08592d1a3" providerId="AD" clId="Web-{AAC6497F-DF33-3915-3FCD-18620175DF8A}" dt="2024-12-01T18:52:20.030" v="174" actId="20577"/>
          <ac:spMkLst>
            <pc:docMk/>
            <pc:sldMk cId="3042748788" sldId="269"/>
            <ac:spMk id="3" creationId="{112DD5BA-672B-CD7F-FCD2-949F38249246}"/>
          </ac:spMkLst>
        </pc:spChg>
        <pc:picChg chg="add mod">
          <ac:chgData name="Derk Ottersberg (1076265)" userId="S::1076265@hr.nl::ed2390c0-1590-463b-8ead-4aa08592d1a3" providerId="AD" clId="Web-{AAC6497F-DF33-3915-3FCD-18620175DF8A}" dt="2024-12-01T18:51:18.574" v="156" actId="1076"/>
          <ac:picMkLst>
            <pc:docMk/>
            <pc:sldMk cId="3042748788" sldId="269"/>
            <ac:picMk id="4" creationId="{4FAE7EF2-E9B7-3931-E344-5A9B5C13128C}"/>
          </ac:picMkLst>
        </pc:picChg>
        <pc:picChg chg="add mod">
          <ac:chgData name="Derk Ottersberg (1076265)" userId="S::1076265@hr.nl::ed2390c0-1590-463b-8ead-4aa08592d1a3" providerId="AD" clId="Web-{AAC6497F-DF33-3915-3FCD-18620175DF8A}" dt="2024-12-01T18:51:17.621" v="155" actId="1076"/>
          <ac:picMkLst>
            <pc:docMk/>
            <pc:sldMk cId="3042748788" sldId="269"/>
            <ac:picMk id="5" creationId="{5B38ADD7-395E-76F8-E001-4D7917258A1B}"/>
          </ac:picMkLst>
        </pc:picChg>
      </pc:sldChg>
    </pc:docChg>
  </pc:docChgLst>
  <pc:docChgLst>
    <pc:chgData name="Pepijn Brinkman (1078024)" userId="S::1078024@hr.nl::431717ca-6b52-48ab-8127-c746e8dd3654" providerId="AD" clId="Web-{22502BFC-35A5-8B47-1BA2-8E7F8FE5BE59}"/>
    <pc:docChg chg="sldOrd">
      <pc:chgData name="Pepijn Brinkman (1078024)" userId="S::1078024@hr.nl::431717ca-6b52-48ab-8127-c746e8dd3654" providerId="AD" clId="Web-{22502BFC-35A5-8B47-1BA2-8E7F8FE5BE59}" dt="2024-09-16T09:39:08.038" v="1"/>
      <pc:docMkLst>
        <pc:docMk/>
      </pc:docMkLst>
      <pc:sldChg chg="ord">
        <pc:chgData name="Pepijn Brinkman (1078024)" userId="S::1078024@hr.nl::431717ca-6b52-48ab-8127-c746e8dd3654" providerId="AD" clId="Web-{22502BFC-35A5-8B47-1BA2-8E7F8FE5BE59}" dt="2024-09-16T09:39:08.038" v="1"/>
        <pc:sldMkLst>
          <pc:docMk/>
          <pc:sldMk cId="472194312" sldId="263"/>
        </pc:sldMkLst>
      </pc:sldChg>
    </pc:docChg>
  </pc:docChgLst>
  <pc:docChgLst>
    <pc:chgData name="Pepijn Brinkman (1078024)" userId="S::1078024@hr.nl::431717ca-6b52-48ab-8127-c746e8dd3654" providerId="AD" clId="Web-{FD7C1DEA-45EF-85F8-4411-C4FC3958D0DD}"/>
    <pc:docChg chg="addSld modSld">
      <pc:chgData name="Pepijn Brinkman (1078024)" userId="S::1078024@hr.nl::431717ca-6b52-48ab-8127-c746e8dd3654" providerId="AD" clId="Web-{FD7C1DEA-45EF-85F8-4411-C4FC3958D0DD}" dt="2024-12-01T23:30:33.066" v="394" actId="20577"/>
      <pc:docMkLst>
        <pc:docMk/>
      </pc:docMkLst>
      <pc:sldChg chg="modSp">
        <pc:chgData name="Pepijn Brinkman (1078024)" userId="S::1078024@hr.nl::431717ca-6b52-48ab-8127-c746e8dd3654" providerId="AD" clId="Web-{FD7C1DEA-45EF-85F8-4411-C4FC3958D0DD}" dt="2024-12-01T23:30:33.066" v="394" actId="20577"/>
        <pc:sldMkLst>
          <pc:docMk/>
          <pc:sldMk cId="3922486767" sldId="258"/>
        </pc:sldMkLst>
        <pc:spChg chg="mod">
          <ac:chgData name="Pepijn Brinkman (1078024)" userId="S::1078024@hr.nl::431717ca-6b52-48ab-8127-c746e8dd3654" providerId="AD" clId="Web-{FD7C1DEA-45EF-85F8-4411-C4FC3958D0DD}" dt="2024-12-01T23:30:33.066" v="394" actId="20577"/>
          <ac:spMkLst>
            <pc:docMk/>
            <pc:sldMk cId="3922486767" sldId="258"/>
            <ac:spMk id="3" creationId="{77F9FABE-DF50-D68E-021E-FAC311069DF0}"/>
          </ac:spMkLst>
        </pc:spChg>
      </pc:sldChg>
      <pc:sldChg chg="modSp">
        <pc:chgData name="Pepijn Brinkman (1078024)" userId="S::1078024@hr.nl::431717ca-6b52-48ab-8127-c746e8dd3654" providerId="AD" clId="Web-{FD7C1DEA-45EF-85F8-4411-C4FC3958D0DD}" dt="2024-12-01T22:58:53.238" v="20" actId="20577"/>
        <pc:sldMkLst>
          <pc:docMk/>
          <pc:sldMk cId="2297101353" sldId="260"/>
        </pc:sldMkLst>
        <pc:spChg chg="mod">
          <ac:chgData name="Pepijn Brinkman (1078024)" userId="S::1078024@hr.nl::431717ca-6b52-48ab-8127-c746e8dd3654" providerId="AD" clId="Web-{FD7C1DEA-45EF-85F8-4411-C4FC3958D0DD}" dt="2024-12-01T22:58:53.238" v="20" actId="20577"/>
          <ac:spMkLst>
            <pc:docMk/>
            <pc:sldMk cId="2297101353" sldId="260"/>
            <ac:spMk id="3" creationId="{DB452A90-5269-BF25-4CE6-324649A9ADE7}"/>
          </ac:spMkLst>
        </pc:spChg>
      </pc:sldChg>
      <pc:sldChg chg="modSp">
        <pc:chgData name="Pepijn Brinkman (1078024)" userId="S::1078024@hr.nl::431717ca-6b52-48ab-8127-c746e8dd3654" providerId="AD" clId="Web-{FD7C1DEA-45EF-85F8-4411-C4FC3958D0DD}" dt="2024-12-01T23:15:54.829" v="343" actId="20577"/>
        <pc:sldMkLst>
          <pc:docMk/>
          <pc:sldMk cId="1173723855" sldId="264"/>
        </pc:sldMkLst>
        <pc:spChg chg="mod">
          <ac:chgData name="Pepijn Brinkman (1078024)" userId="S::1078024@hr.nl::431717ca-6b52-48ab-8127-c746e8dd3654" providerId="AD" clId="Web-{FD7C1DEA-45EF-85F8-4411-C4FC3958D0DD}" dt="2024-12-01T23:15:54.829" v="343" actId="20577"/>
          <ac:spMkLst>
            <pc:docMk/>
            <pc:sldMk cId="1173723855" sldId="264"/>
            <ac:spMk id="3" creationId="{93AED1B8-544B-BE69-1482-E643A64E6410}"/>
          </ac:spMkLst>
        </pc:spChg>
      </pc:sldChg>
      <pc:sldChg chg="modSp">
        <pc:chgData name="Pepijn Brinkman (1078024)" userId="S::1078024@hr.nl::431717ca-6b52-48ab-8127-c746e8dd3654" providerId="AD" clId="Web-{FD7C1DEA-45EF-85F8-4411-C4FC3958D0DD}" dt="2024-12-01T23:12:29.475" v="330"/>
        <pc:sldMkLst>
          <pc:docMk/>
          <pc:sldMk cId="2209244035" sldId="265"/>
        </pc:sldMkLst>
        <pc:spChg chg="mod">
          <ac:chgData name="Pepijn Brinkman (1078024)" userId="S::1078024@hr.nl::431717ca-6b52-48ab-8127-c746e8dd3654" providerId="AD" clId="Web-{FD7C1DEA-45EF-85F8-4411-C4FC3958D0DD}" dt="2024-12-01T23:12:29.475" v="330"/>
          <ac:spMkLst>
            <pc:docMk/>
            <pc:sldMk cId="2209244035" sldId="265"/>
            <ac:spMk id="2" creationId="{5B0FA2D4-EBFF-DF73-76FE-544DF449D215}"/>
          </ac:spMkLst>
        </pc:spChg>
      </pc:sldChg>
      <pc:sldChg chg="modSp">
        <pc:chgData name="Pepijn Brinkman (1078024)" userId="S::1078024@hr.nl::431717ca-6b52-48ab-8127-c746e8dd3654" providerId="AD" clId="Web-{FD7C1DEA-45EF-85F8-4411-C4FC3958D0DD}" dt="2024-12-01T23:12:33.132" v="331"/>
        <pc:sldMkLst>
          <pc:docMk/>
          <pc:sldMk cId="3209129741" sldId="266"/>
        </pc:sldMkLst>
        <pc:spChg chg="mod">
          <ac:chgData name="Pepijn Brinkman (1078024)" userId="S::1078024@hr.nl::431717ca-6b52-48ab-8127-c746e8dd3654" providerId="AD" clId="Web-{FD7C1DEA-45EF-85F8-4411-C4FC3958D0DD}" dt="2024-12-01T23:12:33.132" v="331"/>
          <ac:spMkLst>
            <pc:docMk/>
            <pc:sldMk cId="3209129741" sldId="266"/>
            <ac:spMk id="2" creationId="{5B0FA2D4-EBFF-DF73-76FE-544DF449D215}"/>
          </ac:spMkLst>
        </pc:spChg>
        <pc:spChg chg="mod">
          <ac:chgData name="Pepijn Brinkman (1078024)" userId="S::1078024@hr.nl::431717ca-6b52-48ab-8127-c746e8dd3654" providerId="AD" clId="Web-{FD7C1DEA-45EF-85F8-4411-C4FC3958D0DD}" dt="2024-12-01T23:10:34.889" v="317" actId="20577"/>
          <ac:spMkLst>
            <pc:docMk/>
            <pc:sldMk cId="3209129741" sldId="266"/>
            <ac:spMk id="3" creationId="{B7F88A8B-15EA-0FE3-EFE2-FB3EF3673F9F}"/>
          </ac:spMkLst>
        </pc:spChg>
      </pc:sldChg>
      <pc:sldChg chg="addSp delSp modSp">
        <pc:chgData name="Pepijn Brinkman (1078024)" userId="S::1078024@hr.nl::431717ca-6b52-48ab-8127-c746e8dd3654" providerId="AD" clId="Web-{FD7C1DEA-45EF-85F8-4411-C4FC3958D0DD}" dt="2024-12-01T23:24:24.491" v="377" actId="1076"/>
        <pc:sldMkLst>
          <pc:docMk/>
          <pc:sldMk cId="2561661730" sldId="267"/>
        </pc:sldMkLst>
        <pc:spChg chg="mod">
          <ac:chgData name="Pepijn Brinkman (1078024)" userId="S::1078024@hr.nl::431717ca-6b52-48ab-8127-c746e8dd3654" providerId="AD" clId="Web-{FD7C1DEA-45EF-85F8-4411-C4FC3958D0DD}" dt="2024-12-01T23:12:52.914" v="334"/>
          <ac:spMkLst>
            <pc:docMk/>
            <pc:sldMk cId="2561661730" sldId="267"/>
            <ac:spMk id="2" creationId="{5B0FA2D4-EBFF-DF73-76FE-544DF449D215}"/>
          </ac:spMkLst>
        </pc:spChg>
        <pc:spChg chg="mod">
          <ac:chgData name="Pepijn Brinkman (1078024)" userId="S::1078024@hr.nl::431717ca-6b52-48ab-8127-c746e8dd3654" providerId="AD" clId="Web-{FD7C1DEA-45EF-85F8-4411-C4FC3958D0DD}" dt="2024-12-01T23:20:46.825" v="356" actId="14100"/>
          <ac:spMkLst>
            <pc:docMk/>
            <pc:sldMk cId="2561661730" sldId="267"/>
            <ac:spMk id="3" creationId="{B7F88A8B-15EA-0FE3-EFE2-FB3EF3673F9F}"/>
          </ac:spMkLst>
        </pc:spChg>
        <pc:picChg chg="add mod modCrop">
          <ac:chgData name="Pepijn Brinkman (1078024)" userId="S::1078024@hr.nl::431717ca-6b52-48ab-8127-c746e8dd3654" providerId="AD" clId="Web-{FD7C1DEA-45EF-85F8-4411-C4FC3958D0DD}" dt="2024-12-01T23:20:49.482" v="357" actId="1076"/>
          <ac:picMkLst>
            <pc:docMk/>
            <pc:sldMk cId="2561661730" sldId="267"/>
            <ac:picMk id="4" creationId="{81A63157-BD73-02A7-B8C1-E857BB137A07}"/>
          </ac:picMkLst>
        </pc:picChg>
        <pc:picChg chg="add mod modCrop">
          <ac:chgData name="Pepijn Brinkman (1078024)" userId="S::1078024@hr.nl::431717ca-6b52-48ab-8127-c746e8dd3654" providerId="AD" clId="Web-{FD7C1DEA-45EF-85F8-4411-C4FC3958D0DD}" dt="2024-12-01T23:21:23.874" v="363" actId="1076"/>
          <ac:picMkLst>
            <pc:docMk/>
            <pc:sldMk cId="2561661730" sldId="267"/>
            <ac:picMk id="5" creationId="{00501C3E-7B30-0B45-A281-BD0CF140BA16}"/>
          </ac:picMkLst>
        </pc:picChg>
        <pc:picChg chg="add del mod">
          <ac:chgData name="Pepijn Brinkman (1078024)" userId="S::1078024@hr.nl::431717ca-6b52-48ab-8127-c746e8dd3654" providerId="AD" clId="Web-{FD7C1DEA-45EF-85F8-4411-C4FC3958D0DD}" dt="2024-12-01T23:21:39.655" v="365"/>
          <ac:picMkLst>
            <pc:docMk/>
            <pc:sldMk cId="2561661730" sldId="267"/>
            <ac:picMk id="6" creationId="{6FAD1E4D-A638-902A-FA9D-16CB42B2DA69}"/>
          </ac:picMkLst>
        </pc:picChg>
        <pc:picChg chg="add mod modCrop">
          <ac:chgData name="Pepijn Brinkman (1078024)" userId="S::1078024@hr.nl::431717ca-6b52-48ab-8127-c746e8dd3654" providerId="AD" clId="Web-{FD7C1DEA-45EF-85F8-4411-C4FC3958D0DD}" dt="2024-12-01T23:24:09.693" v="374" actId="14100"/>
          <ac:picMkLst>
            <pc:docMk/>
            <pc:sldMk cId="2561661730" sldId="267"/>
            <ac:picMk id="7" creationId="{352A0689-B6E9-6999-3DBA-E02341C0AD0A}"/>
          </ac:picMkLst>
        </pc:picChg>
        <pc:picChg chg="add mod modCrop">
          <ac:chgData name="Pepijn Brinkman (1078024)" userId="S::1078024@hr.nl::431717ca-6b52-48ab-8127-c746e8dd3654" providerId="AD" clId="Web-{FD7C1DEA-45EF-85F8-4411-C4FC3958D0DD}" dt="2024-12-01T23:24:24.491" v="377" actId="1076"/>
          <ac:picMkLst>
            <pc:docMk/>
            <pc:sldMk cId="2561661730" sldId="267"/>
            <ac:picMk id="8" creationId="{9D53FFE4-E2EE-C250-7748-2AAD6CE369BF}"/>
          </ac:picMkLst>
        </pc:picChg>
      </pc:sldChg>
      <pc:sldChg chg="modSp">
        <pc:chgData name="Pepijn Brinkman (1078024)" userId="S::1078024@hr.nl::431717ca-6b52-48ab-8127-c746e8dd3654" providerId="AD" clId="Web-{FD7C1DEA-45EF-85F8-4411-C4FC3958D0DD}" dt="2024-12-01T23:12:23.335" v="329" actId="20577"/>
        <pc:sldMkLst>
          <pc:docMk/>
          <pc:sldMk cId="3718230797" sldId="268"/>
        </pc:sldMkLst>
        <pc:spChg chg="mod">
          <ac:chgData name="Pepijn Brinkman (1078024)" userId="S::1078024@hr.nl::431717ca-6b52-48ab-8127-c746e8dd3654" providerId="AD" clId="Web-{FD7C1DEA-45EF-85F8-4411-C4FC3958D0DD}" dt="2024-12-01T23:12:23.335" v="329" actId="20577"/>
          <ac:spMkLst>
            <pc:docMk/>
            <pc:sldMk cId="3718230797" sldId="268"/>
            <ac:spMk id="2" creationId="{5B0FA2D4-EBFF-DF73-76FE-544DF449D215}"/>
          </ac:spMkLst>
        </pc:spChg>
      </pc:sldChg>
      <pc:sldChg chg="modSp">
        <pc:chgData name="Pepijn Brinkman (1078024)" userId="S::1078024@hr.nl::431717ca-6b52-48ab-8127-c746e8dd3654" providerId="AD" clId="Web-{FD7C1DEA-45EF-85F8-4411-C4FC3958D0DD}" dt="2024-12-01T23:17:13.865" v="346" actId="20577"/>
        <pc:sldMkLst>
          <pc:docMk/>
          <pc:sldMk cId="3042748788" sldId="269"/>
        </pc:sldMkLst>
        <pc:spChg chg="mod">
          <ac:chgData name="Pepijn Brinkman (1078024)" userId="S::1078024@hr.nl::431717ca-6b52-48ab-8127-c746e8dd3654" providerId="AD" clId="Web-{FD7C1DEA-45EF-85F8-4411-C4FC3958D0DD}" dt="2024-12-01T23:12:36.460" v="332"/>
          <ac:spMkLst>
            <pc:docMk/>
            <pc:sldMk cId="3042748788" sldId="269"/>
            <ac:spMk id="2" creationId="{C4507E89-ED22-2CEB-E764-9F2CF7542E48}"/>
          </ac:spMkLst>
        </pc:spChg>
        <pc:spChg chg="mod">
          <ac:chgData name="Pepijn Brinkman (1078024)" userId="S::1078024@hr.nl::431717ca-6b52-48ab-8127-c746e8dd3654" providerId="AD" clId="Web-{FD7C1DEA-45EF-85F8-4411-C4FC3958D0DD}" dt="2024-12-01T23:17:13.865" v="346" actId="20577"/>
          <ac:spMkLst>
            <pc:docMk/>
            <pc:sldMk cId="3042748788" sldId="269"/>
            <ac:spMk id="3" creationId="{112DD5BA-672B-CD7F-FCD2-949F38249246}"/>
          </ac:spMkLst>
        </pc:spChg>
        <pc:picChg chg="mod">
          <ac:chgData name="Pepijn Brinkman (1078024)" userId="S::1078024@hr.nl::431717ca-6b52-48ab-8127-c746e8dd3654" providerId="AD" clId="Web-{FD7C1DEA-45EF-85F8-4411-C4FC3958D0DD}" dt="2024-12-01T23:15:19.809" v="342" actId="1076"/>
          <ac:picMkLst>
            <pc:docMk/>
            <pc:sldMk cId="3042748788" sldId="269"/>
            <ac:picMk id="4" creationId="{4FAE7EF2-E9B7-3931-E344-5A9B5C13128C}"/>
          </ac:picMkLst>
        </pc:picChg>
        <pc:picChg chg="mod">
          <ac:chgData name="Pepijn Brinkman (1078024)" userId="S::1078024@hr.nl::431717ca-6b52-48ab-8127-c746e8dd3654" providerId="AD" clId="Web-{FD7C1DEA-45EF-85F8-4411-C4FC3958D0DD}" dt="2024-12-01T23:12:42.742" v="333" actId="1076"/>
          <ac:picMkLst>
            <pc:docMk/>
            <pc:sldMk cId="3042748788" sldId="269"/>
            <ac:picMk id="5" creationId="{5B38ADD7-395E-76F8-E001-4D7917258A1B}"/>
          </ac:picMkLst>
        </pc:picChg>
      </pc:sldChg>
      <pc:sldChg chg="modSp add replId">
        <pc:chgData name="Pepijn Brinkman (1078024)" userId="S::1078024@hr.nl::431717ca-6b52-48ab-8127-c746e8dd3654" providerId="AD" clId="Web-{FD7C1DEA-45EF-85F8-4411-C4FC3958D0DD}" dt="2024-12-01T23:08:23.369" v="288" actId="20577"/>
        <pc:sldMkLst>
          <pc:docMk/>
          <pc:sldMk cId="3910690901" sldId="270"/>
        </pc:sldMkLst>
        <pc:spChg chg="mod">
          <ac:chgData name="Pepijn Brinkman (1078024)" userId="S::1078024@hr.nl::431717ca-6b52-48ab-8127-c746e8dd3654" providerId="AD" clId="Web-{FD7C1DEA-45EF-85F8-4411-C4FC3958D0DD}" dt="2024-12-01T22:59:06.082" v="22" actId="20577"/>
          <ac:spMkLst>
            <pc:docMk/>
            <pc:sldMk cId="3910690901" sldId="270"/>
            <ac:spMk id="2" creationId="{776AA65B-0850-5C50-21F5-1C79F00FEABF}"/>
          </ac:spMkLst>
        </pc:spChg>
        <pc:spChg chg="mod">
          <ac:chgData name="Pepijn Brinkman (1078024)" userId="S::1078024@hr.nl::431717ca-6b52-48ab-8127-c746e8dd3654" providerId="AD" clId="Web-{FD7C1DEA-45EF-85F8-4411-C4FC3958D0DD}" dt="2024-12-01T23:08:23.369" v="288" actId="20577"/>
          <ac:spMkLst>
            <pc:docMk/>
            <pc:sldMk cId="3910690901" sldId="270"/>
            <ac:spMk id="3" creationId="{DB452A90-5269-BF25-4CE6-324649A9ADE7}"/>
          </ac:spMkLst>
        </pc:spChg>
      </pc:sldChg>
    </pc:docChg>
  </pc:docChgLst>
  <pc:docChgLst>
    <pc:chgData name="Pepijn Brinkman (1078024)" userId="S::1078024@hr.nl::431717ca-6b52-48ab-8127-c746e8dd3654" providerId="AD" clId="Web-{13ADA86D-23E3-EABA-E856-E5B471794D4E}"/>
    <pc:docChg chg="modSld">
      <pc:chgData name="Pepijn Brinkman (1078024)" userId="S::1078024@hr.nl::431717ca-6b52-48ab-8127-c746e8dd3654" providerId="AD" clId="Web-{13ADA86D-23E3-EABA-E856-E5B471794D4E}" dt="2024-11-29T11:26:08.427" v="48" actId="20577"/>
      <pc:docMkLst>
        <pc:docMk/>
      </pc:docMkLst>
      <pc:sldChg chg="modSp">
        <pc:chgData name="Pepijn Brinkman (1078024)" userId="S::1078024@hr.nl::431717ca-6b52-48ab-8127-c746e8dd3654" providerId="AD" clId="Web-{13ADA86D-23E3-EABA-E856-E5B471794D4E}" dt="2024-11-29T10:41:34.619" v="12" actId="20577"/>
        <pc:sldMkLst>
          <pc:docMk/>
          <pc:sldMk cId="472194312" sldId="263"/>
        </pc:sldMkLst>
        <pc:spChg chg="mod">
          <ac:chgData name="Pepijn Brinkman (1078024)" userId="S::1078024@hr.nl::431717ca-6b52-48ab-8127-c746e8dd3654" providerId="AD" clId="Web-{13ADA86D-23E3-EABA-E856-E5B471794D4E}" dt="2024-11-29T10:41:34.619" v="12" actId="20577"/>
          <ac:spMkLst>
            <pc:docMk/>
            <pc:sldMk cId="472194312" sldId="263"/>
            <ac:spMk id="2" creationId="{8EE9FF6E-ECC4-496D-FECA-5682FDB75A0E}"/>
          </ac:spMkLst>
        </pc:spChg>
      </pc:sldChg>
      <pc:sldChg chg="modSp">
        <pc:chgData name="Pepijn Brinkman (1078024)" userId="S::1078024@hr.nl::431717ca-6b52-48ab-8127-c746e8dd3654" providerId="AD" clId="Web-{13ADA86D-23E3-EABA-E856-E5B471794D4E}" dt="2024-11-29T11:08:44.129" v="21" actId="20577"/>
        <pc:sldMkLst>
          <pc:docMk/>
          <pc:sldMk cId="1173723855" sldId="264"/>
        </pc:sldMkLst>
        <pc:spChg chg="mod">
          <ac:chgData name="Pepijn Brinkman (1078024)" userId="S::1078024@hr.nl::431717ca-6b52-48ab-8127-c746e8dd3654" providerId="AD" clId="Web-{13ADA86D-23E3-EABA-E856-E5B471794D4E}" dt="2024-11-29T10:41:27.916" v="7" actId="20577"/>
          <ac:spMkLst>
            <pc:docMk/>
            <pc:sldMk cId="1173723855" sldId="264"/>
            <ac:spMk id="2" creationId="{E839DFF7-EA50-991F-AD1C-4E964238DB54}"/>
          </ac:spMkLst>
        </pc:spChg>
        <pc:spChg chg="mod">
          <ac:chgData name="Pepijn Brinkman (1078024)" userId="S::1078024@hr.nl::431717ca-6b52-48ab-8127-c746e8dd3654" providerId="AD" clId="Web-{13ADA86D-23E3-EABA-E856-E5B471794D4E}" dt="2024-11-29T11:08:44.129" v="21" actId="20577"/>
          <ac:spMkLst>
            <pc:docMk/>
            <pc:sldMk cId="1173723855" sldId="264"/>
            <ac:spMk id="3" creationId="{93AED1B8-544B-BE69-1482-E643A64E6410}"/>
          </ac:spMkLst>
        </pc:spChg>
      </pc:sldChg>
      <pc:sldChg chg="modSp">
        <pc:chgData name="Pepijn Brinkman (1078024)" userId="S::1078024@hr.nl::431717ca-6b52-48ab-8127-c746e8dd3654" providerId="AD" clId="Web-{13ADA86D-23E3-EABA-E856-E5B471794D4E}" dt="2024-11-29T11:26:08.427" v="48" actId="20577"/>
        <pc:sldMkLst>
          <pc:docMk/>
          <pc:sldMk cId="2209244035" sldId="265"/>
        </pc:sldMkLst>
        <pc:spChg chg="mod">
          <ac:chgData name="Pepijn Brinkman (1078024)" userId="S::1078024@hr.nl::431717ca-6b52-48ab-8127-c746e8dd3654" providerId="AD" clId="Web-{13ADA86D-23E3-EABA-E856-E5B471794D4E}" dt="2024-11-29T11:08:48.614" v="23" actId="20577"/>
          <ac:spMkLst>
            <pc:docMk/>
            <pc:sldMk cId="2209244035" sldId="265"/>
            <ac:spMk id="2" creationId="{5B0FA2D4-EBFF-DF73-76FE-544DF449D215}"/>
          </ac:spMkLst>
        </pc:spChg>
        <pc:spChg chg="mod">
          <ac:chgData name="Pepijn Brinkman (1078024)" userId="S::1078024@hr.nl::431717ca-6b52-48ab-8127-c746e8dd3654" providerId="AD" clId="Web-{13ADA86D-23E3-EABA-E856-E5B471794D4E}" dt="2024-11-29T11:26:08.427" v="48" actId="20577"/>
          <ac:spMkLst>
            <pc:docMk/>
            <pc:sldMk cId="2209244035" sldId="265"/>
            <ac:spMk id="3" creationId="{B7F88A8B-15EA-0FE3-EFE2-FB3EF3673F9F}"/>
          </ac:spMkLst>
        </pc:spChg>
      </pc:sldChg>
    </pc:docChg>
  </pc:docChgLst>
  <pc:docChgLst>
    <pc:chgData name="Pirmin Kalbermatter (1069542)" userId="S::1069542@hr.nl::83df0ed8-12ff-4dae-b4b0-be69d7eb2df9" providerId="AD" clId="Web-{49155CF0-F7DE-0537-2460-FC98A1E4B462}"/>
    <pc:docChg chg="modSld">
      <pc:chgData name="Pirmin Kalbermatter (1069542)" userId="S::1069542@hr.nl::83df0ed8-12ff-4dae-b4b0-be69d7eb2df9" providerId="AD" clId="Web-{49155CF0-F7DE-0537-2460-FC98A1E4B462}" dt="2024-09-16T08:54:55.799" v="22" actId="20577"/>
      <pc:docMkLst>
        <pc:docMk/>
      </pc:docMkLst>
      <pc:sldChg chg="modSp">
        <pc:chgData name="Pirmin Kalbermatter (1069542)" userId="S::1069542@hr.nl::83df0ed8-12ff-4dae-b4b0-be69d7eb2df9" providerId="AD" clId="Web-{49155CF0-F7DE-0537-2460-FC98A1E4B462}" dt="2024-09-16T08:54:55.799" v="22" actId="20577"/>
        <pc:sldMkLst>
          <pc:docMk/>
          <pc:sldMk cId="3922486767" sldId="258"/>
        </pc:sldMkLst>
        <pc:spChg chg="mod">
          <ac:chgData name="Pirmin Kalbermatter (1069542)" userId="S::1069542@hr.nl::83df0ed8-12ff-4dae-b4b0-be69d7eb2df9" providerId="AD" clId="Web-{49155CF0-F7DE-0537-2460-FC98A1E4B462}" dt="2024-09-16T08:54:55.799" v="22" actId="20577"/>
          <ac:spMkLst>
            <pc:docMk/>
            <pc:sldMk cId="3922486767" sldId="258"/>
            <ac:spMk id="3" creationId="{77F9FABE-DF50-D68E-021E-FAC311069DF0}"/>
          </ac:spMkLst>
        </pc:spChg>
      </pc:sldChg>
    </pc:docChg>
  </pc:docChgLst>
  <pc:docChgLst>
    <pc:chgData name="Derk Ottersberg (1076265)" userId="S::1076265@hr.nl::ed2390c0-1590-463b-8ead-4aa08592d1a3" providerId="AD" clId="Web-{33A06C53-A9D8-0635-79DC-38789C890EFA}"/>
    <pc:docChg chg="addSld delSld modSld">
      <pc:chgData name="Derk Ottersberg (1076265)" userId="S::1076265@hr.nl::ed2390c0-1590-463b-8ead-4aa08592d1a3" providerId="AD" clId="Web-{33A06C53-A9D8-0635-79DC-38789C890EFA}" dt="2024-09-19T10:43:38.572" v="9"/>
      <pc:docMkLst>
        <pc:docMk/>
      </pc:docMkLst>
      <pc:sldChg chg="del">
        <pc:chgData name="Derk Ottersberg (1076265)" userId="S::1076265@hr.nl::ed2390c0-1590-463b-8ead-4aa08592d1a3" providerId="AD" clId="Web-{33A06C53-A9D8-0635-79DC-38789C890EFA}" dt="2024-09-19T10:43:25.728" v="2"/>
        <pc:sldMkLst>
          <pc:docMk/>
          <pc:sldMk cId="3035354452" sldId="257"/>
        </pc:sldMkLst>
      </pc:sldChg>
      <pc:sldChg chg="modSp">
        <pc:chgData name="Derk Ottersberg (1076265)" userId="S::1076265@hr.nl::ed2390c0-1590-463b-8ead-4aa08592d1a3" providerId="AD" clId="Web-{33A06C53-A9D8-0635-79DC-38789C890EFA}" dt="2024-09-19T10:43:32.134" v="6" actId="20577"/>
        <pc:sldMkLst>
          <pc:docMk/>
          <pc:sldMk cId="3922486767" sldId="258"/>
        </pc:sldMkLst>
        <pc:spChg chg="mod">
          <ac:chgData name="Derk Ottersberg (1076265)" userId="S::1076265@hr.nl::ed2390c0-1590-463b-8ead-4aa08592d1a3" providerId="AD" clId="Web-{33A06C53-A9D8-0635-79DC-38789C890EFA}" dt="2024-09-19T10:43:32.134" v="6" actId="20577"/>
          <ac:spMkLst>
            <pc:docMk/>
            <pc:sldMk cId="3922486767" sldId="258"/>
            <ac:spMk id="3" creationId="{77F9FABE-DF50-D68E-021E-FAC311069DF0}"/>
          </ac:spMkLst>
        </pc:spChg>
      </pc:sldChg>
      <pc:sldChg chg="del">
        <pc:chgData name="Derk Ottersberg (1076265)" userId="S::1076265@hr.nl::ed2390c0-1590-463b-8ead-4aa08592d1a3" providerId="AD" clId="Web-{33A06C53-A9D8-0635-79DC-38789C890EFA}" dt="2024-09-19T10:43:28.681" v="4"/>
        <pc:sldMkLst>
          <pc:docMk/>
          <pc:sldMk cId="4088527815" sldId="259"/>
        </pc:sldMkLst>
      </pc:sldChg>
      <pc:sldChg chg="modSp">
        <pc:chgData name="Derk Ottersberg (1076265)" userId="S::1076265@hr.nl::ed2390c0-1590-463b-8ead-4aa08592d1a3" providerId="AD" clId="Web-{33A06C53-A9D8-0635-79DC-38789C890EFA}" dt="2024-09-19T10:43:35.259" v="7" actId="20577"/>
        <pc:sldMkLst>
          <pc:docMk/>
          <pc:sldMk cId="2297101353" sldId="260"/>
        </pc:sldMkLst>
        <pc:spChg chg="mod">
          <ac:chgData name="Derk Ottersberg (1076265)" userId="S::1076265@hr.nl::ed2390c0-1590-463b-8ead-4aa08592d1a3" providerId="AD" clId="Web-{33A06C53-A9D8-0635-79DC-38789C890EFA}" dt="2024-09-19T10:43:35.259" v="7" actId="20577"/>
          <ac:spMkLst>
            <pc:docMk/>
            <pc:sldMk cId="2297101353" sldId="260"/>
            <ac:spMk id="3" creationId="{DB452A90-5269-BF25-4CE6-324649A9ADE7}"/>
          </ac:spMkLst>
        </pc:spChg>
      </pc:sldChg>
      <pc:sldChg chg="del">
        <pc:chgData name="Derk Ottersberg (1076265)" userId="S::1076265@hr.nl::ed2390c0-1590-463b-8ead-4aa08592d1a3" providerId="AD" clId="Web-{33A06C53-A9D8-0635-79DC-38789C890EFA}" dt="2024-09-19T10:43:28.072" v="3"/>
        <pc:sldMkLst>
          <pc:docMk/>
          <pc:sldMk cId="2574699124" sldId="261"/>
        </pc:sldMkLst>
      </pc:sldChg>
      <pc:sldChg chg="del">
        <pc:chgData name="Derk Ottersberg (1076265)" userId="S::1076265@hr.nl::ed2390c0-1590-463b-8ead-4aa08592d1a3" providerId="AD" clId="Web-{33A06C53-A9D8-0635-79DC-38789C890EFA}" dt="2024-09-19T10:43:29.587" v="5"/>
        <pc:sldMkLst>
          <pc:docMk/>
          <pc:sldMk cId="3363172929" sldId="262"/>
        </pc:sldMkLst>
      </pc:sldChg>
      <pc:sldChg chg="modSp">
        <pc:chgData name="Derk Ottersberg (1076265)" userId="S::1076265@hr.nl::ed2390c0-1590-463b-8ead-4aa08592d1a3" providerId="AD" clId="Web-{33A06C53-A9D8-0635-79DC-38789C890EFA}" dt="2024-09-19T10:43:22.306" v="1" actId="20577"/>
        <pc:sldMkLst>
          <pc:docMk/>
          <pc:sldMk cId="472194312" sldId="263"/>
        </pc:sldMkLst>
        <pc:spChg chg="mod">
          <ac:chgData name="Derk Ottersberg (1076265)" userId="S::1076265@hr.nl::ed2390c0-1590-463b-8ead-4aa08592d1a3" providerId="AD" clId="Web-{33A06C53-A9D8-0635-79DC-38789C890EFA}" dt="2024-09-19T10:43:22.306" v="1" actId="20577"/>
          <ac:spMkLst>
            <pc:docMk/>
            <pc:sldMk cId="472194312" sldId="263"/>
            <ac:spMk id="2" creationId="{8EE9FF6E-ECC4-496D-FECA-5682FDB75A0E}"/>
          </ac:spMkLst>
        </pc:spChg>
        <pc:spChg chg="mod">
          <ac:chgData name="Derk Ottersberg (1076265)" userId="S::1076265@hr.nl::ed2390c0-1590-463b-8ead-4aa08592d1a3" providerId="AD" clId="Web-{33A06C53-A9D8-0635-79DC-38789C890EFA}" dt="2024-09-19T10:43:21.071" v="0" actId="20577"/>
          <ac:spMkLst>
            <pc:docMk/>
            <pc:sldMk cId="472194312" sldId="263"/>
            <ac:spMk id="3" creationId="{F4B350A5-2E9E-B5D9-999E-021FBFCCCDFB}"/>
          </ac:spMkLst>
        </pc:spChg>
      </pc:sldChg>
      <pc:sldChg chg="new">
        <pc:chgData name="Derk Ottersberg (1076265)" userId="S::1076265@hr.nl::ed2390c0-1590-463b-8ead-4aa08592d1a3" providerId="AD" clId="Web-{33A06C53-A9D8-0635-79DC-38789C890EFA}" dt="2024-09-19T10:43:37.947" v="8"/>
        <pc:sldMkLst>
          <pc:docMk/>
          <pc:sldMk cId="1173723855" sldId="264"/>
        </pc:sldMkLst>
      </pc:sldChg>
      <pc:sldChg chg="new">
        <pc:chgData name="Derk Ottersberg (1076265)" userId="S::1076265@hr.nl::ed2390c0-1590-463b-8ead-4aa08592d1a3" providerId="AD" clId="Web-{33A06C53-A9D8-0635-79DC-38789C890EFA}" dt="2024-09-19T10:43:38.572" v="9"/>
        <pc:sldMkLst>
          <pc:docMk/>
          <pc:sldMk cId="2209244035" sldId="265"/>
        </pc:sldMkLst>
      </pc:sldChg>
    </pc:docChg>
  </pc:docChgLst>
  <pc:docChgLst>
    <pc:chgData name="Chevan Ramcharan (1072166)" userId="S::1072166@hr.nl::a37f4463-e4a6-4241-a999-50f499047c60" providerId="AD" clId="Web-{05D4D155-3220-30F2-0FF7-26A97979D60A}"/>
    <pc:docChg chg="modSld">
      <pc:chgData name="Chevan Ramcharan (1072166)" userId="S::1072166@hr.nl::a37f4463-e4a6-4241-a999-50f499047c60" providerId="AD" clId="Web-{05D4D155-3220-30F2-0FF7-26A97979D60A}" dt="2024-09-13T14:05:19.674" v="417" actId="20577"/>
      <pc:docMkLst>
        <pc:docMk/>
      </pc:docMkLst>
      <pc:sldChg chg="modSp">
        <pc:chgData name="Chevan Ramcharan (1072166)" userId="S::1072166@hr.nl::a37f4463-e4a6-4241-a999-50f499047c60" providerId="AD" clId="Web-{05D4D155-3220-30F2-0FF7-26A97979D60A}" dt="2024-09-13T13:57:12.815" v="161" actId="20577"/>
        <pc:sldMkLst>
          <pc:docMk/>
          <pc:sldMk cId="3035354452" sldId="257"/>
        </pc:sldMkLst>
      </pc:sldChg>
      <pc:sldChg chg="modSp">
        <pc:chgData name="Chevan Ramcharan (1072166)" userId="S::1072166@hr.nl::a37f4463-e4a6-4241-a999-50f499047c60" providerId="AD" clId="Web-{05D4D155-3220-30F2-0FF7-26A97979D60A}" dt="2024-09-13T13:58:27.551" v="210" actId="20577"/>
        <pc:sldMkLst>
          <pc:docMk/>
          <pc:sldMk cId="3922486767" sldId="258"/>
        </pc:sldMkLst>
        <pc:spChg chg="mod">
          <ac:chgData name="Chevan Ramcharan (1072166)" userId="S::1072166@hr.nl::a37f4463-e4a6-4241-a999-50f499047c60" providerId="AD" clId="Web-{05D4D155-3220-30F2-0FF7-26A97979D60A}" dt="2024-09-13T13:58:27.551" v="210" actId="20577"/>
          <ac:spMkLst>
            <pc:docMk/>
            <pc:sldMk cId="3922486767" sldId="258"/>
            <ac:spMk id="3" creationId="{77F9FABE-DF50-D68E-021E-FAC311069DF0}"/>
          </ac:spMkLst>
        </pc:spChg>
      </pc:sldChg>
      <pc:sldChg chg="modSp">
        <pc:chgData name="Chevan Ramcharan (1072166)" userId="S::1072166@hr.nl::a37f4463-e4a6-4241-a999-50f499047c60" providerId="AD" clId="Web-{05D4D155-3220-30F2-0FF7-26A97979D60A}" dt="2024-09-13T14:04:24.593" v="398" actId="20577"/>
        <pc:sldMkLst>
          <pc:docMk/>
          <pc:sldMk cId="4088527815" sldId="259"/>
        </pc:sldMkLst>
      </pc:sldChg>
      <pc:sldChg chg="modSp">
        <pc:chgData name="Chevan Ramcharan (1072166)" userId="S::1072166@hr.nl::a37f4463-e4a6-4241-a999-50f499047c60" providerId="AD" clId="Web-{05D4D155-3220-30F2-0FF7-26A97979D60A}" dt="2024-09-13T13:54:11.997" v="3" actId="20577"/>
        <pc:sldMkLst>
          <pc:docMk/>
          <pc:sldMk cId="2297101353" sldId="260"/>
        </pc:sldMkLst>
        <pc:spChg chg="mod">
          <ac:chgData name="Chevan Ramcharan (1072166)" userId="S::1072166@hr.nl::a37f4463-e4a6-4241-a999-50f499047c60" providerId="AD" clId="Web-{05D4D155-3220-30F2-0FF7-26A97979D60A}" dt="2024-09-13T13:54:11.997" v="3" actId="20577"/>
          <ac:spMkLst>
            <pc:docMk/>
            <pc:sldMk cId="2297101353" sldId="260"/>
            <ac:spMk id="3" creationId="{DB452A90-5269-BF25-4CE6-324649A9ADE7}"/>
          </ac:spMkLst>
        </pc:spChg>
      </pc:sldChg>
      <pc:sldChg chg="modSp">
        <pc:chgData name="Chevan Ramcharan (1072166)" userId="S::1072166@hr.nl::a37f4463-e4a6-4241-a999-50f499047c60" providerId="AD" clId="Web-{05D4D155-3220-30F2-0FF7-26A97979D60A}" dt="2024-09-13T14:05:19.674" v="417" actId="20577"/>
        <pc:sldMkLst>
          <pc:docMk/>
          <pc:sldMk cId="2574699124" sldId="261"/>
        </pc:sldMkLst>
      </pc:sldChg>
    </pc:docChg>
  </pc:docChgLst>
  <pc:docChgLst>
    <pc:chgData name="Chevan Ramcharan (1072166)" userId="S::1072166@hr.nl::a37f4463-e4a6-4241-a999-50f499047c60" providerId="AD" clId="Web-{0DC48C33-6DF0-218B-7F41-2D9B4EB66773}"/>
    <pc:docChg chg="addSld modSld">
      <pc:chgData name="Chevan Ramcharan (1072166)" userId="S::1072166@hr.nl::a37f4463-e4a6-4241-a999-50f499047c60" providerId="AD" clId="Web-{0DC48C33-6DF0-218B-7F41-2D9B4EB66773}" dt="2024-09-16T08:31:27.243" v="295" actId="20577"/>
      <pc:docMkLst>
        <pc:docMk/>
      </pc:docMkLst>
      <pc:sldChg chg="addSp modSp mod setBg">
        <pc:chgData name="Chevan Ramcharan (1072166)" userId="S::1072166@hr.nl::a37f4463-e4a6-4241-a999-50f499047c60" providerId="AD" clId="Web-{0DC48C33-6DF0-218B-7F41-2D9B4EB66773}" dt="2024-09-16T08:21:01.537" v="87"/>
        <pc:sldMkLst>
          <pc:docMk/>
          <pc:sldMk cId="3035354452" sldId="257"/>
        </pc:sldMkLst>
      </pc:sldChg>
      <pc:sldChg chg="modSp">
        <pc:chgData name="Chevan Ramcharan (1072166)" userId="S::1072166@hr.nl::a37f4463-e4a6-4241-a999-50f499047c60" providerId="AD" clId="Web-{0DC48C33-6DF0-218B-7F41-2D9B4EB66773}" dt="2024-09-16T08:26:29.562" v="222" actId="20577"/>
        <pc:sldMkLst>
          <pc:docMk/>
          <pc:sldMk cId="3922486767" sldId="258"/>
        </pc:sldMkLst>
        <pc:spChg chg="mod">
          <ac:chgData name="Chevan Ramcharan (1072166)" userId="S::1072166@hr.nl::a37f4463-e4a6-4241-a999-50f499047c60" providerId="AD" clId="Web-{0DC48C33-6DF0-218B-7F41-2D9B4EB66773}" dt="2024-09-16T08:26:29.562" v="222" actId="20577"/>
          <ac:spMkLst>
            <pc:docMk/>
            <pc:sldMk cId="3922486767" sldId="258"/>
            <ac:spMk id="3" creationId="{77F9FABE-DF50-D68E-021E-FAC311069DF0}"/>
          </ac:spMkLst>
        </pc:spChg>
      </pc:sldChg>
      <pc:sldChg chg="addSp modSp mod setBg">
        <pc:chgData name="Chevan Ramcharan (1072166)" userId="S::1072166@hr.nl::a37f4463-e4a6-4241-a999-50f499047c60" providerId="AD" clId="Web-{0DC48C33-6DF0-218B-7F41-2D9B4EB66773}" dt="2024-09-16T08:20:43.052" v="86" actId="20577"/>
        <pc:sldMkLst>
          <pc:docMk/>
          <pc:sldMk cId="4088527815" sldId="259"/>
        </pc:sldMkLst>
      </pc:sldChg>
      <pc:sldChg chg="modSp">
        <pc:chgData name="Chevan Ramcharan (1072166)" userId="S::1072166@hr.nl::a37f4463-e4a6-4241-a999-50f499047c60" providerId="AD" clId="Web-{0DC48C33-6DF0-218B-7F41-2D9B4EB66773}" dt="2024-09-16T08:29:03.145" v="228" actId="20577"/>
        <pc:sldMkLst>
          <pc:docMk/>
          <pc:sldMk cId="2297101353" sldId="260"/>
        </pc:sldMkLst>
        <pc:spChg chg="mod">
          <ac:chgData name="Chevan Ramcharan (1072166)" userId="S::1072166@hr.nl::a37f4463-e4a6-4241-a999-50f499047c60" providerId="AD" clId="Web-{0DC48C33-6DF0-218B-7F41-2D9B4EB66773}" dt="2024-09-16T08:29:03.145" v="228" actId="20577"/>
          <ac:spMkLst>
            <pc:docMk/>
            <pc:sldMk cId="2297101353" sldId="260"/>
            <ac:spMk id="3" creationId="{DB452A90-5269-BF25-4CE6-324649A9ADE7}"/>
          </ac:spMkLst>
        </pc:spChg>
      </pc:sldChg>
      <pc:sldChg chg="addSp delSp modSp mod setBg">
        <pc:chgData name="Chevan Ramcharan (1072166)" userId="S::1072166@hr.nl::a37f4463-e4a6-4241-a999-50f499047c60" providerId="AD" clId="Web-{0DC48C33-6DF0-218B-7F41-2D9B4EB66773}" dt="2024-09-16T08:18:34.298" v="74"/>
        <pc:sldMkLst>
          <pc:docMk/>
          <pc:sldMk cId="2574699124" sldId="261"/>
        </pc:sldMkLst>
      </pc:sldChg>
      <pc:sldChg chg="modSp new">
        <pc:chgData name="Chevan Ramcharan (1072166)" userId="S::1072166@hr.nl::a37f4463-e4a6-4241-a999-50f499047c60" providerId="AD" clId="Web-{0DC48C33-6DF0-218B-7F41-2D9B4EB66773}" dt="2024-09-16T08:25:35.357" v="202" actId="20577"/>
        <pc:sldMkLst>
          <pc:docMk/>
          <pc:sldMk cId="3363172929" sldId="262"/>
        </pc:sldMkLst>
      </pc:sldChg>
      <pc:sldChg chg="modSp new">
        <pc:chgData name="Chevan Ramcharan (1072166)" userId="S::1072166@hr.nl::a37f4463-e4a6-4241-a999-50f499047c60" providerId="AD" clId="Web-{0DC48C33-6DF0-218B-7F41-2D9B4EB66773}" dt="2024-09-16T08:31:27.243" v="295" actId="20577"/>
        <pc:sldMkLst>
          <pc:docMk/>
          <pc:sldMk cId="472194312" sldId="263"/>
        </pc:sldMkLst>
        <pc:spChg chg="mod">
          <ac:chgData name="Chevan Ramcharan (1072166)" userId="S::1072166@hr.nl::a37f4463-e4a6-4241-a999-50f499047c60" providerId="AD" clId="Web-{0DC48C33-6DF0-218B-7F41-2D9B4EB66773}" dt="2024-09-16T08:29:08.895" v="235" actId="20577"/>
          <ac:spMkLst>
            <pc:docMk/>
            <pc:sldMk cId="472194312" sldId="263"/>
            <ac:spMk id="2" creationId="{8EE9FF6E-ECC4-496D-FECA-5682FDB75A0E}"/>
          </ac:spMkLst>
        </pc:spChg>
        <pc:spChg chg="mod">
          <ac:chgData name="Chevan Ramcharan (1072166)" userId="S::1072166@hr.nl::a37f4463-e4a6-4241-a999-50f499047c60" providerId="AD" clId="Web-{0DC48C33-6DF0-218B-7F41-2D9B4EB66773}" dt="2024-09-16T08:31:27.243" v="295" actId="20577"/>
          <ac:spMkLst>
            <pc:docMk/>
            <pc:sldMk cId="472194312" sldId="263"/>
            <ac:spMk id="3" creationId="{F4B350A5-2E9E-B5D9-999E-021FBFCCCDF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4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6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3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3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6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5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1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3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36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9024"/>
            <a:ext cx="3076032" cy="39149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/>
              <a:t>Haptic Interface</a:t>
            </a:r>
            <a:br>
              <a:rPr lang="en-US" sz="3400" b="1"/>
            </a:br>
            <a:r>
              <a:rPr lang="en-US" sz="3400" b="1"/>
              <a:t>in a networked virtual environment</a:t>
            </a:r>
            <a:endParaRPr lang="en-US" sz="3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624" y="4914199"/>
            <a:ext cx="2703583" cy="965440"/>
          </a:xfrm>
        </p:spPr>
        <p:txBody>
          <a:bodyPr>
            <a:normAutofit/>
          </a:bodyPr>
          <a:lstStyle/>
          <a:p>
            <a:r>
              <a:rPr lang="en-US" sz="1800">
                <a:latin typeface="Avenir Next LT Pro Light"/>
              </a:rPr>
              <a:t>Pirmin, Pepijn, Derk &amp; Chevan</a:t>
            </a:r>
          </a:p>
          <a:p>
            <a:endParaRPr lang="en-US" sz="18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613E8496-9903-FA34-9313-FD48F81F21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27" r="-6" b="-6"/>
          <a:stretch/>
        </p:blipFill>
        <p:spPr>
          <a:xfrm>
            <a:off x="4038600" y="1366555"/>
            <a:ext cx="7353299" cy="412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AC5C-D365-14BD-46B3-E59BA93A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Documentatie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94333-CDB4-41A8-7BA4-4C1C66E1A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Deliverables </a:t>
            </a:r>
            <a:r>
              <a:rPr lang="en-US" err="1"/>
              <a:t>documenteren</a:t>
            </a:r>
            <a:r>
              <a:rPr lang="en-US"/>
              <a:t> met </a:t>
            </a:r>
            <a:r>
              <a:rPr lang="en-US" err="1"/>
              <a:t>onderzoeksrapport</a:t>
            </a:r>
            <a:r>
              <a:rPr lang="en-US"/>
              <a:t>, </a:t>
            </a:r>
            <a:r>
              <a:rPr lang="en-US" err="1"/>
              <a:t>gebruikersrapport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evalutierapport</a:t>
            </a:r>
            <a:r>
              <a:rPr lang="en-US"/>
              <a:t>.</a:t>
            </a:r>
          </a:p>
          <a:p>
            <a:r>
              <a:rPr lang="en-US" err="1"/>
              <a:t>Uitzoeken</a:t>
            </a:r>
            <a:r>
              <a:rPr lang="en-US"/>
              <a:t> </a:t>
            </a:r>
            <a:r>
              <a:rPr lang="en-US" err="1"/>
              <a:t>welke</a:t>
            </a:r>
            <a:r>
              <a:rPr lang="en-US"/>
              <a:t> </a:t>
            </a:r>
            <a:r>
              <a:rPr lang="en-US" err="1"/>
              <a:t>bronnen</a:t>
            </a:r>
            <a:r>
              <a:rPr lang="en-US"/>
              <a:t> </a:t>
            </a:r>
            <a:r>
              <a:rPr lang="en-US" err="1"/>
              <a:t>gebruikt</a:t>
            </a:r>
            <a:r>
              <a:rPr lang="en-US"/>
              <a:t> </a:t>
            </a:r>
            <a:r>
              <a:rPr lang="en-US" err="1"/>
              <a:t>zullen</a:t>
            </a:r>
            <a:r>
              <a:rPr lang="en-US"/>
              <a:t> </a:t>
            </a:r>
            <a:r>
              <a:rPr lang="en-US" err="1"/>
              <a:t>worden</a:t>
            </a:r>
            <a:endParaRPr lang="en-US"/>
          </a:p>
          <a:p>
            <a:r>
              <a:rPr lang="en-US" err="1"/>
              <a:t>Overige</a:t>
            </a:r>
            <a:r>
              <a:rPr lang="en-US"/>
              <a:t> deliverables in </a:t>
            </a:r>
            <a:r>
              <a:rPr lang="en-US" err="1"/>
              <a:t>kaart</a:t>
            </a:r>
            <a:r>
              <a:rPr lang="en-US"/>
              <a:t> </a:t>
            </a:r>
            <a:r>
              <a:rPr lang="en-US" err="1"/>
              <a:t>brengen</a:t>
            </a:r>
            <a:r>
              <a:rPr lang="en-US"/>
              <a:t> (</a:t>
            </a:r>
            <a:r>
              <a:rPr lang="en-US" err="1"/>
              <a:t>testplan</a:t>
            </a:r>
            <a:r>
              <a:rPr lang="en-US"/>
              <a:t>, changelogs, etc.)</a:t>
            </a:r>
          </a:p>
        </p:txBody>
      </p:sp>
    </p:spTree>
    <p:extLst>
      <p:ext uri="{BB962C8B-B14F-4D97-AF65-F5344CB8AC3E}">
        <p14:creationId xmlns:p14="http://schemas.microsoft.com/office/powerpoint/2010/main" val="3937203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9FF6E-ECC4-496D-FECA-5682FDB7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350A5-2E9E-B5D9-999E-021FBFCCC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Afwezigheid</a:t>
            </a:r>
            <a:r>
              <a:rPr lang="en-US"/>
              <a:t> </a:t>
            </a:r>
            <a:r>
              <a:rPr lang="en-US" err="1"/>
              <a:t>bij</a:t>
            </a:r>
            <a:r>
              <a:rPr lang="en-US"/>
              <a:t> </a:t>
            </a:r>
            <a:r>
              <a:rPr lang="en-US" err="1"/>
              <a:t>ziek</a:t>
            </a:r>
            <a:r>
              <a:rPr lang="en-US"/>
              <a:t> </a:t>
            </a:r>
            <a:r>
              <a:rPr lang="en-US" err="1"/>
              <a:t>zijnde</a:t>
            </a:r>
            <a:r>
              <a:rPr lang="en-US"/>
              <a:t> </a:t>
            </a:r>
            <a:r>
              <a:rPr lang="en-US" err="1"/>
              <a:t>moeilijk</a:t>
            </a:r>
            <a:r>
              <a:rPr lang="en-US"/>
              <a:t> </a:t>
            </a:r>
            <a:r>
              <a:rPr lang="en-US" err="1"/>
              <a:t>optijd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melden</a:t>
            </a:r>
          </a:p>
          <a:p>
            <a:r>
              <a:rPr lang="en-US" err="1"/>
              <a:t>Vergeetachtigheid</a:t>
            </a:r>
            <a:r>
              <a:rPr lang="en-US"/>
              <a:t> (Sprint, Feedback) --&gt; Scrum master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94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6EC1-D74B-14C6-3885-42CDDE43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err="1">
                <a:latin typeface="Avenir Next LT Pro"/>
              </a:rPr>
              <a:t>Volgende</a:t>
            </a:r>
            <a:r>
              <a:rPr lang="en-US" sz="3200" b="1">
                <a:latin typeface="Avenir Next LT Pro"/>
              </a:rPr>
              <a:t> Sprint </a:t>
            </a:r>
            <a:endParaRPr lang="en-US" sz="3200">
              <a:latin typeface="Avenir Next LT Pro"/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9FABE-DF50-D68E-021E-FAC311069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9. Multiplayer Feature Implementation</a:t>
            </a:r>
            <a:endParaRPr lang="en-US"/>
          </a:p>
          <a:p>
            <a:r>
              <a:rPr lang="en-US">
                <a:ea typeface="+mn-lt"/>
                <a:cs typeface="+mn-lt"/>
              </a:rPr>
              <a:t>14. Users get haptic feedback</a:t>
            </a:r>
          </a:p>
          <a:p>
            <a:r>
              <a:rPr lang="en-US">
                <a:ea typeface="+mn-lt"/>
                <a:cs typeface="+mn-lt"/>
              </a:rPr>
              <a:t>20. Haptic &amp; VR user experience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8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AA65B-0850-5C50-21F5-1C79F00F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Inleiding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52A90-5269-BF25-4CE6-324649A9A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Intro</a:t>
            </a:r>
          </a:p>
          <a:p>
            <a:r>
              <a:rPr lang="en-US" err="1"/>
              <a:t>Vorige</a:t>
            </a:r>
            <a:r>
              <a:rPr lang="en-US"/>
              <a:t> sprint</a:t>
            </a:r>
          </a:p>
          <a:p>
            <a:r>
              <a:rPr lang="en-US" err="1"/>
              <a:t>Resultaten</a:t>
            </a:r>
            <a:endParaRPr lang="en-US"/>
          </a:p>
          <a:p>
            <a:r>
              <a:rPr lang="en-US"/>
              <a:t>Retrospective</a:t>
            </a:r>
          </a:p>
          <a:p>
            <a:r>
              <a:rPr lang="en-US" err="1"/>
              <a:t>Volgende</a:t>
            </a:r>
            <a:r>
              <a:rPr lang="en-US"/>
              <a:t> sprint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0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AA65B-0850-5C50-21F5-1C79F00F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52A90-5269-BF25-4CE6-324649A9A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TNO Military Cloud-Based Simulation Research Program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VR </a:t>
            </a:r>
            <a:r>
              <a:rPr lang="en-US">
                <a:ea typeface="+mn-lt"/>
                <a:cs typeface="+mn-lt"/>
              </a:rPr>
              <a:t>in </a:t>
            </a:r>
            <a:r>
              <a:rPr lang="en-US" err="1">
                <a:ea typeface="+mn-lt"/>
                <a:cs typeface="+mn-lt"/>
              </a:rPr>
              <a:t>netwerk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/>
              <a:t>omgeving</a:t>
            </a:r>
            <a:r>
              <a:rPr lang="en-US"/>
              <a:t>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>
                <a:ea typeface="+mn-lt"/>
                <a:cs typeface="+mn-lt"/>
              </a:rPr>
              <a:t>Grafieken</a:t>
            </a:r>
            <a:r>
              <a:rPr lang="en-US">
                <a:ea typeface="+mn-lt"/>
                <a:cs typeface="+mn-lt"/>
              </a:rPr>
              <a:t>/data </a:t>
            </a:r>
            <a:r>
              <a:rPr lang="en-US" err="1">
                <a:ea typeface="+mn-lt"/>
                <a:cs typeface="+mn-lt"/>
              </a:rPr>
              <a:t>gebruikers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ervaring</a:t>
            </a:r>
            <a:endParaRPr lang="en-US" err="1"/>
          </a:p>
          <a:p>
            <a:r>
              <a:rPr lang="en-US">
                <a:ea typeface="+mn-lt"/>
                <a:cs typeface="+mn-lt"/>
              </a:rPr>
              <a:t>Simulation Centre Royal Netherlands Army R&amp;D</a:t>
            </a:r>
            <a:endParaRPr lang="en-US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/>
              <a:t>Haptic </a:t>
            </a:r>
            <a:r>
              <a:rPr lang="en-US">
                <a:ea typeface="+mn-lt"/>
                <a:cs typeface="+mn-lt"/>
              </a:rPr>
              <a:t>in </a:t>
            </a:r>
            <a:r>
              <a:rPr lang="en-US" err="1">
                <a:ea typeface="+mn-lt"/>
                <a:cs typeface="+mn-lt"/>
              </a:rPr>
              <a:t>netwerk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omgeving</a:t>
            </a:r>
            <a:endParaRPr lang="en-US" err="1">
              <a:latin typeface="Arial"/>
              <a:cs typeface="Arial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err="1">
                <a:ea typeface="+mn-lt"/>
                <a:cs typeface="+mn-lt"/>
              </a:rPr>
              <a:t>Grafieken</a:t>
            </a:r>
            <a:r>
              <a:rPr lang="en-US">
                <a:ea typeface="+mn-lt"/>
                <a:cs typeface="+mn-lt"/>
              </a:rPr>
              <a:t>/data </a:t>
            </a:r>
            <a:r>
              <a:rPr lang="en-US" err="1">
                <a:ea typeface="+mn-lt"/>
                <a:cs typeface="+mn-lt"/>
              </a:rPr>
              <a:t>gebruikers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ervaring</a:t>
            </a:r>
          </a:p>
          <a:p>
            <a:r>
              <a:rPr lang="en-US"/>
              <a:t>MVP (minimal viable product)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DEMO VR &amp; Haptic in </a:t>
            </a:r>
            <a:r>
              <a:rPr lang="en-US" err="1"/>
              <a:t>netwerk</a:t>
            </a:r>
            <a:r>
              <a:rPr lang="en-US"/>
              <a:t> </a:t>
            </a:r>
            <a:r>
              <a:rPr lang="en-US" err="1"/>
              <a:t>omgeving</a:t>
            </a:r>
            <a:endParaRPr lang="en-US"/>
          </a:p>
          <a:p>
            <a:pPr marL="457200" lvl="1" indent="0">
              <a:buNone/>
            </a:pPr>
            <a:r>
              <a:rPr lang="en-US"/>
              <a:t> 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9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9DFF7-EA50-991F-AD1C-4E964238D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Vorige</a:t>
            </a:r>
            <a:r>
              <a:rPr lang="en-US"/>
              <a:t>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ED1B8-544B-BE69-1482-E643A64E6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2. Use an actual VR headset for the application</a:t>
            </a:r>
          </a:p>
          <a:p>
            <a:r>
              <a:rPr lang="en-US">
                <a:ea typeface="+mn-lt"/>
                <a:cs typeface="+mn-lt"/>
              </a:rPr>
              <a:t>14. Users get haptic feedback</a:t>
            </a:r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9. multiplayer feature implementation</a:t>
            </a:r>
          </a:p>
          <a:p>
            <a:r>
              <a:rPr lang="en-US">
                <a:ea typeface="+mn-lt"/>
                <a:cs typeface="+mn-lt"/>
              </a:rPr>
              <a:t>13. Users can connect from all over the world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b="1">
              <a:ea typeface="+mn-lt"/>
              <a:cs typeface="+mn-lt"/>
            </a:endParaRPr>
          </a:p>
          <a:p>
            <a:endParaRPr lang="en-US" b="1"/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17372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A2D4-EBFF-DF73-76FE-544DF449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800"/>
              <a:t>2. Use an actual VR headset for the application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88A8B-15EA-0FE3-EFE2-FB3EF3673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11944"/>
            <a:ext cx="10691265" cy="37398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Tasks: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>
                <a:ea typeface="+mn-lt"/>
                <a:cs typeface="+mn-lt"/>
              </a:rPr>
              <a:t>Aquire</a:t>
            </a:r>
            <a:r>
              <a:rPr lang="en-US">
                <a:ea typeface="+mn-lt"/>
                <a:cs typeface="+mn-lt"/>
              </a:rPr>
              <a:t> a quest 3 to work with 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Implement the VR camera in a Unity project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r>
              <a:rPr lang="en-US" err="1"/>
              <a:t>Acceptence</a:t>
            </a:r>
            <a:r>
              <a:rPr lang="en-US"/>
              <a:t> criteria: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If we move the </a:t>
            </a:r>
            <a:r>
              <a:rPr lang="en-US" err="1">
                <a:ea typeface="+mn-lt"/>
                <a:cs typeface="+mn-lt"/>
              </a:rPr>
              <a:t>vr</a:t>
            </a:r>
            <a:r>
              <a:rPr lang="en-US">
                <a:ea typeface="+mn-lt"/>
                <a:cs typeface="+mn-lt"/>
              </a:rPr>
              <a:t> headset, the camera in 'game' should also correspond to the same movement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44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A2D4-EBFF-DF73-76FE-544DF449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800"/>
              <a:t>2. Use an actual VR headset for the application (DEMO)</a:t>
            </a:r>
          </a:p>
          <a:p>
            <a:endParaRPr lang="en-US"/>
          </a:p>
        </p:txBody>
      </p:sp>
      <p:pic>
        <p:nvPicPr>
          <p:cNvPr id="4" name="Content Placeholder 3" descr="A large building with a pool in front of a large city&#10;&#10;Description automatically generated">
            <a:extLst>
              <a:ext uri="{FF2B5EF4-FFF2-40B4-BE49-F238E27FC236}">
                <a16:creationId xmlns:a16="http://schemas.microsoft.com/office/drawing/2014/main" id="{347132A1-807B-CAA2-B09B-47307683B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8267" y="1895005"/>
            <a:ext cx="6096000" cy="348342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A4674D-E98C-5073-7D5A-E213BA227521}"/>
              </a:ext>
            </a:extLst>
          </p:cNvPr>
          <p:cNvSpPr txBox="1"/>
          <p:nvPr/>
        </p:nvSpPr>
        <p:spPr>
          <a:xfrm>
            <a:off x="2998520" y="5373584"/>
            <a:ext cx="614548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ea typeface="+mn-lt"/>
                <a:cs typeface="+mn-lt"/>
              </a:rPr>
              <a:t>This image was generated using DALL·E, an AI-powered image generation tool developed by OpenAI.</a:t>
            </a:r>
          </a:p>
        </p:txBody>
      </p:sp>
    </p:spTree>
    <p:extLst>
      <p:ext uri="{BB962C8B-B14F-4D97-AF65-F5344CB8AC3E}">
        <p14:creationId xmlns:p14="http://schemas.microsoft.com/office/powerpoint/2010/main" val="371823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A2D4-EBFF-DF73-76FE-544DF449D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65006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800"/>
              <a:t>14. Users get haptic feedback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endParaRPr lang="en-US" sz="2000" b="1">
              <a:latin typeface="Arial"/>
              <a:cs typeface="Arial"/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88A8B-15EA-0FE3-EFE2-FB3EF3673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11944"/>
            <a:ext cx="10691265" cy="37398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Tasks: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Implement the haptic device in Unity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Decide what the haptic feedback will be </a:t>
            </a:r>
            <a:r>
              <a:rPr lang="en-US" i="1">
                <a:ea typeface="+mn-lt"/>
                <a:cs typeface="+mn-lt"/>
              </a:rPr>
              <a:t>(Building/terrain elevation)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Implement the actual haptic feedback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r>
              <a:rPr lang="en-US"/>
              <a:t>Acceptance criteria: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The user can feel the difference between the height of different buildings or terrain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2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7E89-ED22-2CEB-E764-9F2CF754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800"/>
              <a:t>9. multiplayer feature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DD5BA-672B-CD7F-FCD2-949F38249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Tasks: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/>
              <a:t>Setup the pun2 server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/>
              <a:t>Create a lobby/room system in custom unity world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/>
              <a:t>Set up synced VR world and actions between Players 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/>
              <a:t>Implement this in The Hague terrain</a:t>
            </a:r>
          </a:p>
          <a:p>
            <a:r>
              <a:rPr lang="en-US"/>
              <a:t>Acceptance criteria: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Two clients using two VR headsets can connect to the same environment and see each other</a:t>
            </a:r>
          </a:p>
          <a:p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FAE7EF2-E9B7-3931-E344-5A9B5C131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354" y="1996319"/>
            <a:ext cx="3543144" cy="2557697"/>
          </a:xfrm>
          <a:prstGeom prst="rect">
            <a:avLst/>
          </a:prstGeom>
        </p:spPr>
      </p:pic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5B38ADD7-395E-76F8-E001-4D7917258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093" y="912768"/>
            <a:ext cx="3357717" cy="98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4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A2D4-EBFF-DF73-76FE-544DF449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800"/>
              <a:t>13. Users can connect from all over the world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endParaRPr lang="en-US" sz="2000" b="1">
              <a:latin typeface="Arial"/>
              <a:cs typeface="Arial"/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88A8B-15EA-0FE3-EFE2-FB3EF3673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8237"/>
            <a:ext cx="7268511" cy="37336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Tasks: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Figure out what type of connection to use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Test the connections from different locations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r>
              <a:rPr lang="en-US"/>
              <a:t>Acceptance criteria: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A user can from country A connect to the server in Country B, this can be tested by using a VPN connection between the server and client</a:t>
            </a:r>
            <a:endParaRPr lang="en-US"/>
          </a:p>
        </p:txBody>
      </p:sp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81A63157-BD73-02A7-B8C1-E857BB137A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452" r="203" b="16952"/>
          <a:stretch/>
        </p:blipFill>
        <p:spPr>
          <a:xfrm>
            <a:off x="8875113" y="999344"/>
            <a:ext cx="3067375" cy="4963724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0501C3E-7B30-0B45-A281-BD0CF140BA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871" r="-118" b="6557"/>
          <a:stretch/>
        </p:blipFill>
        <p:spPr>
          <a:xfrm>
            <a:off x="701337" y="5218451"/>
            <a:ext cx="7941199" cy="743269"/>
          </a:xfrm>
          <a:prstGeom prst="rect">
            <a:avLst/>
          </a:prstGeom>
        </p:spPr>
      </p:pic>
      <p:pic>
        <p:nvPicPr>
          <p:cNvPr id="7" name="Picture 6" descr="A black rectangular object with white text&#10;&#10;Description automatically generated">
            <a:extLst>
              <a:ext uri="{FF2B5EF4-FFF2-40B4-BE49-F238E27FC236}">
                <a16:creationId xmlns:a16="http://schemas.microsoft.com/office/drawing/2014/main" id="{352A0689-B6E9-6999-3DBA-E02341C0AD0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86776" b="-1053"/>
          <a:stretch/>
        </p:blipFill>
        <p:spPr>
          <a:xfrm>
            <a:off x="1986197" y="1470411"/>
            <a:ext cx="2998861" cy="1125271"/>
          </a:xfrm>
          <a:prstGeom prst="rect">
            <a:avLst/>
          </a:prstGeom>
        </p:spPr>
      </p:pic>
      <p:pic>
        <p:nvPicPr>
          <p:cNvPr id="8" name="Picture 7" descr="A black rectangular object with white text&#10;&#10;Description automatically generated">
            <a:extLst>
              <a:ext uri="{FF2B5EF4-FFF2-40B4-BE49-F238E27FC236}">
                <a16:creationId xmlns:a16="http://schemas.microsoft.com/office/drawing/2014/main" id="{9D53FFE4-E2EE-C250-7748-2AAD6CE369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1133" r="-51" b="-2010"/>
          <a:stretch/>
        </p:blipFill>
        <p:spPr>
          <a:xfrm>
            <a:off x="4915524" y="1470411"/>
            <a:ext cx="2049224" cy="113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6173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ChronicleVTI</vt:lpstr>
      <vt:lpstr>Haptic Interface in a networked virtual environment</vt:lpstr>
      <vt:lpstr>Inleiding</vt:lpstr>
      <vt:lpstr>Intro</vt:lpstr>
      <vt:lpstr>Vorige sprint</vt:lpstr>
      <vt:lpstr>2. Use an actual VR headset for the application </vt:lpstr>
      <vt:lpstr>2. Use an actual VR headset for the application (DEMO) </vt:lpstr>
      <vt:lpstr>14. Users get haptic feedback  </vt:lpstr>
      <vt:lpstr>9. multiplayer feature implementation</vt:lpstr>
      <vt:lpstr>13. Users can connect from all over the world  </vt:lpstr>
      <vt:lpstr>Documentatie</vt:lpstr>
      <vt:lpstr>Retrospective</vt:lpstr>
      <vt:lpstr>Volgende Sprint 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2024-09-13T13:12:05Z</dcterms:created>
  <dcterms:modified xsi:type="dcterms:W3CDTF">2024-12-02T04:38:01Z</dcterms:modified>
</cp:coreProperties>
</file>