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0" r:id="rId3"/>
    <p:sldId id="264" r:id="rId4"/>
    <p:sldId id="265" r:id="rId5"/>
    <p:sldId id="271" r:id="rId6"/>
    <p:sldId id="266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4634C-BE00-74D7-9AA9-578DDDC66170}" v="99" dt="2024-12-15T20:27:30.128"/>
    <p1510:client id="{2E6FA024-FCEE-4E1B-554B-3EA938B66B61}" v="27" dt="2024-12-15T20:31:20.134"/>
    <p1510:client id="{7A1FCE41-E9EE-166B-1ACC-901D16F36009}" v="14" dt="2024-12-16T09:33:37.574"/>
    <p1510:client id="{91590D58-4088-176A-E12F-5FFCE901B751}" v="104" dt="2024-12-15T19:22:53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ijn Brinkman (1078024)" userId="S::1078024@hr.nl::431717ca-6b52-48ab-8127-c746e8dd3654" providerId="AD" clId="Web-{9F9CB5F4-FDF0-C8E6-4C31-83434D3038FD}"/>
    <pc:docChg chg="addSld modSld">
      <pc:chgData name="Pepijn Brinkman (1078024)" userId="S::1078024@hr.nl::431717ca-6b52-48ab-8127-c746e8dd3654" providerId="AD" clId="Web-{9F9CB5F4-FDF0-C8E6-4C31-83434D3038FD}" dt="2024-11-29T14:03:35.804" v="212" actId="20577"/>
      <pc:docMkLst>
        <pc:docMk/>
      </pc:docMkLst>
      <pc:sldChg chg="modSp">
        <pc:chgData name="Pepijn Brinkman (1078024)" userId="S::1078024@hr.nl::431717ca-6b52-48ab-8127-c746e8dd3654" providerId="AD" clId="Web-{9F9CB5F4-FDF0-C8E6-4C31-83434D3038FD}" dt="2024-11-29T14:02:54.178" v="172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9F9CB5F4-FDF0-C8E6-4C31-83434D3038FD}" dt="2024-11-29T14:02:54.178" v="17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4:03:35.804" v="212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9F9CB5F4-FDF0-C8E6-4C31-83434D3038FD}" dt="2024-11-29T14:03:35.804" v="212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3:34:39.648" v="105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9F9CB5F4-FDF0-C8E6-4C31-83434D3038FD}" dt="2024-11-29T13:34:39.648" v="105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3:43:50.569" v="124" actId="20577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9F9CB5F4-FDF0-C8E6-4C31-83434D3038FD}" dt="2024-11-29T13:43:50.569" v="124" actId="20577"/>
          <ac:spMkLst>
            <pc:docMk/>
            <pc:sldMk cId="1173723855" sldId="264"/>
            <ac:spMk id="3" creationId="{93AED1B8-544B-BE69-1482-E643A64E6410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3:43:53.132" v="125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9F9CB5F4-FDF0-C8E6-4C31-83434D3038FD}" dt="2024-11-29T13:43:53.132" v="125" actId="20577"/>
          <ac:spMkLst>
            <pc:docMk/>
            <pc:sldMk cId="2209244035" sldId="265"/>
            <ac:spMk id="2" creationId="{5B0FA2D4-EBFF-DF73-76FE-544DF449D215}"/>
          </ac:spMkLst>
        </pc:spChg>
      </pc:sldChg>
      <pc:sldChg chg="modSp add replId">
        <pc:chgData name="Pepijn Brinkman (1078024)" userId="S::1078024@hr.nl::431717ca-6b52-48ab-8127-c746e8dd3654" providerId="AD" clId="Web-{9F9CB5F4-FDF0-C8E6-4C31-83434D3038FD}" dt="2024-11-29T13:43:57.429" v="126" actId="20577"/>
        <pc:sldMkLst>
          <pc:docMk/>
          <pc:sldMk cId="3209129741" sldId="266"/>
        </pc:sldMkLst>
        <pc:spChg chg="mod">
          <ac:chgData name="Pepijn Brinkman (1078024)" userId="S::1078024@hr.nl::431717ca-6b52-48ab-8127-c746e8dd3654" providerId="AD" clId="Web-{9F9CB5F4-FDF0-C8E6-4C31-83434D3038FD}" dt="2024-11-29T13:43:57.429" v="126" actId="20577"/>
          <ac:spMkLst>
            <pc:docMk/>
            <pc:sldMk cId="3209129741" sldId="266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9F9CB5F4-FDF0-C8E6-4C31-83434D3038FD}" dt="2024-11-29T13:31:18.877" v="24" actId="20577"/>
          <ac:spMkLst>
            <pc:docMk/>
            <pc:sldMk cId="3209129741" sldId="266"/>
            <ac:spMk id="3" creationId="{B7F88A8B-15EA-0FE3-EFE2-FB3EF3673F9F}"/>
          </ac:spMkLst>
        </pc:spChg>
      </pc:sldChg>
      <pc:sldChg chg="modSp add replId">
        <pc:chgData name="Pepijn Brinkman (1078024)" userId="S::1078024@hr.nl::431717ca-6b52-48ab-8127-c746e8dd3654" providerId="AD" clId="Web-{9F9CB5F4-FDF0-C8E6-4C31-83434D3038FD}" dt="2024-11-29T14:01:45.036" v="163" actId="20577"/>
        <pc:sldMkLst>
          <pc:docMk/>
          <pc:sldMk cId="2561661730" sldId="267"/>
        </pc:sldMkLst>
        <pc:spChg chg="mod">
          <ac:chgData name="Pepijn Brinkman (1078024)" userId="S::1078024@hr.nl::431717ca-6b52-48ab-8127-c746e8dd3654" providerId="AD" clId="Web-{9F9CB5F4-FDF0-C8E6-4C31-83434D3038FD}" dt="2024-11-29T13:44:01.163" v="127" actId="20577"/>
          <ac:spMkLst>
            <pc:docMk/>
            <pc:sldMk cId="2561661730" sldId="267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9F9CB5F4-FDF0-C8E6-4C31-83434D3038FD}" dt="2024-11-29T14:01:45.036" v="163" actId="20577"/>
          <ac:spMkLst>
            <pc:docMk/>
            <pc:sldMk cId="2561661730" sldId="267"/>
            <ac:spMk id="3" creationId="{B7F88A8B-15EA-0FE3-EFE2-FB3EF3673F9F}"/>
          </ac:spMkLst>
        </pc:spChg>
      </pc:sldChg>
      <pc:sldChg chg="addSp delSp modSp add replId">
        <pc:chgData name="Pepijn Brinkman (1078024)" userId="S::1078024@hr.nl::431717ca-6b52-48ab-8127-c746e8dd3654" providerId="AD" clId="Web-{9F9CB5F4-FDF0-C8E6-4C31-83434D3038FD}" dt="2024-11-29T13:57:23.529" v="154" actId="1076"/>
        <pc:sldMkLst>
          <pc:docMk/>
          <pc:sldMk cId="3718230797" sldId="268"/>
        </pc:sldMkLst>
        <pc:spChg chg="mod">
          <ac:chgData name="Pepijn Brinkman (1078024)" userId="S::1078024@hr.nl::431717ca-6b52-48ab-8127-c746e8dd3654" providerId="AD" clId="Web-{9F9CB5F4-FDF0-C8E6-4C31-83434D3038FD}" dt="2024-11-29T13:44:06.867" v="130" actId="20577"/>
          <ac:spMkLst>
            <pc:docMk/>
            <pc:sldMk cId="3718230797" sldId="268"/>
            <ac:spMk id="2" creationId="{5B0FA2D4-EBFF-DF73-76FE-544DF449D215}"/>
          </ac:spMkLst>
        </pc:spChg>
        <pc:spChg chg="add mod">
          <ac:chgData name="Pepijn Brinkman (1078024)" userId="S::1078024@hr.nl::431717ca-6b52-48ab-8127-c746e8dd3654" providerId="AD" clId="Web-{9F9CB5F4-FDF0-C8E6-4C31-83434D3038FD}" dt="2024-11-29T13:57:23.529" v="154" actId="1076"/>
          <ac:spMkLst>
            <pc:docMk/>
            <pc:sldMk cId="3718230797" sldId="268"/>
            <ac:spMk id="5" creationId="{92A4674D-E98C-5073-7D5A-E213BA227521}"/>
          </ac:spMkLst>
        </pc:spChg>
        <pc:picChg chg="add mod ord">
          <ac:chgData name="Pepijn Brinkman (1078024)" userId="S::1078024@hr.nl::431717ca-6b52-48ab-8127-c746e8dd3654" providerId="AD" clId="Web-{9F9CB5F4-FDF0-C8E6-4C31-83434D3038FD}" dt="2024-11-29T13:56:40.043" v="141" actId="1076"/>
          <ac:picMkLst>
            <pc:docMk/>
            <pc:sldMk cId="3718230797" sldId="268"/>
            <ac:picMk id="4" creationId="{347132A1-807B-CAA2-B09B-47307683B9D9}"/>
          </ac:picMkLst>
        </pc:picChg>
      </pc:sldChg>
    </pc:docChg>
  </pc:docChgLst>
  <pc:docChgLst>
    <pc:chgData name="Chevan Ramcharan (1072166)" userId="S::1072166@hr.nl::a37f4463-e4a6-4241-a999-50f499047c60" providerId="AD" clId="Web-{5181C186-8B56-3BDE-4338-09FD3092EB84}"/>
    <pc:docChg chg="addSld modSld">
      <pc:chgData name="Chevan Ramcharan (1072166)" userId="S::1072166@hr.nl::a37f4463-e4a6-4241-a999-50f499047c60" providerId="AD" clId="Web-{5181C186-8B56-3BDE-4338-09FD3092EB84}" dt="2024-12-02T04:37:43.662" v="150" actId="1076"/>
      <pc:docMkLst>
        <pc:docMk/>
      </pc:docMkLst>
      <pc:sldChg chg="modSp">
        <pc:chgData name="Chevan Ramcharan (1072166)" userId="S::1072166@hr.nl::a37f4463-e4a6-4241-a999-50f499047c60" providerId="AD" clId="Web-{5181C186-8B56-3BDE-4338-09FD3092EB84}" dt="2024-12-02T04:37:43.662" v="150" actId="1076"/>
        <pc:sldMkLst>
          <pc:docMk/>
          <pc:sldMk cId="2209244035" sldId="265"/>
        </pc:sldMkLst>
        <pc:spChg chg="mod">
          <ac:chgData name="Chevan Ramcharan (1072166)" userId="S::1072166@hr.nl::a37f4463-e4a6-4241-a999-50f499047c60" providerId="AD" clId="Web-{5181C186-8B56-3BDE-4338-09FD3092EB84}" dt="2024-12-02T04:37:43.662" v="150" actId="1076"/>
          <ac:spMkLst>
            <pc:docMk/>
            <pc:sldMk cId="2209244035" sldId="265"/>
            <ac:spMk id="3" creationId="{B7F88A8B-15EA-0FE3-EFE2-FB3EF3673F9F}"/>
          </ac:spMkLst>
        </pc:spChg>
      </pc:sldChg>
      <pc:sldChg chg="modSp">
        <pc:chgData name="Chevan Ramcharan (1072166)" userId="S::1072166@hr.nl::a37f4463-e4a6-4241-a999-50f499047c60" providerId="AD" clId="Web-{5181C186-8B56-3BDE-4338-09FD3092EB84}" dt="2024-12-02T04:36:23.769" v="121" actId="1076"/>
        <pc:sldMkLst>
          <pc:docMk/>
          <pc:sldMk cId="3209129741" sldId="266"/>
        </pc:sldMkLst>
        <pc:spChg chg="mod">
          <ac:chgData name="Chevan Ramcharan (1072166)" userId="S::1072166@hr.nl::a37f4463-e4a6-4241-a999-50f499047c60" providerId="AD" clId="Web-{5181C186-8B56-3BDE-4338-09FD3092EB84}" dt="2024-12-02T04:36:16.660" v="120" actId="14100"/>
          <ac:spMkLst>
            <pc:docMk/>
            <pc:sldMk cId="3209129741" sldId="266"/>
            <ac:spMk id="2" creationId="{5B0FA2D4-EBFF-DF73-76FE-544DF449D215}"/>
          </ac:spMkLst>
        </pc:spChg>
        <pc:spChg chg="mod">
          <ac:chgData name="Chevan Ramcharan (1072166)" userId="S::1072166@hr.nl::a37f4463-e4a6-4241-a999-50f499047c60" providerId="AD" clId="Web-{5181C186-8B56-3BDE-4338-09FD3092EB84}" dt="2024-12-02T04:36:23.769" v="121" actId="1076"/>
          <ac:spMkLst>
            <pc:docMk/>
            <pc:sldMk cId="3209129741" sldId="266"/>
            <ac:spMk id="3" creationId="{B7F88A8B-15EA-0FE3-EFE2-FB3EF3673F9F}"/>
          </ac:spMkLst>
        </pc:spChg>
      </pc:sldChg>
      <pc:sldChg chg="modSp">
        <pc:chgData name="Chevan Ramcharan (1072166)" userId="S::1072166@hr.nl::a37f4463-e4a6-4241-a999-50f499047c60" providerId="AD" clId="Web-{5181C186-8B56-3BDE-4338-09FD3092EB84}" dt="2024-12-02T04:35:42.487" v="119" actId="1076"/>
        <pc:sldMkLst>
          <pc:docMk/>
          <pc:sldMk cId="3042748788" sldId="269"/>
        </pc:sldMkLst>
        <pc:picChg chg="mod">
          <ac:chgData name="Chevan Ramcharan (1072166)" userId="S::1072166@hr.nl::a37f4463-e4a6-4241-a999-50f499047c60" providerId="AD" clId="Web-{5181C186-8B56-3BDE-4338-09FD3092EB84}" dt="2024-12-02T04:35:42.487" v="119" actId="1076"/>
          <ac:picMkLst>
            <pc:docMk/>
            <pc:sldMk cId="3042748788" sldId="269"/>
            <ac:picMk id="4" creationId="{4FAE7EF2-E9B7-3931-E344-5A9B5C13128C}"/>
          </ac:picMkLst>
        </pc:picChg>
        <pc:picChg chg="mod">
          <ac:chgData name="Chevan Ramcharan (1072166)" userId="S::1072166@hr.nl::a37f4463-e4a6-4241-a999-50f499047c60" providerId="AD" clId="Web-{5181C186-8B56-3BDE-4338-09FD3092EB84}" dt="2024-12-02T04:35:41.143" v="118" actId="1076"/>
          <ac:picMkLst>
            <pc:docMk/>
            <pc:sldMk cId="3042748788" sldId="269"/>
            <ac:picMk id="5" creationId="{5B38ADD7-395E-76F8-E001-4D7917258A1B}"/>
          </ac:picMkLst>
        </pc:picChg>
      </pc:sldChg>
      <pc:sldChg chg="modSp new">
        <pc:chgData name="Chevan Ramcharan (1072166)" userId="S::1072166@hr.nl::a37f4463-e4a6-4241-a999-50f499047c60" providerId="AD" clId="Web-{5181C186-8B56-3BDE-4338-09FD3092EB84}" dt="2024-12-02T04:37:16.896" v="149" actId="20577"/>
        <pc:sldMkLst>
          <pc:docMk/>
          <pc:sldMk cId="3937203769" sldId="271"/>
        </pc:sldMkLst>
        <pc:spChg chg="mod">
          <ac:chgData name="Chevan Ramcharan (1072166)" userId="S::1072166@hr.nl::a37f4463-e4a6-4241-a999-50f499047c60" providerId="AD" clId="Web-{5181C186-8B56-3BDE-4338-09FD3092EB84}" dt="2024-12-02T04:32:21.836" v="5" actId="20577"/>
          <ac:spMkLst>
            <pc:docMk/>
            <pc:sldMk cId="3937203769" sldId="271"/>
            <ac:spMk id="2" creationId="{2A6FAC5C-D365-14BD-46B3-E59BA93A1D2D}"/>
          </ac:spMkLst>
        </pc:spChg>
        <pc:spChg chg="mod">
          <ac:chgData name="Chevan Ramcharan (1072166)" userId="S::1072166@hr.nl::a37f4463-e4a6-4241-a999-50f499047c60" providerId="AD" clId="Web-{5181C186-8B56-3BDE-4338-09FD3092EB84}" dt="2024-12-02T04:37:16.896" v="149" actId="20577"/>
          <ac:spMkLst>
            <pc:docMk/>
            <pc:sldMk cId="3937203769" sldId="271"/>
            <ac:spMk id="3" creationId="{17694333-CDB4-41A8-7BA4-4C1C66E1ACE1}"/>
          </ac:spMkLst>
        </pc:spChg>
      </pc:sldChg>
    </pc:docChg>
  </pc:docChgLst>
  <pc:docChgLst>
    <pc:chgData name="Pirmin Kalbermatter (1069542)" userId="S::1069542@hr.nl::83df0ed8-12ff-4dae-b4b0-be69d7eb2df9" providerId="AD" clId="Web-{91590D58-4088-176A-E12F-5FFCE901B751}"/>
    <pc:docChg chg="modSld">
      <pc:chgData name="Pirmin Kalbermatter (1069542)" userId="S::1069542@hr.nl::83df0ed8-12ff-4dae-b4b0-be69d7eb2df9" providerId="AD" clId="Web-{91590D58-4088-176A-E12F-5FFCE901B751}" dt="2024-12-15T19:22:53.558" v="100" actId="20577"/>
      <pc:docMkLst>
        <pc:docMk/>
      </pc:docMkLst>
      <pc:sldChg chg="modSp">
        <pc:chgData name="Pirmin Kalbermatter (1069542)" userId="S::1069542@hr.nl::83df0ed8-12ff-4dae-b4b0-be69d7eb2df9" providerId="AD" clId="Web-{91590D58-4088-176A-E12F-5FFCE901B751}" dt="2024-12-15T19:22:53.558" v="100" actId="20577"/>
        <pc:sldMkLst>
          <pc:docMk/>
          <pc:sldMk cId="3209129741" sldId="266"/>
        </pc:sldMkLst>
        <pc:spChg chg="mod">
          <ac:chgData name="Pirmin Kalbermatter (1069542)" userId="S::1069542@hr.nl::83df0ed8-12ff-4dae-b4b0-be69d7eb2df9" providerId="AD" clId="Web-{91590D58-4088-176A-E12F-5FFCE901B751}" dt="2024-12-15T19:22:53.558" v="100" actId="20577"/>
          <ac:spMkLst>
            <pc:docMk/>
            <pc:sldMk cId="3209129741" sldId="266"/>
            <ac:spMk id="3" creationId="{B7F88A8B-15EA-0FE3-EFE2-FB3EF3673F9F}"/>
          </ac:spMkLst>
        </pc:spChg>
      </pc:sldChg>
    </pc:docChg>
  </pc:docChgLst>
  <pc:docChgLst>
    <pc:chgData name="Derk Ottersberg (1076265)" userId="S::1076265@hr.nl::ed2390c0-1590-463b-8ead-4aa08592d1a3" providerId="AD" clId="Web-{2E6FA024-FCEE-4E1B-554B-3EA938B66B61}"/>
    <pc:docChg chg="addSld modSld">
      <pc:chgData name="Derk Ottersberg (1076265)" userId="S::1076265@hr.nl::ed2390c0-1590-463b-8ead-4aa08592d1a3" providerId="AD" clId="Web-{2E6FA024-FCEE-4E1B-554B-3EA938B66B61}" dt="2024-12-15T20:31:20.134" v="27" actId="1076"/>
      <pc:docMkLst>
        <pc:docMk/>
      </pc:docMkLst>
      <pc:sldChg chg="addSp delSp modSp new addAnim delAnim">
        <pc:chgData name="Derk Ottersberg (1076265)" userId="S::1076265@hr.nl::ed2390c0-1590-463b-8ead-4aa08592d1a3" providerId="AD" clId="Web-{2E6FA024-FCEE-4E1B-554B-3EA938B66B61}" dt="2024-12-15T20:31:20.134" v="27" actId="1076"/>
        <pc:sldMkLst>
          <pc:docMk/>
          <pc:sldMk cId="2998546827" sldId="271"/>
        </pc:sldMkLst>
        <pc:spChg chg="mod">
          <ac:chgData name="Derk Ottersberg (1076265)" userId="S::1076265@hr.nl::ed2390c0-1590-463b-8ead-4aa08592d1a3" providerId="AD" clId="Web-{2E6FA024-FCEE-4E1B-554B-3EA938B66B61}" dt="2024-12-15T20:21:54.896" v="10" actId="20577"/>
          <ac:spMkLst>
            <pc:docMk/>
            <pc:sldMk cId="2998546827" sldId="271"/>
            <ac:spMk id="2" creationId="{8F39DBDA-FB67-09B1-4EB0-41E0E581B1F0}"/>
          </ac:spMkLst>
        </pc:spChg>
        <pc:picChg chg="add del mod">
          <ac:chgData name="Derk Ottersberg (1076265)" userId="S::1076265@hr.nl::ed2390c0-1590-463b-8ead-4aa08592d1a3" providerId="AD" clId="Web-{2E6FA024-FCEE-4E1B-554B-3EA938B66B61}" dt="2024-12-15T20:23:39.243" v="16"/>
          <ac:picMkLst>
            <pc:docMk/>
            <pc:sldMk cId="2998546827" sldId="271"/>
            <ac:picMk id="4" creationId="{EFDEE0E2-3DC0-2444-4EFA-5CF0372C1E5F}"/>
          </ac:picMkLst>
        </pc:picChg>
        <pc:picChg chg="add del mod">
          <ac:chgData name="Derk Ottersberg (1076265)" userId="S::1076265@hr.nl::ed2390c0-1590-463b-8ead-4aa08592d1a3" providerId="AD" clId="Web-{2E6FA024-FCEE-4E1B-554B-3EA938B66B61}" dt="2024-12-15T20:25:27.950" v="20"/>
          <ac:picMkLst>
            <pc:docMk/>
            <pc:sldMk cId="2998546827" sldId="271"/>
            <ac:picMk id="5" creationId="{6E6A7C7A-D329-D21E-2FE4-D44074D76B5B}"/>
          </ac:picMkLst>
        </pc:picChg>
        <pc:picChg chg="add mod">
          <ac:chgData name="Derk Ottersberg (1076265)" userId="S::1076265@hr.nl::ed2390c0-1590-463b-8ead-4aa08592d1a3" providerId="AD" clId="Web-{2E6FA024-FCEE-4E1B-554B-3EA938B66B61}" dt="2024-12-15T20:31:20.134" v="27" actId="1076"/>
          <ac:picMkLst>
            <pc:docMk/>
            <pc:sldMk cId="2998546827" sldId="271"/>
            <ac:picMk id="6" creationId="{B93365EE-9BCB-65F4-CE8D-8C1C6146211C}"/>
          </ac:picMkLst>
        </pc:picChg>
      </pc:sldChg>
    </pc:docChg>
  </pc:docChgLst>
  <pc:docChgLst>
    <pc:chgData name="Pepijn Brinkman (1078024)" userId="S::1078024@hr.nl::431717ca-6b52-48ab-8127-c746e8dd3654" providerId="AD" clId="Web-{F6DE3E3E-B85B-1D54-8A7E-F6D92CF22DB2}"/>
    <pc:docChg chg="addSld modSld sldOrd">
      <pc:chgData name="Pepijn Brinkman (1078024)" userId="S::1078024@hr.nl::431717ca-6b52-48ab-8127-c746e8dd3654" providerId="AD" clId="Web-{F6DE3E3E-B85B-1D54-8A7E-F6D92CF22DB2}" dt="2024-09-13T13:40:48.118" v="67" actId="20577"/>
      <pc:docMkLst>
        <pc:docMk/>
      </pc:docMkLst>
      <pc:sldChg chg="modSp new ord">
        <pc:chgData name="Pepijn Brinkman (1078024)" userId="S::1078024@hr.nl::431717ca-6b52-48ab-8127-c746e8dd3654" providerId="AD" clId="Web-{F6DE3E3E-B85B-1D54-8A7E-F6D92CF22DB2}" dt="2024-09-13T13:34:19.060" v="39"/>
        <pc:sldMkLst>
          <pc:docMk/>
          <pc:sldMk cId="4088527815" sldId="259"/>
        </pc:sldMkLst>
      </pc:sldChg>
      <pc:sldChg chg="modSp new">
        <pc:chgData name="Pepijn Brinkman (1078024)" userId="S::1078024@hr.nl::431717ca-6b52-48ab-8127-c746e8dd3654" providerId="AD" clId="Web-{F6DE3E3E-B85B-1D54-8A7E-F6D92CF22DB2}" dt="2024-09-13T13:40:48.118" v="6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6DE3E3E-B85B-1D54-8A7E-F6D92CF22DB2}" dt="2024-09-13T13:31:54.009" v="16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6DE3E3E-B85B-1D54-8A7E-F6D92CF22DB2}" dt="2024-09-13T13:40:48.118" v="67" actId="20577"/>
          <ac:spMkLst>
            <pc:docMk/>
            <pc:sldMk cId="2297101353" sldId="260"/>
            <ac:spMk id="3" creationId="{DB452A90-5269-BF25-4CE6-324649A9ADE7}"/>
          </ac:spMkLst>
        </pc:spChg>
      </pc:sldChg>
    </pc:docChg>
  </pc:docChgLst>
  <pc:docChgLst>
    <pc:chgData name="Derk Ottersberg (1076265)" userId="S::1076265@hr.nl::ed2390c0-1590-463b-8ead-4aa08592d1a3" providerId="AD" clId="Web-{A460941A-C695-6BA2-E623-24208374A510}"/>
    <pc:docChg chg="addSld modSld addMainMaster delMainMaster">
      <pc:chgData name="Derk Ottersberg (1076265)" userId="S::1076265@hr.nl::ed2390c0-1590-463b-8ead-4aa08592d1a3" providerId="AD" clId="Web-{A460941A-C695-6BA2-E623-24208374A510}" dt="2024-09-13T14:04:49.395" v="103" actId="14100"/>
      <pc:docMkLst>
        <pc:docMk/>
      </pc:docMkLst>
      <pc:sldChg chg="addSp delSp modSp mod setBg modClrScheme chgLayout">
        <pc:chgData name="Derk Ottersberg (1076265)" userId="S::1076265@hr.nl::ed2390c0-1590-463b-8ead-4aa08592d1a3" providerId="AD" clId="Web-{A460941A-C695-6BA2-E623-24208374A510}" dt="2024-09-13T13:15:59.993" v="15"/>
        <pc:sldMkLst>
          <pc:docMk/>
          <pc:sldMk cId="109857222" sldId="256"/>
        </pc:sldMkLst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2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A460941A-C695-6BA2-E623-24208374A510}" dt="2024-09-13T13:15:59.993" v="15"/>
          <ac:picMkLst>
            <pc:docMk/>
            <pc:sldMk cId="109857222" sldId="256"/>
            <ac:picMk id="4" creationId="{613E8496-9903-FA34-9313-FD48F81F2130}"/>
          </ac:picMkLst>
        </pc:picChg>
        <pc:cxnChg chg="add">
          <ac:chgData name="Derk Ottersberg (1076265)" userId="S::1076265@hr.nl::ed2390c0-1590-463b-8ead-4aa08592d1a3" providerId="AD" clId="Web-{A460941A-C695-6BA2-E623-24208374A510}" dt="2024-09-13T13:15:59.993" v="15"/>
          <ac:cxnSpMkLst>
            <pc:docMk/>
            <pc:sldMk cId="109857222" sldId="256"/>
            <ac:cxnSpMk id="23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A460941A-C695-6BA2-E623-24208374A510}" dt="2024-09-13T13:16:31.588" v="19" actId="20577"/>
        <pc:sldMkLst>
          <pc:docMk/>
          <pc:sldMk cId="3035354452" sldId="257"/>
        </pc:sldMkLst>
      </pc:sldChg>
      <pc:sldChg chg="modSp new">
        <pc:chgData name="Derk Ottersberg (1076265)" userId="S::1076265@hr.nl::ed2390c0-1590-463b-8ead-4aa08592d1a3" providerId="AD" clId="Web-{A460941A-C695-6BA2-E623-24208374A510}" dt="2024-09-13T13:56:55.611" v="87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A460941A-C695-6BA2-E623-24208374A510}" dt="2024-09-13T13:16:33.635" v="21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56:55.611" v="87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new">
        <pc:chgData name="Derk Ottersberg (1076265)" userId="S::1076265@hr.nl::ed2390c0-1590-463b-8ead-4aa08592d1a3" providerId="AD" clId="Web-{A460941A-C695-6BA2-E623-24208374A510}" dt="2024-09-13T14:04:49.395" v="103" actId="14100"/>
        <pc:sldMkLst>
          <pc:docMk/>
          <pc:sldMk cId="2574699124" sldId="261"/>
        </pc:sldMkLst>
      </pc:sldChg>
      <pc:sldMasterChg chg="del delSldLayout">
        <pc:chgData name="Derk Ottersberg (1076265)" userId="S::1076265@hr.nl::ed2390c0-1590-463b-8ead-4aa08592d1a3" providerId="AD" clId="Web-{A460941A-C695-6BA2-E623-24208374A510}" dt="2024-09-13T13:14:30.756" v="0"/>
        <pc:sldMasterMkLst>
          <pc:docMk/>
          <pc:sldMasterMk cId="2460954070" sldId="2147483660"/>
        </pc:sldMasterMkLst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3029737434" sldId="2147483724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54113593" sldId="214748371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926760263" sldId="214748371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774927629" sldId="214748371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443554723" sldId="214748371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240500244" sldId="214748371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284032520" sldId="214748371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500924733" sldId="214748371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71839305" sldId="214748372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896872917" sldId="214748372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21599151" sldId="214748372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6075198" sldId="2147483723"/>
          </pc:sldLayoutMkLst>
        </pc:sldLayoutChg>
      </pc:sldMasterChg>
      <pc:sldMasterChg chg="add add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2741363958" sldId="2147483787"/>
        </pc:sldMasterMkLst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54451083" sldId="2147483776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4257711021" sldId="2147483777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83930096" sldId="2147483778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710247261" sldId="2147483779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083657087" sldId="2147483780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25162164" sldId="2147483781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249347265" sldId="2147483782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01332042" sldId="2147483783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46530880" sldId="2147483784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91491486" sldId="2147483785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382461383" sldId="2147483786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46" v="14"/>
        <pc:sldMasterMkLst>
          <pc:docMk/>
          <pc:sldMasterMk cId="2784063003" sldId="2147483813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15268384" sldId="214748380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417936812" sldId="214748380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46048209" sldId="214748380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000044076" sldId="214748380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136563709" sldId="214748380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046222144" sldId="214748380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56181243" sldId="214748380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53856115" sldId="214748380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12328343" sldId="214748381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2197714115" sldId="214748381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72163102" sldId="2147483812"/>
          </pc:sldLayoutMkLst>
        </pc:sldLayoutChg>
      </pc:sldMasterChg>
    </pc:docChg>
  </pc:docChgLst>
  <pc:docChgLst>
    <pc:chgData name="Pirmin Kalbermatter (1069542)" userId="S::1069542@hr.nl::83df0ed8-12ff-4dae-b4b0-be69d7eb2df9" providerId="AD" clId="Web-{F4624433-B849-FFD6-521E-B9E058E0628A}"/>
    <pc:docChg chg="addSld delSld modSld">
      <pc:chgData name="Pirmin Kalbermatter (1069542)" userId="S::1069542@hr.nl::83df0ed8-12ff-4dae-b4b0-be69d7eb2df9" providerId="AD" clId="Web-{F4624433-B849-FFD6-521E-B9E058E0628A}" dt="2024-09-16T10:09:36.505" v="97"/>
      <pc:docMkLst>
        <pc:docMk/>
      </pc:docMkLst>
      <pc:sldChg chg="modSp">
        <pc:chgData name="Pirmin Kalbermatter (1069542)" userId="S::1069542@hr.nl::83df0ed8-12ff-4dae-b4b0-be69d7eb2df9" providerId="AD" clId="Web-{F4624433-B849-FFD6-521E-B9E058E0628A}" dt="2024-09-16T09:44:51.070" v="95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F4624433-B849-FFD6-521E-B9E058E0628A}" dt="2024-09-16T09:44:51.070" v="95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new del">
        <pc:chgData name="Pirmin Kalbermatter (1069542)" userId="S::1069542@hr.nl::83df0ed8-12ff-4dae-b4b0-be69d7eb2df9" providerId="AD" clId="Web-{F4624433-B849-FFD6-521E-B9E058E0628A}" dt="2024-09-16T10:09:36.505" v="97"/>
        <pc:sldMkLst>
          <pc:docMk/>
          <pc:sldMk cId="686276393" sldId="264"/>
        </pc:sldMkLst>
      </pc:sldChg>
    </pc:docChg>
  </pc:docChgLst>
  <pc:docChgLst>
    <pc:chgData name="Derk Ottersberg (1076265)" userId="S::1076265@hr.nl::ed2390c0-1590-463b-8ead-4aa08592d1a3" providerId="AD" clId="Web-{AAC6497F-DF33-3915-3FCD-18620175DF8A}"/>
    <pc:docChg chg="addSld modSld">
      <pc:chgData name="Derk Ottersberg (1076265)" userId="S::1076265@hr.nl::ed2390c0-1590-463b-8ead-4aa08592d1a3" providerId="AD" clId="Web-{AAC6497F-DF33-3915-3FCD-18620175DF8A}" dt="2024-12-01T18:52:20.030" v="174" actId="20577"/>
      <pc:docMkLst>
        <pc:docMk/>
      </pc:docMkLst>
      <pc:sldChg chg="addSp modSp new">
        <pc:chgData name="Derk Ottersberg (1076265)" userId="S::1076265@hr.nl::ed2390c0-1590-463b-8ead-4aa08592d1a3" providerId="AD" clId="Web-{AAC6497F-DF33-3915-3FCD-18620175DF8A}" dt="2024-12-01T18:52:20.030" v="174" actId="20577"/>
        <pc:sldMkLst>
          <pc:docMk/>
          <pc:sldMk cId="3042748788" sldId="269"/>
        </pc:sldMkLst>
        <pc:spChg chg="mod">
          <ac:chgData name="Derk Ottersberg (1076265)" userId="S::1076265@hr.nl::ed2390c0-1590-463b-8ead-4aa08592d1a3" providerId="AD" clId="Web-{AAC6497F-DF33-3915-3FCD-18620175DF8A}" dt="2024-12-01T18:45:53.688" v="18" actId="20577"/>
          <ac:spMkLst>
            <pc:docMk/>
            <pc:sldMk cId="3042748788" sldId="269"/>
            <ac:spMk id="2" creationId="{C4507E89-ED22-2CEB-E764-9F2CF7542E48}"/>
          </ac:spMkLst>
        </pc:spChg>
        <pc:spChg chg="mod">
          <ac:chgData name="Derk Ottersberg (1076265)" userId="S::1076265@hr.nl::ed2390c0-1590-463b-8ead-4aa08592d1a3" providerId="AD" clId="Web-{AAC6497F-DF33-3915-3FCD-18620175DF8A}" dt="2024-12-01T18:52:20.030" v="174" actId="20577"/>
          <ac:spMkLst>
            <pc:docMk/>
            <pc:sldMk cId="3042748788" sldId="269"/>
            <ac:spMk id="3" creationId="{112DD5BA-672B-CD7F-FCD2-949F38249246}"/>
          </ac:spMkLst>
        </pc:spChg>
        <pc:picChg chg="add mod">
          <ac:chgData name="Derk Ottersberg (1076265)" userId="S::1076265@hr.nl::ed2390c0-1590-463b-8ead-4aa08592d1a3" providerId="AD" clId="Web-{AAC6497F-DF33-3915-3FCD-18620175DF8A}" dt="2024-12-01T18:51:18.574" v="156" actId="1076"/>
          <ac:picMkLst>
            <pc:docMk/>
            <pc:sldMk cId="3042748788" sldId="269"/>
            <ac:picMk id="4" creationId="{4FAE7EF2-E9B7-3931-E344-5A9B5C13128C}"/>
          </ac:picMkLst>
        </pc:picChg>
        <pc:picChg chg="add mod">
          <ac:chgData name="Derk Ottersberg (1076265)" userId="S::1076265@hr.nl::ed2390c0-1590-463b-8ead-4aa08592d1a3" providerId="AD" clId="Web-{AAC6497F-DF33-3915-3FCD-18620175DF8A}" dt="2024-12-01T18:51:17.621" v="155" actId="1076"/>
          <ac:picMkLst>
            <pc:docMk/>
            <pc:sldMk cId="3042748788" sldId="269"/>
            <ac:picMk id="5" creationId="{5B38ADD7-395E-76F8-E001-4D7917258A1B}"/>
          </ac:picMkLst>
        </pc:picChg>
      </pc:sldChg>
    </pc:docChg>
  </pc:docChgLst>
  <pc:docChgLst>
    <pc:chgData name="Pepijn Brinkman (1078024)" userId="S::1078024@hr.nl::431717ca-6b52-48ab-8127-c746e8dd3654" providerId="AD" clId="Web-{22502BFC-35A5-8B47-1BA2-8E7F8FE5BE59}"/>
    <pc:docChg chg="sldOrd">
      <pc:chgData name="Pepijn Brinkman (1078024)" userId="S::1078024@hr.nl::431717ca-6b52-48ab-8127-c746e8dd3654" providerId="AD" clId="Web-{22502BFC-35A5-8B47-1BA2-8E7F8FE5BE59}" dt="2024-09-16T09:39:08.038" v="1"/>
      <pc:docMkLst>
        <pc:docMk/>
      </pc:docMkLst>
      <pc:sldChg chg="ord">
        <pc:chgData name="Pepijn Brinkman (1078024)" userId="S::1078024@hr.nl::431717ca-6b52-48ab-8127-c746e8dd3654" providerId="AD" clId="Web-{22502BFC-35A5-8B47-1BA2-8E7F8FE5BE59}" dt="2024-09-16T09:39:08.038" v="1"/>
        <pc:sldMkLst>
          <pc:docMk/>
          <pc:sldMk cId="472194312" sldId="263"/>
        </pc:sldMkLst>
      </pc:sldChg>
    </pc:docChg>
  </pc:docChgLst>
  <pc:docChgLst>
    <pc:chgData name="Pepijn Brinkman (1078024)" userId="S::1078024@hr.nl::431717ca-6b52-48ab-8127-c746e8dd3654" providerId="AD" clId="Web-{FD7C1DEA-45EF-85F8-4411-C4FC3958D0DD}"/>
    <pc:docChg chg="addSld modSld">
      <pc:chgData name="Pepijn Brinkman (1078024)" userId="S::1078024@hr.nl::431717ca-6b52-48ab-8127-c746e8dd3654" providerId="AD" clId="Web-{FD7C1DEA-45EF-85F8-4411-C4FC3958D0DD}" dt="2024-12-01T23:30:33.066" v="394" actId="20577"/>
      <pc:docMkLst>
        <pc:docMk/>
      </pc:docMkLst>
      <pc:sldChg chg="modSp">
        <pc:chgData name="Pepijn Brinkman (1078024)" userId="S::1078024@hr.nl::431717ca-6b52-48ab-8127-c746e8dd3654" providerId="AD" clId="Web-{FD7C1DEA-45EF-85F8-4411-C4FC3958D0DD}" dt="2024-12-01T23:30:33.066" v="394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FD7C1DEA-45EF-85F8-4411-C4FC3958D0DD}" dt="2024-12-01T23:30:33.066" v="394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2:58:53.238" v="20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D7C1DEA-45EF-85F8-4411-C4FC3958D0DD}" dt="2024-12-01T22:58:53.238" v="20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5:54.829" v="343" actId="20577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FD7C1DEA-45EF-85F8-4411-C4FC3958D0DD}" dt="2024-12-01T23:15:54.829" v="343" actId="20577"/>
          <ac:spMkLst>
            <pc:docMk/>
            <pc:sldMk cId="1173723855" sldId="264"/>
            <ac:spMk id="3" creationId="{93AED1B8-544B-BE69-1482-E643A64E6410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2:29.475" v="330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FD7C1DEA-45EF-85F8-4411-C4FC3958D0DD}" dt="2024-12-01T23:12:29.475" v="330"/>
          <ac:spMkLst>
            <pc:docMk/>
            <pc:sldMk cId="2209244035" sldId="265"/>
            <ac:spMk id="2" creationId="{5B0FA2D4-EBFF-DF73-76FE-544DF449D215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2:33.132" v="331"/>
        <pc:sldMkLst>
          <pc:docMk/>
          <pc:sldMk cId="3209129741" sldId="266"/>
        </pc:sldMkLst>
        <pc:spChg chg="mod">
          <ac:chgData name="Pepijn Brinkman (1078024)" userId="S::1078024@hr.nl::431717ca-6b52-48ab-8127-c746e8dd3654" providerId="AD" clId="Web-{FD7C1DEA-45EF-85F8-4411-C4FC3958D0DD}" dt="2024-12-01T23:12:33.132" v="331"/>
          <ac:spMkLst>
            <pc:docMk/>
            <pc:sldMk cId="3209129741" sldId="266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10:34.889" v="317" actId="20577"/>
          <ac:spMkLst>
            <pc:docMk/>
            <pc:sldMk cId="3209129741" sldId="266"/>
            <ac:spMk id="3" creationId="{B7F88A8B-15EA-0FE3-EFE2-FB3EF3673F9F}"/>
          </ac:spMkLst>
        </pc:spChg>
      </pc:sldChg>
      <pc:sldChg chg="addSp delSp modSp">
        <pc:chgData name="Pepijn Brinkman (1078024)" userId="S::1078024@hr.nl::431717ca-6b52-48ab-8127-c746e8dd3654" providerId="AD" clId="Web-{FD7C1DEA-45EF-85F8-4411-C4FC3958D0DD}" dt="2024-12-01T23:24:24.491" v="377" actId="1076"/>
        <pc:sldMkLst>
          <pc:docMk/>
          <pc:sldMk cId="2561661730" sldId="267"/>
        </pc:sldMkLst>
        <pc:spChg chg="mod">
          <ac:chgData name="Pepijn Brinkman (1078024)" userId="S::1078024@hr.nl::431717ca-6b52-48ab-8127-c746e8dd3654" providerId="AD" clId="Web-{FD7C1DEA-45EF-85F8-4411-C4FC3958D0DD}" dt="2024-12-01T23:12:52.914" v="334"/>
          <ac:spMkLst>
            <pc:docMk/>
            <pc:sldMk cId="2561661730" sldId="267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20:46.825" v="356" actId="14100"/>
          <ac:spMkLst>
            <pc:docMk/>
            <pc:sldMk cId="2561661730" sldId="267"/>
            <ac:spMk id="3" creationId="{B7F88A8B-15EA-0FE3-EFE2-FB3EF3673F9F}"/>
          </ac:spMkLst>
        </pc:spChg>
        <pc:picChg chg="add mod modCrop">
          <ac:chgData name="Pepijn Brinkman (1078024)" userId="S::1078024@hr.nl::431717ca-6b52-48ab-8127-c746e8dd3654" providerId="AD" clId="Web-{FD7C1DEA-45EF-85F8-4411-C4FC3958D0DD}" dt="2024-12-01T23:20:49.482" v="357" actId="1076"/>
          <ac:picMkLst>
            <pc:docMk/>
            <pc:sldMk cId="2561661730" sldId="267"/>
            <ac:picMk id="4" creationId="{81A63157-BD73-02A7-B8C1-E857BB137A07}"/>
          </ac:picMkLst>
        </pc:picChg>
        <pc:picChg chg="add mod modCrop">
          <ac:chgData name="Pepijn Brinkman (1078024)" userId="S::1078024@hr.nl::431717ca-6b52-48ab-8127-c746e8dd3654" providerId="AD" clId="Web-{FD7C1DEA-45EF-85F8-4411-C4FC3958D0DD}" dt="2024-12-01T23:21:23.874" v="363" actId="1076"/>
          <ac:picMkLst>
            <pc:docMk/>
            <pc:sldMk cId="2561661730" sldId="267"/>
            <ac:picMk id="5" creationId="{00501C3E-7B30-0B45-A281-BD0CF140BA16}"/>
          </ac:picMkLst>
        </pc:picChg>
        <pc:picChg chg="add del mod">
          <ac:chgData name="Pepijn Brinkman (1078024)" userId="S::1078024@hr.nl::431717ca-6b52-48ab-8127-c746e8dd3654" providerId="AD" clId="Web-{FD7C1DEA-45EF-85F8-4411-C4FC3958D0DD}" dt="2024-12-01T23:21:39.655" v="365"/>
          <ac:picMkLst>
            <pc:docMk/>
            <pc:sldMk cId="2561661730" sldId="267"/>
            <ac:picMk id="6" creationId="{6FAD1E4D-A638-902A-FA9D-16CB42B2DA69}"/>
          </ac:picMkLst>
        </pc:picChg>
        <pc:picChg chg="add mod modCrop">
          <ac:chgData name="Pepijn Brinkman (1078024)" userId="S::1078024@hr.nl::431717ca-6b52-48ab-8127-c746e8dd3654" providerId="AD" clId="Web-{FD7C1DEA-45EF-85F8-4411-C4FC3958D0DD}" dt="2024-12-01T23:24:09.693" v="374" actId="14100"/>
          <ac:picMkLst>
            <pc:docMk/>
            <pc:sldMk cId="2561661730" sldId="267"/>
            <ac:picMk id="7" creationId="{352A0689-B6E9-6999-3DBA-E02341C0AD0A}"/>
          </ac:picMkLst>
        </pc:picChg>
        <pc:picChg chg="add mod modCrop">
          <ac:chgData name="Pepijn Brinkman (1078024)" userId="S::1078024@hr.nl::431717ca-6b52-48ab-8127-c746e8dd3654" providerId="AD" clId="Web-{FD7C1DEA-45EF-85F8-4411-C4FC3958D0DD}" dt="2024-12-01T23:24:24.491" v="377" actId="1076"/>
          <ac:picMkLst>
            <pc:docMk/>
            <pc:sldMk cId="2561661730" sldId="267"/>
            <ac:picMk id="8" creationId="{9D53FFE4-E2EE-C250-7748-2AAD6CE369BF}"/>
          </ac:picMkLst>
        </pc:picChg>
      </pc:sldChg>
      <pc:sldChg chg="modSp">
        <pc:chgData name="Pepijn Brinkman (1078024)" userId="S::1078024@hr.nl::431717ca-6b52-48ab-8127-c746e8dd3654" providerId="AD" clId="Web-{FD7C1DEA-45EF-85F8-4411-C4FC3958D0DD}" dt="2024-12-01T23:12:23.335" v="329" actId="20577"/>
        <pc:sldMkLst>
          <pc:docMk/>
          <pc:sldMk cId="3718230797" sldId="268"/>
        </pc:sldMkLst>
        <pc:spChg chg="mod">
          <ac:chgData name="Pepijn Brinkman (1078024)" userId="S::1078024@hr.nl::431717ca-6b52-48ab-8127-c746e8dd3654" providerId="AD" clId="Web-{FD7C1DEA-45EF-85F8-4411-C4FC3958D0DD}" dt="2024-12-01T23:12:23.335" v="329" actId="20577"/>
          <ac:spMkLst>
            <pc:docMk/>
            <pc:sldMk cId="3718230797" sldId="268"/>
            <ac:spMk id="2" creationId="{5B0FA2D4-EBFF-DF73-76FE-544DF449D215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7:13.865" v="346" actId="20577"/>
        <pc:sldMkLst>
          <pc:docMk/>
          <pc:sldMk cId="3042748788" sldId="269"/>
        </pc:sldMkLst>
        <pc:spChg chg="mod">
          <ac:chgData name="Pepijn Brinkman (1078024)" userId="S::1078024@hr.nl::431717ca-6b52-48ab-8127-c746e8dd3654" providerId="AD" clId="Web-{FD7C1DEA-45EF-85F8-4411-C4FC3958D0DD}" dt="2024-12-01T23:12:36.460" v="332"/>
          <ac:spMkLst>
            <pc:docMk/>
            <pc:sldMk cId="3042748788" sldId="269"/>
            <ac:spMk id="2" creationId="{C4507E89-ED22-2CEB-E764-9F2CF7542E48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17:13.865" v="346" actId="20577"/>
          <ac:spMkLst>
            <pc:docMk/>
            <pc:sldMk cId="3042748788" sldId="269"/>
            <ac:spMk id="3" creationId="{112DD5BA-672B-CD7F-FCD2-949F38249246}"/>
          </ac:spMkLst>
        </pc:spChg>
        <pc:picChg chg="mod">
          <ac:chgData name="Pepijn Brinkman (1078024)" userId="S::1078024@hr.nl::431717ca-6b52-48ab-8127-c746e8dd3654" providerId="AD" clId="Web-{FD7C1DEA-45EF-85F8-4411-C4FC3958D0DD}" dt="2024-12-01T23:15:19.809" v="342" actId="1076"/>
          <ac:picMkLst>
            <pc:docMk/>
            <pc:sldMk cId="3042748788" sldId="269"/>
            <ac:picMk id="4" creationId="{4FAE7EF2-E9B7-3931-E344-5A9B5C13128C}"/>
          </ac:picMkLst>
        </pc:picChg>
        <pc:picChg chg="mod">
          <ac:chgData name="Pepijn Brinkman (1078024)" userId="S::1078024@hr.nl::431717ca-6b52-48ab-8127-c746e8dd3654" providerId="AD" clId="Web-{FD7C1DEA-45EF-85F8-4411-C4FC3958D0DD}" dt="2024-12-01T23:12:42.742" v="333" actId="1076"/>
          <ac:picMkLst>
            <pc:docMk/>
            <pc:sldMk cId="3042748788" sldId="269"/>
            <ac:picMk id="5" creationId="{5B38ADD7-395E-76F8-E001-4D7917258A1B}"/>
          </ac:picMkLst>
        </pc:picChg>
      </pc:sldChg>
      <pc:sldChg chg="modSp add replId">
        <pc:chgData name="Pepijn Brinkman (1078024)" userId="S::1078024@hr.nl::431717ca-6b52-48ab-8127-c746e8dd3654" providerId="AD" clId="Web-{FD7C1DEA-45EF-85F8-4411-C4FC3958D0DD}" dt="2024-12-01T23:08:23.369" v="288" actId="20577"/>
        <pc:sldMkLst>
          <pc:docMk/>
          <pc:sldMk cId="3910690901" sldId="270"/>
        </pc:sldMkLst>
        <pc:spChg chg="mod">
          <ac:chgData name="Pepijn Brinkman (1078024)" userId="S::1078024@hr.nl::431717ca-6b52-48ab-8127-c746e8dd3654" providerId="AD" clId="Web-{FD7C1DEA-45EF-85F8-4411-C4FC3958D0DD}" dt="2024-12-01T22:59:06.082" v="22" actId="20577"/>
          <ac:spMkLst>
            <pc:docMk/>
            <pc:sldMk cId="3910690901" sldId="27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08:23.369" v="288" actId="20577"/>
          <ac:spMkLst>
            <pc:docMk/>
            <pc:sldMk cId="3910690901" sldId="270"/>
            <ac:spMk id="3" creationId="{DB452A90-5269-BF25-4CE6-324649A9ADE7}"/>
          </ac:spMkLst>
        </pc:spChg>
      </pc:sldChg>
    </pc:docChg>
  </pc:docChgLst>
  <pc:docChgLst>
    <pc:chgData name="Pepijn Brinkman (1078024)" userId="S::1078024@hr.nl::431717ca-6b52-48ab-8127-c746e8dd3654" providerId="AD" clId="Web-{13ADA86D-23E3-EABA-E856-E5B471794D4E}"/>
    <pc:docChg chg="modSld">
      <pc:chgData name="Pepijn Brinkman (1078024)" userId="S::1078024@hr.nl::431717ca-6b52-48ab-8127-c746e8dd3654" providerId="AD" clId="Web-{13ADA86D-23E3-EABA-E856-E5B471794D4E}" dt="2024-11-29T11:26:08.427" v="48" actId="20577"/>
      <pc:docMkLst>
        <pc:docMk/>
      </pc:docMkLst>
      <pc:sldChg chg="modSp">
        <pc:chgData name="Pepijn Brinkman (1078024)" userId="S::1078024@hr.nl::431717ca-6b52-48ab-8127-c746e8dd3654" providerId="AD" clId="Web-{13ADA86D-23E3-EABA-E856-E5B471794D4E}" dt="2024-11-29T10:41:34.619" v="12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13ADA86D-23E3-EABA-E856-E5B471794D4E}" dt="2024-11-29T10:41:34.619" v="12" actId="20577"/>
          <ac:spMkLst>
            <pc:docMk/>
            <pc:sldMk cId="472194312" sldId="263"/>
            <ac:spMk id="2" creationId="{8EE9FF6E-ECC4-496D-FECA-5682FDB75A0E}"/>
          </ac:spMkLst>
        </pc:spChg>
      </pc:sldChg>
      <pc:sldChg chg="modSp">
        <pc:chgData name="Pepijn Brinkman (1078024)" userId="S::1078024@hr.nl::431717ca-6b52-48ab-8127-c746e8dd3654" providerId="AD" clId="Web-{13ADA86D-23E3-EABA-E856-E5B471794D4E}" dt="2024-11-29T11:08:44.129" v="21" actId="20577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13ADA86D-23E3-EABA-E856-E5B471794D4E}" dt="2024-11-29T10:41:27.916" v="7" actId="20577"/>
          <ac:spMkLst>
            <pc:docMk/>
            <pc:sldMk cId="1173723855" sldId="264"/>
            <ac:spMk id="2" creationId="{E839DFF7-EA50-991F-AD1C-4E964238DB54}"/>
          </ac:spMkLst>
        </pc:spChg>
        <pc:spChg chg="mod">
          <ac:chgData name="Pepijn Brinkman (1078024)" userId="S::1078024@hr.nl::431717ca-6b52-48ab-8127-c746e8dd3654" providerId="AD" clId="Web-{13ADA86D-23E3-EABA-E856-E5B471794D4E}" dt="2024-11-29T11:08:44.129" v="21" actId="20577"/>
          <ac:spMkLst>
            <pc:docMk/>
            <pc:sldMk cId="1173723855" sldId="264"/>
            <ac:spMk id="3" creationId="{93AED1B8-544B-BE69-1482-E643A64E6410}"/>
          </ac:spMkLst>
        </pc:spChg>
      </pc:sldChg>
      <pc:sldChg chg="modSp">
        <pc:chgData name="Pepijn Brinkman (1078024)" userId="S::1078024@hr.nl::431717ca-6b52-48ab-8127-c746e8dd3654" providerId="AD" clId="Web-{13ADA86D-23E3-EABA-E856-E5B471794D4E}" dt="2024-11-29T11:26:08.427" v="48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13ADA86D-23E3-EABA-E856-E5B471794D4E}" dt="2024-11-29T11:08:48.614" v="23" actId="20577"/>
          <ac:spMkLst>
            <pc:docMk/>
            <pc:sldMk cId="2209244035" sldId="265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13ADA86D-23E3-EABA-E856-E5B471794D4E}" dt="2024-11-29T11:26:08.427" v="48" actId="20577"/>
          <ac:spMkLst>
            <pc:docMk/>
            <pc:sldMk cId="2209244035" sldId="265"/>
            <ac:spMk id="3" creationId="{B7F88A8B-15EA-0FE3-EFE2-FB3EF3673F9F}"/>
          </ac:spMkLst>
        </pc:spChg>
      </pc:sldChg>
    </pc:docChg>
  </pc:docChgLst>
  <pc:docChgLst>
    <pc:chgData name="Pirmin Kalbermatter (1069542)" userId="S::1069542@hr.nl::83df0ed8-12ff-4dae-b4b0-be69d7eb2df9" providerId="AD" clId="Web-{49155CF0-F7DE-0537-2460-FC98A1E4B462}"/>
    <pc:docChg chg="modSld">
      <pc:chgData name="Pirmin Kalbermatter (1069542)" userId="S::1069542@hr.nl::83df0ed8-12ff-4dae-b4b0-be69d7eb2df9" providerId="AD" clId="Web-{49155CF0-F7DE-0537-2460-FC98A1E4B462}" dt="2024-09-16T08:54:55.799" v="22" actId="20577"/>
      <pc:docMkLst>
        <pc:docMk/>
      </pc:docMkLst>
      <pc:sldChg chg="modSp">
        <pc:chgData name="Pirmin Kalbermatter (1069542)" userId="S::1069542@hr.nl::83df0ed8-12ff-4dae-b4b0-be69d7eb2df9" providerId="AD" clId="Web-{49155CF0-F7DE-0537-2460-FC98A1E4B462}" dt="2024-09-16T08:54:55.799" v="22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49155CF0-F7DE-0537-2460-FC98A1E4B462}" dt="2024-09-16T08:54:55.799" v="22" actId="20577"/>
          <ac:spMkLst>
            <pc:docMk/>
            <pc:sldMk cId="3922486767" sldId="258"/>
            <ac:spMk id="3" creationId="{77F9FABE-DF50-D68E-021E-FAC311069DF0}"/>
          </ac:spMkLst>
        </pc:spChg>
      </pc:sldChg>
    </pc:docChg>
  </pc:docChgLst>
  <pc:docChgLst>
    <pc:chgData name="Derk Ottersberg (1076265)" userId="S::1076265@hr.nl::ed2390c0-1590-463b-8ead-4aa08592d1a3" providerId="AD" clId="Web-{7A1FCE41-E9EE-166B-1ACC-901D16F36009}"/>
    <pc:docChg chg="modSld">
      <pc:chgData name="Derk Ottersberg (1076265)" userId="S::1076265@hr.nl::ed2390c0-1590-463b-8ead-4aa08592d1a3" providerId="AD" clId="Web-{7A1FCE41-E9EE-166B-1ACC-901D16F36009}" dt="2024-12-16T09:33:37.574" v="13" actId="1076"/>
      <pc:docMkLst>
        <pc:docMk/>
      </pc:docMkLst>
      <pc:sldChg chg="modSp">
        <pc:chgData name="Derk Ottersberg (1076265)" userId="S::1076265@hr.nl::ed2390c0-1590-463b-8ead-4aa08592d1a3" providerId="AD" clId="Web-{7A1FCE41-E9EE-166B-1ACC-901D16F36009}" dt="2024-12-16T09:33:37.574" v="13" actId="1076"/>
        <pc:sldMkLst>
          <pc:docMk/>
          <pc:sldMk cId="2998546827" sldId="271"/>
        </pc:sldMkLst>
        <pc:spChg chg="mod">
          <ac:chgData name="Derk Ottersberg (1076265)" userId="S::1076265@hr.nl::ed2390c0-1590-463b-8ead-4aa08592d1a3" providerId="AD" clId="Web-{7A1FCE41-E9EE-166B-1ACC-901D16F36009}" dt="2024-12-16T09:33:11.886" v="1" actId="20577"/>
          <ac:spMkLst>
            <pc:docMk/>
            <pc:sldMk cId="2998546827" sldId="271"/>
            <ac:spMk id="2" creationId="{8F39DBDA-FB67-09B1-4EB0-41E0E581B1F0}"/>
          </ac:spMkLst>
        </pc:spChg>
        <pc:spChg chg="mod">
          <ac:chgData name="Derk Ottersberg (1076265)" userId="S::1076265@hr.nl::ed2390c0-1590-463b-8ead-4aa08592d1a3" providerId="AD" clId="Web-{7A1FCE41-E9EE-166B-1ACC-901D16F36009}" dt="2024-12-16T09:33:35.355" v="12" actId="20577"/>
          <ac:spMkLst>
            <pc:docMk/>
            <pc:sldMk cId="2998546827" sldId="271"/>
            <ac:spMk id="3" creationId="{7BDD9504-E000-DF79-14DE-35E5A9D06646}"/>
          </ac:spMkLst>
        </pc:spChg>
        <pc:picChg chg="mod">
          <ac:chgData name="Derk Ottersberg (1076265)" userId="S::1076265@hr.nl::ed2390c0-1590-463b-8ead-4aa08592d1a3" providerId="AD" clId="Web-{7A1FCE41-E9EE-166B-1ACC-901D16F36009}" dt="2024-12-16T09:33:37.574" v="13" actId="1076"/>
          <ac:picMkLst>
            <pc:docMk/>
            <pc:sldMk cId="2998546827" sldId="271"/>
            <ac:picMk id="6" creationId="{B93365EE-9BCB-65F4-CE8D-8C1C6146211C}"/>
          </ac:picMkLst>
        </pc:picChg>
      </pc:sldChg>
    </pc:docChg>
  </pc:docChgLst>
  <pc:docChgLst>
    <pc:chgData name="Derk Ottersberg (1076265)" userId="S::1076265@hr.nl::ed2390c0-1590-463b-8ead-4aa08592d1a3" providerId="AD" clId="Web-{33A06C53-A9D8-0635-79DC-38789C890EFA}"/>
    <pc:docChg chg="addSld delSld modSld">
      <pc:chgData name="Derk Ottersberg (1076265)" userId="S::1076265@hr.nl::ed2390c0-1590-463b-8ead-4aa08592d1a3" providerId="AD" clId="Web-{33A06C53-A9D8-0635-79DC-38789C890EFA}" dt="2024-09-19T10:43:38.572" v="9"/>
      <pc:docMkLst>
        <pc:docMk/>
      </pc:docMkLst>
      <pc:sldChg chg="del">
        <pc:chgData name="Derk Ottersberg (1076265)" userId="S::1076265@hr.nl::ed2390c0-1590-463b-8ead-4aa08592d1a3" providerId="AD" clId="Web-{33A06C53-A9D8-0635-79DC-38789C890EFA}" dt="2024-09-19T10:43:25.728" v="2"/>
        <pc:sldMkLst>
          <pc:docMk/>
          <pc:sldMk cId="3035354452" sldId="257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2.134" v="6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33A06C53-A9D8-0635-79DC-38789C890EFA}" dt="2024-09-19T10:43:32.134" v="6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681" v="4"/>
        <pc:sldMkLst>
          <pc:docMk/>
          <pc:sldMk cId="4088527815" sldId="259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5.259" v="7" actId="20577"/>
        <pc:sldMkLst>
          <pc:docMk/>
          <pc:sldMk cId="2297101353" sldId="260"/>
        </pc:sldMkLst>
        <pc:spChg chg="mod">
          <ac:chgData name="Derk Ottersberg (1076265)" userId="S::1076265@hr.nl::ed2390c0-1590-463b-8ead-4aa08592d1a3" providerId="AD" clId="Web-{33A06C53-A9D8-0635-79DC-38789C890EFA}" dt="2024-09-19T10:43:35.259" v="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072" v="3"/>
        <pc:sldMkLst>
          <pc:docMk/>
          <pc:sldMk cId="2574699124" sldId="261"/>
        </pc:sldMkLst>
      </pc:sldChg>
      <pc:sldChg chg="del">
        <pc:chgData name="Derk Ottersberg (1076265)" userId="S::1076265@hr.nl::ed2390c0-1590-463b-8ead-4aa08592d1a3" providerId="AD" clId="Web-{33A06C53-A9D8-0635-79DC-38789C890EFA}" dt="2024-09-19T10:43:29.587" v="5"/>
        <pc:sldMkLst>
          <pc:docMk/>
          <pc:sldMk cId="3363172929" sldId="262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22.306" v="1" actId="20577"/>
        <pc:sldMkLst>
          <pc:docMk/>
          <pc:sldMk cId="472194312" sldId="263"/>
        </pc:sldMkLst>
        <pc:spChg chg="mod">
          <ac:chgData name="Derk Ottersberg (1076265)" userId="S::1076265@hr.nl::ed2390c0-1590-463b-8ead-4aa08592d1a3" providerId="AD" clId="Web-{33A06C53-A9D8-0635-79DC-38789C890EFA}" dt="2024-09-19T10:43:22.306" v="1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Derk Ottersberg (1076265)" userId="S::1076265@hr.nl::ed2390c0-1590-463b-8ead-4aa08592d1a3" providerId="AD" clId="Web-{33A06C53-A9D8-0635-79DC-38789C890EFA}" dt="2024-09-19T10:43:21.071" v="0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new">
        <pc:chgData name="Derk Ottersberg (1076265)" userId="S::1076265@hr.nl::ed2390c0-1590-463b-8ead-4aa08592d1a3" providerId="AD" clId="Web-{33A06C53-A9D8-0635-79DC-38789C890EFA}" dt="2024-09-19T10:43:37.947" v="8"/>
        <pc:sldMkLst>
          <pc:docMk/>
          <pc:sldMk cId="1173723855" sldId="264"/>
        </pc:sldMkLst>
      </pc:sldChg>
      <pc:sldChg chg="new">
        <pc:chgData name="Derk Ottersberg (1076265)" userId="S::1076265@hr.nl::ed2390c0-1590-463b-8ead-4aa08592d1a3" providerId="AD" clId="Web-{33A06C53-A9D8-0635-79DC-38789C890EFA}" dt="2024-09-19T10:43:38.572" v="9"/>
        <pc:sldMkLst>
          <pc:docMk/>
          <pc:sldMk cId="2209244035" sldId="265"/>
        </pc:sldMkLst>
      </pc:sldChg>
    </pc:docChg>
  </pc:docChgLst>
  <pc:docChgLst>
    <pc:chgData name="Chevan Ramcharan (1072166)" userId="S::1072166@hr.nl::a37f4463-e4a6-4241-a999-50f499047c60" providerId="AD" clId="Web-{05D4D155-3220-30F2-0FF7-26A97979D60A}"/>
    <pc:docChg chg="modSld">
      <pc:chgData name="Chevan Ramcharan (1072166)" userId="S::1072166@hr.nl::a37f4463-e4a6-4241-a999-50f499047c60" providerId="AD" clId="Web-{05D4D155-3220-30F2-0FF7-26A97979D60A}" dt="2024-09-13T14:05:19.674" v="417" actId="20577"/>
      <pc:docMkLst>
        <pc:docMk/>
      </pc:docMkLst>
      <pc:sldChg chg="modSp">
        <pc:chgData name="Chevan Ramcharan (1072166)" userId="S::1072166@hr.nl::a37f4463-e4a6-4241-a999-50f499047c60" providerId="AD" clId="Web-{05D4D155-3220-30F2-0FF7-26A97979D60A}" dt="2024-09-13T13:57:12.815" v="161" actId="20577"/>
        <pc:sldMkLst>
          <pc:docMk/>
          <pc:sldMk cId="3035354452" sldId="257"/>
        </pc:sldMkLst>
      </pc:sldChg>
      <pc:sldChg chg="modSp">
        <pc:chgData name="Chevan Ramcharan (1072166)" userId="S::1072166@hr.nl::a37f4463-e4a6-4241-a999-50f499047c60" providerId="AD" clId="Web-{05D4D155-3220-30F2-0FF7-26A97979D60A}" dt="2024-09-13T13:58:27.551" v="210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5D4D155-3220-30F2-0FF7-26A97979D60A}" dt="2024-09-13T13:58:27.551" v="210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4:24.593" v="398" actId="20577"/>
        <pc:sldMkLst>
          <pc:docMk/>
          <pc:sldMk cId="4088527815" sldId="259"/>
        </pc:sldMkLst>
      </pc:sldChg>
      <pc:sldChg chg="modSp">
        <pc:chgData name="Chevan Ramcharan (1072166)" userId="S::1072166@hr.nl::a37f4463-e4a6-4241-a999-50f499047c60" providerId="AD" clId="Web-{05D4D155-3220-30F2-0FF7-26A97979D60A}" dt="2024-09-13T13:54:11.997" v="3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5D4D155-3220-30F2-0FF7-26A97979D60A}" dt="2024-09-13T13:54:11.997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5:19.674" v="417" actId="20577"/>
        <pc:sldMkLst>
          <pc:docMk/>
          <pc:sldMk cId="2574699124" sldId="261"/>
        </pc:sldMkLst>
      </pc:sldChg>
    </pc:docChg>
  </pc:docChgLst>
  <pc:docChgLst>
    <pc:chgData name="Pepijn Brinkman (1078024)" userId="S::1078024@hr.nl::431717ca-6b52-48ab-8127-c746e8dd3654" providerId="AD" clId="Web-{1034634C-BE00-74D7-9AA9-578DDDC66170}"/>
    <pc:docChg chg="delSld modSld">
      <pc:chgData name="Pepijn Brinkman (1078024)" userId="S::1078024@hr.nl::431717ca-6b52-48ab-8127-c746e8dd3654" providerId="AD" clId="Web-{1034634C-BE00-74D7-9AA9-578DDDC66170}" dt="2024-12-15T20:27:26.394" v="96"/>
      <pc:docMkLst>
        <pc:docMk/>
      </pc:docMkLst>
      <pc:sldChg chg="modSp">
        <pc:chgData name="Pepijn Brinkman (1078024)" userId="S::1078024@hr.nl::431717ca-6b52-48ab-8127-c746e8dd3654" providerId="AD" clId="Web-{1034634C-BE00-74D7-9AA9-578DDDC66170}" dt="2024-12-15T20:26:57.190" v="84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1034634C-BE00-74D7-9AA9-578DDDC66170}" dt="2024-12-15T20:26:57.190" v="84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1034634C-BE00-74D7-9AA9-578DDDC66170}" dt="2024-12-15T19:12:57.659" v="78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1034634C-BE00-74D7-9AA9-578DDDC66170}" dt="2024-12-15T19:12:57.659" v="78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addSp delSp modSp">
        <pc:chgData name="Pepijn Brinkman (1078024)" userId="S::1078024@hr.nl::431717ca-6b52-48ab-8127-c746e8dd3654" providerId="AD" clId="Web-{1034634C-BE00-74D7-9AA9-578DDDC66170}" dt="2024-12-15T20:27:26.394" v="96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1034634C-BE00-74D7-9AA9-578DDDC66170}" dt="2024-12-15T20:27:26.394" v="96"/>
          <ac:spMkLst>
            <pc:docMk/>
            <pc:sldMk cId="1173723855" sldId="264"/>
            <ac:spMk id="3" creationId="{93AED1B8-544B-BE69-1482-E643A64E6410}"/>
          </ac:spMkLst>
        </pc:spChg>
        <pc:graphicFrameChg chg="add del mod">
          <ac:chgData name="Pepijn Brinkman (1078024)" userId="S::1078024@hr.nl::431717ca-6b52-48ab-8127-c746e8dd3654" providerId="AD" clId="Web-{1034634C-BE00-74D7-9AA9-578DDDC66170}" dt="2024-12-15T20:27:11.456" v="89"/>
          <ac:graphicFrameMkLst>
            <pc:docMk/>
            <pc:sldMk cId="1173723855" sldId="264"/>
            <ac:graphicFrameMk id="5" creationId="{7AD1F50B-D2E5-717E-BD90-A02AD0BB2CE3}"/>
          </ac:graphicFrameMkLst>
        </pc:graphicFrameChg>
      </pc:sldChg>
      <pc:sldChg chg="modSp">
        <pc:chgData name="Pepijn Brinkman (1078024)" userId="S::1078024@hr.nl::431717ca-6b52-48ab-8127-c746e8dd3654" providerId="AD" clId="Web-{1034634C-BE00-74D7-9AA9-578DDDC66170}" dt="2024-12-15T19:09:59.955" v="11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1034634C-BE00-74D7-9AA9-578DDDC66170}" dt="2024-12-15T19:07:24.677" v="7" actId="20577"/>
          <ac:spMkLst>
            <pc:docMk/>
            <pc:sldMk cId="2209244035" sldId="265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1034634C-BE00-74D7-9AA9-578DDDC66170}" dt="2024-12-15T19:09:59.955" v="11" actId="20577"/>
          <ac:spMkLst>
            <pc:docMk/>
            <pc:sldMk cId="2209244035" sldId="265"/>
            <ac:spMk id="3" creationId="{B7F88A8B-15EA-0FE3-EFE2-FB3EF3673F9F}"/>
          </ac:spMkLst>
        </pc:spChg>
      </pc:sldChg>
      <pc:sldChg chg="del">
        <pc:chgData name="Pepijn Brinkman (1078024)" userId="S::1078024@hr.nl::431717ca-6b52-48ab-8127-c746e8dd3654" providerId="AD" clId="Web-{1034634C-BE00-74D7-9AA9-578DDDC66170}" dt="2024-12-15T19:11:01.291" v="17"/>
        <pc:sldMkLst>
          <pc:docMk/>
          <pc:sldMk cId="2561661730" sldId="267"/>
        </pc:sldMkLst>
      </pc:sldChg>
      <pc:sldChg chg="del">
        <pc:chgData name="Pepijn Brinkman (1078024)" userId="S::1078024@hr.nl::431717ca-6b52-48ab-8127-c746e8dd3654" providerId="AD" clId="Web-{1034634C-BE00-74D7-9AA9-578DDDC66170}" dt="2024-12-15T20:26:29.720" v="79"/>
        <pc:sldMkLst>
          <pc:docMk/>
          <pc:sldMk cId="3718230797" sldId="268"/>
        </pc:sldMkLst>
      </pc:sldChg>
      <pc:sldChg chg="del">
        <pc:chgData name="Pepijn Brinkman (1078024)" userId="S::1078024@hr.nl::431717ca-6b52-48ab-8127-c746e8dd3654" providerId="AD" clId="Web-{1034634C-BE00-74D7-9AA9-578DDDC66170}" dt="2024-12-15T19:10:57.791" v="16"/>
        <pc:sldMkLst>
          <pc:docMk/>
          <pc:sldMk cId="3042748788" sldId="269"/>
        </pc:sldMkLst>
      </pc:sldChg>
      <pc:sldChg chg="del">
        <pc:chgData name="Pepijn Brinkman (1078024)" userId="S::1078024@hr.nl::431717ca-6b52-48ab-8127-c746e8dd3654" providerId="AD" clId="Web-{1034634C-BE00-74D7-9AA9-578DDDC66170}" dt="2024-12-15T20:26:32.783" v="80"/>
        <pc:sldMkLst>
          <pc:docMk/>
          <pc:sldMk cId="3910690901" sldId="270"/>
        </pc:sldMkLst>
      </pc:sldChg>
      <pc:sldChg chg="del">
        <pc:chgData name="Pepijn Brinkman (1078024)" userId="S::1078024@hr.nl::431717ca-6b52-48ab-8127-c746e8dd3654" providerId="AD" clId="Web-{1034634C-BE00-74D7-9AA9-578DDDC66170}" dt="2024-12-15T19:11:22.387" v="18"/>
        <pc:sldMkLst>
          <pc:docMk/>
          <pc:sldMk cId="3937203769" sldId="271"/>
        </pc:sldMkLst>
      </pc:sldChg>
    </pc:docChg>
  </pc:docChgLst>
  <pc:docChgLst>
    <pc:chgData name="Chevan Ramcharan (1072166)" userId="S::1072166@hr.nl::a37f4463-e4a6-4241-a999-50f499047c60" providerId="AD" clId="Web-{0DC48C33-6DF0-218B-7F41-2D9B4EB66773}"/>
    <pc:docChg chg="addSld modSld">
      <pc:chgData name="Chevan Ramcharan (1072166)" userId="S::1072166@hr.nl::a37f4463-e4a6-4241-a999-50f499047c60" providerId="AD" clId="Web-{0DC48C33-6DF0-218B-7F41-2D9B4EB66773}" dt="2024-09-16T08:31:27.243" v="295" actId="20577"/>
      <pc:docMkLst>
        <pc:docMk/>
      </pc:docMkLst>
      <pc:sldChg chg="addSp modSp mod setBg">
        <pc:chgData name="Chevan Ramcharan (1072166)" userId="S::1072166@hr.nl::a37f4463-e4a6-4241-a999-50f499047c60" providerId="AD" clId="Web-{0DC48C33-6DF0-218B-7F41-2D9B4EB66773}" dt="2024-09-16T08:21:01.537" v="87"/>
        <pc:sldMkLst>
          <pc:docMk/>
          <pc:sldMk cId="3035354452" sldId="257"/>
        </pc:sldMkLst>
      </pc:sldChg>
      <pc:sldChg chg="modSp">
        <pc:chgData name="Chevan Ramcharan (1072166)" userId="S::1072166@hr.nl::a37f4463-e4a6-4241-a999-50f499047c60" providerId="AD" clId="Web-{0DC48C33-6DF0-218B-7F41-2D9B4EB66773}" dt="2024-09-16T08:26:29.562" v="222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DC48C33-6DF0-218B-7F41-2D9B4EB66773}" dt="2024-09-16T08:26:29.562" v="22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mod setBg">
        <pc:chgData name="Chevan Ramcharan (1072166)" userId="S::1072166@hr.nl::a37f4463-e4a6-4241-a999-50f499047c60" providerId="AD" clId="Web-{0DC48C33-6DF0-218B-7F41-2D9B4EB66773}" dt="2024-09-16T08:20:43.052" v="86" actId="20577"/>
        <pc:sldMkLst>
          <pc:docMk/>
          <pc:sldMk cId="4088527815" sldId="259"/>
        </pc:sldMkLst>
      </pc:sldChg>
      <pc:sldChg chg="modSp">
        <pc:chgData name="Chevan Ramcharan (1072166)" userId="S::1072166@hr.nl::a37f4463-e4a6-4241-a999-50f499047c60" providerId="AD" clId="Web-{0DC48C33-6DF0-218B-7F41-2D9B4EB66773}" dt="2024-09-16T08:29:03.145" v="228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DC48C33-6DF0-218B-7F41-2D9B4EB66773}" dt="2024-09-16T08:29:03.145" v="22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Chevan Ramcharan (1072166)" userId="S::1072166@hr.nl::a37f4463-e4a6-4241-a999-50f499047c60" providerId="AD" clId="Web-{0DC48C33-6DF0-218B-7F41-2D9B4EB66773}" dt="2024-09-16T08:18:34.298" v="74"/>
        <pc:sldMkLst>
          <pc:docMk/>
          <pc:sldMk cId="2574699124" sldId="261"/>
        </pc:sldMkLst>
      </pc:sldChg>
      <pc:sldChg chg="modSp new">
        <pc:chgData name="Chevan Ramcharan (1072166)" userId="S::1072166@hr.nl::a37f4463-e4a6-4241-a999-50f499047c60" providerId="AD" clId="Web-{0DC48C33-6DF0-218B-7F41-2D9B4EB66773}" dt="2024-09-16T08:25:35.357" v="202" actId="20577"/>
        <pc:sldMkLst>
          <pc:docMk/>
          <pc:sldMk cId="3363172929" sldId="262"/>
        </pc:sldMkLst>
      </pc:sldChg>
      <pc:sldChg chg="modSp new">
        <pc:chgData name="Chevan Ramcharan (1072166)" userId="S::1072166@hr.nl::a37f4463-e4a6-4241-a999-50f499047c60" providerId="AD" clId="Web-{0DC48C33-6DF0-218B-7F41-2D9B4EB66773}" dt="2024-09-16T08:31:27.243" v="295" actId="20577"/>
        <pc:sldMkLst>
          <pc:docMk/>
          <pc:sldMk cId="472194312" sldId="263"/>
        </pc:sldMkLst>
        <pc:spChg chg="mod">
          <ac:chgData name="Chevan Ramcharan (1072166)" userId="S::1072166@hr.nl::a37f4463-e4a6-4241-a999-50f499047c60" providerId="AD" clId="Web-{0DC48C33-6DF0-218B-7F41-2D9B4EB66773}" dt="2024-09-16T08:29:08.895" v="235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31:27.243" v="295" actId="20577"/>
          <ac:spMkLst>
            <pc:docMk/>
            <pc:sldMk cId="472194312" sldId="263"/>
            <ac:spMk id="3" creationId="{F4B350A5-2E9E-B5D9-999E-021FBFCCC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Haptic Interface</a:t>
            </a:r>
            <a:br>
              <a:rPr lang="en-US" sz="3400" b="1"/>
            </a:br>
            <a:r>
              <a:rPr lang="en-US" sz="3400" b="1"/>
              <a:t>in a networked virtual environment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en-US" sz="1800">
                <a:latin typeface="Avenir Next LT Pro Light"/>
              </a:rPr>
              <a:t>Pirmin, Pepijn, Derk &amp; Chevan</a:t>
            </a:r>
          </a:p>
          <a:p>
            <a:endParaRPr lang="en-US" sz="1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13E8496-9903-FA34-9313-FD48F81F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4038600" y="1366555"/>
            <a:ext cx="7353299" cy="4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65B-0850-5C50-21F5-1C79F00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A90-5269-BF25-4CE6-324649A9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Vorige</a:t>
            </a:r>
            <a:r>
              <a:rPr lang="en-US"/>
              <a:t> sprint</a:t>
            </a:r>
          </a:p>
          <a:p>
            <a:r>
              <a:rPr lang="en-US" err="1"/>
              <a:t>Resultaten</a:t>
            </a:r>
            <a:endParaRPr lang="en-US"/>
          </a:p>
          <a:p>
            <a:r>
              <a:rPr lang="en-US"/>
              <a:t>Retrospective</a:t>
            </a:r>
          </a:p>
          <a:p>
            <a:r>
              <a:rPr lang="en-US" err="1"/>
              <a:t>Volgende</a:t>
            </a:r>
            <a:r>
              <a:rPr lang="en-US"/>
              <a:t> sprint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FF7-EA50-991F-AD1C-4E96423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Vorige</a:t>
            </a:r>
            <a:r>
              <a:rPr lang="en-US"/>
              <a:t>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D1B8-544B-BE69-1482-E643A64E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9. Multiplayer Feature Implementation</a:t>
            </a:r>
          </a:p>
          <a:p>
            <a:r>
              <a:rPr lang="en-US">
                <a:ea typeface="+mn-lt"/>
                <a:cs typeface="+mn-lt"/>
              </a:rPr>
              <a:t>14. Users get haptic feedback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19. Client communication via microphone</a:t>
            </a:r>
          </a:p>
          <a:p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b="1"/>
          </a:p>
          <a:p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737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9. Multiplayer Feature Implementation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8A8B-15EA-0FE3-EFE2-FB3EF367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1944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Tasks: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Develop and integrate multiplayer features in the VR application 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Validate synchronization of actions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 err="1"/>
              <a:t>Acceptence</a:t>
            </a:r>
            <a:r>
              <a:rPr lang="en-US"/>
              <a:t> criteria: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Two clients using two VR headsets can connect to the same environment and see each 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DBDA-FB67-09B1-4EB0-41E0E581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9. multiplayer feature implementation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9504-E000-DF79-14DE-35E5A9D0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ezgif-7-0e19b3ca28">
            <a:hlinkClick r:id="" action="ppaction://media"/>
            <a:extLst>
              <a:ext uri="{FF2B5EF4-FFF2-40B4-BE49-F238E27FC236}">
                <a16:creationId xmlns:a16="http://schemas.microsoft.com/office/drawing/2014/main" id="{B93365EE-9BCB-65F4-CE8D-8C1C614621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8921" y="1497645"/>
            <a:ext cx="8512629" cy="47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50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14. Users get haptic feedback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8A8B-15EA-0FE3-EFE2-FB3EF367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1944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Tasks: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✔ Implement the haptic device in Unity </a:t>
            </a:r>
            <a:r>
              <a:rPr lang="en-US" i="1">
                <a:ea typeface="+mn-lt"/>
                <a:cs typeface="+mn-lt"/>
              </a:rPr>
              <a:t>[Done]</a:t>
            </a: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✔ Decide what the haptic feedback will be</a:t>
            </a:r>
            <a:r>
              <a:rPr lang="en-US" i="1">
                <a:ea typeface="+mn-lt"/>
                <a:cs typeface="+mn-lt"/>
              </a:rPr>
              <a:t> [Done]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Implement the actual haptic feedback </a:t>
            </a:r>
            <a:r>
              <a:rPr lang="en-US" i="1">
                <a:ea typeface="+mn-lt"/>
                <a:cs typeface="+mn-lt"/>
              </a:rPr>
              <a:t>[In progress]</a:t>
            </a:r>
            <a:endParaRPr lang="en-US" i="1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Acceptance criteria: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user can feel the difference between the height of different buildings or terrain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FF6E-ECC4-496D-FECA-5682FDB7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50A5-2E9E-B5D9-999E-021FBFCC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Teams </a:t>
            </a:r>
            <a:r>
              <a:rPr lang="en-US" err="1"/>
              <a:t>doet</a:t>
            </a:r>
            <a:r>
              <a:rPr lang="en-US"/>
              <a:t> </a:t>
            </a:r>
            <a:r>
              <a:rPr lang="en-US" err="1"/>
              <a:t>af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toe </a:t>
            </a:r>
            <a:r>
              <a:rPr lang="en-US" err="1"/>
              <a:t>raar</a:t>
            </a:r>
            <a:r>
              <a:rPr lang="en-US"/>
              <a:t> met </a:t>
            </a:r>
            <a:r>
              <a:rPr lang="en-US" err="1"/>
              <a:t>berichten</a:t>
            </a:r>
            <a:r>
              <a:rPr lang="en-US"/>
              <a:t>, </a:t>
            </a:r>
            <a:r>
              <a:rPr lang="en-US" err="1"/>
              <a:t>dus</a:t>
            </a:r>
            <a:r>
              <a:rPr lang="en-US"/>
              <a:t> </a:t>
            </a:r>
            <a:r>
              <a:rPr lang="en-US" err="1"/>
              <a:t>overgestapt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WhatsApp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Volgende</a:t>
            </a:r>
            <a:r>
              <a:rPr lang="en-US" sz="3200" b="1">
                <a:latin typeface="Avenir Next LT Pro"/>
              </a:rPr>
              <a:t> Sprint </a:t>
            </a:r>
            <a:endParaRPr lang="en-US" sz="3200">
              <a:latin typeface="Avenir Next LT Pro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FABE-DF50-D68E-021E-FAC31106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9. Multiplayer Feature Implementation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14. Users get haptic feedback</a:t>
            </a:r>
          </a:p>
          <a:p>
            <a:r>
              <a:rPr lang="en-US">
                <a:ea typeface="+mn-lt"/>
                <a:cs typeface="+mn-lt"/>
              </a:rPr>
              <a:t>20. Haptic &amp; VR user experience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67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Haptic Interface in a networked virtual environment</vt:lpstr>
      <vt:lpstr>Inleiding</vt:lpstr>
      <vt:lpstr>Vorige sprint</vt:lpstr>
      <vt:lpstr>9. Multiplayer Feature Implementation  </vt:lpstr>
      <vt:lpstr>9. multiplayer feature implementation </vt:lpstr>
      <vt:lpstr>14. Users get haptic feedback  </vt:lpstr>
      <vt:lpstr>Retrospective</vt:lpstr>
      <vt:lpstr>Volgende Sprint 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2024-09-13T13:12:05Z</dcterms:created>
  <dcterms:modified xsi:type="dcterms:W3CDTF">2024-12-16T09:33:42Z</dcterms:modified>
</cp:coreProperties>
</file>