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BE70D-1E90-41DE-947E-6F967EEE2CBB}" v="45" dt="2024-04-11T16:16:5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cy John" userId="dbfdd9078b89d046" providerId="LiveId" clId="{886BE70D-1E90-41DE-947E-6F967EEE2CBB}"/>
    <pc:docChg chg="undo custSel addSld delSld modSld">
      <pc:chgData name="Tincy John" userId="dbfdd9078b89d046" providerId="LiveId" clId="{886BE70D-1E90-41DE-947E-6F967EEE2CBB}" dt="2024-04-11T16:25:03.179" v="456" actId="20577"/>
      <pc:docMkLst>
        <pc:docMk/>
      </pc:docMkLst>
      <pc:sldChg chg="addSp delSp modSp del mod">
        <pc:chgData name="Tincy John" userId="dbfdd9078b89d046" providerId="LiveId" clId="{886BE70D-1E90-41DE-947E-6F967EEE2CBB}" dt="2024-04-11T08:40:23.133" v="153" actId="47"/>
        <pc:sldMkLst>
          <pc:docMk/>
          <pc:sldMk cId="1385845616" sldId="257"/>
        </pc:sldMkLst>
        <pc:spChg chg="add mod">
          <ac:chgData name="Tincy John" userId="dbfdd9078b89d046" providerId="LiveId" clId="{886BE70D-1E90-41DE-947E-6F967EEE2CBB}" dt="2024-04-11T08:23:44.342" v="82" actId="1076"/>
          <ac:spMkLst>
            <pc:docMk/>
            <pc:sldMk cId="1385845616" sldId="257"/>
            <ac:spMk id="3" creationId="{B28455D2-7BA3-21A2-2AD6-DB69CB0052FD}"/>
          </ac:spMkLst>
        </pc:spChg>
        <pc:spChg chg="add del mod">
          <ac:chgData name="Tincy John" userId="dbfdd9078b89d046" providerId="LiveId" clId="{886BE70D-1E90-41DE-947E-6F967EEE2CBB}" dt="2024-04-11T08:25:19.116" v="144" actId="403"/>
          <ac:spMkLst>
            <pc:docMk/>
            <pc:sldMk cId="1385845616" sldId="257"/>
            <ac:spMk id="5" creationId="{A4487ECE-6A44-1F30-8A28-623C0B723431}"/>
          </ac:spMkLst>
        </pc:spChg>
        <pc:spChg chg="del">
          <ac:chgData name="Tincy John" userId="dbfdd9078b89d046" providerId="LiveId" clId="{886BE70D-1E90-41DE-947E-6F967EEE2CBB}" dt="2024-04-11T08:21:26.870" v="57" actId="478"/>
          <ac:spMkLst>
            <pc:docMk/>
            <pc:sldMk cId="1385845616" sldId="257"/>
            <ac:spMk id="8" creationId="{23854FF0-D46C-DF26-FEEB-471890C2422E}"/>
          </ac:spMkLst>
        </pc:spChg>
        <pc:graphicFrameChg chg="del">
          <ac:chgData name="Tincy John" userId="dbfdd9078b89d046" providerId="LiveId" clId="{886BE70D-1E90-41DE-947E-6F967EEE2CBB}" dt="2024-04-11T08:20:13.161" v="44" actId="478"/>
          <ac:graphicFrameMkLst>
            <pc:docMk/>
            <pc:sldMk cId="1385845616" sldId="257"/>
            <ac:graphicFrameMk id="21" creationId="{CE72A14D-0C71-2BB2-5A6A-BDD6573A21DE}"/>
          </ac:graphicFrameMkLst>
        </pc:graphicFrameChg>
        <pc:picChg chg="mod modCrop">
          <ac:chgData name="Tincy John" userId="dbfdd9078b89d046" providerId="LiveId" clId="{886BE70D-1E90-41DE-947E-6F967EEE2CBB}" dt="2024-04-11T08:22:02.908" v="64" actId="14100"/>
          <ac:picMkLst>
            <pc:docMk/>
            <pc:sldMk cId="1385845616" sldId="257"/>
            <ac:picMk id="10" creationId="{FF6F47BC-23F5-93E3-03E8-A78D375EBB53}"/>
          </ac:picMkLst>
        </pc:picChg>
      </pc:sldChg>
      <pc:sldChg chg="addSp modSp mod">
        <pc:chgData name="Tincy John" userId="dbfdd9078b89d046" providerId="LiveId" clId="{886BE70D-1E90-41DE-947E-6F967EEE2CBB}" dt="2024-04-11T16:25:03.179" v="456" actId="20577"/>
        <pc:sldMkLst>
          <pc:docMk/>
          <pc:sldMk cId="344545832" sldId="258"/>
        </pc:sldMkLst>
        <pc:spChg chg="add mod">
          <ac:chgData name="Tincy John" userId="dbfdd9078b89d046" providerId="LiveId" clId="{886BE70D-1E90-41DE-947E-6F967EEE2CBB}" dt="2024-04-11T16:25:03.179" v="456" actId="20577"/>
          <ac:spMkLst>
            <pc:docMk/>
            <pc:sldMk cId="344545832" sldId="258"/>
            <ac:spMk id="3" creationId="{0541C37B-03E2-33C1-4200-D79B37DDAAAE}"/>
          </ac:spMkLst>
        </pc:spChg>
        <pc:spChg chg="mod">
          <ac:chgData name="Tincy John" userId="dbfdd9078b89d046" providerId="LiveId" clId="{886BE70D-1E90-41DE-947E-6F967EEE2CBB}" dt="2024-04-11T08:35:43.929" v="150" actId="1076"/>
          <ac:spMkLst>
            <pc:docMk/>
            <pc:sldMk cId="344545832" sldId="258"/>
            <ac:spMk id="8" creationId="{249D381C-F72E-DAE0-0568-28DC71D15A4F}"/>
          </ac:spMkLst>
        </pc:spChg>
        <pc:graphicFrameChg chg="mod">
          <ac:chgData name="Tincy John" userId="dbfdd9078b89d046" providerId="LiveId" clId="{886BE70D-1E90-41DE-947E-6F967EEE2CBB}" dt="2024-04-11T16:16:54.333" v="165" actId="20577"/>
          <ac:graphicFrameMkLst>
            <pc:docMk/>
            <pc:sldMk cId="344545832" sldId="258"/>
            <ac:graphicFrameMk id="7" creationId="{22EB0789-C411-D6CD-4FB4-53E1A644C3D6}"/>
          </ac:graphicFrameMkLst>
        </pc:graphicFrameChg>
      </pc:sldChg>
      <pc:sldChg chg="modSp add del mod">
        <pc:chgData name="Tincy John" userId="dbfdd9078b89d046" providerId="LiveId" clId="{886BE70D-1E90-41DE-947E-6F967EEE2CBB}" dt="2024-04-11T08:19:29.270" v="36" actId="47"/>
        <pc:sldMkLst>
          <pc:docMk/>
          <pc:sldMk cId="140065591" sldId="259"/>
        </pc:sldMkLst>
        <pc:graphicFrameChg chg="mod">
          <ac:chgData name="Tincy John" userId="dbfdd9078b89d046" providerId="LiveId" clId="{886BE70D-1E90-41DE-947E-6F967EEE2CBB}" dt="2024-04-11T08:19:26.386" v="35" actId="12269"/>
          <ac:graphicFrameMkLst>
            <pc:docMk/>
            <pc:sldMk cId="140065591" sldId="259"/>
            <ac:graphicFrameMk id="7" creationId="{22EB0789-C411-D6CD-4FB4-53E1A644C3D6}"/>
          </ac:graphicFrameMkLst>
        </pc:graphicFrameChg>
      </pc:sldChg>
      <pc:sldChg chg="del">
        <pc:chgData name="Tincy John" userId="dbfdd9078b89d046" providerId="LiveId" clId="{886BE70D-1E90-41DE-947E-6F967EEE2CBB}" dt="2024-04-11T08:16:05.471" v="0" actId="47"/>
        <pc:sldMkLst>
          <pc:docMk/>
          <pc:sldMk cId="747412654" sldId="259"/>
        </pc:sldMkLst>
      </pc:sldChg>
      <pc:sldChg chg="del">
        <pc:chgData name="Tincy John" userId="dbfdd9078b89d046" providerId="LiveId" clId="{886BE70D-1E90-41DE-947E-6F967EEE2CBB}" dt="2024-04-11T08:16:06.326" v="1" actId="47"/>
        <pc:sldMkLst>
          <pc:docMk/>
          <pc:sldMk cId="3404119451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26AF6-388A-4AC7-8256-922D276E1A9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21FDF-2EEA-42AA-AB89-B190ABAD802F}">
      <dgm:prSet/>
      <dgm:spPr/>
      <dgm:t>
        <a:bodyPr/>
        <a:lstStyle/>
        <a:p>
          <a:r>
            <a:rPr lang="en-IN" dirty="0"/>
            <a:t>1.Download data</a:t>
          </a:r>
          <a:endParaRPr lang="en-US" dirty="0"/>
        </a:p>
      </dgm:t>
    </dgm:pt>
    <dgm:pt modelId="{2A12219D-A785-4EDE-8693-D76880869F3D}" type="parTrans" cxnId="{9419B60A-7249-40DC-A70D-C1E4A903D1DF}">
      <dgm:prSet/>
      <dgm:spPr/>
      <dgm:t>
        <a:bodyPr/>
        <a:lstStyle/>
        <a:p>
          <a:endParaRPr lang="en-US"/>
        </a:p>
      </dgm:t>
    </dgm:pt>
    <dgm:pt modelId="{B6DCE587-3EDA-443A-8EE9-4D43E09EF5A4}" type="sibTrans" cxnId="{9419B60A-7249-40DC-A70D-C1E4A903D1DF}">
      <dgm:prSet/>
      <dgm:spPr/>
      <dgm:t>
        <a:bodyPr/>
        <a:lstStyle/>
        <a:p>
          <a:endParaRPr lang="en-US" b="1"/>
        </a:p>
      </dgm:t>
    </dgm:pt>
    <dgm:pt modelId="{6DD99C72-1872-459D-9822-759C4438C5E0}">
      <dgm:prSet/>
      <dgm:spPr/>
      <dgm:t>
        <a:bodyPr/>
        <a:lstStyle/>
        <a:p>
          <a:r>
            <a:rPr lang="en-IN" dirty="0"/>
            <a:t>2. Quality control </a:t>
          </a:r>
        </a:p>
        <a:p>
          <a:r>
            <a:rPr lang="en-IN" dirty="0"/>
            <a:t>- </a:t>
          </a:r>
          <a:r>
            <a:rPr lang="en-IN" dirty="0" err="1"/>
            <a:t>fastqc</a:t>
          </a:r>
          <a:endParaRPr lang="en-US" dirty="0"/>
        </a:p>
      </dgm:t>
    </dgm:pt>
    <dgm:pt modelId="{187611C4-F223-4D26-B888-75FD7B2E04F9}" type="parTrans" cxnId="{29610313-49F5-4311-9FD2-059C19D81D70}">
      <dgm:prSet/>
      <dgm:spPr/>
      <dgm:t>
        <a:bodyPr/>
        <a:lstStyle/>
        <a:p>
          <a:endParaRPr lang="en-US"/>
        </a:p>
      </dgm:t>
    </dgm:pt>
    <dgm:pt modelId="{D82EB456-3FB5-400A-B635-0F2CE3250E25}" type="sibTrans" cxnId="{29610313-49F5-4311-9FD2-059C19D81D70}">
      <dgm:prSet/>
      <dgm:spPr/>
      <dgm:t>
        <a:bodyPr/>
        <a:lstStyle/>
        <a:p>
          <a:endParaRPr lang="en-US"/>
        </a:p>
      </dgm:t>
    </dgm:pt>
    <dgm:pt modelId="{96C226F8-A787-4397-9C64-D2003BA99631}">
      <dgm:prSet/>
      <dgm:spPr/>
      <dgm:t>
        <a:bodyPr/>
        <a:lstStyle/>
        <a:p>
          <a:r>
            <a:rPr lang="en-IN" dirty="0"/>
            <a:t>3. Trim data </a:t>
          </a:r>
        </a:p>
        <a:p>
          <a:r>
            <a:rPr lang="en-IN" dirty="0"/>
            <a:t>- </a:t>
          </a:r>
          <a:r>
            <a:rPr lang="en-IN" dirty="0" err="1"/>
            <a:t>fastp</a:t>
          </a:r>
          <a:endParaRPr lang="en-US" dirty="0"/>
        </a:p>
      </dgm:t>
    </dgm:pt>
    <dgm:pt modelId="{FD6FEAFC-ADDE-41D9-A050-641767CF337C}" type="parTrans" cxnId="{5FB8FADF-7455-4FF9-9B78-980C7CC5700D}">
      <dgm:prSet/>
      <dgm:spPr/>
      <dgm:t>
        <a:bodyPr/>
        <a:lstStyle/>
        <a:p>
          <a:endParaRPr lang="en-US"/>
        </a:p>
      </dgm:t>
    </dgm:pt>
    <dgm:pt modelId="{8D3D9612-CB04-4C47-B828-DDED222852FD}" type="sibTrans" cxnId="{5FB8FADF-7455-4FF9-9B78-980C7CC5700D}">
      <dgm:prSet/>
      <dgm:spPr/>
      <dgm:t>
        <a:bodyPr/>
        <a:lstStyle/>
        <a:p>
          <a:endParaRPr lang="en-US"/>
        </a:p>
      </dgm:t>
    </dgm:pt>
    <dgm:pt modelId="{C94C0511-CF77-48F6-9E64-9F223CDEF8DA}">
      <dgm:prSet/>
      <dgm:spPr/>
      <dgm:t>
        <a:bodyPr/>
        <a:lstStyle/>
        <a:p>
          <a:r>
            <a:rPr lang="en-IN" dirty="0"/>
            <a:t>4. Quality control trim </a:t>
          </a:r>
        </a:p>
        <a:p>
          <a:r>
            <a:rPr lang="en-IN" dirty="0"/>
            <a:t>- </a:t>
          </a:r>
          <a:r>
            <a:rPr lang="en-IN" dirty="0" err="1"/>
            <a:t>fastqc</a:t>
          </a:r>
          <a:endParaRPr lang="en-US" dirty="0"/>
        </a:p>
      </dgm:t>
    </dgm:pt>
    <dgm:pt modelId="{021097AB-EBFA-49D9-BAAC-EC3BE7EC366A}" type="parTrans" cxnId="{91641A7D-FE3E-44E6-8179-CD1F73BC210C}">
      <dgm:prSet/>
      <dgm:spPr/>
      <dgm:t>
        <a:bodyPr/>
        <a:lstStyle/>
        <a:p>
          <a:endParaRPr lang="en-US"/>
        </a:p>
      </dgm:t>
    </dgm:pt>
    <dgm:pt modelId="{92439EE3-2A79-42CE-8B36-EB1F635B7871}" type="sibTrans" cxnId="{91641A7D-FE3E-44E6-8179-CD1F73BC210C}">
      <dgm:prSet/>
      <dgm:spPr/>
      <dgm:t>
        <a:bodyPr/>
        <a:lstStyle/>
        <a:p>
          <a:endParaRPr lang="en-US"/>
        </a:p>
      </dgm:t>
    </dgm:pt>
    <dgm:pt modelId="{F870504F-6BBF-44EB-9D69-904EC3591562}">
      <dgm:prSet/>
      <dgm:spPr/>
      <dgm:t>
        <a:bodyPr/>
        <a:lstStyle/>
        <a:p>
          <a:r>
            <a:rPr lang="en-IN"/>
            <a:t>5. Multiqc</a:t>
          </a:r>
          <a:endParaRPr lang="en-US"/>
        </a:p>
      </dgm:t>
    </dgm:pt>
    <dgm:pt modelId="{D24D6C94-16EF-4D55-9C56-0EF5D151945C}" type="parTrans" cxnId="{94A200BC-B048-493D-B03B-6E7F53FF9615}">
      <dgm:prSet/>
      <dgm:spPr/>
      <dgm:t>
        <a:bodyPr/>
        <a:lstStyle/>
        <a:p>
          <a:endParaRPr lang="en-US"/>
        </a:p>
      </dgm:t>
    </dgm:pt>
    <dgm:pt modelId="{6FD9490C-448F-4F6C-B51A-4AEAA313D38B}" type="sibTrans" cxnId="{94A200BC-B048-493D-B03B-6E7F53FF9615}">
      <dgm:prSet/>
      <dgm:spPr/>
      <dgm:t>
        <a:bodyPr/>
        <a:lstStyle/>
        <a:p>
          <a:endParaRPr lang="en-US"/>
        </a:p>
      </dgm:t>
    </dgm:pt>
    <dgm:pt modelId="{B4EAE60C-BD22-4A44-B04C-3BA78DF78095}">
      <dgm:prSet/>
      <dgm:spPr/>
      <dgm:t>
        <a:bodyPr/>
        <a:lstStyle/>
        <a:p>
          <a:r>
            <a:rPr lang="en-IN" dirty="0"/>
            <a:t>6. Index reference </a:t>
          </a:r>
        </a:p>
        <a:p>
          <a:r>
            <a:rPr lang="en-IN" dirty="0"/>
            <a:t>- bwa &amp; </a:t>
          </a:r>
          <a:r>
            <a:rPr lang="en-IN" dirty="0" err="1"/>
            <a:t>samtools</a:t>
          </a:r>
          <a:endParaRPr lang="en-US" dirty="0"/>
        </a:p>
      </dgm:t>
    </dgm:pt>
    <dgm:pt modelId="{91AAE106-7FCD-4DCB-9E60-333F435B585D}" type="parTrans" cxnId="{80C86306-647C-41C0-8EF9-97542BED5BCD}">
      <dgm:prSet/>
      <dgm:spPr/>
      <dgm:t>
        <a:bodyPr/>
        <a:lstStyle/>
        <a:p>
          <a:endParaRPr lang="en-US"/>
        </a:p>
      </dgm:t>
    </dgm:pt>
    <dgm:pt modelId="{9B927DB9-162D-462E-8345-8E2816C2444C}" type="sibTrans" cxnId="{80C86306-647C-41C0-8EF9-97542BED5BCD}">
      <dgm:prSet/>
      <dgm:spPr/>
      <dgm:t>
        <a:bodyPr/>
        <a:lstStyle/>
        <a:p>
          <a:endParaRPr lang="en-US"/>
        </a:p>
      </dgm:t>
    </dgm:pt>
    <dgm:pt modelId="{2F6B4603-7A85-40F6-8F89-D73A42809D58}">
      <dgm:prSet/>
      <dgm:spPr/>
      <dgm:t>
        <a:bodyPr/>
        <a:lstStyle/>
        <a:p>
          <a:r>
            <a:rPr lang="en-IN" dirty="0"/>
            <a:t>7. Aligned trimmed files </a:t>
          </a:r>
        </a:p>
        <a:p>
          <a:r>
            <a:rPr lang="en-IN" dirty="0"/>
            <a:t>- bwa</a:t>
          </a:r>
          <a:endParaRPr lang="en-US" dirty="0"/>
        </a:p>
      </dgm:t>
    </dgm:pt>
    <dgm:pt modelId="{3478B6E7-1775-472C-ABC4-F3B329A10817}" type="parTrans" cxnId="{16A660C7-E35D-46B7-ABAE-3D871BC6B93C}">
      <dgm:prSet/>
      <dgm:spPr/>
      <dgm:t>
        <a:bodyPr/>
        <a:lstStyle/>
        <a:p>
          <a:endParaRPr lang="en-US"/>
        </a:p>
      </dgm:t>
    </dgm:pt>
    <dgm:pt modelId="{C474CD1A-C068-4A99-BF6A-4BBF02B1FC14}" type="sibTrans" cxnId="{16A660C7-E35D-46B7-ABAE-3D871BC6B93C}">
      <dgm:prSet/>
      <dgm:spPr/>
      <dgm:t>
        <a:bodyPr/>
        <a:lstStyle/>
        <a:p>
          <a:endParaRPr lang="en-US"/>
        </a:p>
      </dgm:t>
    </dgm:pt>
    <dgm:pt modelId="{FAA0EB3D-23BE-4071-9DE9-7F66B3BBC545}">
      <dgm:prSet/>
      <dgm:spPr/>
      <dgm:t>
        <a:bodyPr/>
        <a:lstStyle/>
        <a:p>
          <a:r>
            <a:rPr lang="en-IN" dirty="0"/>
            <a:t>8. Convert </a:t>
          </a:r>
          <a:r>
            <a:rPr lang="en-IN" dirty="0" err="1"/>
            <a:t>sam</a:t>
          </a:r>
          <a:r>
            <a:rPr lang="en-IN" dirty="0"/>
            <a:t> to bam </a:t>
          </a:r>
        </a:p>
        <a:p>
          <a:r>
            <a:rPr lang="en-IN" dirty="0"/>
            <a:t>- </a:t>
          </a:r>
          <a:r>
            <a:rPr lang="en-IN" dirty="0" err="1"/>
            <a:t>samtools</a:t>
          </a:r>
          <a:endParaRPr lang="en-US" dirty="0"/>
        </a:p>
      </dgm:t>
    </dgm:pt>
    <dgm:pt modelId="{53C99F72-44D7-4BE5-BB9E-EEDC0C66E754}" type="parTrans" cxnId="{28F61DF7-DE99-4E70-999F-9D66892232A4}">
      <dgm:prSet/>
      <dgm:spPr/>
      <dgm:t>
        <a:bodyPr/>
        <a:lstStyle/>
        <a:p>
          <a:endParaRPr lang="en-US"/>
        </a:p>
      </dgm:t>
    </dgm:pt>
    <dgm:pt modelId="{6151040C-E574-4633-918B-1495588C94FF}" type="sibTrans" cxnId="{28F61DF7-DE99-4E70-999F-9D66892232A4}">
      <dgm:prSet/>
      <dgm:spPr/>
      <dgm:t>
        <a:bodyPr/>
        <a:lstStyle/>
        <a:p>
          <a:endParaRPr lang="en-US"/>
        </a:p>
      </dgm:t>
    </dgm:pt>
    <dgm:pt modelId="{E298BD16-6BF6-4DFA-A5E1-D06F95AA9040}">
      <dgm:prSet/>
      <dgm:spPr/>
      <dgm:t>
        <a:bodyPr/>
        <a:lstStyle/>
        <a:p>
          <a:r>
            <a:rPr lang="en-IN" dirty="0"/>
            <a:t>9. Sort </a:t>
          </a:r>
        </a:p>
        <a:p>
          <a:r>
            <a:rPr lang="en-IN" dirty="0"/>
            <a:t>- </a:t>
          </a:r>
          <a:r>
            <a:rPr lang="en-IN" dirty="0" err="1"/>
            <a:t>samtools</a:t>
          </a:r>
          <a:endParaRPr lang="en-US" dirty="0"/>
        </a:p>
      </dgm:t>
    </dgm:pt>
    <dgm:pt modelId="{970302A8-5DFF-4DCB-A4AC-F88CA5383CA8}" type="parTrans" cxnId="{96630725-A477-4ADC-8BEC-E28A316400D5}">
      <dgm:prSet/>
      <dgm:spPr/>
      <dgm:t>
        <a:bodyPr/>
        <a:lstStyle/>
        <a:p>
          <a:endParaRPr lang="en-US"/>
        </a:p>
      </dgm:t>
    </dgm:pt>
    <dgm:pt modelId="{7F33FB40-F610-4998-9FFB-2CBD2C751620}" type="sibTrans" cxnId="{96630725-A477-4ADC-8BEC-E28A316400D5}">
      <dgm:prSet/>
      <dgm:spPr/>
      <dgm:t>
        <a:bodyPr/>
        <a:lstStyle/>
        <a:p>
          <a:endParaRPr lang="en-US"/>
        </a:p>
      </dgm:t>
    </dgm:pt>
    <dgm:pt modelId="{F304D89E-84E2-4930-9AAB-BD0D66DE45B0}">
      <dgm:prSet/>
      <dgm:spPr/>
      <dgm:t>
        <a:bodyPr/>
        <a:lstStyle/>
        <a:p>
          <a:r>
            <a:rPr lang="en-IN"/>
            <a:t>10. Index sorted bam files</a:t>
          </a:r>
          <a:endParaRPr lang="en-US"/>
        </a:p>
      </dgm:t>
    </dgm:pt>
    <dgm:pt modelId="{AEFD0829-7C08-453C-8FBC-A961C7EA6FF5}" type="parTrans" cxnId="{6B8B54A8-C0D8-4759-9DA8-6B49F4049179}">
      <dgm:prSet/>
      <dgm:spPr/>
      <dgm:t>
        <a:bodyPr/>
        <a:lstStyle/>
        <a:p>
          <a:endParaRPr lang="en-US"/>
        </a:p>
      </dgm:t>
    </dgm:pt>
    <dgm:pt modelId="{34F3969F-CD5F-4E2C-982B-8EBF1D0BC0DD}" type="sibTrans" cxnId="{6B8B54A8-C0D8-4759-9DA8-6B49F4049179}">
      <dgm:prSet/>
      <dgm:spPr/>
      <dgm:t>
        <a:bodyPr/>
        <a:lstStyle/>
        <a:p>
          <a:endParaRPr lang="en-US"/>
        </a:p>
      </dgm:t>
    </dgm:pt>
    <dgm:pt modelId="{8A1D7289-CBF3-45B4-827F-D8E0F2635AD5}">
      <dgm:prSet/>
      <dgm:spPr/>
      <dgm:t>
        <a:bodyPr/>
        <a:lstStyle/>
        <a:p>
          <a:r>
            <a:rPr lang="en-IN" dirty="0"/>
            <a:t>11. Create our </a:t>
          </a:r>
          <a:r>
            <a:rPr lang="en-IN" dirty="0" err="1"/>
            <a:t>vcf</a:t>
          </a:r>
          <a:br>
            <a:rPr lang="en-IN" dirty="0"/>
          </a:br>
          <a:r>
            <a:rPr lang="en-IN" dirty="0"/>
            <a:t>-</a:t>
          </a:r>
          <a:r>
            <a:rPr lang="en-IN" dirty="0" err="1"/>
            <a:t>bcftools</a:t>
          </a:r>
          <a:endParaRPr lang="en-US" dirty="0"/>
        </a:p>
      </dgm:t>
    </dgm:pt>
    <dgm:pt modelId="{B56126FE-1E41-41E0-8EE9-8E015B6F3F71}" type="parTrans" cxnId="{93373EEE-FFCA-4691-81FE-EF6680643BFF}">
      <dgm:prSet/>
      <dgm:spPr/>
      <dgm:t>
        <a:bodyPr/>
        <a:lstStyle/>
        <a:p>
          <a:endParaRPr lang="en-US"/>
        </a:p>
      </dgm:t>
    </dgm:pt>
    <dgm:pt modelId="{FF90D159-004D-4EF2-A819-AB0D675F2573}" type="sibTrans" cxnId="{93373EEE-FFCA-4691-81FE-EF6680643BFF}">
      <dgm:prSet/>
      <dgm:spPr/>
      <dgm:t>
        <a:bodyPr/>
        <a:lstStyle/>
        <a:p>
          <a:endParaRPr lang="en-US"/>
        </a:p>
      </dgm:t>
    </dgm:pt>
    <dgm:pt modelId="{45AB24DC-BB59-4219-8786-2A2566A006FE}">
      <dgm:prSet/>
      <dgm:spPr/>
      <dgm:t>
        <a:bodyPr/>
        <a:lstStyle/>
        <a:p>
          <a:r>
            <a:rPr lang="en-IN"/>
            <a:t>12. Convert vcf to csv</a:t>
          </a:r>
          <a:endParaRPr lang="en-US"/>
        </a:p>
      </dgm:t>
    </dgm:pt>
    <dgm:pt modelId="{30301D39-A45F-4F06-B22D-D8CFBD506C46}" type="parTrans" cxnId="{2E300D65-22CB-4405-85DE-6B73AC266B6D}">
      <dgm:prSet/>
      <dgm:spPr/>
      <dgm:t>
        <a:bodyPr/>
        <a:lstStyle/>
        <a:p>
          <a:endParaRPr lang="en-US"/>
        </a:p>
      </dgm:t>
    </dgm:pt>
    <dgm:pt modelId="{A7A1E1D4-1CA8-4FF8-AA25-6B1262DDA5B3}" type="sibTrans" cxnId="{2E300D65-22CB-4405-85DE-6B73AC266B6D}">
      <dgm:prSet/>
      <dgm:spPr/>
      <dgm:t>
        <a:bodyPr/>
        <a:lstStyle/>
        <a:p>
          <a:endParaRPr lang="en-US"/>
        </a:p>
      </dgm:t>
    </dgm:pt>
    <dgm:pt modelId="{4FBE8580-D33A-4917-B46C-B29FF77035C7}">
      <dgm:prSet/>
      <dgm:spPr/>
      <dgm:t>
        <a:bodyPr/>
        <a:lstStyle/>
        <a:p>
          <a:r>
            <a:rPr lang="en-IN"/>
            <a:t>13. Data visualization with R</a:t>
          </a:r>
          <a:endParaRPr lang="en-US"/>
        </a:p>
      </dgm:t>
    </dgm:pt>
    <dgm:pt modelId="{A1286A6E-383A-4896-BCD5-56D441E7D723}" type="parTrans" cxnId="{B695775D-C331-498D-B4C3-6090675F4004}">
      <dgm:prSet/>
      <dgm:spPr/>
      <dgm:t>
        <a:bodyPr/>
        <a:lstStyle/>
        <a:p>
          <a:endParaRPr lang="en-US"/>
        </a:p>
      </dgm:t>
    </dgm:pt>
    <dgm:pt modelId="{7E0B0ED0-7FE9-4CFE-A22E-E36192E6465B}" type="sibTrans" cxnId="{B695775D-C331-498D-B4C3-6090675F4004}">
      <dgm:prSet/>
      <dgm:spPr/>
      <dgm:t>
        <a:bodyPr/>
        <a:lstStyle/>
        <a:p>
          <a:endParaRPr lang="en-US"/>
        </a:p>
      </dgm:t>
    </dgm:pt>
    <dgm:pt modelId="{7B8152C9-89F4-404C-BAA9-BFEBE8C95552}" type="pres">
      <dgm:prSet presAssocID="{00426AF6-388A-4AC7-8256-922D276E1A91}" presName="Name0" presStyleCnt="0">
        <dgm:presLayoutVars>
          <dgm:dir/>
          <dgm:resizeHandles val="exact"/>
        </dgm:presLayoutVars>
      </dgm:prSet>
      <dgm:spPr/>
    </dgm:pt>
    <dgm:pt modelId="{068B5D7A-5B2C-491C-99DE-A5F075FE6E95}" type="pres">
      <dgm:prSet presAssocID="{81921FDF-2EEA-42AA-AB89-B190ABAD802F}" presName="node" presStyleLbl="node1" presStyleIdx="0" presStyleCnt="13">
        <dgm:presLayoutVars>
          <dgm:bulletEnabled val="1"/>
        </dgm:presLayoutVars>
      </dgm:prSet>
      <dgm:spPr/>
    </dgm:pt>
    <dgm:pt modelId="{6FF97743-2043-4909-8F35-81A8A9417988}" type="pres">
      <dgm:prSet presAssocID="{B6DCE587-3EDA-443A-8EE9-4D43E09EF5A4}" presName="sibTrans" presStyleLbl="sibTrans1D1" presStyleIdx="0" presStyleCnt="12"/>
      <dgm:spPr/>
    </dgm:pt>
    <dgm:pt modelId="{929C9731-3F2F-41F6-AD54-E19F5B597927}" type="pres">
      <dgm:prSet presAssocID="{B6DCE587-3EDA-443A-8EE9-4D43E09EF5A4}" presName="connectorText" presStyleLbl="sibTrans1D1" presStyleIdx="0" presStyleCnt="12"/>
      <dgm:spPr/>
    </dgm:pt>
    <dgm:pt modelId="{857EBB76-E084-4FC6-B7AB-219705EDF2E0}" type="pres">
      <dgm:prSet presAssocID="{6DD99C72-1872-459D-9822-759C4438C5E0}" presName="node" presStyleLbl="node1" presStyleIdx="1" presStyleCnt="13">
        <dgm:presLayoutVars>
          <dgm:bulletEnabled val="1"/>
        </dgm:presLayoutVars>
      </dgm:prSet>
      <dgm:spPr/>
    </dgm:pt>
    <dgm:pt modelId="{C4D76F85-2014-4F01-8374-231A96A8741F}" type="pres">
      <dgm:prSet presAssocID="{D82EB456-3FB5-400A-B635-0F2CE3250E25}" presName="sibTrans" presStyleLbl="sibTrans1D1" presStyleIdx="1" presStyleCnt="12"/>
      <dgm:spPr/>
    </dgm:pt>
    <dgm:pt modelId="{FDA7EBD0-BE68-440F-96FA-2B5833E250BC}" type="pres">
      <dgm:prSet presAssocID="{D82EB456-3FB5-400A-B635-0F2CE3250E25}" presName="connectorText" presStyleLbl="sibTrans1D1" presStyleIdx="1" presStyleCnt="12"/>
      <dgm:spPr/>
    </dgm:pt>
    <dgm:pt modelId="{6A38A37C-8BFA-4BB8-8F93-22C20170444A}" type="pres">
      <dgm:prSet presAssocID="{96C226F8-A787-4397-9C64-D2003BA99631}" presName="node" presStyleLbl="node1" presStyleIdx="2" presStyleCnt="13">
        <dgm:presLayoutVars>
          <dgm:bulletEnabled val="1"/>
        </dgm:presLayoutVars>
      </dgm:prSet>
      <dgm:spPr/>
    </dgm:pt>
    <dgm:pt modelId="{86C6AD27-02BB-4CF9-B2B3-638A0570F3EA}" type="pres">
      <dgm:prSet presAssocID="{8D3D9612-CB04-4C47-B828-DDED222852FD}" presName="sibTrans" presStyleLbl="sibTrans1D1" presStyleIdx="2" presStyleCnt="12"/>
      <dgm:spPr/>
    </dgm:pt>
    <dgm:pt modelId="{2D13BED7-BFDC-4821-8217-35A829904BC5}" type="pres">
      <dgm:prSet presAssocID="{8D3D9612-CB04-4C47-B828-DDED222852FD}" presName="connectorText" presStyleLbl="sibTrans1D1" presStyleIdx="2" presStyleCnt="12"/>
      <dgm:spPr/>
    </dgm:pt>
    <dgm:pt modelId="{D003D99D-1926-4724-8742-415B4BC26BA2}" type="pres">
      <dgm:prSet presAssocID="{C94C0511-CF77-48F6-9E64-9F223CDEF8DA}" presName="node" presStyleLbl="node1" presStyleIdx="3" presStyleCnt="13">
        <dgm:presLayoutVars>
          <dgm:bulletEnabled val="1"/>
        </dgm:presLayoutVars>
      </dgm:prSet>
      <dgm:spPr/>
    </dgm:pt>
    <dgm:pt modelId="{8DCBC2CE-0D19-429D-B9BA-2294F60BBE2B}" type="pres">
      <dgm:prSet presAssocID="{92439EE3-2A79-42CE-8B36-EB1F635B7871}" presName="sibTrans" presStyleLbl="sibTrans1D1" presStyleIdx="3" presStyleCnt="12"/>
      <dgm:spPr/>
    </dgm:pt>
    <dgm:pt modelId="{0834A478-2386-40E0-B995-42094AD44A23}" type="pres">
      <dgm:prSet presAssocID="{92439EE3-2A79-42CE-8B36-EB1F635B7871}" presName="connectorText" presStyleLbl="sibTrans1D1" presStyleIdx="3" presStyleCnt="12"/>
      <dgm:spPr/>
    </dgm:pt>
    <dgm:pt modelId="{1E847CD8-918F-4CC2-B716-CCDE1F42F599}" type="pres">
      <dgm:prSet presAssocID="{F870504F-6BBF-44EB-9D69-904EC3591562}" presName="node" presStyleLbl="node1" presStyleIdx="4" presStyleCnt="13">
        <dgm:presLayoutVars>
          <dgm:bulletEnabled val="1"/>
        </dgm:presLayoutVars>
      </dgm:prSet>
      <dgm:spPr/>
    </dgm:pt>
    <dgm:pt modelId="{E9B77F85-019F-447A-84BC-211C43A38AAE}" type="pres">
      <dgm:prSet presAssocID="{6FD9490C-448F-4F6C-B51A-4AEAA313D38B}" presName="sibTrans" presStyleLbl="sibTrans1D1" presStyleIdx="4" presStyleCnt="12"/>
      <dgm:spPr/>
    </dgm:pt>
    <dgm:pt modelId="{CB23F8C4-D832-4376-BB4D-602E56638CE3}" type="pres">
      <dgm:prSet presAssocID="{6FD9490C-448F-4F6C-B51A-4AEAA313D38B}" presName="connectorText" presStyleLbl="sibTrans1D1" presStyleIdx="4" presStyleCnt="12"/>
      <dgm:spPr/>
    </dgm:pt>
    <dgm:pt modelId="{B7DBC82E-2192-4224-8B35-A31A0B094632}" type="pres">
      <dgm:prSet presAssocID="{B4EAE60C-BD22-4A44-B04C-3BA78DF78095}" presName="node" presStyleLbl="node1" presStyleIdx="5" presStyleCnt="13">
        <dgm:presLayoutVars>
          <dgm:bulletEnabled val="1"/>
        </dgm:presLayoutVars>
      </dgm:prSet>
      <dgm:spPr/>
    </dgm:pt>
    <dgm:pt modelId="{BF08295B-C808-4757-AA2E-A30C3E95CF98}" type="pres">
      <dgm:prSet presAssocID="{9B927DB9-162D-462E-8345-8E2816C2444C}" presName="sibTrans" presStyleLbl="sibTrans1D1" presStyleIdx="5" presStyleCnt="12"/>
      <dgm:spPr/>
    </dgm:pt>
    <dgm:pt modelId="{9D4F0280-02A0-49A4-8591-08D6DB3A08A9}" type="pres">
      <dgm:prSet presAssocID="{9B927DB9-162D-462E-8345-8E2816C2444C}" presName="connectorText" presStyleLbl="sibTrans1D1" presStyleIdx="5" presStyleCnt="12"/>
      <dgm:spPr/>
    </dgm:pt>
    <dgm:pt modelId="{671F3537-6B8F-4EF1-BA19-AA30071494A8}" type="pres">
      <dgm:prSet presAssocID="{2F6B4603-7A85-40F6-8F89-D73A42809D58}" presName="node" presStyleLbl="node1" presStyleIdx="6" presStyleCnt="13">
        <dgm:presLayoutVars>
          <dgm:bulletEnabled val="1"/>
        </dgm:presLayoutVars>
      </dgm:prSet>
      <dgm:spPr/>
    </dgm:pt>
    <dgm:pt modelId="{97582B17-DC5A-4062-9586-52F1930EB607}" type="pres">
      <dgm:prSet presAssocID="{C474CD1A-C068-4A99-BF6A-4BBF02B1FC14}" presName="sibTrans" presStyleLbl="sibTrans1D1" presStyleIdx="6" presStyleCnt="12"/>
      <dgm:spPr/>
    </dgm:pt>
    <dgm:pt modelId="{487401F8-9F0B-4C9B-AFE0-6B7FB7A9C1BC}" type="pres">
      <dgm:prSet presAssocID="{C474CD1A-C068-4A99-BF6A-4BBF02B1FC14}" presName="connectorText" presStyleLbl="sibTrans1D1" presStyleIdx="6" presStyleCnt="12"/>
      <dgm:spPr/>
    </dgm:pt>
    <dgm:pt modelId="{1B7945F7-004A-493C-B9BF-CAACF68C0FB6}" type="pres">
      <dgm:prSet presAssocID="{FAA0EB3D-23BE-4071-9DE9-7F66B3BBC545}" presName="node" presStyleLbl="node1" presStyleIdx="7" presStyleCnt="13">
        <dgm:presLayoutVars>
          <dgm:bulletEnabled val="1"/>
        </dgm:presLayoutVars>
      </dgm:prSet>
      <dgm:spPr/>
    </dgm:pt>
    <dgm:pt modelId="{F9E95E01-A984-443E-936A-BEF67E1715D9}" type="pres">
      <dgm:prSet presAssocID="{6151040C-E574-4633-918B-1495588C94FF}" presName="sibTrans" presStyleLbl="sibTrans1D1" presStyleIdx="7" presStyleCnt="12"/>
      <dgm:spPr/>
    </dgm:pt>
    <dgm:pt modelId="{86CFF9E7-5A9E-45C3-B6B9-D22AC3FD2E00}" type="pres">
      <dgm:prSet presAssocID="{6151040C-E574-4633-918B-1495588C94FF}" presName="connectorText" presStyleLbl="sibTrans1D1" presStyleIdx="7" presStyleCnt="12"/>
      <dgm:spPr/>
    </dgm:pt>
    <dgm:pt modelId="{D01E656C-16F8-48FB-9838-66B7D22F315B}" type="pres">
      <dgm:prSet presAssocID="{E298BD16-6BF6-4DFA-A5E1-D06F95AA9040}" presName="node" presStyleLbl="node1" presStyleIdx="8" presStyleCnt="13">
        <dgm:presLayoutVars>
          <dgm:bulletEnabled val="1"/>
        </dgm:presLayoutVars>
      </dgm:prSet>
      <dgm:spPr/>
    </dgm:pt>
    <dgm:pt modelId="{85923F6E-F287-48F0-AF54-B9F70B64E886}" type="pres">
      <dgm:prSet presAssocID="{7F33FB40-F610-4998-9FFB-2CBD2C751620}" presName="sibTrans" presStyleLbl="sibTrans1D1" presStyleIdx="8" presStyleCnt="12"/>
      <dgm:spPr/>
    </dgm:pt>
    <dgm:pt modelId="{3B8E92B6-45F1-45FF-AABC-41EB9312511E}" type="pres">
      <dgm:prSet presAssocID="{7F33FB40-F610-4998-9FFB-2CBD2C751620}" presName="connectorText" presStyleLbl="sibTrans1D1" presStyleIdx="8" presStyleCnt="12"/>
      <dgm:spPr/>
    </dgm:pt>
    <dgm:pt modelId="{DE131B6D-3909-47BB-B4AD-A1FDA3586783}" type="pres">
      <dgm:prSet presAssocID="{F304D89E-84E2-4930-9AAB-BD0D66DE45B0}" presName="node" presStyleLbl="node1" presStyleIdx="9" presStyleCnt="13">
        <dgm:presLayoutVars>
          <dgm:bulletEnabled val="1"/>
        </dgm:presLayoutVars>
      </dgm:prSet>
      <dgm:spPr/>
    </dgm:pt>
    <dgm:pt modelId="{2D353F66-DAFE-41B8-8DDD-9F783AEAE426}" type="pres">
      <dgm:prSet presAssocID="{34F3969F-CD5F-4E2C-982B-8EBF1D0BC0DD}" presName="sibTrans" presStyleLbl="sibTrans1D1" presStyleIdx="9" presStyleCnt="12"/>
      <dgm:spPr/>
    </dgm:pt>
    <dgm:pt modelId="{2513B735-715C-46CE-A2AC-E47D0A12701C}" type="pres">
      <dgm:prSet presAssocID="{34F3969F-CD5F-4E2C-982B-8EBF1D0BC0DD}" presName="connectorText" presStyleLbl="sibTrans1D1" presStyleIdx="9" presStyleCnt="12"/>
      <dgm:spPr/>
    </dgm:pt>
    <dgm:pt modelId="{E061AA92-B17E-43CD-812D-AE955BD9A01B}" type="pres">
      <dgm:prSet presAssocID="{8A1D7289-CBF3-45B4-827F-D8E0F2635AD5}" presName="node" presStyleLbl="node1" presStyleIdx="10" presStyleCnt="13">
        <dgm:presLayoutVars>
          <dgm:bulletEnabled val="1"/>
        </dgm:presLayoutVars>
      </dgm:prSet>
      <dgm:spPr/>
    </dgm:pt>
    <dgm:pt modelId="{9E01F4C4-8FAA-44C8-962D-7D487FBDC781}" type="pres">
      <dgm:prSet presAssocID="{FF90D159-004D-4EF2-A819-AB0D675F2573}" presName="sibTrans" presStyleLbl="sibTrans1D1" presStyleIdx="10" presStyleCnt="12"/>
      <dgm:spPr/>
    </dgm:pt>
    <dgm:pt modelId="{6BA75398-913A-4905-8E69-A49B7A307954}" type="pres">
      <dgm:prSet presAssocID="{FF90D159-004D-4EF2-A819-AB0D675F2573}" presName="connectorText" presStyleLbl="sibTrans1D1" presStyleIdx="10" presStyleCnt="12"/>
      <dgm:spPr/>
    </dgm:pt>
    <dgm:pt modelId="{7CA38B58-F3E4-4D3D-A73D-B21CB31569A4}" type="pres">
      <dgm:prSet presAssocID="{45AB24DC-BB59-4219-8786-2A2566A006FE}" presName="node" presStyleLbl="node1" presStyleIdx="11" presStyleCnt="13">
        <dgm:presLayoutVars>
          <dgm:bulletEnabled val="1"/>
        </dgm:presLayoutVars>
      </dgm:prSet>
      <dgm:spPr/>
    </dgm:pt>
    <dgm:pt modelId="{A5F5B43C-AE17-4770-B80E-FE771A7425C5}" type="pres">
      <dgm:prSet presAssocID="{A7A1E1D4-1CA8-4FF8-AA25-6B1262DDA5B3}" presName="sibTrans" presStyleLbl="sibTrans1D1" presStyleIdx="11" presStyleCnt="12"/>
      <dgm:spPr/>
    </dgm:pt>
    <dgm:pt modelId="{38D0C39E-751D-4CC2-B497-54CD5F01223B}" type="pres">
      <dgm:prSet presAssocID="{A7A1E1D4-1CA8-4FF8-AA25-6B1262DDA5B3}" presName="connectorText" presStyleLbl="sibTrans1D1" presStyleIdx="11" presStyleCnt="12"/>
      <dgm:spPr/>
    </dgm:pt>
    <dgm:pt modelId="{3CA63907-B029-4DCA-94ED-4B940CA1FAD6}" type="pres">
      <dgm:prSet presAssocID="{4FBE8580-D33A-4917-B46C-B29FF77035C7}" presName="node" presStyleLbl="node1" presStyleIdx="12" presStyleCnt="13">
        <dgm:presLayoutVars>
          <dgm:bulletEnabled val="1"/>
        </dgm:presLayoutVars>
      </dgm:prSet>
      <dgm:spPr/>
    </dgm:pt>
  </dgm:ptLst>
  <dgm:cxnLst>
    <dgm:cxn modelId="{E5401105-AB08-4B9E-A79E-48F2A7CCF539}" type="presOf" srcId="{F870504F-6BBF-44EB-9D69-904EC3591562}" destId="{1E847CD8-918F-4CC2-B716-CCDE1F42F599}" srcOrd="0" destOrd="0" presId="urn:microsoft.com/office/officeart/2016/7/layout/RepeatingBendingProcessNew"/>
    <dgm:cxn modelId="{BCF8EB05-5E96-48AF-B2A7-69CE5FD7828E}" type="presOf" srcId="{FF90D159-004D-4EF2-A819-AB0D675F2573}" destId="{6BA75398-913A-4905-8E69-A49B7A307954}" srcOrd="1" destOrd="0" presId="urn:microsoft.com/office/officeart/2016/7/layout/RepeatingBendingProcessNew"/>
    <dgm:cxn modelId="{80C86306-647C-41C0-8EF9-97542BED5BCD}" srcId="{00426AF6-388A-4AC7-8256-922D276E1A91}" destId="{B4EAE60C-BD22-4A44-B04C-3BA78DF78095}" srcOrd="5" destOrd="0" parTransId="{91AAE106-7FCD-4DCB-9E60-333F435B585D}" sibTransId="{9B927DB9-162D-462E-8345-8E2816C2444C}"/>
    <dgm:cxn modelId="{88317006-3DA6-4C93-97D6-624B05A297AB}" type="presOf" srcId="{7F33FB40-F610-4998-9FFB-2CBD2C751620}" destId="{3B8E92B6-45F1-45FF-AABC-41EB9312511E}" srcOrd="1" destOrd="0" presId="urn:microsoft.com/office/officeart/2016/7/layout/RepeatingBendingProcessNew"/>
    <dgm:cxn modelId="{AE9C0A07-CB4D-46FA-9BA6-F2BABD506E64}" type="presOf" srcId="{F304D89E-84E2-4930-9AAB-BD0D66DE45B0}" destId="{DE131B6D-3909-47BB-B4AD-A1FDA3586783}" srcOrd="0" destOrd="0" presId="urn:microsoft.com/office/officeart/2016/7/layout/RepeatingBendingProcessNew"/>
    <dgm:cxn modelId="{9419B60A-7249-40DC-A70D-C1E4A903D1DF}" srcId="{00426AF6-388A-4AC7-8256-922D276E1A91}" destId="{81921FDF-2EEA-42AA-AB89-B190ABAD802F}" srcOrd="0" destOrd="0" parTransId="{2A12219D-A785-4EDE-8693-D76880869F3D}" sibTransId="{B6DCE587-3EDA-443A-8EE9-4D43E09EF5A4}"/>
    <dgm:cxn modelId="{FA006712-5117-4E06-BC2C-B661CE76B0F8}" type="presOf" srcId="{6FD9490C-448F-4F6C-B51A-4AEAA313D38B}" destId="{E9B77F85-019F-447A-84BC-211C43A38AAE}" srcOrd="0" destOrd="0" presId="urn:microsoft.com/office/officeart/2016/7/layout/RepeatingBendingProcessNew"/>
    <dgm:cxn modelId="{29610313-49F5-4311-9FD2-059C19D81D70}" srcId="{00426AF6-388A-4AC7-8256-922D276E1A91}" destId="{6DD99C72-1872-459D-9822-759C4438C5E0}" srcOrd="1" destOrd="0" parTransId="{187611C4-F223-4D26-B888-75FD7B2E04F9}" sibTransId="{D82EB456-3FB5-400A-B635-0F2CE3250E25}"/>
    <dgm:cxn modelId="{3EC51E21-F18A-4F46-93AC-F627BFDF1B52}" type="presOf" srcId="{8D3D9612-CB04-4C47-B828-DDED222852FD}" destId="{2D13BED7-BFDC-4821-8217-35A829904BC5}" srcOrd="1" destOrd="0" presId="urn:microsoft.com/office/officeart/2016/7/layout/RepeatingBendingProcessNew"/>
    <dgm:cxn modelId="{96630725-A477-4ADC-8BEC-E28A316400D5}" srcId="{00426AF6-388A-4AC7-8256-922D276E1A91}" destId="{E298BD16-6BF6-4DFA-A5E1-D06F95AA9040}" srcOrd="8" destOrd="0" parTransId="{970302A8-5DFF-4DCB-A4AC-F88CA5383CA8}" sibTransId="{7F33FB40-F610-4998-9FFB-2CBD2C751620}"/>
    <dgm:cxn modelId="{DF50982B-0679-41CA-B922-1A7B77EAD7D6}" type="presOf" srcId="{B6DCE587-3EDA-443A-8EE9-4D43E09EF5A4}" destId="{929C9731-3F2F-41F6-AD54-E19F5B597927}" srcOrd="1" destOrd="0" presId="urn:microsoft.com/office/officeart/2016/7/layout/RepeatingBendingProcessNew"/>
    <dgm:cxn modelId="{BD092734-4BF1-42A5-A52F-B4E032F090B1}" type="presOf" srcId="{C474CD1A-C068-4A99-BF6A-4BBF02B1FC14}" destId="{97582B17-DC5A-4062-9586-52F1930EB607}" srcOrd="0" destOrd="0" presId="urn:microsoft.com/office/officeart/2016/7/layout/RepeatingBendingProcessNew"/>
    <dgm:cxn modelId="{D6D68337-8A05-4802-BFE9-8A1EA95CEFB5}" type="presOf" srcId="{E298BD16-6BF6-4DFA-A5E1-D06F95AA9040}" destId="{D01E656C-16F8-48FB-9838-66B7D22F315B}" srcOrd="0" destOrd="0" presId="urn:microsoft.com/office/officeart/2016/7/layout/RepeatingBendingProcessNew"/>
    <dgm:cxn modelId="{B695775D-C331-498D-B4C3-6090675F4004}" srcId="{00426AF6-388A-4AC7-8256-922D276E1A91}" destId="{4FBE8580-D33A-4917-B46C-B29FF77035C7}" srcOrd="12" destOrd="0" parTransId="{A1286A6E-383A-4896-BCD5-56D441E7D723}" sibTransId="{7E0B0ED0-7FE9-4CFE-A22E-E36192E6465B}"/>
    <dgm:cxn modelId="{0EC1EB63-565A-4450-A806-1A3A9299B21C}" type="presOf" srcId="{C94C0511-CF77-48F6-9E64-9F223CDEF8DA}" destId="{D003D99D-1926-4724-8742-415B4BC26BA2}" srcOrd="0" destOrd="0" presId="urn:microsoft.com/office/officeart/2016/7/layout/RepeatingBendingProcessNew"/>
    <dgm:cxn modelId="{2E300D65-22CB-4405-85DE-6B73AC266B6D}" srcId="{00426AF6-388A-4AC7-8256-922D276E1A91}" destId="{45AB24DC-BB59-4219-8786-2A2566A006FE}" srcOrd="11" destOrd="0" parTransId="{30301D39-A45F-4F06-B22D-D8CFBD506C46}" sibTransId="{A7A1E1D4-1CA8-4FF8-AA25-6B1262DDA5B3}"/>
    <dgm:cxn modelId="{01326A6C-30EB-4DAB-8075-46F0030DF6F5}" type="presOf" srcId="{A7A1E1D4-1CA8-4FF8-AA25-6B1262DDA5B3}" destId="{38D0C39E-751D-4CC2-B497-54CD5F01223B}" srcOrd="1" destOrd="0" presId="urn:microsoft.com/office/officeart/2016/7/layout/RepeatingBendingProcessNew"/>
    <dgm:cxn modelId="{FF3B406D-413C-4EF1-B7EF-31C702C9A3AE}" type="presOf" srcId="{92439EE3-2A79-42CE-8B36-EB1F635B7871}" destId="{0834A478-2386-40E0-B995-42094AD44A23}" srcOrd="1" destOrd="0" presId="urn:microsoft.com/office/officeart/2016/7/layout/RepeatingBendingProcessNew"/>
    <dgm:cxn modelId="{F950026F-0C20-449E-8EAB-E148F7CBDE9F}" type="presOf" srcId="{FAA0EB3D-23BE-4071-9DE9-7F66B3BBC545}" destId="{1B7945F7-004A-493C-B9BF-CAACF68C0FB6}" srcOrd="0" destOrd="0" presId="urn:microsoft.com/office/officeart/2016/7/layout/RepeatingBendingProcessNew"/>
    <dgm:cxn modelId="{04B9AD51-CFAB-4440-9183-D7895763A5AF}" type="presOf" srcId="{7F33FB40-F610-4998-9FFB-2CBD2C751620}" destId="{85923F6E-F287-48F0-AF54-B9F70B64E886}" srcOrd="0" destOrd="0" presId="urn:microsoft.com/office/officeart/2016/7/layout/RepeatingBendingProcessNew"/>
    <dgm:cxn modelId="{FFF3F851-2AD4-4814-A7BC-83DBB15C2967}" type="presOf" srcId="{FF90D159-004D-4EF2-A819-AB0D675F2573}" destId="{9E01F4C4-8FAA-44C8-962D-7D487FBDC781}" srcOrd="0" destOrd="0" presId="urn:microsoft.com/office/officeart/2016/7/layout/RepeatingBendingProcessNew"/>
    <dgm:cxn modelId="{76DAA655-CD8C-495F-A9AF-2C62904AB3C3}" type="presOf" srcId="{6DD99C72-1872-459D-9822-759C4438C5E0}" destId="{857EBB76-E084-4FC6-B7AB-219705EDF2E0}" srcOrd="0" destOrd="0" presId="urn:microsoft.com/office/officeart/2016/7/layout/RepeatingBendingProcessNew"/>
    <dgm:cxn modelId="{939A2D56-B64A-41C2-A756-60C4E6DB0D4F}" type="presOf" srcId="{8D3D9612-CB04-4C47-B828-DDED222852FD}" destId="{86C6AD27-02BB-4CF9-B2B3-638A0570F3EA}" srcOrd="0" destOrd="0" presId="urn:microsoft.com/office/officeart/2016/7/layout/RepeatingBendingProcessNew"/>
    <dgm:cxn modelId="{3E48A376-60EB-4B7E-AE4E-0C6DA1D524E8}" type="presOf" srcId="{2F6B4603-7A85-40F6-8F89-D73A42809D58}" destId="{671F3537-6B8F-4EF1-BA19-AA30071494A8}" srcOrd="0" destOrd="0" presId="urn:microsoft.com/office/officeart/2016/7/layout/RepeatingBendingProcessNew"/>
    <dgm:cxn modelId="{7E6A0858-1C53-4F2A-92A1-255352F2C5AB}" type="presOf" srcId="{34F3969F-CD5F-4E2C-982B-8EBF1D0BC0DD}" destId="{2513B735-715C-46CE-A2AC-E47D0A12701C}" srcOrd="1" destOrd="0" presId="urn:microsoft.com/office/officeart/2016/7/layout/RepeatingBendingProcessNew"/>
    <dgm:cxn modelId="{DFEBB959-10C1-40A5-9586-4F2F29DBE839}" type="presOf" srcId="{C474CD1A-C068-4A99-BF6A-4BBF02B1FC14}" destId="{487401F8-9F0B-4C9B-AFE0-6B7FB7A9C1BC}" srcOrd="1" destOrd="0" presId="urn:microsoft.com/office/officeart/2016/7/layout/RepeatingBendingProcessNew"/>
    <dgm:cxn modelId="{91641A7D-FE3E-44E6-8179-CD1F73BC210C}" srcId="{00426AF6-388A-4AC7-8256-922D276E1A91}" destId="{C94C0511-CF77-48F6-9E64-9F223CDEF8DA}" srcOrd="3" destOrd="0" parTransId="{021097AB-EBFA-49D9-BAAC-EC3BE7EC366A}" sibTransId="{92439EE3-2A79-42CE-8B36-EB1F635B7871}"/>
    <dgm:cxn modelId="{42D9707E-8920-4712-8678-D5098F81B03B}" type="presOf" srcId="{D82EB456-3FB5-400A-B635-0F2CE3250E25}" destId="{C4D76F85-2014-4F01-8374-231A96A8741F}" srcOrd="0" destOrd="0" presId="urn:microsoft.com/office/officeart/2016/7/layout/RepeatingBendingProcessNew"/>
    <dgm:cxn modelId="{21F84591-8F5A-435E-80FF-96455A6CB1E2}" type="presOf" srcId="{B4EAE60C-BD22-4A44-B04C-3BA78DF78095}" destId="{B7DBC82E-2192-4224-8B35-A31A0B094632}" srcOrd="0" destOrd="0" presId="urn:microsoft.com/office/officeart/2016/7/layout/RepeatingBendingProcessNew"/>
    <dgm:cxn modelId="{5D215894-9EA5-4850-B493-30E12872EA96}" type="presOf" srcId="{D82EB456-3FB5-400A-B635-0F2CE3250E25}" destId="{FDA7EBD0-BE68-440F-96FA-2B5833E250BC}" srcOrd="1" destOrd="0" presId="urn:microsoft.com/office/officeart/2016/7/layout/RepeatingBendingProcessNew"/>
    <dgm:cxn modelId="{01B9819B-AE0F-4B21-B104-90A8D6E4DF08}" type="presOf" srcId="{81921FDF-2EEA-42AA-AB89-B190ABAD802F}" destId="{068B5D7A-5B2C-491C-99DE-A5F075FE6E95}" srcOrd="0" destOrd="0" presId="urn:microsoft.com/office/officeart/2016/7/layout/RepeatingBendingProcessNew"/>
    <dgm:cxn modelId="{89C99BA5-E770-4754-81D5-1291573B22A1}" type="presOf" srcId="{92439EE3-2A79-42CE-8B36-EB1F635B7871}" destId="{8DCBC2CE-0D19-429D-B9BA-2294F60BBE2B}" srcOrd="0" destOrd="0" presId="urn:microsoft.com/office/officeart/2016/7/layout/RepeatingBendingProcessNew"/>
    <dgm:cxn modelId="{6B8B54A8-C0D8-4759-9DA8-6B49F4049179}" srcId="{00426AF6-388A-4AC7-8256-922D276E1A91}" destId="{F304D89E-84E2-4930-9AAB-BD0D66DE45B0}" srcOrd="9" destOrd="0" parTransId="{AEFD0829-7C08-453C-8FBC-A961C7EA6FF5}" sibTransId="{34F3969F-CD5F-4E2C-982B-8EBF1D0BC0DD}"/>
    <dgm:cxn modelId="{F4E375AE-993D-4F65-AD1F-1124E4BEEC25}" type="presOf" srcId="{B6DCE587-3EDA-443A-8EE9-4D43E09EF5A4}" destId="{6FF97743-2043-4909-8F35-81A8A9417988}" srcOrd="0" destOrd="0" presId="urn:microsoft.com/office/officeart/2016/7/layout/RepeatingBendingProcessNew"/>
    <dgm:cxn modelId="{65B5F6B6-9ACB-4E73-94A3-D1093819B3C6}" type="presOf" srcId="{9B927DB9-162D-462E-8345-8E2816C2444C}" destId="{BF08295B-C808-4757-AA2E-A30C3E95CF98}" srcOrd="0" destOrd="0" presId="urn:microsoft.com/office/officeart/2016/7/layout/RepeatingBendingProcessNew"/>
    <dgm:cxn modelId="{94A200BC-B048-493D-B03B-6E7F53FF9615}" srcId="{00426AF6-388A-4AC7-8256-922D276E1A91}" destId="{F870504F-6BBF-44EB-9D69-904EC3591562}" srcOrd="4" destOrd="0" parTransId="{D24D6C94-16EF-4D55-9C56-0EF5D151945C}" sibTransId="{6FD9490C-448F-4F6C-B51A-4AEAA313D38B}"/>
    <dgm:cxn modelId="{4299FCBD-38FF-4F3E-8690-D76EA1EB0C8B}" type="presOf" srcId="{6FD9490C-448F-4F6C-B51A-4AEAA313D38B}" destId="{CB23F8C4-D832-4376-BB4D-602E56638CE3}" srcOrd="1" destOrd="0" presId="urn:microsoft.com/office/officeart/2016/7/layout/RepeatingBendingProcessNew"/>
    <dgm:cxn modelId="{16A660C7-E35D-46B7-ABAE-3D871BC6B93C}" srcId="{00426AF6-388A-4AC7-8256-922D276E1A91}" destId="{2F6B4603-7A85-40F6-8F89-D73A42809D58}" srcOrd="6" destOrd="0" parTransId="{3478B6E7-1775-472C-ABC4-F3B329A10817}" sibTransId="{C474CD1A-C068-4A99-BF6A-4BBF02B1FC14}"/>
    <dgm:cxn modelId="{95393FCB-A474-4DC0-B312-61F85EB04FBE}" type="presOf" srcId="{8A1D7289-CBF3-45B4-827F-D8E0F2635AD5}" destId="{E061AA92-B17E-43CD-812D-AE955BD9A01B}" srcOrd="0" destOrd="0" presId="urn:microsoft.com/office/officeart/2016/7/layout/RepeatingBendingProcessNew"/>
    <dgm:cxn modelId="{FCFA45CE-547C-434D-815D-136826EA1F26}" type="presOf" srcId="{6151040C-E574-4633-918B-1495588C94FF}" destId="{86CFF9E7-5A9E-45C3-B6B9-D22AC3FD2E00}" srcOrd="1" destOrd="0" presId="urn:microsoft.com/office/officeart/2016/7/layout/RepeatingBendingProcessNew"/>
    <dgm:cxn modelId="{607473D5-8FB1-4124-8459-CF11F63BAA82}" type="presOf" srcId="{45AB24DC-BB59-4219-8786-2A2566A006FE}" destId="{7CA38B58-F3E4-4D3D-A73D-B21CB31569A4}" srcOrd="0" destOrd="0" presId="urn:microsoft.com/office/officeart/2016/7/layout/RepeatingBendingProcessNew"/>
    <dgm:cxn modelId="{BBDD9FD5-94E3-4C2F-9B5A-CC243623963A}" type="presOf" srcId="{4FBE8580-D33A-4917-B46C-B29FF77035C7}" destId="{3CA63907-B029-4DCA-94ED-4B940CA1FAD6}" srcOrd="0" destOrd="0" presId="urn:microsoft.com/office/officeart/2016/7/layout/RepeatingBendingProcessNew"/>
    <dgm:cxn modelId="{12F2F1D8-E47A-4645-B744-5D729AB2D99F}" type="presOf" srcId="{00426AF6-388A-4AC7-8256-922D276E1A91}" destId="{7B8152C9-89F4-404C-BAA9-BFEBE8C95552}" srcOrd="0" destOrd="0" presId="urn:microsoft.com/office/officeart/2016/7/layout/RepeatingBendingProcessNew"/>
    <dgm:cxn modelId="{C8EDDBD9-490A-4A10-91BF-71D89B2B3967}" type="presOf" srcId="{96C226F8-A787-4397-9C64-D2003BA99631}" destId="{6A38A37C-8BFA-4BB8-8F93-22C20170444A}" srcOrd="0" destOrd="0" presId="urn:microsoft.com/office/officeart/2016/7/layout/RepeatingBendingProcessNew"/>
    <dgm:cxn modelId="{5FB8FADF-7455-4FF9-9B78-980C7CC5700D}" srcId="{00426AF6-388A-4AC7-8256-922D276E1A91}" destId="{96C226F8-A787-4397-9C64-D2003BA99631}" srcOrd="2" destOrd="0" parTransId="{FD6FEAFC-ADDE-41D9-A050-641767CF337C}" sibTransId="{8D3D9612-CB04-4C47-B828-DDED222852FD}"/>
    <dgm:cxn modelId="{4B941FE6-551E-45DC-BA48-D3F7144774AA}" type="presOf" srcId="{9B927DB9-162D-462E-8345-8E2816C2444C}" destId="{9D4F0280-02A0-49A4-8591-08D6DB3A08A9}" srcOrd="1" destOrd="0" presId="urn:microsoft.com/office/officeart/2016/7/layout/RepeatingBendingProcessNew"/>
    <dgm:cxn modelId="{A66BB7EB-BCFB-4FEE-B052-CC47104BEE31}" type="presOf" srcId="{A7A1E1D4-1CA8-4FF8-AA25-6B1262DDA5B3}" destId="{A5F5B43C-AE17-4770-B80E-FE771A7425C5}" srcOrd="0" destOrd="0" presId="urn:microsoft.com/office/officeart/2016/7/layout/RepeatingBendingProcessNew"/>
    <dgm:cxn modelId="{93373EEE-FFCA-4691-81FE-EF6680643BFF}" srcId="{00426AF6-388A-4AC7-8256-922D276E1A91}" destId="{8A1D7289-CBF3-45B4-827F-D8E0F2635AD5}" srcOrd="10" destOrd="0" parTransId="{B56126FE-1E41-41E0-8EE9-8E015B6F3F71}" sibTransId="{FF90D159-004D-4EF2-A819-AB0D675F2573}"/>
    <dgm:cxn modelId="{CE86FBEF-F402-4C2B-92E8-DF5F60F0C4AD}" type="presOf" srcId="{34F3969F-CD5F-4E2C-982B-8EBF1D0BC0DD}" destId="{2D353F66-DAFE-41B8-8DDD-9F783AEAE426}" srcOrd="0" destOrd="0" presId="urn:microsoft.com/office/officeart/2016/7/layout/RepeatingBendingProcessNew"/>
    <dgm:cxn modelId="{28F61DF7-DE99-4E70-999F-9D66892232A4}" srcId="{00426AF6-388A-4AC7-8256-922D276E1A91}" destId="{FAA0EB3D-23BE-4071-9DE9-7F66B3BBC545}" srcOrd="7" destOrd="0" parTransId="{53C99F72-44D7-4BE5-BB9E-EEDC0C66E754}" sibTransId="{6151040C-E574-4633-918B-1495588C94FF}"/>
    <dgm:cxn modelId="{7D236CF9-9BB5-4A00-8918-0FD6FC7B4B76}" type="presOf" srcId="{6151040C-E574-4633-918B-1495588C94FF}" destId="{F9E95E01-A984-443E-936A-BEF67E1715D9}" srcOrd="0" destOrd="0" presId="urn:microsoft.com/office/officeart/2016/7/layout/RepeatingBendingProcessNew"/>
    <dgm:cxn modelId="{D85F02F5-E761-4A77-9255-2A22489C234B}" type="presParOf" srcId="{7B8152C9-89F4-404C-BAA9-BFEBE8C95552}" destId="{068B5D7A-5B2C-491C-99DE-A5F075FE6E95}" srcOrd="0" destOrd="0" presId="urn:microsoft.com/office/officeart/2016/7/layout/RepeatingBendingProcessNew"/>
    <dgm:cxn modelId="{CE32D307-C76E-4912-84BF-2F8B2ED3D701}" type="presParOf" srcId="{7B8152C9-89F4-404C-BAA9-BFEBE8C95552}" destId="{6FF97743-2043-4909-8F35-81A8A9417988}" srcOrd="1" destOrd="0" presId="urn:microsoft.com/office/officeart/2016/7/layout/RepeatingBendingProcessNew"/>
    <dgm:cxn modelId="{23D80779-C693-476C-B4F6-7907345AF75E}" type="presParOf" srcId="{6FF97743-2043-4909-8F35-81A8A9417988}" destId="{929C9731-3F2F-41F6-AD54-E19F5B597927}" srcOrd="0" destOrd="0" presId="urn:microsoft.com/office/officeart/2016/7/layout/RepeatingBendingProcessNew"/>
    <dgm:cxn modelId="{D03EAFFA-6A2B-4F59-980A-FDA726183AF8}" type="presParOf" srcId="{7B8152C9-89F4-404C-BAA9-BFEBE8C95552}" destId="{857EBB76-E084-4FC6-B7AB-219705EDF2E0}" srcOrd="2" destOrd="0" presId="urn:microsoft.com/office/officeart/2016/7/layout/RepeatingBendingProcessNew"/>
    <dgm:cxn modelId="{F8C75B96-9613-4474-B0BD-9309E05FF5B0}" type="presParOf" srcId="{7B8152C9-89F4-404C-BAA9-BFEBE8C95552}" destId="{C4D76F85-2014-4F01-8374-231A96A8741F}" srcOrd="3" destOrd="0" presId="urn:microsoft.com/office/officeart/2016/7/layout/RepeatingBendingProcessNew"/>
    <dgm:cxn modelId="{533097B0-7223-45ED-9334-5259A2B68285}" type="presParOf" srcId="{C4D76F85-2014-4F01-8374-231A96A8741F}" destId="{FDA7EBD0-BE68-440F-96FA-2B5833E250BC}" srcOrd="0" destOrd="0" presId="urn:microsoft.com/office/officeart/2016/7/layout/RepeatingBendingProcessNew"/>
    <dgm:cxn modelId="{2AEFFCCC-712F-402D-BD8E-1B06C550DC3B}" type="presParOf" srcId="{7B8152C9-89F4-404C-BAA9-BFEBE8C95552}" destId="{6A38A37C-8BFA-4BB8-8F93-22C20170444A}" srcOrd="4" destOrd="0" presId="urn:microsoft.com/office/officeart/2016/7/layout/RepeatingBendingProcessNew"/>
    <dgm:cxn modelId="{4EB946CC-D388-4BE9-B6F4-BA6A4A6270DD}" type="presParOf" srcId="{7B8152C9-89F4-404C-BAA9-BFEBE8C95552}" destId="{86C6AD27-02BB-4CF9-B2B3-638A0570F3EA}" srcOrd="5" destOrd="0" presId="urn:microsoft.com/office/officeart/2016/7/layout/RepeatingBendingProcessNew"/>
    <dgm:cxn modelId="{65E24E3D-5534-4ACD-99C3-455D7F4E5568}" type="presParOf" srcId="{86C6AD27-02BB-4CF9-B2B3-638A0570F3EA}" destId="{2D13BED7-BFDC-4821-8217-35A829904BC5}" srcOrd="0" destOrd="0" presId="urn:microsoft.com/office/officeart/2016/7/layout/RepeatingBendingProcessNew"/>
    <dgm:cxn modelId="{16FD37F7-BDC4-4107-9FCC-32526A455FEF}" type="presParOf" srcId="{7B8152C9-89F4-404C-BAA9-BFEBE8C95552}" destId="{D003D99D-1926-4724-8742-415B4BC26BA2}" srcOrd="6" destOrd="0" presId="urn:microsoft.com/office/officeart/2016/7/layout/RepeatingBendingProcessNew"/>
    <dgm:cxn modelId="{54266B9F-E773-48FF-AE07-D76BB4D09D00}" type="presParOf" srcId="{7B8152C9-89F4-404C-BAA9-BFEBE8C95552}" destId="{8DCBC2CE-0D19-429D-B9BA-2294F60BBE2B}" srcOrd="7" destOrd="0" presId="urn:microsoft.com/office/officeart/2016/7/layout/RepeatingBendingProcessNew"/>
    <dgm:cxn modelId="{14BDA33A-BB24-46C0-8253-7BFBED82BD39}" type="presParOf" srcId="{8DCBC2CE-0D19-429D-B9BA-2294F60BBE2B}" destId="{0834A478-2386-40E0-B995-42094AD44A23}" srcOrd="0" destOrd="0" presId="urn:microsoft.com/office/officeart/2016/7/layout/RepeatingBendingProcessNew"/>
    <dgm:cxn modelId="{7D7C7C48-2CEE-44DF-A5EB-0D0A657F37E4}" type="presParOf" srcId="{7B8152C9-89F4-404C-BAA9-BFEBE8C95552}" destId="{1E847CD8-918F-4CC2-B716-CCDE1F42F599}" srcOrd="8" destOrd="0" presId="urn:microsoft.com/office/officeart/2016/7/layout/RepeatingBendingProcessNew"/>
    <dgm:cxn modelId="{4BE91751-439B-4067-B163-2C821D9DC3AD}" type="presParOf" srcId="{7B8152C9-89F4-404C-BAA9-BFEBE8C95552}" destId="{E9B77F85-019F-447A-84BC-211C43A38AAE}" srcOrd="9" destOrd="0" presId="urn:microsoft.com/office/officeart/2016/7/layout/RepeatingBendingProcessNew"/>
    <dgm:cxn modelId="{A2B58172-89E3-466F-AF3B-35878A454F3F}" type="presParOf" srcId="{E9B77F85-019F-447A-84BC-211C43A38AAE}" destId="{CB23F8C4-D832-4376-BB4D-602E56638CE3}" srcOrd="0" destOrd="0" presId="urn:microsoft.com/office/officeart/2016/7/layout/RepeatingBendingProcessNew"/>
    <dgm:cxn modelId="{767AA19A-A3BB-4940-8850-040D8FA6430C}" type="presParOf" srcId="{7B8152C9-89F4-404C-BAA9-BFEBE8C95552}" destId="{B7DBC82E-2192-4224-8B35-A31A0B094632}" srcOrd="10" destOrd="0" presId="urn:microsoft.com/office/officeart/2016/7/layout/RepeatingBendingProcessNew"/>
    <dgm:cxn modelId="{FD54DE54-31EA-4258-B51C-B54C712356BC}" type="presParOf" srcId="{7B8152C9-89F4-404C-BAA9-BFEBE8C95552}" destId="{BF08295B-C808-4757-AA2E-A30C3E95CF98}" srcOrd="11" destOrd="0" presId="urn:microsoft.com/office/officeart/2016/7/layout/RepeatingBendingProcessNew"/>
    <dgm:cxn modelId="{F2EAD19E-E8B3-4F4B-940F-EDAB72AE3C02}" type="presParOf" srcId="{BF08295B-C808-4757-AA2E-A30C3E95CF98}" destId="{9D4F0280-02A0-49A4-8591-08D6DB3A08A9}" srcOrd="0" destOrd="0" presId="urn:microsoft.com/office/officeart/2016/7/layout/RepeatingBendingProcessNew"/>
    <dgm:cxn modelId="{042A1CC5-E291-494D-986E-BE41BF406A1C}" type="presParOf" srcId="{7B8152C9-89F4-404C-BAA9-BFEBE8C95552}" destId="{671F3537-6B8F-4EF1-BA19-AA30071494A8}" srcOrd="12" destOrd="0" presId="urn:microsoft.com/office/officeart/2016/7/layout/RepeatingBendingProcessNew"/>
    <dgm:cxn modelId="{17505540-601C-474A-B415-A7E5D49096C1}" type="presParOf" srcId="{7B8152C9-89F4-404C-BAA9-BFEBE8C95552}" destId="{97582B17-DC5A-4062-9586-52F1930EB607}" srcOrd="13" destOrd="0" presId="urn:microsoft.com/office/officeart/2016/7/layout/RepeatingBendingProcessNew"/>
    <dgm:cxn modelId="{65623425-E72F-4CB0-A8CA-43654339F4E0}" type="presParOf" srcId="{97582B17-DC5A-4062-9586-52F1930EB607}" destId="{487401F8-9F0B-4C9B-AFE0-6B7FB7A9C1BC}" srcOrd="0" destOrd="0" presId="urn:microsoft.com/office/officeart/2016/7/layout/RepeatingBendingProcessNew"/>
    <dgm:cxn modelId="{CE9B410B-65AE-47F1-A76F-C6B752C0A162}" type="presParOf" srcId="{7B8152C9-89F4-404C-BAA9-BFEBE8C95552}" destId="{1B7945F7-004A-493C-B9BF-CAACF68C0FB6}" srcOrd="14" destOrd="0" presId="urn:microsoft.com/office/officeart/2016/7/layout/RepeatingBendingProcessNew"/>
    <dgm:cxn modelId="{99335173-4A48-45A5-9395-4FFAA0993823}" type="presParOf" srcId="{7B8152C9-89F4-404C-BAA9-BFEBE8C95552}" destId="{F9E95E01-A984-443E-936A-BEF67E1715D9}" srcOrd="15" destOrd="0" presId="urn:microsoft.com/office/officeart/2016/7/layout/RepeatingBendingProcessNew"/>
    <dgm:cxn modelId="{80FA35CA-1F89-4F77-BBBC-C5C86DB80EA4}" type="presParOf" srcId="{F9E95E01-A984-443E-936A-BEF67E1715D9}" destId="{86CFF9E7-5A9E-45C3-B6B9-D22AC3FD2E00}" srcOrd="0" destOrd="0" presId="urn:microsoft.com/office/officeart/2016/7/layout/RepeatingBendingProcessNew"/>
    <dgm:cxn modelId="{62626DF6-98AF-4297-8781-7B46FE82944F}" type="presParOf" srcId="{7B8152C9-89F4-404C-BAA9-BFEBE8C95552}" destId="{D01E656C-16F8-48FB-9838-66B7D22F315B}" srcOrd="16" destOrd="0" presId="urn:microsoft.com/office/officeart/2016/7/layout/RepeatingBendingProcessNew"/>
    <dgm:cxn modelId="{8A832DE6-5767-47EB-B06C-8B1A8F6C039E}" type="presParOf" srcId="{7B8152C9-89F4-404C-BAA9-BFEBE8C95552}" destId="{85923F6E-F287-48F0-AF54-B9F70B64E886}" srcOrd="17" destOrd="0" presId="urn:microsoft.com/office/officeart/2016/7/layout/RepeatingBendingProcessNew"/>
    <dgm:cxn modelId="{D20463DB-FEF0-41F7-AD6A-EF229136AF7C}" type="presParOf" srcId="{85923F6E-F287-48F0-AF54-B9F70B64E886}" destId="{3B8E92B6-45F1-45FF-AABC-41EB9312511E}" srcOrd="0" destOrd="0" presId="urn:microsoft.com/office/officeart/2016/7/layout/RepeatingBendingProcessNew"/>
    <dgm:cxn modelId="{7EEC7612-4E7B-4F96-90BA-80D7288C9F31}" type="presParOf" srcId="{7B8152C9-89F4-404C-BAA9-BFEBE8C95552}" destId="{DE131B6D-3909-47BB-B4AD-A1FDA3586783}" srcOrd="18" destOrd="0" presId="urn:microsoft.com/office/officeart/2016/7/layout/RepeatingBendingProcessNew"/>
    <dgm:cxn modelId="{7F380FE9-3C57-4121-8C14-696C75A48F25}" type="presParOf" srcId="{7B8152C9-89F4-404C-BAA9-BFEBE8C95552}" destId="{2D353F66-DAFE-41B8-8DDD-9F783AEAE426}" srcOrd="19" destOrd="0" presId="urn:microsoft.com/office/officeart/2016/7/layout/RepeatingBendingProcessNew"/>
    <dgm:cxn modelId="{9B0C1C80-858B-4B49-84FE-6CA211DCE68F}" type="presParOf" srcId="{2D353F66-DAFE-41B8-8DDD-9F783AEAE426}" destId="{2513B735-715C-46CE-A2AC-E47D0A12701C}" srcOrd="0" destOrd="0" presId="urn:microsoft.com/office/officeart/2016/7/layout/RepeatingBendingProcessNew"/>
    <dgm:cxn modelId="{5FE03632-FD75-41D1-8DB8-09236B846B5D}" type="presParOf" srcId="{7B8152C9-89F4-404C-BAA9-BFEBE8C95552}" destId="{E061AA92-B17E-43CD-812D-AE955BD9A01B}" srcOrd="20" destOrd="0" presId="urn:microsoft.com/office/officeart/2016/7/layout/RepeatingBendingProcessNew"/>
    <dgm:cxn modelId="{7395B807-0E43-4110-9525-42FF1664B138}" type="presParOf" srcId="{7B8152C9-89F4-404C-BAA9-BFEBE8C95552}" destId="{9E01F4C4-8FAA-44C8-962D-7D487FBDC781}" srcOrd="21" destOrd="0" presId="urn:microsoft.com/office/officeart/2016/7/layout/RepeatingBendingProcessNew"/>
    <dgm:cxn modelId="{DF2C9F03-4226-4268-9DCA-795B4C0B09A5}" type="presParOf" srcId="{9E01F4C4-8FAA-44C8-962D-7D487FBDC781}" destId="{6BA75398-913A-4905-8E69-A49B7A307954}" srcOrd="0" destOrd="0" presId="urn:microsoft.com/office/officeart/2016/7/layout/RepeatingBendingProcessNew"/>
    <dgm:cxn modelId="{46E01537-AB24-4CBA-A542-6983329320AE}" type="presParOf" srcId="{7B8152C9-89F4-404C-BAA9-BFEBE8C95552}" destId="{7CA38B58-F3E4-4D3D-A73D-B21CB31569A4}" srcOrd="22" destOrd="0" presId="urn:microsoft.com/office/officeart/2016/7/layout/RepeatingBendingProcessNew"/>
    <dgm:cxn modelId="{770EF769-2A42-4B1B-B9D9-CD23145CBAFA}" type="presParOf" srcId="{7B8152C9-89F4-404C-BAA9-BFEBE8C95552}" destId="{A5F5B43C-AE17-4770-B80E-FE771A7425C5}" srcOrd="23" destOrd="0" presId="urn:microsoft.com/office/officeart/2016/7/layout/RepeatingBendingProcessNew"/>
    <dgm:cxn modelId="{5829659A-8CA7-4C26-B65B-5F8893417CDC}" type="presParOf" srcId="{A5F5B43C-AE17-4770-B80E-FE771A7425C5}" destId="{38D0C39E-751D-4CC2-B497-54CD5F01223B}" srcOrd="0" destOrd="0" presId="urn:microsoft.com/office/officeart/2016/7/layout/RepeatingBendingProcessNew"/>
    <dgm:cxn modelId="{821E3E43-D7BD-48C7-B0CF-C86A9C0E0D6C}" type="presParOf" srcId="{7B8152C9-89F4-404C-BAA9-BFEBE8C95552}" destId="{3CA63907-B029-4DCA-94ED-4B940CA1FAD6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97743-2043-4909-8F35-81A8A9417988}">
      <dsp:nvSpPr>
        <dsp:cNvPr id="0" name=""/>
        <dsp:cNvSpPr/>
      </dsp:nvSpPr>
      <dsp:spPr>
        <a:xfrm>
          <a:off x="1932988" y="922345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128260" y="965849"/>
        <a:ext cx="22165" cy="4433"/>
      </dsp:txXfrm>
    </dsp:sp>
    <dsp:sp modelId="{068B5D7A-5B2C-491C-99DE-A5F075FE6E95}">
      <dsp:nvSpPr>
        <dsp:cNvPr id="0" name=""/>
        <dsp:cNvSpPr/>
      </dsp:nvSpPr>
      <dsp:spPr>
        <a:xfrm>
          <a:off x="7363" y="389838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1.Download data</a:t>
          </a:r>
          <a:endParaRPr lang="en-US" sz="1800" kern="1200" dirty="0"/>
        </a:p>
      </dsp:txBody>
      <dsp:txXfrm>
        <a:off x="7363" y="389838"/>
        <a:ext cx="1927425" cy="1156455"/>
      </dsp:txXfrm>
    </dsp:sp>
    <dsp:sp modelId="{C4D76F85-2014-4F01-8374-231A96A8741F}">
      <dsp:nvSpPr>
        <dsp:cNvPr id="0" name=""/>
        <dsp:cNvSpPr/>
      </dsp:nvSpPr>
      <dsp:spPr>
        <a:xfrm>
          <a:off x="4303721" y="922345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8992" y="965849"/>
        <a:ext cx="22165" cy="4433"/>
      </dsp:txXfrm>
    </dsp:sp>
    <dsp:sp modelId="{857EBB76-E084-4FC6-B7AB-219705EDF2E0}">
      <dsp:nvSpPr>
        <dsp:cNvPr id="0" name=""/>
        <dsp:cNvSpPr/>
      </dsp:nvSpPr>
      <dsp:spPr>
        <a:xfrm>
          <a:off x="2378096" y="389838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2. Quality control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</a:t>
          </a:r>
          <a:r>
            <a:rPr lang="en-IN" sz="1800" kern="1200" dirty="0" err="1"/>
            <a:t>fastqc</a:t>
          </a:r>
          <a:endParaRPr lang="en-US" sz="1800" kern="1200" dirty="0"/>
        </a:p>
      </dsp:txBody>
      <dsp:txXfrm>
        <a:off x="2378096" y="389838"/>
        <a:ext cx="1927425" cy="1156455"/>
      </dsp:txXfrm>
    </dsp:sp>
    <dsp:sp modelId="{86C6AD27-02BB-4CF9-B2B3-638A0570F3EA}">
      <dsp:nvSpPr>
        <dsp:cNvPr id="0" name=""/>
        <dsp:cNvSpPr/>
      </dsp:nvSpPr>
      <dsp:spPr>
        <a:xfrm>
          <a:off x="6674454" y="922345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69725" y="965849"/>
        <a:ext cx="22165" cy="4433"/>
      </dsp:txXfrm>
    </dsp:sp>
    <dsp:sp modelId="{6A38A37C-8BFA-4BB8-8F93-22C20170444A}">
      <dsp:nvSpPr>
        <dsp:cNvPr id="0" name=""/>
        <dsp:cNvSpPr/>
      </dsp:nvSpPr>
      <dsp:spPr>
        <a:xfrm>
          <a:off x="4748829" y="389838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3. Trim data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</a:t>
          </a:r>
          <a:r>
            <a:rPr lang="en-IN" sz="1800" kern="1200" dirty="0" err="1"/>
            <a:t>fastp</a:t>
          </a:r>
          <a:endParaRPr lang="en-US" sz="1800" kern="1200" dirty="0"/>
        </a:p>
      </dsp:txBody>
      <dsp:txXfrm>
        <a:off x="4748829" y="389838"/>
        <a:ext cx="1927425" cy="1156455"/>
      </dsp:txXfrm>
    </dsp:sp>
    <dsp:sp modelId="{8DCBC2CE-0D19-429D-B9BA-2294F60BBE2B}">
      <dsp:nvSpPr>
        <dsp:cNvPr id="0" name=""/>
        <dsp:cNvSpPr/>
      </dsp:nvSpPr>
      <dsp:spPr>
        <a:xfrm>
          <a:off x="9045187" y="922345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40458" y="965849"/>
        <a:ext cx="22165" cy="4433"/>
      </dsp:txXfrm>
    </dsp:sp>
    <dsp:sp modelId="{D003D99D-1926-4724-8742-415B4BC26BA2}">
      <dsp:nvSpPr>
        <dsp:cNvPr id="0" name=""/>
        <dsp:cNvSpPr/>
      </dsp:nvSpPr>
      <dsp:spPr>
        <a:xfrm>
          <a:off x="7119562" y="389838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4. Quality control trim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</a:t>
          </a:r>
          <a:r>
            <a:rPr lang="en-IN" sz="1800" kern="1200" dirty="0" err="1"/>
            <a:t>fastqc</a:t>
          </a:r>
          <a:endParaRPr lang="en-US" sz="1800" kern="1200" dirty="0"/>
        </a:p>
      </dsp:txBody>
      <dsp:txXfrm>
        <a:off x="7119562" y="389838"/>
        <a:ext cx="1927425" cy="1156455"/>
      </dsp:txXfrm>
    </dsp:sp>
    <dsp:sp modelId="{E9B77F85-019F-447A-84BC-211C43A38AAE}">
      <dsp:nvSpPr>
        <dsp:cNvPr id="0" name=""/>
        <dsp:cNvSpPr/>
      </dsp:nvSpPr>
      <dsp:spPr>
        <a:xfrm>
          <a:off x="971076" y="1544493"/>
          <a:ext cx="9482931" cy="412707"/>
        </a:xfrm>
        <a:custGeom>
          <a:avLst/>
          <a:gdLst/>
          <a:ahLst/>
          <a:cxnLst/>
          <a:rect l="0" t="0" r="0" b="0"/>
          <a:pathLst>
            <a:path>
              <a:moveTo>
                <a:pt x="9482931" y="0"/>
              </a:moveTo>
              <a:lnTo>
                <a:pt x="9482931" y="223453"/>
              </a:lnTo>
              <a:lnTo>
                <a:pt x="0" y="223453"/>
              </a:lnTo>
              <a:lnTo>
                <a:pt x="0" y="4127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209" y="1748630"/>
        <a:ext cx="474664" cy="4433"/>
      </dsp:txXfrm>
    </dsp:sp>
    <dsp:sp modelId="{1E847CD8-918F-4CC2-B716-CCDE1F42F599}">
      <dsp:nvSpPr>
        <dsp:cNvPr id="0" name=""/>
        <dsp:cNvSpPr/>
      </dsp:nvSpPr>
      <dsp:spPr>
        <a:xfrm>
          <a:off x="9490295" y="389838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5. Multiqc</a:t>
          </a:r>
          <a:endParaRPr lang="en-US" sz="1800" kern="1200"/>
        </a:p>
      </dsp:txBody>
      <dsp:txXfrm>
        <a:off x="9490295" y="389838"/>
        <a:ext cx="1927425" cy="1156455"/>
      </dsp:txXfrm>
    </dsp:sp>
    <dsp:sp modelId="{BF08295B-C808-4757-AA2E-A30C3E95CF98}">
      <dsp:nvSpPr>
        <dsp:cNvPr id="0" name=""/>
        <dsp:cNvSpPr/>
      </dsp:nvSpPr>
      <dsp:spPr>
        <a:xfrm>
          <a:off x="1932988" y="2522108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8260" y="2565611"/>
        <a:ext cx="22165" cy="4433"/>
      </dsp:txXfrm>
    </dsp:sp>
    <dsp:sp modelId="{B7DBC82E-2192-4224-8B35-A31A0B094632}">
      <dsp:nvSpPr>
        <dsp:cNvPr id="0" name=""/>
        <dsp:cNvSpPr/>
      </dsp:nvSpPr>
      <dsp:spPr>
        <a:xfrm>
          <a:off x="7363" y="1989600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6. Index reference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bwa &amp; </a:t>
          </a:r>
          <a:r>
            <a:rPr lang="en-IN" sz="1800" kern="1200" dirty="0" err="1"/>
            <a:t>samtools</a:t>
          </a:r>
          <a:endParaRPr lang="en-US" sz="1800" kern="1200" dirty="0"/>
        </a:p>
      </dsp:txBody>
      <dsp:txXfrm>
        <a:off x="7363" y="1989600"/>
        <a:ext cx="1927425" cy="1156455"/>
      </dsp:txXfrm>
    </dsp:sp>
    <dsp:sp modelId="{97582B17-DC5A-4062-9586-52F1930EB607}">
      <dsp:nvSpPr>
        <dsp:cNvPr id="0" name=""/>
        <dsp:cNvSpPr/>
      </dsp:nvSpPr>
      <dsp:spPr>
        <a:xfrm>
          <a:off x="4303721" y="2522108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8992" y="2565611"/>
        <a:ext cx="22165" cy="4433"/>
      </dsp:txXfrm>
    </dsp:sp>
    <dsp:sp modelId="{671F3537-6B8F-4EF1-BA19-AA30071494A8}">
      <dsp:nvSpPr>
        <dsp:cNvPr id="0" name=""/>
        <dsp:cNvSpPr/>
      </dsp:nvSpPr>
      <dsp:spPr>
        <a:xfrm>
          <a:off x="2378096" y="1989600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7. Aligned trimmed files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bwa</a:t>
          </a:r>
          <a:endParaRPr lang="en-US" sz="1800" kern="1200" dirty="0"/>
        </a:p>
      </dsp:txBody>
      <dsp:txXfrm>
        <a:off x="2378096" y="1989600"/>
        <a:ext cx="1927425" cy="1156455"/>
      </dsp:txXfrm>
    </dsp:sp>
    <dsp:sp modelId="{F9E95E01-A984-443E-936A-BEF67E1715D9}">
      <dsp:nvSpPr>
        <dsp:cNvPr id="0" name=""/>
        <dsp:cNvSpPr/>
      </dsp:nvSpPr>
      <dsp:spPr>
        <a:xfrm>
          <a:off x="6674454" y="2522108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69725" y="2565611"/>
        <a:ext cx="22165" cy="4433"/>
      </dsp:txXfrm>
    </dsp:sp>
    <dsp:sp modelId="{1B7945F7-004A-493C-B9BF-CAACF68C0FB6}">
      <dsp:nvSpPr>
        <dsp:cNvPr id="0" name=""/>
        <dsp:cNvSpPr/>
      </dsp:nvSpPr>
      <dsp:spPr>
        <a:xfrm>
          <a:off x="4748829" y="1989600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8. Convert </a:t>
          </a:r>
          <a:r>
            <a:rPr lang="en-IN" sz="1800" kern="1200" dirty="0" err="1"/>
            <a:t>sam</a:t>
          </a:r>
          <a:r>
            <a:rPr lang="en-IN" sz="1800" kern="1200" dirty="0"/>
            <a:t> to bam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</a:t>
          </a:r>
          <a:r>
            <a:rPr lang="en-IN" sz="1800" kern="1200" dirty="0" err="1"/>
            <a:t>samtools</a:t>
          </a:r>
          <a:endParaRPr lang="en-US" sz="1800" kern="1200" dirty="0"/>
        </a:p>
      </dsp:txBody>
      <dsp:txXfrm>
        <a:off x="4748829" y="1989600"/>
        <a:ext cx="1927425" cy="1156455"/>
      </dsp:txXfrm>
    </dsp:sp>
    <dsp:sp modelId="{85923F6E-F287-48F0-AF54-B9F70B64E886}">
      <dsp:nvSpPr>
        <dsp:cNvPr id="0" name=""/>
        <dsp:cNvSpPr/>
      </dsp:nvSpPr>
      <dsp:spPr>
        <a:xfrm>
          <a:off x="9045187" y="2522108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40458" y="2565611"/>
        <a:ext cx="22165" cy="4433"/>
      </dsp:txXfrm>
    </dsp:sp>
    <dsp:sp modelId="{D01E656C-16F8-48FB-9838-66B7D22F315B}">
      <dsp:nvSpPr>
        <dsp:cNvPr id="0" name=""/>
        <dsp:cNvSpPr/>
      </dsp:nvSpPr>
      <dsp:spPr>
        <a:xfrm>
          <a:off x="7119562" y="1989600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9. Sort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 </a:t>
          </a:r>
          <a:r>
            <a:rPr lang="en-IN" sz="1800" kern="1200" dirty="0" err="1"/>
            <a:t>samtools</a:t>
          </a:r>
          <a:endParaRPr lang="en-US" sz="1800" kern="1200" dirty="0"/>
        </a:p>
      </dsp:txBody>
      <dsp:txXfrm>
        <a:off x="7119562" y="1989600"/>
        <a:ext cx="1927425" cy="1156455"/>
      </dsp:txXfrm>
    </dsp:sp>
    <dsp:sp modelId="{2D353F66-DAFE-41B8-8DDD-9F783AEAE426}">
      <dsp:nvSpPr>
        <dsp:cNvPr id="0" name=""/>
        <dsp:cNvSpPr/>
      </dsp:nvSpPr>
      <dsp:spPr>
        <a:xfrm>
          <a:off x="971076" y="3144256"/>
          <a:ext cx="9482931" cy="412707"/>
        </a:xfrm>
        <a:custGeom>
          <a:avLst/>
          <a:gdLst/>
          <a:ahLst/>
          <a:cxnLst/>
          <a:rect l="0" t="0" r="0" b="0"/>
          <a:pathLst>
            <a:path>
              <a:moveTo>
                <a:pt x="9482931" y="0"/>
              </a:moveTo>
              <a:lnTo>
                <a:pt x="9482931" y="223453"/>
              </a:lnTo>
              <a:lnTo>
                <a:pt x="0" y="223453"/>
              </a:lnTo>
              <a:lnTo>
                <a:pt x="0" y="4127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209" y="3348393"/>
        <a:ext cx="474664" cy="4433"/>
      </dsp:txXfrm>
    </dsp:sp>
    <dsp:sp modelId="{DE131B6D-3909-47BB-B4AD-A1FDA3586783}">
      <dsp:nvSpPr>
        <dsp:cNvPr id="0" name=""/>
        <dsp:cNvSpPr/>
      </dsp:nvSpPr>
      <dsp:spPr>
        <a:xfrm>
          <a:off x="9490295" y="1989600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10. Index sorted bam files</a:t>
          </a:r>
          <a:endParaRPr lang="en-US" sz="1800" kern="1200"/>
        </a:p>
      </dsp:txBody>
      <dsp:txXfrm>
        <a:off x="9490295" y="1989600"/>
        <a:ext cx="1927425" cy="1156455"/>
      </dsp:txXfrm>
    </dsp:sp>
    <dsp:sp modelId="{9E01F4C4-8FAA-44C8-962D-7D487FBDC781}">
      <dsp:nvSpPr>
        <dsp:cNvPr id="0" name=""/>
        <dsp:cNvSpPr/>
      </dsp:nvSpPr>
      <dsp:spPr>
        <a:xfrm>
          <a:off x="1932988" y="4121871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8260" y="4165374"/>
        <a:ext cx="22165" cy="4433"/>
      </dsp:txXfrm>
    </dsp:sp>
    <dsp:sp modelId="{E061AA92-B17E-43CD-812D-AE955BD9A01B}">
      <dsp:nvSpPr>
        <dsp:cNvPr id="0" name=""/>
        <dsp:cNvSpPr/>
      </dsp:nvSpPr>
      <dsp:spPr>
        <a:xfrm>
          <a:off x="7363" y="3589363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11. Create our </a:t>
          </a:r>
          <a:r>
            <a:rPr lang="en-IN" sz="1800" kern="1200" dirty="0" err="1"/>
            <a:t>vcf</a:t>
          </a:r>
          <a:br>
            <a:rPr lang="en-IN" sz="1800" kern="1200" dirty="0"/>
          </a:br>
          <a:r>
            <a:rPr lang="en-IN" sz="1800" kern="1200" dirty="0"/>
            <a:t>-</a:t>
          </a:r>
          <a:r>
            <a:rPr lang="en-IN" sz="1800" kern="1200" dirty="0" err="1"/>
            <a:t>bcftools</a:t>
          </a:r>
          <a:endParaRPr lang="en-US" sz="1800" kern="1200" dirty="0"/>
        </a:p>
      </dsp:txBody>
      <dsp:txXfrm>
        <a:off x="7363" y="3589363"/>
        <a:ext cx="1927425" cy="1156455"/>
      </dsp:txXfrm>
    </dsp:sp>
    <dsp:sp modelId="{A5F5B43C-AE17-4770-B80E-FE771A7425C5}">
      <dsp:nvSpPr>
        <dsp:cNvPr id="0" name=""/>
        <dsp:cNvSpPr/>
      </dsp:nvSpPr>
      <dsp:spPr>
        <a:xfrm>
          <a:off x="4303721" y="4121871"/>
          <a:ext cx="4127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70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8992" y="4165374"/>
        <a:ext cx="22165" cy="4433"/>
      </dsp:txXfrm>
    </dsp:sp>
    <dsp:sp modelId="{7CA38B58-F3E4-4D3D-A73D-B21CB31569A4}">
      <dsp:nvSpPr>
        <dsp:cNvPr id="0" name=""/>
        <dsp:cNvSpPr/>
      </dsp:nvSpPr>
      <dsp:spPr>
        <a:xfrm>
          <a:off x="2378096" y="3589363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12. Convert vcf to csv</a:t>
          </a:r>
          <a:endParaRPr lang="en-US" sz="1800" kern="1200"/>
        </a:p>
      </dsp:txBody>
      <dsp:txXfrm>
        <a:off x="2378096" y="3589363"/>
        <a:ext cx="1927425" cy="1156455"/>
      </dsp:txXfrm>
    </dsp:sp>
    <dsp:sp modelId="{3CA63907-B029-4DCA-94ED-4B940CA1FAD6}">
      <dsp:nvSpPr>
        <dsp:cNvPr id="0" name=""/>
        <dsp:cNvSpPr/>
      </dsp:nvSpPr>
      <dsp:spPr>
        <a:xfrm>
          <a:off x="4748829" y="3589363"/>
          <a:ext cx="1927425" cy="115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45" tIns="99137" rIns="94445" bIns="991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13. Data visualization with R</a:t>
          </a:r>
          <a:endParaRPr lang="en-US" sz="1800" kern="1200"/>
        </a:p>
      </dsp:txBody>
      <dsp:txXfrm>
        <a:off x="4748829" y="3589363"/>
        <a:ext cx="1927425" cy="1156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4576-D11D-4EC0-4574-9CDDAC44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0226-7B5B-2A55-5184-F56F1482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9D35-3F41-ED1A-C8E4-5D516DFB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E7D6-76CC-3D93-996E-2FCB42F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F66B-D8A6-8E3D-514C-E75C8D6E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119B-96B8-2A77-D81C-A6F28D81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4AE2-6680-DED8-D14F-BA2E8B22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6DE8-1D20-AE24-1D2D-0A334EB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AD7E-9323-C354-F9C0-B1926DF7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D4E5-0FAD-B941-DEA6-8DB659CF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38C7-1420-B5C4-CE24-CC3B5CCC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72AC-F3E8-E82D-C357-D88F012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0F5A-9708-20D5-D114-D7FD81B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461E-20E2-E576-638F-36AE4EF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1738-EEDA-B5D9-3407-DEB6DF1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7EB3-3B6A-4654-2C94-03FA059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09AF-4317-5551-1F50-4F457451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1545-2ADF-F04C-668A-939279F9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4A94-6F7E-6D4A-377E-B217880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7E06-9CB5-7B92-FE41-181A5B3C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456A-783A-D05D-008F-520F8A5F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96E8-77A0-24AD-AA0B-A8FC8E68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3B8C-8CB5-4F7E-3FE4-1FC0B536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0BDB-A4C6-46B8-6702-CFE5309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A055-BC33-4A27-F65F-CE98CFD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D73C-6F97-3712-DD00-C53180E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9081-2D81-D3D7-7687-A6BEF41F6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30586-EB3B-1C3F-3B4E-FABDA52D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47C6-F425-F13B-80C5-28DE33F1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07F9-9F5F-8859-DFB9-9A5F0261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84929-ADA2-CCC4-FE3D-6C53DBE9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1476-3122-7A15-D444-37FEB261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BCD7-32FA-BACB-0BAE-DCE3C92F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0F77D-C6FC-BB3F-3743-3B7FB6B8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9EFC0-E19B-15C9-0C91-4BC70CE47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AA57D-2924-84AD-07B1-DFA6867C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9ECD9-9BC8-F12D-A1F7-C57C719B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50B4-97B1-AA7E-99CC-2884D1A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B67C9-BAAA-73E9-910E-7E1ACF6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BC7B-BF77-5D72-4011-1A8C3508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6EB47-47F7-E7A1-E5CB-A306464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0FAC-36C6-1682-FDB1-8483414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ED75-92CB-D1A8-3C17-10210CC2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7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35F34-CEF4-A89F-0FE3-6403780D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424F6-E50A-9A51-1296-C240ABA2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EBB5-D464-4E69-6F04-5EB0F819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698D-BA2C-61EC-59B3-5735BE36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4589-9B41-26EE-77BC-F9964849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F564-0360-F20C-650C-485CAA2A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58B8-CFEF-85A0-FC72-2BE59549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18B9-CD6A-9160-B274-25FF7597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325E2-C054-7E4F-C79A-873B449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A7BC-8632-83D3-8AC3-439C3975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74DAF-F231-EA16-EC7C-0754C13ED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D17AA-20AB-A18D-78D1-17AF04D5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D244-5DF3-25F5-B9A9-406176A4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3ACE9-C1FB-9B06-B50B-CE9E4EA1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9B83-C263-5E5F-AF17-104E295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887E5-BCC4-A1AB-D5D0-7D7E13EA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9D64-DA8B-8559-DA51-2433DDA3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1547-FA45-4A9C-242D-82C4B6B21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9A115-85E5-46B2-B4BD-518ECB66F300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9B24-8EF8-109A-B242-F742E501E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E11A-6ED9-B9D5-5CBC-95B17BB31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4B2BD-F80A-4280-AEB3-6A4E572E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2EB0789-C411-D6CD-4FB4-53E1A644C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965145"/>
              </p:ext>
            </p:extLst>
          </p:nvPr>
        </p:nvGraphicFramePr>
        <p:xfrm>
          <a:off x="383458" y="1184337"/>
          <a:ext cx="11425084" cy="513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9D381C-F72E-DAE0-0568-28DC71D15A4F}"/>
              </a:ext>
            </a:extLst>
          </p:cNvPr>
          <p:cNvSpPr txBox="1"/>
          <p:nvPr/>
        </p:nvSpPr>
        <p:spPr>
          <a:xfrm>
            <a:off x="3726426" y="2148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3600" b="1" dirty="0">
                <a:latin typeface="Bahnschrift" panose="020B0502040204020203" pitchFamily="34" charset="0"/>
                <a:ea typeface="Cambria Math" panose="02040503050406030204" pitchFamily="18" charset="0"/>
              </a:rPr>
              <a:t>Team Rosalind-Francis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1C37B-03E2-33C1-4200-D79B37DDAAAE}"/>
              </a:ext>
            </a:extLst>
          </p:cNvPr>
          <p:cNvSpPr txBox="1"/>
          <p:nvPr/>
        </p:nvSpPr>
        <p:spPr>
          <a:xfrm>
            <a:off x="5338915" y="62430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Bahnschrift" panose="020B0502040204020203" pitchFamily="34" charset="0"/>
              </a:rPr>
              <a:t>PIPELINE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5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4EF33A-50D7-43D8-ACF6-EE1330DFA509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Tincy John</dc:creator>
  <cp:lastModifiedBy>Tincy John</cp:lastModifiedBy>
  <cp:revision>2</cp:revision>
  <dcterms:created xsi:type="dcterms:W3CDTF">2024-04-10T19:16:39Z</dcterms:created>
  <dcterms:modified xsi:type="dcterms:W3CDTF">2024-04-11T16:25:03Z</dcterms:modified>
</cp:coreProperties>
</file>