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7" r:id="rId4"/>
    <p:sldId id="260" r:id="rId5"/>
    <p:sldId id="261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48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й Дерменджиев" userId="bcba64b7601bcff1" providerId="LiveId" clId="{17FABB15-2DC5-4438-8624-45F48E233098}"/>
  </pc:docChgLst>
  <pc:docChgLst>
    <pc:chgData name="Nikolay Dermendzhiev" userId="bcba64b7601bcff1" providerId="LiveId" clId="{B2B07F01-A760-4CB0-BC2D-E9E6A5B03C69}"/>
    <pc:docChg chg="custSel modSld">
      <pc:chgData name="Nikolay Dermendzhiev" userId="bcba64b7601bcff1" providerId="LiveId" clId="{B2B07F01-A760-4CB0-BC2D-E9E6A5B03C69}" dt="2019-11-02T17:10:47.777" v="1" actId="478"/>
      <pc:docMkLst>
        <pc:docMk/>
      </pc:docMkLst>
      <pc:sldChg chg="addSp delSp modSp">
        <pc:chgData name="Nikolay Dermendzhiev" userId="bcba64b7601bcff1" providerId="LiveId" clId="{B2B07F01-A760-4CB0-BC2D-E9E6A5B03C69}" dt="2019-11-02T17:10:47.777" v="1" actId="478"/>
        <pc:sldMkLst>
          <pc:docMk/>
          <pc:sldMk cId="3127168096" sldId="259"/>
        </pc:sldMkLst>
        <pc:spChg chg="add del mod">
          <ac:chgData name="Nikolay Dermendzhiev" userId="bcba64b7601bcff1" providerId="LiveId" clId="{B2B07F01-A760-4CB0-BC2D-E9E6A5B03C69}" dt="2019-11-02T17:10:47.777" v="1" actId="478"/>
          <ac:spMkLst>
            <pc:docMk/>
            <pc:sldMk cId="3127168096" sldId="259"/>
            <ac:spMk id="3" creationId="{387B26EC-E190-40F2-BDA3-8AEDEAF94B6D}"/>
          </ac:spMkLst>
        </pc:spChg>
        <pc:spChg chg="del">
          <ac:chgData name="Nikolay Dermendzhiev" userId="bcba64b7601bcff1" providerId="LiveId" clId="{B2B07F01-A760-4CB0-BC2D-E9E6A5B03C69}" dt="2019-11-02T17:10:46.414" v="0" actId="478"/>
          <ac:spMkLst>
            <pc:docMk/>
            <pc:sldMk cId="3127168096" sldId="259"/>
            <ac:spMk id="4" creationId="{F8EE4294-8AA1-49C2-BA8F-ADB8362AC6BE}"/>
          </ac:spMkLst>
        </pc:spChg>
      </pc:sldChg>
    </pc:docChg>
  </pc:docChgLst>
  <pc:docChgLst>
    <pc:chgData name="Николай Дерменджиев" userId="bcba64b7601bcff1" providerId="LiveId" clId="{5A5E7D8B-09E4-4FF3-8B21-D32036E1331A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FB268-E3D7-4E00-8A89-6A242728BA7D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26956-EF5E-441D-A9CB-CD019508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7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26956-EF5E-441D-A9CB-CD01950855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1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26956-EF5E-441D-A9CB-CD01950855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26956-EF5E-441D-A9CB-CD01950855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2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26956-EF5E-441D-A9CB-CD01950855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26956-EF5E-441D-A9CB-CD01950855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1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4932-4639-4C28-AD74-84B03696A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7D726-328E-4C09-A644-6938A0D25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04540-AAEF-4D33-8E7F-0C793F65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82CDA0-E484-427A-8579-13D32EFB2678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5343-7555-45CB-9EC7-99676B02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BB90E9-5BB8-4D81-83EA-9A9A03ADEF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B2C9E9-110E-4ABF-B1AF-AC99E298E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5836921"/>
            <a:ext cx="12192000" cy="1021079"/>
          </a:xfrm>
          <a:prstGeom prst="rect">
            <a:avLst/>
          </a:prstGeom>
          <a:solidFill>
            <a:srgbClr val="7030A0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DevOps Community Launch </a:t>
            </a:r>
          </a:p>
          <a:p>
            <a:r>
              <a:rPr lang="en-US" dirty="0"/>
              <a:t>by Association of Software Engineers</a:t>
            </a:r>
          </a:p>
        </p:txBody>
      </p:sp>
    </p:spTree>
    <p:extLst>
      <p:ext uri="{BB962C8B-B14F-4D97-AF65-F5344CB8AC3E}">
        <p14:creationId xmlns:p14="http://schemas.microsoft.com/office/powerpoint/2010/main" val="329085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D251-1075-46B0-AF4C-3585AA81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1E631-E2A3-42BF-92DE-B4EEC138E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AC5D1-55F9-41E7-A28E-A061F43D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82CDA0-E484-427A-8579-13D32EFB2678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D461E-8578-4C7E-81A4-5A55111C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Association of Software Engineers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656D5-4CB9-4D9E-806F-141AFBB2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BB90E9-5BB8-4D81-83EA-9A9A03ADE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1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D3FFE-09C4-4582-AF98-6215DFA59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54D94-6EA1-4C03-A2C8-BBD4785E2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BA9E-AF4C-4B1A-B203-98FCCE4B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82CDA0-E484-427A-8579-13D32EFB2678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4DF6-E1DB-4AAE-9B51-34B5B19D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Association of Software Engineers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73866-C7CB-4704-80B8-F372BF80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BB90E9-5BB8-4D81-83EA-9A9A03ADE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7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B559-468C-4552-92E1-9A8023E5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3175B-E284-4F2F-BE10-42342680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436F860-EB13-4419-A54B-C5205684C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5836920"/>
            <a:ext cx="12192000" cy="1021079"/>
          </a:xfrm>
          <a:prstGeom prst="rect">
            <a:avLst/>
          </a:prstGeom>
          <a:solidFill>
            <a:srgbClr val="7030A0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DevOps Community Launch </a:t>
            </a:r>
          </a:p>
          <a:p>
            <a:r>
              <a:rPr lang="en-US" dirty="0"/>
              <a:t>by Association of Software Engineers</a:t>
            </a:r>
          </a:p>
        </p:txBody>
      </p:sp>
    </p:spTree>
    <p:extLst>
      <p:ext uri="{BB962C8B-B14F-4D97-AF65-F5344CB8AC3E}">
        <p14:creationId xmlns:p14="http://schemas.microsoft.com/office/powerpoint/2010/main" val="308412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0B75-F855-40F6-B0B5-99B73C67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5AC13-8599-48E3-BEBD-806A078E1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41A2-59B7-4BCF-85E9-F7D2EC20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82CDA0-E484-427A-8579-13D32EFB2678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3A4B3-5D65-42A4-A850-0ACAB25D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BB90E9-5BB8-4D81-83EA-9A9A03ADEF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48FB63-8393-4183-82EF-A3AB8CBC8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5836920"/>
            <a:ext cx="12192000" cy="1021079"/>
          </a:xfrm>
          <a:prstGeom prst="rect">
            <a:avLst/>
          </a:prstGeom>
          <a:solidFill>
            <a:srgbClr val="7030A0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DevOps Community Launch </a:t>
            </a:r>
          </a:p>
          <a:p>
            <a:r>
              <a:rPr lang="en-US" dirty="0"/>
              <a:t>by Association of Software Engineers</a:t>
            </a:r>
          </a:p>
        </p:txBody>
      </p:sp>
    </p:spTree>
    <p:extLst>
      <p:ext uri="{BB962C8B-B14F-4D97-AF65-F5344CB8AC3E}">
        <p14:creationId xmlns:p14="http://schemas.microsoft.com/office/powerpoint/2010/main" val="246839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D43B-B325-4858-AFCF-92437627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CAAD6-2487-4287-93A9-EDE851092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8D881-F8AB-43A6-A7C4-8940D8021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15AD2-EDC2-4CAF-8DAA-CC706F8A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82CDA0-E484-427A-8579-13D32EFB2678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5AF7-5DC8-43D8-8AEE-EB93FBDA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BB90E9-5BB8-4D81-83EA-9A9A03ADEF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B77FFAD-4217-4E44-A200-1BD9D87E4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5836920"/>
            <a:ext cx="12192000" cy="1021079"/>
          </a:xfrm>
          <a:prstGeom prst="rect">
            <a:avLst/>
          </a:prstGeom>
          <a:solidFill>
            <a:srgbClr val="7030A0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DevOps Community Launch </a:t>
            </a:r>
          </a:p>
          <a:p>
            <a:r>
              <a:rPr lang="en-US" dirty="0"/>
              <a:t>by Association of Software Engineers</a:t>
            </a:r>
          </a:p>
        </p:txBody>
      </p:sp>
    </p:spTree>
    <p:extLst>
      <p:ext uri="{BB962C8B-B14F-4D97-AF65-F5344CB8AC3E}">
        <p14:creationId xmlns:p14="http://schemas.microsoft.com/office/powerpoint/2010/main" val="248251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B35D-92B4-4ECA-A920-E2754F0D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DD025-ED74-4471-9FE8-5F9F09E9C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5BAF6-4FD4-41F0-B475-C31A7ECC9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8154-2586-4A35-877B-30EC3A74D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AAB8A-26DE-4C00-B369-1592FEBE8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4D005-D300-4CBB-AFCE-A0A0D130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82CDA0-E484-427A-8579-13D32EFB2678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15731-FDBE-42E2-B225-3B9E3C12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BB90E9-5BB8-4D81-83EA-9A9A03ADEF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B89E184-61E7-4D5F-ACAD-EE1DADBA501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0" y="5836920"/>
            <a:ext cx="12192000" cy="1021079"/>
          </a:xfrm>
          <a:prstGeom prst="rect">
            <a:avLst/>
          </a:prstGeom>
          <a:solidFill>
            <a:srgbClr val="7030A0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DevOps Community Launch </a:t>
            </a:r>
          </a:p>
          <a:p>
            <a:r>
              <a:rPr lang="en-US" dirty="0"/>
              <a:t>by Association of Software Engineers</a:t>
            </a:r>
          </a:p>
        </p:txBody>
      </p:sp>
    </p:spTree>
    <p:extLst>
      <p:ext uri="{BB962C8B-B14F-4D97-AF65-F5344CB8AC3E}">
        <p14:creationId xmlns:p14="http://schemas.microsoft.com/office/powerpoint/2010/main" val="313868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1990-D758-4689-B096-02C864F2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7DC56-2844-490B-8F4A-BE054E6B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82CDA0-E484-427A-8579-13D32EFB2678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DA670-9AB3-414F-8653-971027DB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BB90E9-5BB8-4D81-83EA-9A9A03ADEF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9ACFB0-BB11-4441-94B4-27422A65C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5836920"/>
            <a:ext cx="12192000" cy="1021079"/>
          </a:xfrm>
          <a:prstGeom prst="rect">
            <a:avLst/>
          </a:prstGeom>
          <a:solidFill>
            <a:srgbClr val="7030A0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DevOps Community Launch </a:t>
            </a:r>
          </a:p>
          <a:p>
            <a:r>
              <a:rPr lang="en-US" dirty="0"/>
              <a:t>by Association of Software Engineers</a:t>
            </a:r>
          </a:p>
        </p:txBody>
      </p:sp>
    </p:spTree>
    <p:extLst>
      <p:ext uri="{BB962C8B-B14F-4D97-AF65-F5344CB8AC3E}">
        <p14:creationId xmlns:p14="http://schemas.microsoft.com/office/powerpoint/2010/main" val="413062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2CBCD-DFEB-43F4-B95C-8B66051B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82CDA0-E484-427A-8579-13D32EFB2678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9E82A-3E6E-408C-AAC9-BC917C18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Association of Software Engineers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A8942-3244-49BD-B52A-C0162224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BB90E9-5BB8-4D81-83EA-9A9A03ADE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6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3EB1-6EEC-4C9B-9168-CC8B16BE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1C86-A037-4255-9D53-8B80F9C26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74338-4FF7-4B15-8DBF-BEA26EDC0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4C1AA-8440-4D59-BCAE-949528A4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82CDA0-E484-427A-8579-13D32EFB2678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E311B-1389-4E63-B51D-CD0ECA4A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Association of Software Engineers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6FFE9-2A47-41A9-AFB4-94FA5B1E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BB90E9-5BB8-4D81-83EA-9A9A03ADE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7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D5DF-AA4D-4EB1-8F19-7CFCC5F2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EC2C7-D573-4FAB-8156-76D73BC91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B9D84-BACC-435D-A8CF-A2988CC56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C6A46-9CB0-4A36-9456-296A28E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82CDA0-E484-427A-8579-13D32EFB2678}" type="datetimeFigureOut">
              <a:rPr lang="en-US" smtClean="0"/>
              <a:t>02-Nov-19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A17A0-23A0-430A-8CA1-2AC5EE56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Association of Software Engineers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FF0DD-37EA-47E8-8213-18637411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BB90E9-5BB8-4D81-83EA-9A9A03ADE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62CBCBF-5487-4DAB-9F69-1CD051021FE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3"/>
            <a:ext cx="12192000" cy="68103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52DD1-7923-4DD7-9158-5F5F4546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242C1-1DC7-4D32-B70C-20FBC5FA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4749A-6805-4987-A5DA-733A23B14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5854701"/>
            <a:ext cx="12192000" cy="1021079"/>
          </a:xfrm>
          <a:prstGeom prst="rect">
            <a:avLst/>
          </a:prstGeom>
          <a:solidFill>
            <a:srgbClr val="7030A0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DevOps Community Launch </a:t>
            </a:r>
          </a:p>
          <a:p>
            <a:r>
              <a:rPr lang="en-US" dirty="0"/>
              <a:t>by Association of Software Engineers</a:t>
            </a:r>
          </a:p>
        </p:txBody>
      </p:sp>
    </p:spTree>
    <p:extLst>
      <p:ext uri="{BB962C8B-B14F-4D97-AF65-F5344CB8AC3E}">
        <p14:creationId xmlns:p14="http://schemas.microsoft.com/office/powerpoint/2010/main" val="242417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ops/organizations/public/migration-checklist?view=azdevop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organizations/public/default-roles-access-public?view=azdevop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5050-AC5E-483B-9681-2DE2E3552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Pull Requests on OSS Projects with Azure DevOps</a:t>
            </a:r>
          </a:p>
        </p:txBody>
      </p:sp>
    </p:spTree>
    <p:extLst>
      <p:ext uri="{BB962C8B-B14F-4D97-AF65-F5344CB8AC3E}">
        <p14:creationId xmlns:p14="http://schemas.microsoft.com/office/powerpoint/2010/main" val="294708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9FE159-38DA-431C-8F35-7403AB614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774" y="1882399"/>
            <a:ext cx="3093201" cy="3093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720E9C-0A07-4BBC-8663-E6B916483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741" y="2960615"/>
            <a:ext cx="3972487" cy="1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6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2AA8BC-F286-4124-B54D-822C8A92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see today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8292C7-F555-46BE-AEBD-5443673E5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Public Projects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Initialize and push existing project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Setup branch policy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 pull request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2F501C-02F3-4ACF-9B8F-25F2B8B53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solidFill>
            <a:srgbClr val="7030A0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anton" panose="00000400000000000000" pitchFamily="50" charset="-52"/>
                <a:cs typeface="Courier New" panose="02070309020205020404" pitchFamily="49" charset="0"/>
              </a:rPr>
              <a:t>Azure DevOps Community Launch 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anton" panose="00000400000000000000" pitchFamily="50" charset="-52"/>
                <a:cs typeface="Courier New" panose="02070309020205020404" pitchFamily="49" charset="0"/>
              </a:rPr>
              <a:t>by Association of Software Engineers</a:t>
            </a:r>
          </a:p>
        </p:txBody>
      </p:sp>
    </p:spTree>
    <p:extLst>
      <p:ext uri="{BB962C8B-B14F-4D97-AF65-F5344CB8AC3E}">
        <p14:creationId xmlns:p14="http://schemas.microsoft.com/office/powerpoint/2010/main" val="18901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2AA8BC-F286-4124-B54D-822C8A92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public project?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8292C7-F555-46BE-AEBD-5443673E5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 the first time be able to mark an Azure DevOps Project as public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Enable anonymous users to be able to view the contents of that project in a read-only state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Support the same services as a private project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Private-to-public migration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2F501C-02F3-4ACF-9B8F-25F2B8B53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solidFill>
            <a:srgbClr val="7030A0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anton" panose="00000400000000000000" pitchFamily="50" charset="-52"/>
                <a:cs typeface="Courier New" panose="02070309020205020404" pitchFamily="49" charset="0"/>
              </a:rPr>
              <a:t>Azure DevOps Community Launch 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anton" panose="00000400000000000000" pitchFamily="50" charset="-52"/>
                <a:cs typeface="Courier New" panose="02070309020205020404" pitchFamily="49" charset="0"/>
              </a:rPr>
              <a:t>by Association of Software Engineers</a:t>
            </a:r>
          </a:p>
        </p:txBody>
      </p:sp>
    </p:spTree>
    <p:extLst>
      <p:ext uri="{BB962C8B-B14F-4D97-AF65-F5344CB8AC3E}">
        <p14:creationId xmlns:p14="http://schemas.microsoft.com/office/powerpoint/2010/main" val="185239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2AA8BC-F286-4124-B54D-822C8A92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access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D6A7A8-7A57-4451-AFA6-067502B45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6639" y="5297821"/>
            <a:ext cx="1367161" cy="446032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More info</a:t>
            </a:r>
            <a:endParaRPr lang="en-US" sz="20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2F501C-02F3-4ACF-9B8F-25F2B8B53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solidFill>
            <a:srgbClr val="7030A0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anton" panose="00000400000000000000" pitchFamily="50" charset="-52"/>
                <a:cs typeface="Courier New" panose="02070309020205020404" pitchFamily="49" charset="0"/>
              </a:rPr>
              <a:t>Azure DevOps Community Launch 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anton" panose="00000400000000000000" pitchFamily="50" charset="-52"/>
                <a:cs typeface="Courier New" panose="02070309020205020404" pitchFamily="49" charset="0"/>
              </a:rPr>
              <a:t>by Association of Software Engineers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941674F-E923-4C7F-8A86-C14A47FE65F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Anonymous user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Basic member</a:t>
            </a:r>
          </a:p>
        </p:txBody>
      </p:sp>
    </p:spTree>
    <p:extLst>
      <p:ext uri="{BB962C8B-B14F-4D97-AF65-F5344CB8AC3E}">
        <p14:creationId xmlns:p14="http://schemas.microsoft.com/office/powerpoint/2010/main" val="39570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71C7-0F7D-48D2-A5AF-CFD49CF3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OSS Azure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FB193-25BD-47A4-9232-4AE4FDF5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Collaborative code reviews with pull requests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Ensure code quality with branch policies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Enterprise ready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Open Source!</a:t>
            </a:r>
          </a:p>
        </p:txBody>
      </p:sp>
    </p:spTree>
    <p:extLst>
      <p:ext uri="{BB962C8B-B14F-4D97-AF65-F5344CB8AC3E}">
        <p14:creationId xmlns:p14="http://schemas.microsoft.com/office/powerpoint/2010/main" val="402674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DB55-B249-4ADB-9300-B7AAE00F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Skipped but worth mentioning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6F76-2030-4C3A-8BD7-CE61EF8A4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Link GitHub commits and pull requests to Azure Boards work items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Rerun expired build for auto-complete pull requests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Manage GitHub releases using pipelines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Draft pull requests</a:t>
            </a:r>
          </a:p>
        </p:txBody>
      </p:sp>
    </p:spTree>
    <p:extLst>
      <p:ext uri="{BB962C8B-B14F-4D97-AF65-F5344CB8AC3E}">
        <p14:creationId xmlns:p14="http://schemas.microsoft.com/office/powerpoint/2010/main" val="115047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DB55-B249-4ADB-9300-B7AAE00F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6F76-2030-4C3A-8BD7-CE61EF8A4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Pull requests can be completed using a fast forward merge or rebase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Git - Pull request contributors can add required reviewers to their pull request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YAML editor in the web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6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7E76-B1E2-47B8-9E89-B81F2DC7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 &amp; A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2F501C-02F3-4ACF-9B8F-25F2B8B53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5836921"/>
            <a:ext cx="12192000" cy="1021079"/>
          </a:xfrm>
          <a:prstGeom prst="rect">
            <a:avLst/>
          </a:prstGeom>
          <a:solidFill>
            <a:srgbClr val="7030A0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anton" panose="00000400000000000000" pitchFamily="50" charset="-52"/>
                <a:cs typeface="Courier New" panose="02070309020205020404" pitchFamily="49" charset="0"/>
              </a:rPr>
              <a:t>Azure DevOps Community Launch 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anton" panose="00000400000000000000" pitchFamily="50" charset="-52"/>
                <a:cs typeface="Courier New" panose="02070309020205020404" pitchFamily="49" charset="0"/>
              </a:rPr>
              <a:t>by Association of Software Engineers</a:t>
            </a:r>
          </a:p>
        </p:txBody>
      </p:sp>
    </p:spTree>
    <p:extLst>
      <p:ext uri="{BB962C8B-B14F-4D97-AF65-F5344CB8AC3E}">
        <p14:creationId xmlns:p14="http://schemas.microsoft.com/office/powerpoint/2010/main" val="153875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208</Words>
  <Application>Microsoft Office PowerPoint</Application>
  <PresentationFormat>Widescreen</PresentationFormat>
  <Paragraphs>43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Panton</vt:lpstr>
      <vt:lpstr>Segoe UI</vt:lpstr>
      <vt:lpstr>Office Theme</vt:lpstr>
      <vt:lpstr>Pull Requests on OSS Projects with Azure DevOps</vt:lpstr>
      <vt:lpstr>PowerPoint Presentation</vt:lpstr>
      <vt:lpstr>What we’ll see today</vt:lpstr>
      <vt:lpstr>What is a public project?</vt:lpstr>
      <vt:lpstr>Roles &amp; access</vt:lpstr>
      <vt:lpstr>OSS Azure Repos</vt:lpstr>
      <vt:lpstr>Skipped but worth mentioning</vt:lpstr>
      <vt:lpstr>What’s next?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Kulov</dc:creator>
  <cp:lastModifiedBy>Nikolay Dermendzhiev</cp:lastModifiedBy>
  <cp:revision>13</cp:revision>
  <dcterms:created xsi:type="dcterms:W3CDTF">2019-01-27T19:43:48Z</dcterms:created>
  <dcterms:modified xsi:type="dcterms:W3CDTF">2019-11-02T17:10:48Z</dcterms:modified>
</cp:coreProperties>
</file>