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  <p:sldId id="279" r:id="rId10"/>
    <p:sldId id="282" r:id="rId11"/>
    <p:sldId id="266" r:id="rId12"/>
    <p:sldId id="267" r:id="rId13"/>
    <p:sldId id="268" r:id="rId14"/>
    <p:sldId id="280" r:id="rId15"/>
    <p:sldId id="269" r:id="rId16"/>
    <p:sldId id="272" r:id="rId17"/>
    <p:sldId id="273" r:id="rId18"/>
    <p:sldId id="271" r:id="rId19"/>
    <p:sldId id="27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602" y="-12"/>
      </p:cViewPr>
      <p:guideLst/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lov" userId="ef1e485ad48d3184" providerId="LiveId" clId="{C73B08BA-54A5-45EC-A1EA-C3F45019A129}"/>
  </pc:docChgLst>
  <pc:docChgLst>
    <pc:chgData name="Nikolay Dermendzhiev" userId="bcba64b7601bcff1" providerId="LiveId" clId="{332DD6E6-C5C5-4CE2-BE61-FA3E364D0244}"/>
    <pc:docChg chg="modSld">
      <pc:chgData name="Nikolay Dermendzhiev" userId="bcba64b7601bcff1" providerId="LiveId" clId="{332DD6E6-C5C5-4CE2-BE61-FA3E364D0244}" dt="2019-11-06T09:53:26.956" v="27" actId="5793"/>
      <pc:docMkLst>
        <pc:docMk/>
      </pc:docMkLst>
      <pc:sldChg chg="modNotesTx">
        <pc:chgData name="Nikolay Dermendzhiev" userId="bcba64b7601bcff1" providerId="LiveId" clId="{332DD6E6-C5C5-4CE2-BE61-FA3E364D0244}" dt="2019-11-06T09:52:38.116" v="1" actId="5793"/>
        <pc:sldMkLst>
          <pc:docMk/>
          <pc:sldMk cId="69137343" sldId="256"/>
        </pc:sldMkLst>
      </pc:sldChg>
      <pc:sldChg chg="modNotesTx">
        <pc:chgData name="Nikolay Dermendzhiev" userId="bcba64b7601bcff1" providerId="LiveId" clId="{332DD6E6-C5C5-4CE2-BE61-FA3E364D0244}" dt="2019-11-06T09:52:45.381" v="4" actId="20577"/>
        <pc:sldMkLst>
          <pc:docMk/>
          <pc:sldMk cId="1221543837" sldId="257"/>
        </pc:sldMkLst>
      </pc:sldChg>
      <pc:sldChg chg="modNotesTx">
        <pc:chgData name="Nikolay Dermendzhiev" userId="bcba64b7601bcff1" providerId="LiveId" clId="{332DD6E6-C5C5-4CE2-BE61-FA3E364D0244}" dt="2019-11-06T09:52:42.210" v="3" actId="5793"/>
        <pc:sldMkLst>
          <pc:docMk/>
          <pc:sldMk cId="3127168096" sldId="259"/>
        </pc:sldMkLst>
      </pc:sldChg>
      <pc:sldChg chg="modNotesTx">
        <pc:chgData name="Nikolay Dermendzhiev" userId="bcba64b7601bcff1" providerId="LiveId" clId="{332DD6E6-C5C5-4CE2-BE61-FA3E364D0244}" dt="2019-11-06T09:52:50.100" v="6" actId="5793"/>
        <pc:sldMkLst>
          <pc:docMk/>
          <pc:sldMk cId="3078043019" sldId="261"/>
        </pc:sldMkLst>
      </pc:sldChg>
      <pc:sldChg chg="modNotesTx">
        <pc:chgData name="Nikolay Dermendzhiev" userId="bcba64b7601bcff1" providerId="LiveId" clId="{332DD6E6-C5C5-4CE2-BE61-FA3E364D0244}" dt="2019-11-06T09:52:59.786" v="16" actId="5793"/>
        <pc:sldMkLst>
          <pc:docMk/>
          <pc:sldMk cId="2965591346" sldId="262"/>
        </pc:sldMkLst>
      </pc:sldChg>
      <pc:sldChg chg="modNotesTx">
        <pc:chgData name="Nikolay Dermendzhiev" userId="bcba64b7601bcff1" providerId="LiveId" clId="{332DD6E6-C5C5-4CE2-BE61-FA3E364D0244}" dt="2019-11-06T09:52:54.490" v="12" actId="20577"/>
        <pc:sldMkLst>
          <pc:docMk/>
          <pc:sldMk cId="3328457738" sldId="263"/>
        </pc:sldMkLst>
      </pc:sldChg>
      <pc:sldChg chg="modNotesTx">
        <pc:chgData name="Nikolay Dermendzhiev" userId="bcba64b7601bcff1" providerId="LiveId" clId="{332DD6E6-C5C5-4CE2-BE61-FA3E364D0244}" dt="2019-11-06T09:52:57.130" v="14" actId="5793"/>
        <pc:sldMkLst>
          <pc:docMk/>
          <pc:sldMk cId="3993011456" sldId="264"/>
        </pc:sldMkLst>
      </pc:sldChg>
      <pc:sldChg chg="modNotesTx">
        <pc:chgData name="Nikolay Dermendzhiev" userId="bcba64b7601bcff1" providerId="LiveId" clId="{332DD6E6-C5C5-4CE2-BE61-FA3E364D0244}" dt="2019-11-06T09:53:06.864" v="19" actId="20577"/>
        <pc:sldMkLst>
          <pc:docMk/>
          <pc:sldMk cId="3743142709" sldId="267"/>
        </pc:sldMkLst>
      </pc:sldChg>
      <pc:sldChg chg="modNotesTx">
        <pc:chgData name="Nikolay Dermendzhiev" userId="bcba64b7601bcff1" providerId="LiveId" clId="{332DD6E6-C5C5-4CE2-BE61-FA3E364D0244}" dt="2019-11-06T09:53:09.067" v="20" actId="20577"/>
        <pc:sldMkLst>
          <pc:docMk/>
          <pc:sldMk cId="1847647176" sldId="268"/>
        </pc:sldMkLst>
      </pc:sldChg>
      <pc:sldChg chg="modNotesTx">
        <pc:chgData name="Nikolay Dermendzhiev" userId="bcba64b7601bcff1" providerId="LiveId" clId="{332DD6E6-C5C5-4CE2-BE61-FA3E364D0244}" dt="2019-11-06T09:53:17.723" v="25" actId="5793"/>
        <pc:sldMkLst>
          <pc:docMk/>
          <pc:sldMk cId="2533940214" sldId="272"/>
        </pc:sldMkLst>
      </pc:sldChg>
      <pc:sldChg chg="modNotesTx">
        <pc:chgData name="Nikolay Dermendzhiev" userId="bcba64b7601bcff1" providerId="LiveId" clId="{332DD6E6-C5C5-4CE2-BE61-FA3E364D0244}" dt="2019-11-06T09:53:02.036" v="18" actId="5793"/>
        <pc:sldMkLst>
          <pc:docMk/>
          <pc:sldMk cId="2679695109" sldId="279"/>
        </pc:sldMkLst>
      </pc:sldChg>
      <pc:sldChg chg="modNotesTx">
        <pc:chgData name="Nikolay Dermendzhiev" userId="bcba64b7601bcff1" providerId="LiveId" clId="{332DD6E6-C5C5-4CE2-BE61-FA3E364D0244}" dt="2019-11-06T09:53:26.956" v="27" actId="5793"/>
        <pc:sldMkLst>
          <pc:docMk/>
          <pc:sldMk cId="4134228720" sldId="280"/>
        </pc:sldMkLst>
      </pc:sldChg>
    </pc:docChg>
  </pc:docChgLst>
  <pc:docChgLst>
    <pc:chgData name="Martin Kulov" userId="ef1e485ad48d3184" providerId="LiveId" clId="{22C82F3F-56CA-49F7-B176-C73E64CB6BF8}"/>
    <pc:docChg chg="undo custSel modSld modMainMaster">
      <pc:chgData name="Martin Kulov" userId="ef1e485ad48d3184" providerId="LiveId" clId="{22C82F3F-56CA-49F7-B176-C73E64CB6BF8}" dt="2019-11-04T09:44:22.285" v="184" actId="207"/>
      <pc:docMkLst>
        <pc:docMk/>
      </pc:docMkLst>
      <pc:sldChg chg="addSp delSp modSp">
        <pc:chgData name="Martin Kulov" userId="ef1e485ad48d3184" providerId="LiveId" clId="{22C82F3F-56CA-49F7-B176-C73E64CB6BF8}" dt="2019-11-04T09:44:22.285" v="184" actId="207"/>
        <pc:sldMkLst>
          <pc:docMk/>
          <pc:sldMk cId="69137343" sldId="256"/>
        </pc:sldMkLst>
        <pc:spChg chg="del">
          <ac:chgData name="Martin Kulov" userId="ef1e485ad48d3184" providerId="LiveId" clId="{22C82F3F-56CA-49F7-B176-C73E64CB6BF8}" dt="2019-11-04T09:36:41.288" v="72" actId="478"/>
          <ac:spMkLst>
            <pc:docMk/>
            <pc:sldMk cId="69137343" sldId="256"/>
            <ac:spMk id="2" creationId="{8A6EF1F5-AB31-463D-A565-4D7A184C7B50}"/>
          </ac:spMkLst>
        </pc:spChg>
        <pc:spChg chg="del">
          <ac:chgData name="Martin Kulov" userId="ef1e485ad48d3184" providerId="LiveId" clId="{22C82F3F-56CA-49F7-B176-C73E64CB6BF8}" dt="2019-11-04T09:36:43.236" v="73" actId="478"/>
          <ac:spMkLst>
            <pc:docMk/>
            <pc:sldMk cId="69137343" sldId="256"/>
            <ac:spMk id="3" creationId="{16EBC635-EEE3-40E8-BC74-AF14ADF64864}"/>
          </ac:spMkLst>
        </pc:spChg>
        <pc:spChg chg="add mod">
          <ac:chgData name="Martin Kulov" userId="ef1e485ad48d3184" providerId="LiveId" clId="{22C82F3F-56CA-49F7-B176-C73E64CB6BF8}" dt="2019-11-04T09:44:07.775" v="182" actId="207"/>
          <ac:spMkLst>
            <pc:docMk/>
            <pc:sldMk cId="69137343" sldId="256"/>
            <ac:spMk id="4" creationId="{A2422D77-94DE-4CDC-AAAA-7F46442EE157}"/>
          </ac:spMkLst>
        </pc:spChg>
        <pc:spChg chg="add mod">
          <ac:chgData name="Martin Kulov" userId="ef1e485ad48d3184" providerId="LiveId" clId="{22C82F3F-56CA-49F7-B176-C73E64CB6BF8}" dt="2019-11-04T09:44:22.285" v="184" actId="207"/>
          <ac:spMkLst>
            <pc:docMk/>
            <pc:sldMk cId="69137343" sldId="256"/>
            <ac:spMk id="5" creationId="{89969E76-1083-4AF3-A74D-2CDCCBC17A6F}"/>
          </ac:spMkLst>
        </pc:spChg>
      </pc:sldChg>
      <pc:sldChg chg="addSp delSp modSp">
        <pc:chgData name="Martin Kulov" userId="ef1e485ad48d3184" providerId="LiveId" clId="{22C82F3F-56CA-49F7-B176-C73E64CB6BF8}" dt="2019-11-04T09:25:20.095" v="6" actId="1076"/>
        <pc:sldMkLst>
          <pc:docMk/>
          <pc:sldMk cId="3127168096" sldId="259"/>
        </pc:sldMkLst>
        <pc:picChg chg="add mod">
          <ac:chgData name="Martin Kulov" userId="ef1e485ad48d3184" providerId="LiveId" clId="{22C82F3F-56CA-49F7-B176-C73E64CB6BF8}" dt="2019-11-04T09:25:20.095" v="6" actId="1076"/>
          <ac:picMkLst>
            <pc:docMk/>
            <pc:sldMk cId="3127168096" sldId="259"/>
            <ac:picMk id="3" creationId="{F47238FA-BAC1-4F43-B6B1-BA018D1CDC0C}"/>
          </ac:picMkLst>
        </pc:picChg>
        <pc:picChg chg="del">
          <ac:chgData name="Martin Kulov" userId="ef1e485ad48d3184" providerId="LiveId" clId="{22C82F3F-56CA-49F7-B176-C73E64CB6BF8}" dt="2019-11-04T09:24:36.804" v="1" actId="478"/>
          <ac:picMkLst>
            <pc:docMk/>
            <pc:sldMk cId="3127168096" sldId="259"/>
            <ac:picMk id="8" creationId="{439FE159-38DA-431C-8F35-7403AB614B76}"/>
          </ac:picMkLst>
        </pc:picChg>
        <pc:picChg chg="del">
          <ac:chgData name="Martin Kulov" userId="ef1e485ad48d3184" providerId="LiveId" clId="{22C82F3F-56CA-49F7-B176-C73E64CB6BF8}" dt="2019-11-04T09:24:35.414" v="0" actId="478"/>
          <ac:picMkLst>
            <pc:docMk/>
            <pc:sldMk cId="3127168096" sldId="259"/>
            <ac:picMk id="9" creationId="{84720E9C-0A07-4BBC-8663-E6B916483ADD}"/>
          </ac:picMkLst>
        </pc:picChg>
      </pc:sldChg>
      <pc:sldMasterChg chg="addSp delSp modSp setBg modSldLayout">
        <pc:chgData name="Martin Kulov" userId="ef1e485ad48d3184" providerId="LiveId" clId="{22C82F3F-56CA-49F7-B176-C73E64CB6BF8}" dt="2019-11-04T09:36:13.788" v="71"/>
        <pc:sldMasterMkLst>
          <pc:docMk/>
          <pc:sldMasterMk cId="2237759104" sldId="2147483648"/>
        </pc:sldMasterMkLst>
        <pc:spChg chg="add mod">
          <ac:chgData name="Martin Kulov" userId="ef1e485ad48d3184" providerId="LiveId" clId="{22C82F3F-56CA-49F7-B176-C73E64CB6BF8}" dt="2019-11-04T09:35:28.912" v="69" actId="1076"/>
          <ac:spMkLst>
            <pc:docMk/>
            <pc:sldMasterMk cId="2237759104" sldId="2147483648"/>
            <ac:spMk id="12" creationId="{DEDEF0EB-2001-4151-BD4E-48CBA3BEB186}"/>
          </ac:spMkLst>
        </pc:spChg>
        <pc:picChg chg="add del mod">
          <ac:chgData name="Martin Kulov" userId="ef1e485ad48d3184" providerId="LiveId" clId="{22C82F3F-56CA-49F7-B176-C73E64CB6BF8}" dt="2019-11-04T09:31:36.096" v="26" actId="478"/>
          <ac:picMkLst>
            <pc:docMk/>
            <pc:sldMasterMk cId="2237759104" sldId="2147483648"/>
            <ac:picMk id="8" creationId="{27E67EDF-2A88-406B-B84D-14839E6385D0}"/>
          </ac:picMkLst>
        </pc:picChg>
        <pc:picChg chg="del">
          <ac:chgData name="Martin Kulov" userId="ef1e485ad48d3184" providerId="LiveId" clId="{22C82F3F-56CA-49F7-B176-C73E64CB6BF8}" dt="2019-11-04T09:27:56.247" v="11" actId="478"/>
          <ac:picMkLst>
            <pc:docMk/>
            <pc:sldMasterMk cId="2237759104" sldId="2147483648"/>
            <ac:picMk id="10" creationId="{A67EFC3E-D2BF-4C91-A9AF-F02F8ED7C563}"/>
          </ac:picMkLst>
        </pc:picChg>
        <pc:picChg chg="add mod">
          <ac:chgData name="Martin Kulov" userId="ef1e485ad48d3184" providerId="LiveId" clId="{22C82F3F-56CA-49F7-B176-C73E64CB6BF8}" dt="2019-11-04T09:34:44.555" v="35" actId="14100"/>
          <ac:picMkLst>
            <pc:docMk/>
            <pc:sldMasterMk cId="2237759104" sldId="2147483648"/>
            <ac:picMk id="11" creationId="{7F45DCF7-C753-4246-BD1C-718FE40CBBEB}"/>
          </ac:picMkLst>
        </pc:picChg>
        <pc:sldLayoutChg chg="addSp delSp modSp setBg">
          <pc:chgData name="Martin Kulov" userId="ef1e485ad48d3184" providerId="LiveId" clId="{22C82F3F-56CA-49F7-B176-C73E64CB6BF8}" dt="2019-11-04T09:36:13.788" v="71"/>
          <pc:sldLayoutMkLst>
            <pc:docMk/>
            <pc:sldMasterMk cId="2237759104" sldId="2147483648"/>
            <pc:sldLayoutMk cId="640103720" sldId="2147483649"/>
          </pc:sldLayoutMkLst>
          <pc:spChg chg="del">
            <ac:chgData name="Martin Kulov" userId="ef1e485ad48d3184" providerId="LiveId" clId="{22C82F3F-56CA-49F7-B176-C73E64CB6BF8}" dt="2019-11-04T09:26:17.629" v="7" actId="478"/>
            <ac:spMkLst>
              <pc:docMk/>
              <pc:sldMasterMk cId="2237759104" sldId="2147483648"/>
              <pc:sldLayoutMk cId="640103720" sldId="2147483649"/>
              <ac:spMk id="2" creationId="{5903358D-01E8-41C4-87AE-ED10B22ED2EE}"/>
            </ac:spMkLst>
          </pc:spChg>
          <pc:spChg chg="del">
            <ac:chgData name="Martin Kulov" userId="ef1e485ad48d3184" providerId="LiveId" clId="{22C82F3F-56CA-49F7-B176-C73E64CB6BF8}" dt="2019-11-04T09:26:35.819" v="8" actId="478"/>
            <ac:spMkLst>
              <pc:docMk/>
              <pc:sldMasterMk cId="2237759104" sldId="2147483648"/>
              <pc:sldLayoutMk cId="640103720" sldId="2147483649"/>
              <ac:spMk id="3" creationId="{3D7124B3-D46E-4738-BE4F-644BCC7E0297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4" creationId="{79786676-B1F4-4F92-BC79-18242F16066A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5" creationId="{C8681E1A-8734-4143-84C1-35176809A358}"/>
            </ac:spMkLst>
          </pc:spChg>
          <pc:spChg chg="del">
            <ac:chgData name="Martin Kulov" userId="ef1e485ad48d3184" providerId="LiveId" clId="{22C82F3F-56CA-49F7-B176-C73E64CB6BF8}" dt="2019-11-04T09:31:57.042" v="27"/>
            <ac:spMkLst>
              <pc:docMk/>
              <pc:sldMasterMk cId="2237759104" sldId="2147483648"/>
              <pc:sldLayoutMk cId="640103720" sldId="2147483649"/>
              <ac:spMk id="6" creationId="{0B797CE2-E9AC-4C69-9E51-B3230EDA1490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7" creationId="{962E8624-1BE6-40BE-909F-58F3FB3A15F2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8" creationId="{0656E9D3-10D0-4D23-9A8B-B52B89CB1456}"/>
            </ac:spMkLst>
          </pc:spChg>
          <pc:spChg chg="add mod">
            <ac:chgData name="Martin Kulov" userId="ef1e485ad48d3184" providerId="LiveId" clId="{22C82F3F-56CA-49F7-B176-C73E64CB6BF8}" dt="2019-11-04T09:31:58.098" v="28"/>
            <ac:spMkLst>
              <pc:docMk/>
              <pc:sldMasterMk cId="2237759104" sldId="2147483648"/>
              <pc:sldLayoutMk cId="640103720" sldId="2147483649"/>
              <ac:spMk id="9" creationId="{D5F748C3-DFBB-46A0-BEB8-8B4AC5688384}"/>
            </ac:spMkLst>
          </pc:spChg>
          <pc:spChg chg="add del mod">
            <ac:chgData name="Martin Kulov" userId="ef1e485ad48d3184" providerId="LiveId" clId="{22C82F3F-56CA-49F7-B176-C73E64CB6BF8}" dt="2019-11-04T09:32:02.146" v="30"/>
            <ac:spMkLst>
              <pc:docMk/>
              <pc:sldMasterMk cId="2237759104" sldId="2147483648"/>
              <pc:sldLayoutMk cId="640103720" sldId="2147483649"/>
              <ac:spMk id="10" creationId="{7EC0E000-5488-4CE5-88B1-638C90205C0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BE582-4C35-40DC-B0CC-309ED40E33A2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54D2-1906-4E6F-87FA-B21CBC576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0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4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54D2-1906-4E6F-87FA-B21CBC576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E8624-1BE6-40BE-909F-58F3FB3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6E9D3-10D0-4D23-9A8B-B52B89CB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748C3-DFBB-46A0-BEB8-8B4AC56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F7D9-E844-4483-8B31-CCBD8841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BF86-C397-4469-B8B0-9710F345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6B10-DC98-482E-B271-35F4CA94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1C10-3571-4F24-85A2-07E7C9F9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F94E-F742-42E8-8B19-D3FD1E73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912A-98F5-4635-B9D5-59250BE44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44AE-3A9C-48A7-85DC-63A670B5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7EF-7D94-4368-A3DE-D339EE69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00D9-71A4-42DB-8F9D-D6FD96DE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02DE-6C31-40AE-A435-BE55CE3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3123-BF8E-42B1-B594-FB7CA52C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CD96-24BD-462E-9731-A79800F8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6B98-EB2C-48D2-8DE1-3B316F1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E964-FC53-4342-9658-3682D89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CF18-6223-4D02-A429-ED13C947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99D-9642-47D1-87EC-0641411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F65C-D9DE-4CEA-9118-B998D02F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649D-70D0-4D3C-83A9-34406E0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AB40-6C3B-4884-B5D8-3914BD33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1A28-9ED7-43D3-8994-3A000FF3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B7A-F9EE-478B-8E58-D611E29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1FEB-23DC-42AE-8C00-E519EFED2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1BEB7-FCE1-4BBD-A3BD-A008089C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0481-4B81-413E-83F2-95F2664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37FD-05A1-4677-BBB4-7D514C3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FCE23-5461-481C-818B-C88E7296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89EC-EE4F-4797-9A51-E622A9D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2C29-8403-4F4A-AAF3-BCBAFC00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264B-DAA4-458C-BD5C-77D1797D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860F-DB57-4AC5-A3E2-8D899BDA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E1C44-F458-40A6-8FE6-65DFD1752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35FA-9DF0-45AE-A091-4E8F045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EA03-3483-4EC6-97B8-4B790CC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F1617-E9DF-4D3A-8997-2328207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35EE-9FCA-4FEE-87D2-220B8202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63752-A523-4D66-9E3F-6D634615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9E05D-88BE-488C-81BB-0A8BD6A8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5F4DE-15A9-4255-917F-8A5D0CF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3B5D-6908-4E5B-B73E-58859F0B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25C5-F8F2-4423-8D2F-671BB8D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6C5C-E54B-4615-8159-E6896B0F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902-B418-4AB9-9E10-F06129F8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C08D-7C93-4E58-9DBC-173A0FC5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6154-A231-4CFD-82AE-D405E545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287-E314-4966-AAE4-BEEA811D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D29C-6532-4313-AFED-E7E5757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160E8-73CA-4F67-B267-682F45A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C96D-B3C7-47D6-8B45-9D105DDB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5941-FA39-4272-8775-854FE0844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028F-9CC6-4D29-8321-C79E6C9F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1FD25-3971-48B9-945C-19CF614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0695-F087-446E-8B9D-51F0137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45C4-F00C-4E53-B3D3-48BDA9F9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A59F-51D7-484B-AACA-85E3AB7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ABB-A8E8-4541-9FCB-BADA85CB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4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B0DD-C314-4695-8768-C7B278F0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AC7-8939-499F-BC59-30BA8C7FF2E8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AFCD-272E-486D-B571-7CCFE0AD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6470-C00C-438E-AC15-232A92ED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7AFE-9753-4DB0-9472-A0C820C4D06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5DCF7-C753-4246-BD1C-718FE40CBB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619"/>
            <a:ext cx="12192000" cy="764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EF0EB-2001-4151-BD4E-48CBA3BEB186}"/>
              </a:ext>
            </a:extLst>
          </p:cNvPr>
          <p:cNvSpPr txBox="1"/>
          <p:nvPr userDrawn="1"/>
        </p:nvSpPr>
        <p:spPr>
          <a:xfrm>
            <a:off x="3234928" y="6152643"/>
            <a:ext cx="57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.NET Conf 2019 Bulgaria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Labs/tree/master/src/ComponentsElectr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blutt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zor.net/docs" TargetMode="External"/><Relationship Id="rId7" Type="http://schemas.openxmlformats.org/officeDocument/2006/relationships/hyperlink" Target="https://aka.ms/awesomeblazor" TargetMode="External"/><Relationship Id="rId2" Type="http://schemas.openxmlformats.org/officeDocument/2006/relationships/hyperlink" Target="https://blazo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blazorworkshop" TargetMode="External"/><Relationship Id="rId5" Type="http://schemas.openxmlformats.org/officeDocument/2006/relationships/hyperlink" Target="https://visualstudio.com/" TargetMode="External"/><Relationship Id="rId4" Type="http://schemas.openxmlformats.org/officeDocument/2006/relationships/hyperlink" Target="https://dot.net/get-core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ofia-dotnetconf-blazo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as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22D77-94DE-4CDC-AAAA-7F46442EE157}"/>
              </a:ext>
            </a:extLst>
          </p:cNvPr>
          <p:cNvSpPr txBox="1"/>
          <p:nvPr/>
        </p:nvSpPr>
        <p:spPr>
          <a:xfrm>
            <a:off x="228600" y="4400550"/>
            <a:ext cx="11551444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Blazor: Sneak Peek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9E76-1083-4AF3-A74D-2CDCCBC17A6F}"/>
              </a:ext>
            </a:extLst>
          </p:cNvPr>
          <p:cNvSpPr txBox="1"/>
          <p:nvPr/>
        </p:nvSpPr>
        <p:spPr>
          <a:xfrm>
            <a:off x="5893593" y="5695949"/>
            <a:ext cx="6172201" cy="8309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Nikolay Dermendzhiev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is framework for building client-side applications with .NET</a:t>
            </a:r>
          </a:p>
          <a:p>
            <a:r>
              <a:rPr lang="en-US" sz="2400" dirty="0"/>
              <a:t>Blazor is built on top of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 err="1"/>
              <a:t>WebAssembly</a:t>
            </a:r>
            <a:r>
              <a:rPr lang="en-US" sz="2400" dirty="0"/>
              <a:t> is byte code for the web</a:t>
            </a:r>
          </a:p>
          <a:p>
            <a:r>
              <a:rPr lang="en-US" sz="2400" dirty="0"/>
              <a:t>Blazor apps are based on Components</a:t>
            </a:r>
          </a:p>
          <a:p>
            <a:r>
              <a:rPr lang="en-US" sz="2400" dirty="0"/>
              <a:t>Inside components we have Razor which allow us to mix HTML and C#</a:t>
            </a:r>
          </a:p>
        </p:txBody>
      </p:sp>
    </p:spTree>
    <p:extLst>
      <p:ext uri="{BB962C8B-B14F-4D97-AF65-F5344CB8AC3E}">
        <p14:creationId xmlns:p14="http://schemas.microsoft.com/office/powerpoint/2010/main" val="4196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6E2-2DA3-4367-8203-8F0DDF91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379C-44A2-47C1-8C6C-0EAB8CA4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(runs on the client)</a:t>
            </a:r>
          </a:p>
          <a:p>
            <a:r>
              <a:rPr lang="en-US" sz="2400" dirty="0"/>
              <a:t>Blazor Server (runs on the server)</a:t>
            </a:r>
          </a:p>
        </p:txBody>
      </p:sp>
    </p:spTree>
    <p:extLst>
      <p:ext uri="{BB962C8B-B14F-4D97-AF65-F5344CB8AC3E}">
        <p14:creationId xmlns:p14="http://schemas.microsoft.com/office/powerpoint/2010/main" val="5980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F75-EC8B-4C0E-8FD7-7FA82AED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C7D2-EF51-47BB-982F-88868A66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Provides support for hosting Razor components on the server in an ASP.NET Core app</a:t>
            </a:r>
          </a:p>
          <a:p>
            <a:r>
              <a:rPr lang="en-US" sz="2400" dirty="0"/>
              <a:t>The runtime handles sending UI events from the browser to the server and applies UI updates sent by the server back to the browser after running the components</a:t>
            </a:r>
          </a:p>
          <a:p>
            <a:r>
              <a:rPr lang="en-US" sz="2400" dirty="0"/>
              <a:t>Integrated with ASP.NET Core </a:t>
            </a:r>
            <a:r>
              <a:rPr lang="en-US" sz="2400" dirty="0" err="1"/>
              <a:t>SignalR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A3-7871-4C01-B955-33F0E55C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the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B7B1-5172-4187-AE15-840AAF76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8" y="1483064"/>
            <a:ext cx="605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342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3B6B-B382-41A2-B58D-49C51302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Blazor on server or client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E1F0956-A869-4B5D-9F6C-0C7251D662E9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</a:t>
            </a:r>
            <a:r>
              <a:rPr lang="en-US" sz="2600" dirty="0" err="1"/>
              <a:t>WebAssembly</a:t>
            </a:r>
            <a:endParaRPr lang="en-US" sz="26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3336228-E579-4B78-8221-B4A3A027C4E0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True SPA, full interactivity</a:t>
            </a:r>
          </a:p>
          <a:p>
            <a:pPr lvl="1"/>
            <a:r>
              <a:rPr lang="en-US" sz="1800" dirty="0"/>
              <a:t>Utilize client resources</a:t>
            </a:r>
          </a:p>
          <a:p>
            <a:pPr lvl="1"/>
            <a:r>
              <a:rPr lang="en-US" sz="1800" dirty="0"/>
              <a:t>Supports offline, static sites, PWA scenarios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Larger download size</a:t>
            </a:r>
          </a:p>
          <a:p>
            <a:pPr lvl="1"/>
            <a:r>
              <a:rPr lang="en-US" sz="1800" dirty="0"/>
              <a:t>Requires </a:t>
            </a:r>
            <a:r>
              <a:rPr lang="en-US" sz="1800" dirty="0" err="1"/>
              <a:t>WebAssembly</a:t>
            </a:r>
            <a:endParaRPr lang="en-US" sz="1800" dirty="0"/>
          </a:p>
          <a:p>
            <a:pPr lvl="1"/>
            <a:r>
              <a:rPr lang="en-US" sz="1800" dirty="0"/>
              <a:t>Still in preview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F8A395D-9B22-4DB9-8E52-0C3BB9030AF4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Blazor Server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DC95006-E4F9-4A62-ABC2-D9B70324E707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</a:t>
            </a:r>
          </a:p>
          <a:p>
            <a:pPr lvl="1"/>
            <a:r>
              <a:rPr lang="en-US" sz="1800" dirty="0"/>
              <a:t>Smaller download size, faster load time</a:t>
            </a:r>
          </a:p>
          <a:p>
            <a:pPr lvl="1"/>
            <a:r>
              <a:rPr lang="en-US" sz="1800" dirty="0"/>
              <a:t>Running on fully featured .NET runtime</a:t>
            </a:r>
          </a:p>
          <a:p>
            <a:pPr lvl="1"/>
            <a:r>
              <a:rPr lang="en-US" sz="1800" dirty="0"/>
              <a:t>Code never leaves the server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</a:t>
            </a:r>
          </a:p>
          <a:p>
            <a:pPr lvl="1"/>
            <a:r>
              <a:rPr lang="en-US" sz="1800" dirty="0"/>
              <a:t>Latency</a:t>
            </a:r>
          </a:p>
          <a:p>
            <a:pPr lvl="1"/>
            <a:r>
              <a:rPr lang="en-US" sz="1800" dirty="0"/>
              <a:t>No offline support</a:t>
            </a:r>
          </a:p>
          <a:p>
            <a:pPr lvl="1"/>
            <a:r>
              <a:rPr lang="en-US" sz="1800" dirty="0"/>
              <a:t>Consumes more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2358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1FAFBD2D-2B6A-4A93-B525-B8C07AF9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Future of Blazor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D521689-32B5-4071-B39B-290CCB9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Blazor PWA – OS installed (</a:t>
            </a:r>
            <a:r>
              <a:rPr lang="en-US" sz="2400" dirty="0" err="1"/>
              <a:t>mono.wasm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Blazor</a:t>
            </a:r>
            <a:r>
              <a:rPr lang="en-US" sz="2400" dirty="0"/>
              <a:t> Hybrid (.NET Core)</a:t>
            </a:r>
          </a:p>
          <a:p>
            <a:pPr lvl="1"/>
            <a:r>
              <a:rPr lang="en-US" sz="2000" dirty="0">
                <a:hlinkClick r:id="rId3"/>
              </a:rPr>
              <a:t>https://github.com/aspnet/AspLabs/tree/master/src/ComponentsElectron</a:t>
            </a:r>
            <a:endParaRPr lang="en-US" sz="2000" dirty="0"/>
          </a:p>
          <a:p>
            <a:r>
              <a:rPr lang="en-US" sz="2400" dirty="0"/>
              <a:t>Blazor Native (only experimental)</a:t>
            </a:r>
          </a:p>
          <a:p>
            <a:pPr lvl="1"/>
            <a:r>
              <a:rPr lang="en-US" sz="2000" dirty="0">
                <a:hlinkClick r:id="rId4"/>
              </a:rPr>
              <a:t>https://aka.ms/blutter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9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9A77-DD5B-4B19-A867-6E4162B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1C65-4853-42B1-94B5-F35CAD90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 Server – Shipped with .NET Core 3.0</a:t>
            </a:r>
          </a:p>
          <a:p>
            <a:r>
              <a:rPr lang="en-US" sz="2400" dirty="0"/>
              <a:t>Blazor </a:t>
            </a:r>
            <a:r>
              <a:rPr lang="en-US" sz="2400" dirty="0" err="1"/>
              <a:t>WebAssembly</a:t>
            </a:r>
            <a:r>
              <a:rPr lang="en-US" sz="2400" dirty="0"/>
              <a:t> – May 2020</a:t>
            </a:r>
          </a:p>
          <a:p>
            <a:r>
              <a:rPr lang="en-US" sz="2400" dirty="0"/>
              <a:t>Blazor PWA &amp; Electron – Previews with .NET 5</a:t>
            </a:r>
          </a:p>
          <a:p>
            <a:r>
              <a:rPr lang="en-US" sz="2400" dirty="0"/>
              <a:t>Blazor Native –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3468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F2B5-09C3-437D-896F-82D1586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A3AB-F525-4BDD-8CB1-40D451EA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Dependency Injection</a:t>
            </a:r>
          </a:p>
          <a:p>
            <a:r>
              <a:rPr lang="en-US" sz="2400" dirty="0"/>
              <a:t>Debugging</a:t>
            </a:r>
          </a:p>
          <a:p>
            <a:r>
              <a:rPr lang="en-US" sz="2400" dirty="0"/>
              <a:t>Routing</a:t>
            </a:r>
          </a:p>
          <a:p>
            <a:r>
              <a:rPr lang="en-US" sz="2400" dirty="0" err="1"/>
              <a:t>Intellisense</a:t>
            </a:r>
            <a:r>
              <a:rPr lang="en-US" sz="2400" dirty="0"/>
              <a:t> and tooling</a:t>
            </a:r>
          </a:p>
          <a:p>
            <a:r>
              <a:rPr lang="en-US" sz="2400" dirty="0"/>
              <a:t>Layouts</a:t>
            </a:r>
          </a:p>
          <a:p>
            <a:r>
              <a:rPr lang="en-US" sz="2400" dirty="0"/>
              <a:t>JavaScript Interop</a:t>
            </a:r>
          </a:p>
          <a:p>
            <a:r>
              <a:rPr lang="en-US" sz="2400" dirty="0"/>
              <a:t>Forms &amp; Validation</a:t>
            </a:r>
          </a:p>
          <a:p>
            <a:r>
              <a:rPr lang="en-US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598382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5291-EAF8-4219-B581-E058CA18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Try Blazor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1751-1410-4B24-9EE7-D3EA8F0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Blazor: </a:t>
            </a:r>
            <a:r>
              <a:rPr lang="en-US" sz="2400" dirty="0">
                <a:hlinkClick r:id="rId2"/>
              </a:rPr>
              <a:t>https://blazor.net</a:t>
            </a:r>
            <a:endParaRPr lang="en-US" sz="2400" dirty="0"/>
          </a:p>
          <a:p>
            <a:r>
              <a:rPr lang="en-US" sz="2400" dirty="0"/>
              <a:t>Docs: </a:t>
            </a:r>
            <a:r>
              <a:rPr lang="en-US" sz="2400" dirty="0">
                <a:hlinkClick r:id="rId3"/>
              </a:rPr>
              <a:t>https://blazor.net/docs</a:t>
            </a:r>
            <a:endParaRPr lang="en-US" sz="2400" dirty="0"/>
          </a:p>
          <a:p>
            <a:r>
              <a:rPr lang="en-US" sz="2400" dirty="0"/>
              <a:t>.NET Core 3.0: </a:t>
            </a:r>
            <a:r>
              <a:rPr lang="en-US" sz="2400" dirty="0">
                <a:hlinkClick r:id="rId4"/>
              </a:rPr>
              <a:t>https://dot.net/get-core3</a:t>
            </a:r>
            <a:endParaRPr lang="en-US" sz="2400" dirty="0"/>
          </a:p>
          <a:p>
            <a:r>
              <a:rPr lang="en-US" sz="2400" dirty="0"/>
              <a:t>Visual Studio: </a:t>
            </a:r>
            <a:r>
              <a:rPr lang="en-US" sz="2400" dirty="0">
                <a:hlinkClick r:id="rId5"/>
              </a:rPr>
              <a:t>https://visualstudio.com/</a:t>
            </a:r>
            <a:endParaRPr lang="en-US" sz="2400" dirty="0"/>
          </a:p>
          <a:p>
            <a:r>
              <a:rPr lang="en-US" sz="2400" dirty="0"/>
              <a:t>Workshop: </a:t>
            </a:r>
            <a:r>
              <a:rPr lang="en-US" sz="2400" dirty="0">
                <a:hlinkClick r:id="rId6"/>
              </a:rPr>
              <a:t>https://aka.ms/blazorworkshop</a:t>
            </a:r>
            <a:endParaRPr lang="en-US" sz="2400" dirty="0"/>
          </a:p>
          <a:p>
            <a:r>
              <a:rPr lang="en-US" sz="2400" dirty="0"/>
              <a:t>Community: </a:t>
            </a:r>
            <a:r>
              <a:rPr lang="en-US" sz="2400" dirty="0">
                <a:hlinkClick r:id="rId7"/>
              </a:rPr>
              <a:t>https://aka.ms/awesomeblazor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3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E4294-8AA1-49C2-BA8F-ADB8362A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подкрепата!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38FA-BAC1-4F43-B6B1-BA018D1C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1" y="1690688"/>
            <a:ext cx="8300357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Q&amp;A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3F0C092-269F-426C-9493-23149EF84393}"/>
              </a:ext>
            </a:extLst>
          </p:cNvPr>
          <p:cNvSpPr txBox="1">
            <a:spLocks/>
          </p:cNvSpPr>
          <p:nvPr/>
        </p:nvSpPr>
        <p:spPr>
          <a:xfrm>
            <a:off x="7670515" y="5524322"/>
            <a:ext cx="4083121" cy="444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2"/>
              </a:rPr>
              <a:t>https://bit.ly/sofia-dotnetconf-blazor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2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5007347-C717-4744-BBAD-746CE2E64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BF48A8-C2A7-4E5E-9205-6A5DAEB7E66D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40319-51F4-475D-8F14-A044A527A557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E1DB6-4873-4E98-A1E7-ECEACB844284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C12E5-5EC9-4EF1-998D-2CA339B6314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07B583-1D32-4221-81B2-B9C93BC203DB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AC9013-A603-4A1F-A1C3-E49E9343285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7F1B44-349C-45B5-B7D9-3C23FABDD57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3BBEA90-788F-4800-8B61-1D04E9F6BA62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D068A8-AB45-498C-A83D-87F519D7CF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56EAC-2AA8-4F23-802B-5503D3586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FC1104-7621-4500-9D40-F5DC372332F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3CF3BB-3CF5-4E8E-A29A-C048247FDA5E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D7FA4F-0790-42E3-9F82-BCC4DC2C4573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5B60A48-86F7-4B1B-B749-3103D7B69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72A5CA-330D-4BB9-A452-748021C8AC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14F87B-7C54-496A-BCB7-9D05A57D3143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B6453F-7C27-4432-B961-2983176ED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2D2F441-0E70-4D20-901B-CE9B9B964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40247E-E37B-46A0-8AAF-BC4EB5DC3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02D5C0-7FF0-4468-9B8C-27F616219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19D47-63C0-427F-A446-37722A2D4F66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D26A6D-A327-4026-8F7A-C67C7CDC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61836E-DF18-446F-8567-64AFEC6DF1F1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568FA06-19E6-436B-A652-5AA99042A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350CE-647C-4910-881F-1C763C7F8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2F02D-5614-4239-98EE-25A2AF31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DC31-8939-4BBB-B609-2C5E6279DBE4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82C5462E-1901-4AEE-A081-874A7402D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33" name="Graphic 32" descr="Line Arrow: Clockwise curve">
            <a:extLst>
              <a:ext uri="{FF2B5EF4-FFF2-40B4-BE49-F238E27FC236}">
                <a16:creationId xmlns:a16="http://schemas.microsoft.com/office/drawing/2014/main" id="{93417F86-7C96-4121-86B2-E39144253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D8B2017-8AE0-46AB-9C03-699150907C1B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CAF604-7372-4119-9140-407F174F80E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D164DA-C974-47B6-9402-EE00C5C0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3E93C31-BFE1-44DD-9144-E6D6AF9CCA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0E0A2A-D07F-487F-BE55-010D66C333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A125FA-3FFF-420C-94FD-17C79838C2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87C8A655-1A0F-4219-8BCC-1031FE0A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8F23E-19BD-4183-A235-DC44A41A6602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AAAB3-1A59-4925-9AB1-7DA5FDBA20BF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75CDE-14B8-4A3C-998B-CB0283B0560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D4815-34AD-4944-8BB0-30FFF70801B2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4E3270-9CC2-4F05-97E2-80391147600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959132-9D6A-4CA5-9676-9DC4BEDE4C99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737F88-3D3F-42A7-A6E2-4938F950807E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FDF03FE-DD6F-406D-A2FE-89DD11700DBC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C1E179-2272-4080-8C24-DC761875F6A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74105-BAD1-4D07-BA0C-F847793E077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D5AE6-FA28-42D5-90BA-16DCDA882A3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FFEDA-B17C-48B3-8808-DCD4FF0415F7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1CD976A-7AB2-4751-9853-8F55B16EBAFA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38F3D32-D6CF-4BEB-9E13-EA041D87E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5E28CF-A54F-443C-9833-06C003EA7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CCE2B5-B3CE-42D0-8E94-ED7E540D3CBD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4318818-FFBF-439C-9487-CC552EECF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14C72E2-BBC7-4B06-B924-00DED3393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4F8A47A-ED87-4320-887E-E6F4B75D5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56AFE6-87FA-464E-BBF5-AD1EE3173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A45D59-E020-4371-9EA3-036AE1399FCF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734A1A-997E-4867-B3ED-4019A3B8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E8DEA0-FFFF-4D7A-9D13-1C6B2DA60658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21E47733-AFB6-4FF1-B5CC-72E4691DC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27" name="Graphic 26" descr="Line Arrow: Clockwise curve">
            <a:extLst>
              <a:ext uri="{FF2B5EF4-FFF2-40B4-BE49-F238E27FC236}">
                <a16:creationId xmlns:a16="http://schemas.microsoft.com/office/drawing/2014/main" id="{86F3BBD4-FC03-45EB-8B8A-BDEF741AF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EB853-1E26-4D56-AAB4-BC18B05DAC20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839E8-0400-4682-A643-3786FBCFEABD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3B01C49-BFB1-4838-855E-6B868364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D4EF055-18D3-4523-B4B9-31C933328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1C929A-A316-42CE-9D35-BB61F2CE0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8FC7CC-7CD2-4304-A834-8FECC9A320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A0D47D7-63B7-4860-AA7F-DB51B0F13503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54EAC9-E3CC-47B4-BFAF-1EC48751AAFB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EAA85FA-564E-4A55-AFD1-B91D2D9E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FC9A27-519F-4F90-9FF5-25A5431EF4CE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F079225-13DB-4C9F-8E06-DB46A3763118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167DB2-D71A-4204-BE95-0BD0D0856A12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C40AFB-2206-498A-9D20-402649AABCF7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19A8-F831-41D4-ACB4-43B941E60BED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B9BDF5-B1EA-4843-A390-4297B33E9D3A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04EE3B-33BD-4684-A5D7-1FD048B998E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758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CE24FC-A778-484F-82DD-133E0D78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Blazor? </a:t>
            </a:r>
            <a:r>
              <a:rPr lang="en-US" sz="1800" dirty="0"/>
              <a:t>(Browser + Razor)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4441B-8573-4C05-8F8A-C3D4A569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Framework for building interactive client-side web UI with .NET</a:t>
            </a:r>
          </a:p>
          <a:p>
            <a:pPr lvl="1"/>
            <a:r>
              <a:rPr lang="en-US" sz="2000" dirty="0"/>
              <a:t>Interactive UIs using C# instead of JavaScript</a:t>
            </a:r>
          </a:p>
          <a:p>
            <a:pPr lvl="1"/>
            <a:r>
              <a:rPr lang="en-US" sz="2000" dirty="0"/>
              <a:t>Share server-side and client-side app logic written in .NET</a:t>
            </a:r>
          </a:p>
          <a:p>
            <a:r>
              <a:rPr lang="en-US" sz="2400" dirty="0"/>
              <a:t>Built on top of the open web standard </a:t>
            </a:r>
            <a:r>
              <a:rPr lang="en-US" sz="2400" dirty="0" err="1"/>
              <a:t>WebAssembly</a:t>
            </a:r>
            <a:endParaRPr lang="en-US" sz="2400" dirty="0"/>
          </a:p>
          <a:p>
            <a:r>
              <a:rPr lang="en-US" sz="2400" dirty="0"/>
              <a:t>Works in all modern web browsers, including mobile browsers</a:t>
            </a: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B5C2-277C-48CE-9898-340187FC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4245195"/>
            <a:ext cx="7296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DB48-4566-43C0-BF85-28D3972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WebAssembly</a:t>
            </a:r>
            <a:r>
              <a:rPr lang="en-US" sz="3600" dirty="0"/>
              <a:t>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1918-0C74-4145-B294-8DCE6F7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5725682"/>
            <a:ext cx="10515600" cy="40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https://caniuse.com/#feat=wasm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8FD8D-1CEA-492B-985D-A55670B27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32" y="1623601"/>
            <a:ext cx="9385059" cy="36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785D-501C-4BA8-A915-8F03F445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D027-FE1C-43EE-BB1D-E3EE4D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Blazor apps are based on </a:t>
            </a:r>
            <a:r>
              <a:rPr lang="en-US" sz="2400" i="1" dirty="0"/>
              <a:t>Razor components</a:t>
            </a:r>
          </a:p>
          <a:p>
            <a:r>
              <a:rPr lang="en-US" sz="2400" dirty="0"/>
              <a:t>A component is an element of UI, such as a page, dialog, or data entry form</a:t>
            </a:r>
          </a:p>
          <a:p>
            <a:r>
              <a:rPr lang="en-US" sz="2400" dirty="0"/>
              <a:t>The component class is written in the form of a Razor markup page with a .razor file extension</a:t>
            </a:r>
          </a:p>
          <a:p>
            <a:pPr lvl="1"/>
            <a:r>
              <a:rPr lang="en-US" sz="2000" dirty="0"/>
              <a:t>Razor is a syntax for combining HTML markup with C# code designed for developer productivity</a:t>
            </a:r>
          </a:p>
          <a:p>
            <a:pPr lvl="1"/>
            <a:r>
              <a:rPr lang="en-US" sz="2000" dirty="0"/>
              <a:t>Razor allows you to switch between HTML markup and C# in the same file with IntelliSense support</a:t>
            </a:r>
          </a:p>
          <a:p>
            <a:pPr lvl="1"/>
            <a:r>
              <a:rPr lang="en-US" sz="2000" dirty="0"/>
              <a:t>Razor Pages and MVC also use Razor</a:t>
            </a:r>
          </a:p>
        </p:txBody>
      </p:sp>
    </p:spTree>
    <p:extLst>
      <p:ext uri="{BB962C8B-B14F-4D97-AF65-F5344CB8AC3E}">
        <p14:creationId xmlns:p14="http://schemas.microsoft.com/office/powerpoint/2010/main" val="39930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E8E6B-2F29-4EFD-B8BD-F381139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52" y="1038197"/>
            <a:ext cx="5673696" cy="47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B0DB-8D2D-45D1-AA94-1FCE5BD1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96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547</Words>
  <Application>Microsoft Office PowerPoint</Application>
  <PresentationFormat>Widescreen</PresentationFormat>
  <Paragraphs>102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PowerPoint Presentation</vt:lpstr>
      <vt:lpstr>Благодарим за подкрепата!</vt:lpstr>
      <vt:lpstr>PowerPoint Presentation</vt:lpstr>
      <vt:lpstr>PowerPoint Presentation</vt:lpstr>
      <vt:lpstr>What is Blazor? (Browser + Razor)</vt:lpstr>
      <vt:lpstr>WebAssembly Support</vt:lpstr>
      <vt:lpstr>Razor Components</vt:lpstr>
      <vt:lpstr>PowerPoint Presentation</vt:lpstr>
      <vt:lpstr>DEMO</vt:lpstr>
      <vt:lpstr>Key points</vt:lpstr>
      <vt:lpstr>Hosting models</vt:lpstr>
      <vt:lpstr>Blazor on the server</vt:lpstr>
      <vt:lpstr>Blazor on the server</vt:lpstr>
      <vt:lpstr>DEMO</vt:lpstr>
      <vt:lpstr>Blazor on server or client</vt:lpstr>
      <vt:lpstr>The Future of Blazor</vt:lpstr>
      <vt:lpstr>Roadmap</vt:lpstr>
      <vt:lpstr>More to talk about</vt:lpstr>
      <vt:lpstr>Try Blazor today!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и практически съвети за C#</dc:title>
  <dc:creator>Martin Kulov</dc:creator>
  <cp:lastModifiedBy>Nikolay Dermendzhiev</cp:lastModifiedBy>
  <cp:revision>63</cp:revision>
  <dcterms:created xsi:type="dcterms:W3CDTF">2019-01-11T14:25:58Z</dcterms:created>
  <dcterms:modified xsi:type="dcterms:W3CDTF">2019-11-06T11:03:39Z</dcterms:modified>
</cp:coreProperties>
</file>