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56" r:id="rId2"/>
    <p:sldId id="259" r:id="rId3"/>
    <p:sldId id="271" r:id="rId4"/>
    <p:sldId id="288" r:id="rId5"/>
    <p:sldId id="260" r:id="rId6"/>
    <p:sldId id="275" r:id="rId7"/>
    <p:sldId id="276" r:id="rId8"/>
    <p:sldId id="277" r:id="rId9"/>
    <p:sldId id="29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3" r:id="rId18"/>
    <p:sldId id="268" r:id="rId19"/>
    <p:sldId id="278" r:id="rId20"/>
    <p:sldId id="279" r:id="rId21"/>
    <p:sldId id="280" r:id="rId22"/>
    <p:sldId id="291" r:id="rId23"/>
    <p:sldId id="293" r:id="rId24"/>
    <p:sldId id="284" r:id="rId25"/>
    <p:sldId id="285" r:id="rId26"/>
    <p:sldId id="286" r:id="rId27"/>
    <p:sldId id="272" r:id="rId28"/>
    <p:sldId id="287" r:id="rId29"/>
    <p:sldId id="294" r:id="rId30"/>
    <p:sldId id="269" r:id="rId31"/>
    <p:sldId id="270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0FEEDF-6A6C-4EDE-9F44-875A012F9998}">
          <p14:sldIdLst>
            <p14:sldId id="256"/>
            <p14:sldId id="259"/>
            <p14:sldId id="271"/>
            <p14:sldId id="288"/>
            <p14:sldId id="260"/>
          </p14:sldIdLst>
        </p14:section>
        <p14:section name="Worker Service" id="{16E3B8BE-1FBB-4F10-9FA5-48BABCEFABD3}">
          <p14:sldIdLst>
            <p14:sldId id="275"/>
            <p14:sldId id="276"/>
            <p14:sldId id="277"/>
          </p14:sldIdLst>
        </p14:section>
        <p14:section name="HTTP/2" id="{CE07A0A1-733A-46CD-A249-D7C32DC46B93}">
          <p14:sldIdLst>
            <p14:sldId id="290"/>
          </p14:sldIdLst>
        </p14:section>
        <p14:section name="gRPC" id="{24D6C006-809E-403E-8510-1B45E630C9BF}">
          <p14:sldIdLst>
            <p14:sldId id="261"/>
            <p14:sldId id="262"/>
            <p14:sldId id="263"/>
            <p14:sldId id="264"/>
          </p14:sldIdLst>
        </p14:section>
        <p14:section name="SignalR" id="{D4F421CD-CF6A-4E65-AF93-1861696AD4FA}">
          <p14:sldIdLst>
            <p14:sldId id="265"/>
            <p14:sldId id="266"/>
            <p14:sldId id="267"/>
            <p14:sldId id="283"/>
            <p14:sldId id="268"/>
          </p14:sldIdLst>
        </p14:section>
        <p14:section name="Generic Host" id="{2290091D-6BB2-466F-A071-E53ABE2C24FC}">
          <p14:sldIdLst>
            <p14:sldId id="278"/>
            <p14:sldId id="279"/>
            <p14:sldId id="280"/>
          </p14:sldIdLst>
        </p14:section>
        <p14:section name="New JSON serialization" id="{AEFBA208-FAF3-41E0-92AB-956130A34BDC}">
          <p14:sldIdLst>
            <p14:sldId id="291"/>
            <p14:sldId id="293"/>
          </p14:sldIdLst>
        </p14:section>
        <p14:section name="HealthChecks" id="{19318BA2-4A60-4435-B4D9-EAE9183859D7}">
          <p14:sldIdLst>
            <p14:sldId id="284"/>
            <p14:sldId id="285"/>
            <p14:sldId id="286"/>
          </p14:sldIdLst>
        </p14:section>
        <p14:section name="Outro" id="{E7620F20-0B0D-4493-BE5B-332FE11D8313}">
          <p14:sldIdLst>
            <p14:sldId id="272"/>
            <p14:sldId id="287"/>
            <p14:sldId id="294"/>
            <p14:sldId id="269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3E55-3893-46FD-8A5E-B237DBDB37C0}" v="421" dt="2020-02-25T22:48:4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1680" autoAdjust="0"/>
  </p:normalViewPr>
  <p:slideViewPr>
    <p:cSldViewPr snapToGrid="0">
      <p:cViewPr varScale="1">
        <p:scale>
          <a:sx n="81" d="100"/>
          <a:sy n="81" d="100"/>
        </p:scale>
        <p:origin x="1758" y="78"/>
      </p:cViewPr>
      <p:guideLst/>
    </p:cSldViewPr>
  </p:slideViewPr>
  <p:notesTextViewPr>
    <p:cViewPr>
      <p:scale>
        <a:sx n="104" d="100"/>
        <a:sy n="10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Dermendzhiev" userId="bcba64b7601bcff1" providerId="LiveId" clId="{A4470874-DFD0-4DD4-A245-690EB0FF694F}"/>
    <pc:docChg chg="modSld">
      <pc:chgData name="Nikolay Dermendzhiev" userId="bcba64b7601bcff1" providerId="LiveId" clId="{A4470874-DFD0-4DD4-A245-690EB0FF694F}" dt="2020-01-28T20:48:41.120" v="83" actId="20577"/>
      <pc:docMkLst>
        <pc:docMk/>
      </pc:docMkLst>
      <pc:sldChg chg="modSp">
        <pc:chgData name="Nikolay Dermendzhiev" userId="bcba64b7601bcff1" providerId="LiveId" clId="{A4470874-DFD0-4DD4-A245-690EB0FF694F}" dt="2020-01-28T20:48:10.378" v="2" actId="20577"/>
        <pc:sldMkLst>
          <pc:docMk/>
          <pc:sldMk cId="3014557493" sldId="256"/>
        </pc:sldMkLst>
        <pc:spChg chg="mod">
          <ac:chgData name="Nikolay Dermendzhiev" userId="bcba64b7601bcff1" providerId="LiveId" clId="{A4470874-DFD0-4DD4-A245-690EB0FF694F}" dt="2020-01-28T20:48:10.378" v="2" actId="20577"/>
          <ac:spMkLst>
            <pc:docMk/>
            <pc:sldMk cId="3014557493" sldId="256"/>
            <ac:spMk id="2" creationId="{46FFDD1E-1E9F-49D1-B2BC-324CEF5D2028}"/>
          </ac:spMkLst>
        </pc:spChg>
      </pc:sldChg>
      <pc:sldChg chg="modNotesTx">
        <pc:chgData name="Nikolay Dermendzhiev" userId="bcba64b7601bcff1" providerId="LiveId" clId="{A4470874-DFD0-4DD4-A245-690EB0FF694F}" dt="2020-01-28T20:48:41.120" v="83" actId="20577"/>
        <pc:sldMkLst>
          <pc:docMk/>
          <pc:sldMk cId="713934179" sldId="264"/>
        </pc:sldMkLst>
      </pc:sldChg>
    </pc:docChg>
  </pc:docChgLst>
  <pc:docChgLst>
    <pc:chgData name="Nikolay Dermendzhiev" userId="bcba64b7601bcff1" providerId="LiveId" clId="{BED00FCA-ABF9-44B4-9E0B-980922825D7E}"/>
    <pc:docChg chg="undo custSel addSld delSld modSld delSection">
      <pc:chgData name="Nikolay Dermendzhiev" userId="bcba64b7601bcff1" providerId="LiveId" clId="{BED00FCA-ABF9-44B4-9E0B-980922825D7E}" dt="2020-01-28T20:41:49.658" v="1184" actId="20577"/>
      <pc:docMkLst>
        <pc:docMk/>
      </pc:docMkLst>
      <pc:sldChg chg="addSp delSp modSp add modNotesTx">
        <pc:chgData name="Nikolay Dermendzhiev" userId="bcba64b7601bcff1" providerId="LiveId" clId="{BED00FCA-ABF9-44B4-9E0B-980922825D7E}" dt="2020-01-24T21:46:00.220" v="1144"/>
        <pc:sldMkLst>
          <pc:docMk/>
          <pc:sldMk cId="3014557493" sldId="256"/>
        </pc:sldMkLst>
        <pc:spChg chg="mod">
          <ac:chgData name="Nikolay Dermendzhiev" userId="bcba64b7601bcff1" providerId="LiveId" clId="{BED00FCA-ABF9-44B4-9E0B-980922825D7E}" dt="2020-01-24T21:45:10.996" v="1139" actId="1076"/>
          <ac:spMkLst>
            <pc:docMk/>
            <pc:sldMk cId="3014557493" sldId="256"/>
            <ac:spMk id="2" creationId="{46FFDD1E-1E9F-49D1-B2BC-324CEF5D2028}"/>
          </ac:spMkLst>
        </pc:spChg>
        <pc:spChg chg="mod">
          <ac:chgData name="Nikolay Dermendzhiev" userId="bcba64b7601bcff1" providerId="LiveId" clId="{BED00FCA-ABF9-44B4-9E0B-980922825D7E}" dt="2020-01-24T21:45:10.996" v="1139" actId="1076"/>
          <ac:spMkLst>
            <pc:docMk/>
            <pc:sldMk cId="3014557493" sldId="256"/>
            <ac:spMk id="3" creationId="{F6FD9F4D-2F8E-407B-BD2E-25AAE9A397FF}"/>
          </ac:spMkLst>
        </pc:spChg>
        <pc:spChg chg="add del mod">
          <ac:chgData name="Nikolay Dermendzhiev" userId="bcba64b7601bcff1" providerId="LiveId" clId="{BED00FCA-ABF9-44B4-9E0B-980922825D7E}" dt="2020-01-24T20:42:13.965" v="415" actId="478"/>
          <ac:spMkLst>
            <pc:docMk/>
            <pc:sldMk cId="3014557493" sldId="256"/>
            <ac:spMk id="4" creationId="{DEB03A5D-EAB6-4004-BE1C-3A43F572E902}"/>
          </ac:spMkLst>
        </pc:spChg>
        <pc:spChg chg="add del">
          <ac:chgData name="Nikolay Dermendzhiev" userId="bcba64b7601bcff1" providerId="LiveId" clId="{BED00FCA-ABF9-44B4-9E0B-980922825D7E}" dt="2020-01-24T21:44:46.266" v="1128"/>
          <ac:spMkLst>
            <pc:docMk/>
            <pc:sldMk cId="3014557493" sldId="256"/>
            <ac:spMk id="6" creationId="{136B9828-E443-4B44-B267-143E46D0BF24}"/>
          </ac:spMkLst>
        </pc:spChg>
        <pc:spChg chg="add del">
          <ac:chgData name="Nikolay Dermendzhiev" userId="bcba64b7601bcff1" providerId="LiveId" clId="{BED00FCA-ABF9-44B4-9E0B-980922825D7E}" dt="2020-01-24T21:44:46.266" v="1128"/>
          <ac:spMkLst>
            <pc:docMk/>
            <pc:sldMk cId="3014557493" sldId="256"/>
            <ac:spMk id="7" creationId="{A61092EE-1EA3-4720-B334-AA4991B06C3D}"/>
          </ac:spMkLst>
        </pc:spChg>
        <pc:spChg chg="add del mod">
          <ac:chgData name="Nikolay Dermendzhiev" userId="bcba64b7601bcff1" providerId="LiveId" clId="{BED00FCA-ABF9-44B4-9E0B-980922825D7E}" dt="2020-01-24T21:46:00.220" v="1144"/>
          <ac:spMkLst>
            <pc:docMk/>
            <pc:sldMk cId="3014557493" sldId="256"/>
            <ac:spMk id="8" creationId="{519E8E27-7ACF-45C3-B290-1A7212F5BD1D}"/>
          </ac:spMkLst>
        </pc:spChg>
        <pc:picChg chg="add del mod">
          <ac:chgData name="Nikolay Dermendzhiev" userId="bcba64b7601bcff1" providerId="LiveId" clId="{BED00FCA-ABF9-44B4-9E0B-980922825D7E}" dt="2020-01-24T21:46:00.220" v="1144"/>
          <ac:picMkLst>
            <pc:docMk/>
            <pc:sldMk cId="3014557493" sldId="256"/>
            <ac:picMk id="5" creationId="{65B8AE40-E561-4F43-9B89-2065DA8FF7DC}"/>
          </ac:picMkLst>
        </pc:picChg>
      </pc:sldChg>
      <pc:sldChg chg="addSp delSp modSp add">
        <pc:chgData name="Nikolay Dermendzhiev" userId="bcba64b7601bcff1" providerId="LiveId" clId="{BED00FCA-ABF9-44B4-9E0B-980922825D7E}" dt="2020-01-24T20:42:17.025" v="416" actId="478"/>
        <pc:sldMkLst>
          <pc:docMk/>
          <pc:sldMk cId="2295014993" sldId="257"/>
        </pc:sldMkLst>
        <pc:spChg chg="mod">
          <ac:chgData name="Nikolay Dermendzhiev" userId="bcba64b7601bcff1" providerId="LiveId" clId="{BED00FCA-ABF9-44B4-9E0B-980922825D7E}" dt="2020-01-24T20:24:37.472" v="88" actId="20577"/>
          <ac:spMkLst>
            <pc:docMk/>
            <pc:sldMk cId="2295014993" sldId="257"/>
            <ac:spMk id="2" creationId="{7DE83378-3333-4432-8E2E-46BA0691D3E8}"/>
          </ac:spMkLst>
        </pc:spChg>
        <pc:spChg chg="del">
          <ac:chgData name="Nikolay Dermendzhiev" userId="bcba64b7601bcff1" providerId="LiveId" clId="{BED00FCA-ABF9-44B4-9E0B-980922825D7E}" dt="2020-01-24T20:24:40.281" v="89" actId="478"/>
          <ac:spMkLst>
            <pc:docMk/>
            <pc:sldMk cId="2295014993" sldId="257"/>
            <ac:spMk id="3" creationId="{E7894BEF-5723-413A-965D-339BE33F464D}"/>
          </ac:spMkLst>
        </pc:spChg>
        <pc:spChg chg="add del">
          <ac:chgData name="Nikolay Dermendzhiev" userId="bcba64b7601bcff1" providerId="LiveId" clId="{BED00FCA-ABF9-44B4-9E0B-980922825D7E}" dt="2020-01-24T20:42:17.025" v="416" actId="478"/>
          <ac:spMkLst>
            <pc:docMk/>
            <pc:sldMk cId="2295014993" sldId="257"/>
            <ac:spMk id="5" creationId="{D69D2A8B-444F-40B7-928C-E62859DB1B5A}"/>
          </ac:spMkLst>
        </pc:spChg>
        <pc:picChg chg="add mod">
          <ac:chgData name="Nikolay Dermendzhiev" userId="bcba64b7601bcff1" providerId="LiveId" clId="{BED00FCA-ABF9-44B4-9E0B-980922825D7E}" dt="2020-01-24T20:25:29.756" v="101" actId="1076"/>
          <ac:picMkLst>
            <pc:docMk/>
            <pc:sldMk cId="2295014993" sldId="257"/>
            <ac:picMk id="4" creationId="{AB22D343-2EA2-4A22-B7F8-81C0946A4E43}"/>
          </ac:picMkLst>
        </pc:picChg>
      </pc:sldChg>
      <pc:sldChg chg="addSp delSp modSp add">
        <pc:chgData name="Nikolay Dermendzhiev" userId="bcba64b7601bcff1" providerId="LiveId" clId="{BED00FCA-ABF9-44B4-9E0B-980922825D7E}" dt="2020-01-24T20:42:19.821" v="417" actId="478"/>
        <pc:sldMkLst>
          <pc:docMk/>
          <pc:sldMk cId="781120619" sldId="258"/>
        </pc:sldMkLst>
        <pc:spChg chg="add del">
          <ac:chgData name="Nikolay Dermendzhiev" userId="bcba64b7601bcff1" providerId="LiveId" clId="{BED00FCA-ABF9-44B4-9E0B-980922825D7E}" dt="2020-01-24T20:42:19.821" v="417" actId="478"/>
          <ac:spMkLst>
            <pc:docMk/>
            <pc:sldMk cId="781120619" sldId="258"/>
            <ac:spMk id="6" creationId="{E9117CD9-EE19-441A-A475-F055AF9D31C7}"/>
          </ac:spMkLst>
        </pc:spChg>
        <pc:picChg chg="del">
          <ac:chgData name="Nikolay Dermendzhiev" userId="bcba64b7601bcff1" providerId="LiveId" clId="{BED00FCA-ABF9-44B4-9E0B-980922825D7E}" dt="2020-01-24T20:24:47.990" v="92" actId="478"/>
          <ac:picMkLst>
            <pc:docMk/>
            <pc:sldMk cId="781120619" sldId="258"/>
            <ac:picMk id="4" creationId="{AB22D343-2EA2-4A22-B7F8-81C0946A4E43}"/>
          </ac:picMkLst>
        </pc:picChg>
        <pc:picChg chg="add mod">
          <ac:chgData name="Nikolay Dermendzhiev" userId="bcba64b7601bcff1" providerId="LiveId" clId="{BED00FCA-ABF9-44B4-9E0B-980922825D7E}" dt="2020-01-24T20:32:25.548" v="136" actId="1076"/>
          <ac:picMkLst>
            <pc:docMk/>
            <pc:sldMk cId="781120619" sldId="258"/>
            <ac:picMk id="5" creationId="{0C5541C5-3560-41C4-9116-28470B551AA7}"/>
          </ac:picMkLst>
        </pc:picChg>
      </pc:sldChg>
      <pc:sldChg chg="addSp delSp modSp add modNotesTx">
        <pc:chgData name="Nikolay Dermendzhiev" userId="bcba64b7601bcff1" providerId="LiveId" clId="{BED00FCA-ABF9-44B4-9E0B-980922825D7E}" dt="2020-01-24T21:01:45.161" v="655" actId="20577"/>
        <pc:sldMkLst>
          <pc:docMk/>
          <pc:sldMk cId="1023623095" sldId="259"/>
        </pc:sldMkLst>
        <pc:spChg chg="mod">
          <ac:chgData name="Nikolay Dermendzhiev" userId="bcba64b7601bcff1" providerId="LiveId" clId="{BED00FCA-ABF9-44B4-9E0B-980922825D7E}" dt="2020-01-24T20:25:37.394" v="108" actId="20577"/>
          <ac:spMkLst>
            <pc:docMk/>
            <pc:sldMk cId="1023623095" sldId="259"/>
            <ac:spMk id="2" creationId="{68DA6671-C94B-4A36-99AE-853D84E308EF}"/>
          </ac:spMkLst>
        </pc:spChg>
        <pc:spChg chg="add del">
          <ac:chgData name="Nikolay Dermendzhiev" userId="bcba64b7601bcff1" providerId="LiveId" clId="{BED00FCA-ABF9-44B4-9E0B-980922825D7E}" dt="2020-01-24T20:42:22.884" v="418" actId="478"/>
          <ac:spMkLst>
            <pc:docMk/>
            <pc:sldMk cId="1023623095" sldId="259"/>
            <ac:spMk id="4" creationId="{A62DEEB2-66F7-45D1-BB1D-3B093A8ED2F4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0:45:04.130" v="477" actId="20577"/>
        <pc:sldMkLst>
          <pc:docMk/>
          <pc:sldMk cId="921431150" sldId="260"/>
        </pc:sldMkLst>
        <pc:spChg chg="del">
          <ac:chgData name="Nikolay Dermendzhiev" userId="bcba64b7601bcff1" providerId="LiveId" clId="{BED00FCA-ABF9-44B4-9E0B-980922825D7E}" dt="2020-01-24T20:25:48.208" v="110"/>
          <ac:spMkLst>
            <pc:docMk/>
            <pc:sldMk cId="921431150" sldId="260"/>
            <ac:spMk id="2" creationId="{2A67E95D-E5C4-4B1C-8615-458EEAE8594E}"/>
          </ac:spMkLst>
        </pc:spChg>
        <pc:spChg chg="del">
          <ac:chgData name="Nikolay Dermendzhiev" userId="bcba64b7601bcff1" providerId="LiveId" clId="{BED00FCA-ABF9-44B4-9E0B-980922825D7E}" dt="2020-01-24T20:25:48.208" v="110"/>
          <ac:spMkLst>
            <pc:docMk/>
            <pc:sldMk cId="921431150" sldId="260"/>
            <ac:spMk id="3" creationId="{09AB77DD-8BDC-4837-B876-6493E99D79B2}"/>
          </ac:spMkLst>
        </pc:spChg>
        <pc:spChg chg="add mod">
          <ac:chgData name="Nikolay Dermendzhiev" userId="bcba64b7601bcff1" providerId="LiveId" clId="{BED00FCA-ABF9-44B4-9E0B-980922825D7E}" dt="2020-01-24T20:27:57.475" v="133" actId="403"/>
          <ac:spMkLst>
            <pc:docMk/>
            <pc:sldMk cId="921431150" sldId="260"/>
            <ac:spMk id="4" creationId="{6DAEA744-D30E-423E-9274-7F1997069AA2}"/>
          </ac:spMkLst>
        </pc:spChg>
        <pc:spChg chg="add del mod">
          <ac:chgData name="Nikolay Dermendzhiev" userId="bcba64b7601bcff1" providerId="LiveId" clId="{BED00FCA-ABF9-44B4-9E0B-980922825D7E}" dt="2020-01-24T20:25:52.129" v="117" actId="478"/>
          <ac:spMkLst>
            <pc:docMk/>
            <pc:sldMk cId="921431150" sldId="260"/>
            <ac:spMk id="5" creationId="{BA5BE7B2-CFDE-4A5E-B75A-A9D46E3FA580}"/>
          </ac:spMkLst>
        </pc:spChg>
        <pc:spChg chg="add del">
          <ac:chgData name="Nikolay Dermendzhiev" userId="bcba64b7601bcff1" providerId="LiveId" clId="{BED00FCA-ABF9-44B4-9E0B-980922825D7E}" dt="2020-01-24T20:42:24.737" v="419" actId="478"/>
          <ac:spMkLst>
            <pc:docMk/>
            <pc:sldMk cId="921431150" sldId="260"/>
            <ac:spMk id="6" creationId="{5232C53B-D425-40AF-97B5-45255E9E77AF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0:42:28.172" v="420" actId="478"/>
        <pc:sldMkLst>
          <pc:docMk/>
          <pc:sldMk cId="3962698138" sldId="261"/>
        </pc:sldMkLst>
        <pc:spChg chg="mod">
          <ac:chgData name="Nikolay Dermendzhiev" userId="bcba64b7601bcff1" providerId="LiveId" clId="{BED00FCA-ABF9-44B4-9E0B-980922825D7E}" dt="2020-01-24T20:33:43.853" v="353" actId="20577"/>
          <ac:spMkLst>
            <pc:docMk/>
            <pc:sldMk cId="3962698138" sldId="261"/>
            <ac:spMk id="2" creationId="{9D2C9C82-65CA-499B-AEB5-40913A90A81D}"/>
          </ac:spMkLst>
        </pc:spChg>
        <pc:spChg chg="add del">
          <ac:chgData name="Nikolay Dermendzhiev" userId="bcba64b7601bcff1" providerId="LiveId" clId="{BED00FCA-ABF9-44B4-9E0B-980922825D7E}" dt="2020-01-24T20:42:28.172" v="420" actId="478"/>
          <ac:spMkLst>
            <pc:docMk/>
            <pc:sldMk cId="3962698138" sldId="261"/>
            <ac:spMk id="4" creationId="{FFA07279-9CA8-40D1-AE3C-3A1EC867F7CC}"/>
          </ac:spMkLst>
        </pc:spChg>
      </pc:sldChg>
      <pc:sldChg chg="addSp delSp modSp add del">
        <pc:chgData name="Nikolay Dermendzhiev" userId="bcba64b7601bcff1" providerId="LiveId" clId="{BED00FCA-ABF9-44B4-9E0B-980922825D7E}" dt="2020-01-24T20:44:04.366" v="421" actId="20577"/>
        <pc:sldMkLst>
          <pc:docMk/>
          <pc:sldMk cId="3601227288" sldId="262"/>
        </pc:sldMkLst>
        <pc:spChg chg="add del">
          <ac:chgData name="Nikolay Dermendzhiev" userId="bcba64b7601bcff1" providerId="LiveId" clId="{BED00FCA-ABF9-44B4-9E0B-980922825D7E}" dt="2020-01-24T20:34:42.692" v="363"/>
          <ac:spMkLst>
            <pc:docMk/>
            <pc:sldMk cId="3601227288" sldId="262"/>
            <ac:spMk id="2" creationId="{3469B221-BADC-43A8-B1F2-9ADA0DB771B7}"/>
          </ac:spMkLst>
        </pc:spChg>
        <pc:spChg chg="add del">
          <ac:chgData name="Nikolay Dermendzhiev" userId="bcba64b7601bcff1" providerId="LiveId" clId="{BED00FCA-ABF9-44B4-9E0B-980922825D7E}" dt="2020-01-24T20:34:42.692" v="363"/>
          <ac:spMkLst>
            <pc:docMk/>
            <pc:sldMk cId="3601227288" sldId="262"/>
            <ac:spMk id="3" creationId="{A12BE5FE-187F-4C3A-A581-94923717AB48}"/>
          </ac:spMkLst>
        </pc:spChg>
        <pc:spChg chg="add del mod">
          <ac:chgData name="Nikolay Dermendzhiev" userId="bcba64b7601bcff1" providerId="LiveId" clId="{BED00FCA-ABF9-44B4-9E0B-980922825D7E}" dt="2020-01-24T20:34:38.427" v="360"/>
          <ac:spMkLst>
            <pc:docMk/>
            <pc:sldMk cId="3601227288" sldId="262"/>
            <ac:spMk id="4" creationId="{E4C1D02E-D6FE-46CE-9D22-C12554779905}"/>
          </ac:spMkLst>
        </pc:spChg>
        <pc:spChg chg="add del mod">
          <ac:chgData name="Nikolay Dermendzhiev" userId="bcba64b7601bcff1" providerId="LiveId" clId="{BED00FCA-ABF9-44B4-9E0B-980922825D7E}" dt="2020-01-24T20:34:38.427" v="360"/>
          <ac:spMkLst>
            <pc:docMk/>
            <pc:sldMk cId="3601227288" sldId="262"/>
            <ac:spMk id="5" creationId="{6358A2A0-86FA-4655-BBCB-C3CC16170385}"/>
          </ac:spMkLst>
        </pc:spChg>
        <pc:spChg chg="add mod">
          <ac:chgData name="Nikolay Dermendzhiev" userId="bcba64b7601bcff1" providerId="LiveId" clId="{BED00FCA-ABF9-44B4-9E0B-980922825D7E}" dt="2020-01-24T20:44:04.366" v="421" actId="20577"/>
          <ac:spMkLst>
            <pc:docMk/>
            <pc:sldMk cId="3601227288" sldId="262"/>
            <ac:spMk id="6" creationId="{CBEEB845-0422-4A69-BF8E-6594BDF2A5F5}"/>
          </ac:spMkLst>
        </pc:spChg>
        <pc:spChg chg="add mod">
          <ac:chgData name="Nikolay Dermendzhiev" userId="bcba64b7601bcff1" providerId="LiveId" clId="{BED00FCA-ABF9-44B4-9E0B-980922825D7E}" dt="2020-01-24T20:34:42.692" v="363"/>
          <ac:spMkLst>
            <pc:docMk/>
            <pc:sldMk cId="3601227288" sldId="262"/>
            <ac:spMk id="7" creationId="{49BCF83A-E720-4557-A6D3-4AA925BB612F}"/>
          </ac:spMkLst>
        </pc:spChg>
        <pc:spChg chg="add del">
          <ac:chgData name="Nikolay Dermendzhiev" userId="bcba64b7601bcff1" providerId="LiveId" clId="{BED00FCA-ABF9-44B4-9E0B-980922825D7E}" dt="2020-01-24T20:41:32.714" v="412" actId="478"/>
          <ac:spMkLst>
            <pc:docMk/>
            <pc:sldMk cId="3601227288" sldId="262"/>
            <ac:spMk id="8" creationId="{7E92370E-C498-4317-A793-E358D6010F36}"/>
          </ac:spMkLst>
        </pc:spChg>
      </pc:sldChg>
      <pc:sldChg chg="addSp delSp modSp add">
        <pc:chgData name="Nikolay Dermendzhiev" userId="bcba64b7601bcff1" providerId="LiveId" clId="{BED00FCA-ABF9-44B4-9E0B-980922825D7E}" dt="2020-01-24T20:41:34.230" v="413" actId="478"/>
        <pc:sldMkLst>
          <pc:docMk/>
          <pc:sldMk cId="2203721927" sldId="263"/>
        </pc:sldMkLst>
        <pc:spChg chg="mod">
          <ac:chgData name="Nikolay Dermendzhiev" userId="bcba64b7601bcff1" providerId="LiveId" clId="{BED00FCA-ABF9-44B4-9E0B-980922825D7E}" dt="2020-01-24T20:34:52.736" v="396" actId="20577"/>
          <ac:spMkLst>
            <pc:docMk/>
            <pc:sldMk cId="2203721927" sldId="263"/>
            <ac:spMk id="2" creationId="{27EEA1FE-DCD5-471F-951F-86AFCDD0089D}"/>
          </ac:spMkLst>
        </pc:spChg>
        <pc:spChg chg="add del">
          <ac:chgData name="Nikolay Dermendzhiev" userId="bcba64b7601bcff1" providerId="LiveId" clId="{BED00FCA-ABF9-44B4-9E0B-980922825D7E}" dt="2020-01-24T20:41:34.230" v="413" actId="478"/>
          <ac:spMkLst>
            <pc:docMk/>
            <pc:sldMk cId="2203721927" sldId="263"/>
            <ac:spMk id="4" creationId="{D5952C29-B68D-4A49-8354-7B7FC3E5EE04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1:03:37.816" v="917" actId="113"/>
        <pc:sldMkLst>
          <pc:docMk/>
          <pc:sldMk cId="713934179" sldId="264"/>
        </pc:sldMkLst>
        <pc:spChg chg="del">
          <ac:chgData name="Nikolay Dermendzhiev" userId="bcba64b7601bcff1" providerId="LiveId" clId="{BED00FCA-ABF9-44B4-9E0B-980922825D7E}" dt="2020-01-24T20:34:57.909" v="398"/>
          <ac:spMkLst>
            <pc:docMk/>
            <pc:sldMk cId="713934179" sldId="264"/>
            <ac:spMk id="2" creationId="{195D722A-9526-42B9-BC32-00156FD04F95}"/>
          </ac:spMkLst>
        </pc:spChg>
        <pc:spChg chg="del">
          <ac:chgData name="Nikolay Dermendzhiev" userId="bcba64b7601bcff1" providerId="LiveId" clId="{BED00FCA-ABF9-44B4-9E0B-980922825D7E}" dt="2020-01-24T20:34:57.909" v="398"/>
          <ac:spMkLst>
            <pc:docMk/>
            <pc:sldMk cId="713934179" sldId="264"/>
            <ac:spMk id="3" creationId="{2F492F10-EB78-43F3-BFED-888C31F0A438}"/>
          </ac:spMkLst>
        </pc:spChg>
        <pc:spChg chg="add mod">
          <ac:chgData name="Nikolay Dermendzhiev" userId="bcba64b7601bcff1" providerId="LiveId" clId="{BED00FCA-ABF9-44B4-9E0B-980922825D7E}" dt="2020-01-24T20:35:00.775" v="402" actId="20577"/>
          <ac:spMkLst>
            <pc:docMk/>
            <pc:sldMk cId="713934179" sldId="264"/>
            <ac:spMk id="4" creationId="{00ABF4A3-4A7C-43DD-8C3C-77C3B454D895}"/>
          </ac:spMkLst>
        </pc:spChg>
        <pc:spChg chg="add del">
          <ac:chgData name="Nikolay Dermendzhiev" userId="bcba64b7601bcff1" providerId="LiveId" clId="{BED00FCA-ABF9-44B4-9E0B-980922825D7E}" dt="2020-01-24T20:41:35.652" v="414" actId="478"/>
          <ac:spMkLst>
            <pc:docMk/>
            <pc:sldMk cId="713934179" sldId="264"/>
            <ac:spMk id="5" creationId="{E4E01032-B4D4-4EE3-AF42-82E9644411E2}"/>
          </ac:spMkLst>
        </pc:spChg>
      </pc:sldChg>
      <pc:sldChg chg="addSp delSp modSp add">
        <pc:chgData name="Nikolay Dermendzhiev" userId="bcba64b7601bcff1" providerId="LiveId" clId="{BED00FCA-ABF9-44B4-9E0B-980922825D7E}" dt="2020-01-24T20:45:47.838" v="481" actId="478"/>
        <pc:sldMkLst>
          <pc:docMk/>
          <pc:sldMk cId="788535594" sldId="265"/>
        </pc:sldMkLst>
        <pc:spChg chg="del">
          <ac:chgData name="Nikolay Dermendzhiev" userId="bcba64b7601bcff1" providerId="LiveId" clId="{BED00FCA-ABF9-44B4-9E0B-980922825D7E}" dt="2020-01-24T20:45:45.405" v="479"/>
          <ac:spMkLst>
            <pc:docMk/>
            <pc:sldMk cId="788535594" sldId="265"/>
            <ac:spMk id="2" creationId="{7A9B1806-0253-4CC7-98D3-E71617E9DBC4}"/>
          </ac:spMkLst>
        </pc:spChg>
        <pc:spChg chg="add mod">
          <ac:chgData name="Nikolay Dermendzhiev" userId="bcba64b7601bcff1" providerId="LiveId" clId="{BED00FCA-ABF9-44B4-9E0B-980922825D7E}" dt="2020-01-24T20:45:46.141" v="480"/>
          <ac:spMkLst>
            <pc:docMk/>
            <pc:sldMk cId="788535594" sldId="265"/>
            <ac:spMk id="3" creationId="{815AFA42-CFD4-4D5E-9AF7-7DD05B3FD82B}"/>
          </ac:spMkLst>
        </pc:spChg>
        <pc:spChg chg="add del mod">
          <ac:chgData name="Nikolay Dermendzhiev" userId="bcba64b7601bcff1" providerId="LiveId" clId="{BED00FCA-ABF9-44B4-9E0B-980922825D7E}" dt="2020-01-24T20:45:47.838" v="481" actId="478"/>
          <ac:spMkLst>
            <pc:docMk/>
            <pc:sldMk cId="788535594" sldId="265"/>
            <ac:spMk id="4" creationId="{BAEA74C4-51E5-465E-989E-B11064A78CCF}"/>
          </ac:spMkLst>
        </pc:spChg>
      </pc:sldChg>
      <pc:sldChg chg="addSp delSp modSp add">
        <pc:chgData name="Nikolay Dermendzhiev" userId="bcba64b7601bcff1" providerId="LiveId" clId="{BED00FCA-ABF9-44B4-9E0B-980922825D7E}" dt="2020-01-24T20:46:07.542" v="519" actId="20577"/>
        <pc:sldMkLst>
          <pc:docMk/>
          <pc:sldMk cId="1665335691" sldId="266"/>
        </pc:sldMkLst>
        <pc:spChg chg="add del">
          <ac:chgData name="Nikolay Dermendzhiev" userId="bcba64b7601bcff1" providerId="LiveId" clId="{BED00FCA-ABF9-44B4-9E0B-980922825D7E}" dt="2020-01-24T20:45:54.033" v="485"/>
          <ac:spMkLst>
            <pc:docMk/>
            <pc:sldMk cId="1665335691" sldId="266"/>
            <ac:spMk id="2" creationId="{E3D3BCCB-7131-4939-8A29-C82F57F2A667}"/>
          </ac:spMkLst>
        </pc:spChg>
        <pc:spChg chg="add del">
          <ac:chgData name="Nikolay Dermendzhiev" userId="bcba64b7601bcff1" providerId="LiveId" clId="{BED00FCA-ABF9-44B4-9E0B-980922825D7E}" dt="2020-01-24T20:45:54.033" v="485"/>
          <ac:spMkLst>
            <pc:docMk/>
            <pc:sldMk cId="1665335691" sldId="266"/>
            <ac:spMk id="3" creationId="{CD6FD0A2-5E4E-404B-8040-AB754DF8B3FD}"/>
          </ac:spMkLst>
        </pc:spChg>
        <pc:spChg chg="add del mod">
          <ac:chgData name="Nikolay Dermendzhiev" userId="bcba64b7601bcff1" providerId="LiveId" clId="{BED00FCA-ABF9-44B4-9E0B-980922825D7E}" dt="2020-01-24T20:45:52.860" v="484"/>
          <ac:spMkLst>
            <pc:docMk/>
            <pc:sldMk cId="1665335691" sldId="266"/>
            <ac:spMk id="4" creationId="{2ECDA5FC-A879-42A6-8F56-3B005B5785CB}"/>
          </ac:spMkLst>
        </pc:spChg>
        <pc:spChg chg="add del mod">
          <ac:chgData name="Nikolay Dermendzhiev" userId="bcba64b7601bcff1" providerId="LiveId" clId="{BED00FCA-ABF9-44B4-9E0B-980922825D7E}" dt="2020-01-24T20:45:52.860" v="484"/>
          <ac:spMkLst>
            <pc:docMk/>
            <pc:sldMk cId="1665335691" sldId="266"/>
            <ac:spMk id="5" creationId="{7C051E81-BFC3-46FE-8D97-A15706700344}"/>
          </ac:spMkLst>
        </pc:spChg>
        <pc:spChg chg="add mod">
          <ac:chgData name="Nikolay Dermendzhiev" userId="bcba64b7601bcff1" providerId="LiveId" clId="{BED00FCA-ABF9-44B4-9E0B-980922825D7E}" dt="2020-01-24T20:46:07.542" v="519" actId="20577"/>
          <ac:spMkLst>
            <pc:docMk/>
            <pc:sldMk cId="1665335691" sldId="266"/>
            <ac:spMk id="6" creationId="{7115A446-1AA9-4961-A916-B345A94F47BE}"/>
          </ac:spMkLst>
        </pc:spChg>
        <pc:spChg chg="add mod">
          <ac:chgData name="Nikolay Dermendzhiev" userId="bcba64b7601bcff1" providerId="LiveId" clId="{BED00FCA-ABF9-44B4-9E0B-980922825D7E}" dt="2020-01-24T20:45:54.033" v="485"/>
          <ac:spMkLst>
            <pc:docMk/>
            <pc:sldMk cId="1665335691" sldId="266"/>
            <ac:spMk id="7" creationId="{97AF0815-6BAF-4D3B-AAF3-987F7F812454}"/>
          </ac:spMkLst>
        </pc:spChg>
      </pc:sldChg>
      <pc:sldChg chg="modSp add">
        <pc:chgData name="Nikolay Dermendzhiev" userId="bcba64b7601bcff1" providerId="LiveId" clId="{BED00FCA-ABF9-44B4-9E0B-980922825D7E}" dt="2020-01-24T20:46:19.047" v="539" actId="20577"/>
        <pc:sldMkLst>
          <pc:docMk/>
          <pc:sldMk cId="2715820492" sldId="267"/>
        </pc:sldMkLst>
        <pc:spChg chg="mod">
          <ac:chgData name="Nikolay Dermendzhiev" userId="bcba64b7601bcff1" providerId="LiveId" clId="{BED00FCA-ABF9-44B4-9E0B-980922825D7E}" dt="2020-01-24T20:46:19.047" v="539" actId="20577"/>
          <ac:spMkLst>
            <pc:docMk/>
            <pc:sldMk cId="2715820492" sldId="267"/>
            <ac:spMk id="2" creationId="{ED3CC139-DF2A-4126-8163-AFE99836ECEA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1:03:44.693" v="918" actId="20577"/>
        <pc:sldMkLst>
          <pc:docMk/>
          <pc:sldMk cId="2938793809" sldId="268"/>
        </pc:sldMkLst>
        <pc:spChg chg="del">
          <ac:chgData name="Nikolay Dermendzhiev" userId="bcba64b7601bcff1" providerId="LiveId" clId="{BED00FCA-ABF9-44B4-9E0B-980922825D7E}" dt="2020-01-24T20:46:25.204" v="541"/>
          <ac:spMkLst>
            <pc:docMk/>
            <pc:sldMk cId="2938793809" sldId="268"/>
            <ac:spMk id="2" creationId="{E36881AE-8B86-4A0C-9750-1493A4303B32}"/>
          </ac:spMkLst>
        </pc:spChg>
        <pc:spChg chg="del">
          <ac:chgData name="Nikolay Dermendzhiev" userId="bcba64b7601bcff1" providerId="LiveId" clId="{BED00FCA-ABF9-44B4-9E0B-980922825D7E}" dt="2020-01-24T20:46:25.204" v="541"/>
          <ac:spMkLst>
            <pc:docMk/>
            <pc:sldMk cId="2938793809" sldId="268"/>
            <ac:spMk id="3" creationId="{BAC8A2F4-1041-4D08-A2A7-4896BE5D2413}"/>
          </ac:spMkLst>
        </pc:spChg>
        <pc:spChg chg="add mod">
          <ac:chgData name="Nikolay Dermendzhiev" userId="bcba64b7601bcff1" providerId="LiveId" clId="{BED00FCA-ABF9-44B4-9E0B-980922825D7E}" dt="2020-01-24T20:46:26.642" v="545" actId="20577"/>
          <ac:spMkLst>
            <pc:docMk/>
            <pc:sldMk cId="2938793809" sldId="268"/>
            <ac:spMk id="4" creationId="{F77E100B-8FC6-4B43-991F-7A19DFD13F12}"/>
          </ac:spMkLst>
        </pc:spChg>
      </pc:sldChg>
      <pc:sldChg chg="addSp delSp modSp add">
        <pc:chgData name="Nikolay Dermendzhiev" userId="bcba64b7601bcff1" providerId="LiveId" clId="{BED00FCA-ABF9-44B4-9E0B-980922825D7E}" dt="2020-01-24T21:46:32.077" v="1153" actId="6549"/>
        <pc:sldMkLst>
          <pc:docMk/>
          <pc:sldMk cId="2664994771" sldId="269"/>
        </pc:sldMkLst>
        <pc:spChg chg="del mod">
          <ac:chgData name="Nikolay Dermendzhiev" userId="bcba64b7601bcff1" providerId="LiveId" clId="{BED00FCA-ABF9-44B4-9E0B-980922825D7E}" dt="2020-01-24T21:03:09.566" v="861"/>
          <ac:spMkLst>
            <pc:docMk/>
            <pc:sldMk cId="2664994771" sldId="269"/>
            <ac:spMk id="2" creationId="{6CC93BEE-528A-4614-82F0-2A9350FA7DAF}"/>
          </ac:spMkLst>
        </pc:spChg>
        <pc:spChg chg="add mod">
          <ac:chgData name="Nikolay Dermendzhiev" userId="bcba64b7601bcff1" providerId="LiveId" clId="{BED00FCA-ABF9-44B4-9E0B-980922825D7E}" dt="2020-01-24T21:03:22.350" v="893" actId="20577"/>
          <ac:spMkLst>
            <pc:docMk/>
            <pc:sldMk cId="2664994771" sldId="269"/>
            <ac:spMk id="3" creationId="{3E724E49-F2EA-4860-A355-E14E359A9319}"/>
          </ac:spMkLst>
        </pc:spChg>
        <pc:spChg chg="add del mod">
          <ac:chgData name="Nikolay Dermendzhiev" userId="bcba64b7601bcff1" providerId="LiveId" clId="{BED00FCA-ABF9-44B4-9E0B-980922825D7E}" dt="2020-01-24T21:03:15.549" v="871" actId="478"/>
          <ac:spMkLst>
            <pc:docMk/>
            <pc:sldMk cId="2664994771" sldId="269"/>
            <ac:spMk id="4" creationId="{22CBC8C0-6473-4D09-8219-58B916DEBDA5}"/>
          </ac:spMkLst>
        </pc:spChg>
        <pc:spChg chg="add mod">
          <ac:chgData name="Nikolay Dermendzhiev" userId="bcba64b7601bcff1" providerId="LiveId" clId="{BED00FCA-ABF9-44B4-9E0B-980922825D7E}" dt="2020-01-24T21:46:32.077" v="1153" actId="6549"/>
          <ac:spMkLst>
            <pc:docMk/>
            <pc:sldMk cId="2664994771" sldId="269"/>
            <ac:spMk id="5" creationId="{2E631B8B-2682-4B6D-A03F-24E08BF111D7}"/>
          </ac:spMkLst>
        </pc:spChg>
        <pc:picChg chg="add mod">
          <ac:chgData name="Nikolay Dermendzhiev" userId="bcba64b7601bcff1" providerId="LiveId" clId="{BED00FCA-ABF9-44B4-9E0B-980922825D7E}" dt="2020-01-24T21:46:10.716" v="1148" actId="1076"/>
          <ac:picMkLst>
            <pc:docMk/>
            <pc:sldMk cId="2664994771" sldId="269"/>
            <ac:picMk id="4" creationId="{2E18E634-17F0-4446-9473-31AAAD4712A9}"/>
          </ac:picMkLst>
        </pc:picChg>
      </pc:sldChg>
      <pc:sldChg chg="addSp delSp modSp add modTransition">
        <pc:chgData name="Nikolay Dermendzhiev" userId="bcba64b7601bcff1" providerId="LiveId" clId="{BED00FCA-ABF9-44B4-9E0B-980922825D7E}" dt="2020-01-24T21:06:47.041" v="1051"/>
        <pc:sldMkLst>
          <pc:docMk/>
          <pc:sldMk cId="464895182" sldId="270"/>
        </pc:sldMkLst>
        <pc:spChg chg="del">
          <ac:chgData name="Nikolay Dermendzhiev" userId="bcba64b7601bcff1" providerId="LiveId" clId="{BED00FCA-ABF9-44B4-9E0B-980922825D7E}" dt="2020-01-24T21:03:55.782" v="920"/>
          <ac:spMkLst>
            <pc:docMk/>
            <pc:sldMk cId="464895182" sldId="270"/>
            <ac:spMk id="2" creationId="{031ED578-C449-4CE3-B7C3-4B2256A83E36}"/>
          </ac:spMkLst>
        </pc:spChg>
        <pc:spChg chg="del">
          <ac:chgData name="Nikolay Dermendzhiev" userId="bcba64b7601bcff1" providerId="LiveId" clId="{BED00FCA-ABF9-44B4-9E0B-980922825D7E}" dt="2020-01-24T21:03:55.782" v="920"/>
          <ac:spMkLst>
            <pc:docMk/>
            <pc:sldMk cId="464895182" sldId="270"/>
            <ac:spMk id="3" creationId="{999DD179-2D9E-4D4B-A591-24EBBC754C82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4" creationId="{98589A3E-FAD4-415E-9FD9-2D185DB19D44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5" creationId="{C322AB00-2821-4583-809A-2BDBDC618CCB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6" creationId="{08DAEA4E-CCDA-4B5D-A6D0-770C919287C6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7" creationId="{B63B3F1F-837E-4C29-A43A-3CEAD4E8D3E5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8" creationId="{D15DE9F3-A201-4CA9-A621-DB440710B2D5}"/>
          </ac:spMkLst>
        </pc:spChg>
        <pc:spChg chg="add mod">
          <ac:chgData name="Nikolay Dermendzhiev" userId="bcba64b7601bcff1" providerId="LiveId" clId="{BED00FCA-ABF9-44B4-9E0B-980922825D7E}" dt="2020-01-24T21:04:00.707" v="930" actId="20577"/>
          <ac:spMkLst>
            <pc:docMk/>
            <pc:sldMk cId="464895182" sldId="270"/>
            <ac:spMk id="9" creationId="{EC0D9738-7152-4828-90BA-556CD9E7C40E}"/>
          </ac:spMkLst>
        </pc:spChg>
        <pc:spChg chg="add mod">
          <ac:chgData name="Nikolay Dermendzhiev" userId="bcba64b7601bcff1" providerId="LiveId" clId="{BED00FCA-ABF9-44B4-9E0B-980922825D7E}" dt="2020-01-24T21:05:57.293" v="1000" actId="20577"/>
          <ac:spMkLst>
            <pc:docMk/>
            <pc:sldMk cId="464895182" sldId="270"/>
            <ac:spMk id="10" creationId="{1ADC3314-4346-4D45-B9A0-08D7946ABFA3}"/>
          </ac:spMkLst>
        </pc:spChg>
      </pc:sldChg>
      <pc:sldChg chg="modSp add">
        <pc:chgData name="Nikolay Dermendzhiev" userId="bcba64b7601bcff1" providerId="LiveId" clId="{BED00FCA-ABF9-44B4-9E0B-980922825D7E}" dt="2020-01-24T21:04:37.904" v="986" actId="403"/>
        <pc:sldMkLst>
          <pc:docMk/>
          <pc:sldMk cId="1483504787" sldId="271"/>
        </pc:sldMkLst>
        <pc:spChg chg="mod">
          <ac:chgData name="Nikolay Dermendzhiev" userId="bcba64b7601bcff1" providerId="LiveId" clId="{BED00FCA-ABF9-44B4-9E0B-980922825D7E}" dt="2020-01-24T21:04:27.116" v="938" actId="20577"/>
          <ac:spMkLst>
            <pc:docMk/>
            <pc:sldMk cId="1483504787" sldId="271"/>
            <ac:spMk id="2" creationId="{F1EACBA4-DC20-4F1D-8F22-D2B10C1C988E}"/>
          </ac:spMkLst>
        </pc:spChg>
        <pc:spChg chg="mod">
          <ac:chgData name="Nikolay Dermendzhiev" userId="bcba64b7601bcff1" providerId="LiveId" clId="{BED00FCA-ABF9-44B4-9E0B-980922825D7E}" dt="2020-01-24T21:04:37.904" v="986" actId="403"/>
          <ac:spMkLst>
            <pc:docMk/>
            <pc:sldMk cId="1483504787" sldId="271"/>
            <ac:spMk id="3" creationId="{BA420FAD-59D8-4179-AC8F-469BDBE7723C}"/>
          </ac:spMkLst>
        </pc:spChg>
      </pc:sldChg>
      <pc:sldChg chg="modSp add">
        <pc:chgData name="Nikolay Dermendzhiev" userId="bcba64b7601bcff1" providerId="LiveId" clId="{BED00FCA-ABF9-44B4-9E0B-980922825D7E}" dt="2020-01-24T21:41:25.977" v="1103" actId="20577"/>
        <pc:sldMkLst>
          <pc:docMk/>
          <pc:sldMk cId="4194217703" sldId="272"/>
        </pc:sldMkLst>
        <pc:spChg chg="mod">
          <ac:chgData name="Nikolay Dermendzhiev" userId="bcba64b7601bcff1" providerId="LiveId" clId="{BED00FCA-ABF9-44B4-9E0B-980922825D7E}" dt="2020-01-24T21:41:25.977" v="1103" actId="20577"/>
          <ac:spMkLst>
            <pc:docMk/>
            <pc:sldMk cId="4194217703" sldId="272"/>
            <ac:spMk id="2" creationId="{12E6BDA8-035B-48AB-A717-0B7C691452AF}"/>
          </ac:spMkLst>
        </pc:spChg>
        <pc:spChg chg="mod">
          <ac:chgData name="Nikolay Dermendzhiev" userId="bcba64b7601bcff1" providerId="LiveId" clId="{BED00FCA-ABF9-44B4-9E0B-980922825D7E}" dt="2020-01-24T21:06:38.187" v="1050" actId="403"/>
          <ac:spMkLst>
            <pc:docMk/>
            <pc:sldMk cId="4194217703" sldId="272"/>
            <ac:spMk id="3" creationId="{87128D75-4E71-4C49-B3F4-D84303664E45}"/>
          </ac:spMkLst>
        </pc:spChg>
      </pc:sldChg>
      <pc:sldChg chg="addSp delSp modSp add">
        <pc:chgData name="Nikolay Dermendzhiev" userId="bcba64b7601bcff1" providerId="LiveId" clId="{BED00FCA-ABF9-44B4-9E0B-980922825D7E}" dt="2020-01-24T21:07:37.676" v="1101" actId="1076"/>
        <pc:sldMkLst>
          <pc:docMk/>
          <pc:sldMk cId="521611509" sldId="273"/>
        </pc:sldMkLst>
        <pc:spChg chg="mod">
          <ac:chgData name="Nikolay Dermendzhiev" userId="bcba64b7601bcff1" providerId="LiveId" clId="{BED00FCA-ABF9-44B4-9E0B-980922825D7E}" dt="2020-01-24T21:07:17.346" v="1070" actId="20577"/>
          <ac:spMkLst>
            <pc:docMk/>
            <pc:sldMk cId="521611509" sldId="273"/>
            <ac:spMk id="2" creationId="{13F53D82-FD9B-48E5-AA6C-6E25B7C2E7BB}"/>
          </ac:spMkLst>
        </pc:spChg>
        <pc:spChg chg="add del mod">
          <ac:chgData name="Nikolay Dermendzhiev" userId="bcba64b7601bcff1" providerId="LiveId" clId="{BED00FCA-ABF9-44B4-9E0B-980922825D7E}" dt="2020-01-24T21:07:37.676" v="1101" actId="1076"/>
          <ac:spMkLst>
            <pc:docMk/>
            <pc:sldMk cId="521611509" sldId="273"/>
            <ac:spMk id="3" creationId="{AF7EAAA7-DBB0-4A11-8BCE-EDC526254296}"/>
          </ac:spMkLst>
        </pc:spChg>
      </pc:sldChg>
      <pc:sldChg chg="addSp delSp modSp add">
        <pc:chgData name="Nikolay Dermendzhiev" userId="bcba64b7601bcff1" providerId="LiveId" clId="{BED00FCA-ABF9-44B4-9E0B-980922825D7E}" dt="2020-01-28T20:41:49.658" v="1184" actId="20577"/>
        <pc:sldMkLst>
          <pc:docMk/>
          <pc:sldMk cId="497938649" sldId="274"/>
        </pc:sldMkLst>
        <pc:spChg chg="del">
          <ac:chgData name="Nikolay Dermendzhiev" userId="bcba64b7601bcff1" providerId="LiveId" clId="{BED00FCA-ABF9-44B4-9E0B-980922825D7E}" dt="2020-01-28T20:41:42.957" v="1155"/>
          <ac:spMkLst>
            <pc:docMk/>
            <pc:sldMk cId="497938649" sldId="274"/>
            <ac:spMk id="2" creationId="{92C34F65-4AB0-4F82-A5B8-F68A817572BA}"/>
          </ac:spMkLst>
        </pc:spChg>
        <pc:spChg chg="add mod">
          <ac:chgData name="Nikolay Dermendzhiev" userId="bcba64b7601bcff1" providerId="LiveId" clId="{BED00FCA-ABF9-44B4-9E0B-980922825D7E}" dt="2020-01-28T20:41:49.658" v="1184" actId="20577"/>
          <ac:spMkLst>
            <pc:docMk/>
            <pc:sldMk cId="497938649" sldId="274"/>
            <ac:spMk id="3" creationId="{B508F739-58F9-4454-988A-E7620E9C1DB2}"/>
          </ac:spMkLst>
        </pc:spChg>
        <pc:spChg chg="add mod">
          <ac:chgData name="Nikolay Dermendzhiev" userId="bcba64b7601bcff1" providerId="LiveId" clId="{BED00FCA-ABF9-44B4-9E0B-980922825D7E}" dt="2020-01-28T20:41:42.957" v="1155"/>
          <ac:spMkLst>
            <pc:docMk/>
            <pc:sldMk cId="497938649" sldId="274"/>
            <ac:spMk id="4" creationId="{41F78818-6A0B-4019-A9AE-ADC9D68BE277}"/>
          </ac:spMkLst>
        </pc:spChg>
      </pc:sldChg>
    </pc:docChg>
  </pc:docChgLst>
  <pc:docChgLst>
    <pc:chgData name="Nikolay Dermendzhiev" userId="bcba64b7601bcff1" providerId="LiveId" clId="{94C13E55-3893-46FD-8A5E-B237DBDB37C0}"/>
    <pc:docChg chg="undo custSel mod addSld delSld modSld sldOrd delSection modSection">
      <pc:chgData name="Nikolay Dermendzhiev" userId="bcba64b7601bcff1" providerId="LiveId" clId="{94C13E55-3893-46FD-8A5E-B237DBDB37C0}" dt="2020-02-25T22:48:47.910" v="4075"/>
      <pc:docMkLst>
        <pc:docMk/>
      </pc:docMkLst>
      <pc:sldChg chg="modSp modNotesTx">
        <pc:chgData name="Nikolay Dermendzhiev" userId="bcba64b7601bcff1" providerId="LiveId" clId="{94C13E55-3893-46FD-8A5E-B237DBDB37C0}" dt="2020-02-25T05:11:09.271" v="4004" actId="14100"/>
        <pc:sldMkLst>
          <pc:docMk/>
          <pc:sldMk cId="3014557493" sldId="256"/>
        </pc:sldMkLst>
        <pc:spChg chg="mod">
          <ac:chgData name="Nikolay Dermendzhiev" userId="bcba64b7601bcff1" providerId="LiveId" clId="{94C13E55-3893-46FD-8A5E-B237DBDB37C0}" dt="2020-02-25T05:11:09.271" v="4004" actId="14100"/>
          <ac:spMkLst>
            <pc:docMk/>
            <pc:sldMk cId="3014557493" sldId="256"/>
            <ac:spMk id="2" creationId="{46FFDD1E-1E9F-49D1-B2BC-324CEF5D2028}"/>
          </ac:spMkLst>
        </pc:spChg>
        <pc:spChg chg="mod">
          <ac:chgData name="Nikolay Dermendzhiev" userId="bcba64b7601bcff1" providerId="LiveId" clId="{94C13E55-3893-46FD-8A5E-B237DBDB37C0}" dt="2020-02-18T23:00:36.736" v="3984" actId="20577"/>
          <ac:spMkLst>
            <pc:docMk/>
            <pc:sldMk cId="3014557493" sldId="256"/>
            <ac:spMk id="3" creationId="{F6FD9F4D-2F8E-407B-BD2E-25AAE9A397FF}"/>
          </ac:spMkLst>
        </pc:spChg>
      </pc:sldChg>
      <pc:sldChg chg="addSp delSp modSp del modTransition">
        <pc:chgData name="Nikolay Dermendzhiev" userId="bcba64b7601bcff1" providerId="LiveId" clId="{94C13E55-3893-46FD-8A5E-B237DBDB37C0}" dt="2020-02-25T21:22:08.947" v="4019" actId="2696"/>
        <pc:sldMkLst>
          <pc:docMk/>
          <pc:sldMk cId="2295014993" sldId="257"/>
        </pc:sldMkLst>
        <pc:spChg chg="mod">
          <ac:chgData name="Nikolay Dermendzhiev" userId="bcba64b7601bcff1" providerId="LiveId" clId="{94C13E55-3893-46FD-8A5E-B237DBDB37C0}" dt="2020-02-18T22:22:04.069" v="3871" actId="20577"/>
          <ac:spMkLst>
            <pc:docMk/>
            <pc:sldMk cId="2295014993" sldId="257"/>
            <ac:spMk id="2" creationId="{7DE83378-3333-4432-8E2E-46BA0691D3E8}"/>
          </ac:spMkLst>
        </pc:spChg>
        <pc:picChg chg="del">
          <ac:chgData name="Nikolay Dermendzhiev" userId="bcba64b7601bcff1" providerId="LiveId" clId="{94C13E55-3893-46FD-8A5E-B237DBDB37C0}" dt="2020-02-10T16:40:57.830" v="891" actId="478"/>
          <ac:picMkLst>
            <pc:docMk/>
            <pc:sldMk cId="2295014993" sldId="257"/>
            <ac:picMk id="4" creationId="{AB22D343-2EA2-4A22-B7F8-81C0946A4E43}"/>
          </ac:picMkLst>
        </pc:picChg>
        <pc:picChg chg="add mod">
          <ac:chgData name="Nikolay Dermendzhiev" userId="bcba64b7601bcff1" providerId="LiveId" clId="{94C13E55-3893-46FD-8A5E-B237DBDB37C0}" dt="2020-02-18T22:19:10.267" v="3849" actId="1076"/>
          <ac:picMkLst>
            <pc:docMk/>
            <pc:sldMk cId="2295014993" sldId="257"/>
            <ac:picMk id="4" creationId="{E4CE0A69-91AC-4613-A638-306A01C6418C}"/>
          </ac:picMkLst>
        </pc:picChg>
      </pc:sldChg>
      <pc:sldChg chg="modSp del ord modTransition">
        <pc:chgData name="Nikolay Dermendzhiev" userId="bcba64b7601bcff1" providerId="LiveId" clId="{94C13E55-3893-46FD-8A5E-B237DBDB37C0}" dt="2020-02-25T21:22:11.275" v="4020" actId="2696"/>
        <pc:sldMkLst>
          <pc:docMk/>
          <pc:sldMk cId="781120619" sldId="258"/>
        </pc:sldMkLst>
        <pc:spChg chg="mod">
          <ac:chgData name="Nikolay Dermendzhiev" userId="bcba64b7601bcff1" providerId="LiveId" clId="{94C13E55-3893-46FD-8A5E-B237DBDB37C0}" dt="2020-02-18T22:22:08.930" v="3872"/>
          <ac:spMkLst>
            <pc:docMk/>
            <pc:sldMk cId="781120619" sldId="258"/>
            <ac:spMk id="2" creationId="{7DE83378-3333-4432-8E2E-46BA0691D3E8}"/>
          </ac:spMkLst>
        </pc:spChg>
      </pc:sldChg>
      <pc:sldChg chg="modSp modAnim modNotesTx">
        <pc:chgData name="Nikolay Dermendzhiev" userId="bcba64b7601bcff1" providerId="LiveId" clId="{94C13E55-3893-46FD-8A5E-B237DBDB37C0}" dt="2020-02-25T21:34:32.530" v="4052" actId="20577"/>
        <pc:sldMkLst>
          <pc:docMk/>
          <pc:sldMk cId="1023623095" sldId="259"/>
        </pc:sldMkLst>
        <pc:spChg chg="mod">
          <ac:chgData name="Nikolay Dermendzhiev" userId="bcba64b7601bcff1" providerId="LiveId" clId="{94C13E55-3893-46FD-8A5E-B237DBDB37C0}" dt="2020-02-18T20:20:23.104" v="3624" actId="27636"/>
          <ac:spMkLst>
            <pc:docMk/>
            <pc:sldMk cId="1023623095" sldId="259"/>
            <ac:spMk id="3" creationId="{56C9062B-F3A7-43B3-9FD3-607E514AB0C4}"/>
          </ac:spMkLst>
        </pc:spChg>
      </pc:sldChg>
      <pc:sldChg chg="modSp modNotesTx">
        <pc:chgData name="Nikolay Dermendzhiev" userId="bcba64b7601bcff1" providerId="LiveId" clId="{94C13E55-3893-46FD-8A5E-B237DBDB37C0}" dt="2020-02-18T22:56:17.022" v="3945" actId="20577"/>
        <pc:sldMkLst>
          <pc:docMk/>
          <pc:sldMk cId="921431150" sldId="260"/>
        </pc:sldMkLst>
        <pc:spChg chg="mod">
          <ac:chgData name="Nikolay Dermendzhiev" userId="bcba64b7601bcff1" providerId="LiveId" clId="{94C13E55-3893-46FD-8A5E-B237DBDB37C0}" dt="2020-02-18T21:06:30.061" v="3716" actId="20577"/>
          <ac:spMkLst>
            <pc:docMk/>
            <pc:sldMk cId="921431150" sldId="260"/>
            <ac:spMk id="4" creationId="{6DAEA744-D30E-423E-9274-7F1997069AA2}"/>
          </ac:spMkLst>
        </pc:spChg>
      </pc:sldChg>
      <pc:sldChg chg="delSp modNotesTx">
        <pc:chgData name="Nikolay Dermendzhiev" userId="bcba64b7601bcff1" providerId="LiveId" clId="{94C13E55-3893-46FD-8A5E-B237DBDB37C0}" dt="2020-02-10T16:34:12.367" v="851" actId="478"/>
        <pc:sldMkLst>
          <pc:docMk/>
          <pc:sldMk cId="3962698138" sldId="261"/>
        </pc:sldMkLst>
        <pc:spChg chg="del">
          <ac:chgData name="Nikolay Dermendzhiev" userId="bcba64b7601bcff1" providerId="LiveId" clId="{94C13E55-3893-46FD-8A5E-B237DBDB37C0}" dt="2020-02-10T16:34:12.367" v="851" actId="478"/>
          <ac:spMkLst>
            <pc:docMk/>
            <pc:sldMk cId="3962698138" sldId="261"/>
            <ac:spMk id="3" creationId="{B578DBB8-0918-4CFB-B0FD-2A226477D2C7}"/>
          </ac:spMkLst>
        </pc:spChg>
      </pc:sldChg>
      <pc:sldChg chg="modSp modAnim modNotesTx">
        <pc:chgData name="Nikolay Dermendzhiev" userId="bcba64b7601bcff1" providerId="LiveId" clId="{94C13E55-3893-46FD-8A5E-B237DBDB37C0}" dt="2020-02-25T22:01:35.862" v="4053" actId="20577"/>
        <pc:sldMkLst>
          <pc:docMk/>
          <pc:sldMk cId="3601227288" sldId="262"/>
        </pc:sldMkLst>
        <pc:spChg chg="mod">
          <ac:chgData name="Nikolay Dermendzhiev" userId="bcba64b7601bcff1" providerId="LiveId" clId="{94C13E55-3893-46FD-8A5E-B237DBDB37C0}" dt="2020-02-25T22:01:35.862" v="4053" actId="20577"/>
          <ac:spMkLst>
            <pc:docMk/>
            <pc:sldMk cId="3601227288" sldId="262"/>
            <ac:spMk id="7" creationId="{49BCF83A-E720-4557-A6D3-4AA925BB612F}"/>
          </ac:spMkLst>
        </pc:spChg>
      </pc:sldChg>
      <pc:sldChg chg="modSp modNotesTx">
        <pc:chgData name="Nikolay Dermendzhiev" userId="bcba64b7601bcff1" providerId="LiveId" clId="{94C13E55-3893-46FD-8A5E-B237DBDB37C0}" dt="2020-02-18T22:57:18.362" v="3955" actId="20577"/>
        <pc:sldMkLst>
          <pc:docMk/>
          <pc:sldMk cId="2203721927" sldId="263"/>
        </pc:sldMkLst>
        <pc:spChg chg="mod">
          <ac:chgData name="Nikolay Dermendzhiev" userId="bcba64b7601bcff1" providerId="LiveId" clId="{94C13E55-3893-46FD-8A5E-B237DBDB37C0}" dt="2020-02-18T22:57:18.362" v="3955" actId="20577"/>
          <ac:spMkLst>
            <pc:docMk/>
            <pc:sldMk cId="2203721927" sldId="263"/>
            <ac:spMk id="3" creationId="{EE49D799-3AF7-43A0-A216-D386BDA10D0B}"/>
          </ac:spMkLst>
        </pc:spChg>
      </pc:sldChg>
      <pc:sldChg chg="modNotesTx">
        <pc:chgData name="Nikolay Dermendzhiev" userId="bcba64b7601bcff1" providerId="LiveId" clId="{94C13E55-3893-46FD-8A5E-B237DBDB37C0}" dt="2020-02-10T16:00:01.094" v="572" actId="20577"/>
        <pc:sldMkLst>
          <pc:docMk/>
          <pc:sldMk cId="713934179" sldId="264"/>
        </pc:sldMkLst>
      </pc:sldChg>
      <pc:sldChg chg="modNotesTx">
        <pc:chgData name="Nikolay Dermendzhiev" userId="bcba64b7601bcff1" providerId="LiveId" clId="{94C13E55-3893-46FD-8A5E-B237DBDB37C0}" dt="2020-02-17T21:44:21.712" v="3000" actId="5793"/>
        <pc:sldMkLst>
          <pc:docMk/>
          <pc:sldMk cId="788535594" sldId="265"/>
        </pc:sldMkLst>
      </pc:sldChg>
      <pc:sldChg chg="modSp modAnim modNotesTx">
        <pc:chgData name="Nikolay Dermendzhiev" userId="bcba64b7601bcff1" providerId="LiveId" clId="{94C13E55-3893-46FD-8A5E-B237DBDB37C0}" dt="2020-02-25T22:11:15.402" v="4059" actId="20577"/>
        <pc:sldMkLst>
          <pc:docMk/>
          <pc:sldMk cId="1665335691" sldId="266"/>
        </pc:sldMkLst>
        <pc:spChg chg="mod">
          <ac:chgData name="Nikolay Dermendzhiev" userId="bcba64b7601bcff1" providerId="LiveId" clId="{94C13E55-3893-46FD-8A5E-B237DBDB37C0}" dt="2020-02-17T21:44:59.684" v="3110" actId="20577"/>
          <ac:spMkLst>
            <pc:docMk/>
            <pc:sldMk cId="1665335691" sldId="266"/>
            <ac:spMk id="7" creationId="{97AF0815-6BAF-4D3B-AAF3-987F7F812454}"/>
          </ac:spMkLst>
        </pc:spChg>
      </pc:sldChg>
      <pc:sldChg chg="modSp modAnim modNotesTx">
        <pc:chgData name="Nikolay Dermendzhiev" userId="bcba64b7601bcff1" providerId="LiveId" clId="{94C13E55-3893-46FD-8A5E-B237DBDB37C0}" dt="2020-02-18T22:57:45.104" v="3956" actId="20577"/>
        <pc:sldMkLst>
          <pc:docMk/>
          <pc:sldMk cId="2715820492" sldId="267"/>
        </pc:sldMkLst>
        <pc:spChg chg="mod">
          <ac:chgData name="Nikolay Dermendzhiev" userId="bcba64b7601bcff1" providerId="LiveId" clId="{94C13E55-3893-46FD-8A5E-B237DBDB37C0}" dt="2020-02-15T17:58:34.457" v="2399"/>
          <ac:spMkLst>
            <pc:docMk/>
            <pc:sldMk cId="2715820492" sldId="267"/>
            <ac:spMk id="3" creationId="{CE3BB7DC-D6DA-4485-8288-03FD273B89C6}"/>
          </ac:spMkLst>
        </pc:spChg>
      </pc:sldChg>
      <pc:sldChg chg="modNotesTx">
        <pc:chgData name="Nikolay Dermendzhiev" userId="bcba64b7601bcff1" providerId="LiveId" clId="{94C13E55-3893-46FD-8A5E-B237DBDB37C0}" dt="2020-02-18T22:58:03.997" v="3959" actId="113"/>
        <pc:sldMkLst>
          <pc:docMk/>
          <pc:sldMk cId="2938793809" sldId="268"/>
        </pc:sldMkLst>
      </pc:sldChg>
      <pc:sldChg chg="modSp modTransition">
        <pc:chgData name="Nikolay Dermendzhiev" userId="bcba64b7601bcff1" providerId="LiveId" clId="{94C13E55-3893-46FD-8A5E-B237DBDB37C0}" dt="2020-02-25T05:10:20.225" v="3997" actId="1076"/>
        <pc:sldMkLst>
          <pc:docMk/>
          <pc:sldMk cId="2664994771" sldId="269"/>
        </pc:sldMkLst>
        <pc:spChg chg="mod">
          <ac:chgData name="Nikolay Dermendzhiev" userId="bcba64b7601bcff1" providerId="LiveId" clId="{94C13E55-3893-46FD-8A5E-B237DBDB37C0}" dt="2020-02-25T05:10:20.225" v="3997" actId="1076"/>
          <ac:spMkLst>
            <pc:docMk/>
            <pc:sldMk cId="2664994771" sldId="269"/>
            <ac:spMk id="5" creationId="{2E631B8B-2682-4B6D-A03F-24E08BF111D7}"/>
          </ac:spMkLst>
        </pc:spChg>
        <pc:picChg chg="mod">
          <ac:chgData name="Nikolay Dermendzhiev" userId="bcba64b7601bcff1" providerId="LiveId" clId="{94C13E55-3893-46FD-8A5E-B237DBDB37C0}" dt="2020-02-25T05:10:20.225" v="3997" actId="1076"/>
          <ac:picMkLst>
            <pc:docMk/>
            <pc:sldMk cId="2664994771" sldId="269"/>
            <ac:picMk id="4" creationId="{2E18E634-17F0-4446-9473-31AAAD4712A9}"/>
          </ac:picMkLst>
        </pc:picChg>
      </pc:sldChg>
      <pc:sldChg chg="modSp ord modTransition modNotesTx">
        <pc:chgData name="Nikolay Dermendzhiev" userId="bcba64b7601bcff1" providerId="LiveId" clId="{94C13E55-3893-46FD-8A5E-B237DBDB37C0}" dt="2020-02-25T22:48:47.910" v="4075"/>
        <pc:sldMkLst>
          <pc:docMk/>
          <pc:sldMk cId="464895182" sldId="270"/>
        </pc:sldMkLst>
        <pc:spChg chg="mod">
          <ac:chgData name="Nikolay Dermendzhiev" userId="bcba64b7601bcff1" providerId="LiveId" clId="{94C13E55-3893-46FD-8A5E-B237DBDB37C0}" dt="2020-02-15T13:23:39.058" v="1675"/>
          <ac:spMkLst>
            <pc:docMk/>
            <pc:sldMk cId="464895182" sldId="270"/>
            <ac:spMk id="10" creationId="{1ADC3314-4346-4D45-B9A0-08D7946ABFA3}"/>
          </ac:spMkLst>
        </pc:spChg>
      </pc:sldChg>
      <pc:sldChg chg="modSp modAnim">
        <pc:chgData name="Nikolay Dermendzhiev" userId="bcba64b7601bcff1" providerId="LiveId" clId="{94C13E55-3893-46FD-8A5E-B237DBDB37C0}" dt="2020-02-25T21:24:02.091" v="4047" actId="20577"/>
        <pc:sldMkLst>
          <pc:docMk/>
          <pc:sldMk cId="1483504787" sldId="271"/>
        </pc:sldMkLst>
        <pc:spChg chg="mod">
          <ac:chgData name="Nikolay Dermendzhiev" userId="bcba64b7601bcff1" providerId="LiveId" clId="{94C13E55-3893-46FD-8A5E-B237DBDB37C0}" dt="2020-02-25T21:24:00.759" v="4045" actId="20577"/>
          <ac:spMkLst>
            <pc:docMk/>
            <pc:sldMk cId="1483504787" sldId="271"/>
            <ac:spMk id="3" creationId="{BA420FAD-59D8-4179-AC8F-469BDBE7723C}"/>
          </ac:spMkLst>
        </pc:spChg>
      </pc:sldChg>
      <pc:sldChg chg="modSp modAnim modNotesTx">
        <pc:chgData name="Nikolay Dermendzhiev" userId="bcba64b7601bcff1" providerId="LiveId" clId="{94C13E55-3893-46FD-8A5E-B237DBDB37C0}" dt="2020-02-18T22:58:57.766" v="3982" actId="20577"/>
        <pc:sldMkLst>
          <pc:docMk/>
          <pc:sldMk cId="4194217703" sldId="272"/>
        </pc:sldMkLst>
        <pc:spChg chg="mod">
          <ac:chgData name="Nikolay Dermendzhiev" userId="bcba64b7601bcff1" providerId="LiveId" clId="{94C13E55-3893-46FD-8A5E-B237DBDB37C0}" dt="2020-02-18T20:08:37.663" v="3508" actId="20577"/>
          <ac:spMkLst>
            <pc:docMk/>
            <pc:sldMk cId="4194217703" sldId="272"/>
            <ac:spMk id="3" creationId="{87128D75-4E71-4C49-B3F4-D84303664E45}"/>
          </ac:spMkLst>
        </pc:spChg>
      </pc:sldChg>
      <pc:sldChg chg="addSp delSp modSp modTransition">
        <pc:chgData name="Nikolay Dermendzhiev" userId="bcba64b7601bcff1" providerId="LiveId" clId="{94C13E55-3893-46FD-8A5E-B237DBDB37C0}" dt="2020-02-25T05:15:28.651" v="4018" actId="1076"/>
        <pc:sldMkLst>
          <pc:docMk/>
          <pc:sldMk cId="521611509" sldId="273"/>
        </pc:sldMkLst>
        <pc:spChg chg="del">
          <ac:chgData name="Nikolay Dermendzhiev" userId="bcba64b7601bcff1" providerId="LiveId" clId="{94C13E55-3893-46FD-8A5E-B237DBDB37C0}" dt="2020-02-25T05:14:05.758" v="4005" actId="478"/>
          <ac:spMkLst>
            <pc:docMk/>
            <pc:sldMk cId="521611509" sldId="273"/>
            <ac:spMk id="3" creationId="{AF7EAAA7-DBB0-4A11-8BCE-EDC526254296}"/>
          </ac:spMkLst>
        </pc:spChg>
        <pc:spChg chg="add mod">
          <ac:chgData name="Nikolay Dermendzhiev" userId="bcba64b7601bcff1" providerId="LiveId" clId="{94C13E55-3893-46FD-8A5E-B237DBDB37C0}" dt="2020-02-25T05:15:28.651" v="4018" actId="1076"/>
          <ac:spMkLst>
            <pc:docMk/>
            <pc:sldMk cId="521611509" sldId="273"/>
            <ac:spMk id="4" creationId="{6D01CA98-D9A3-490F-BC64-3802FF60E40E}"/>
          </ac:spMkLst>
        </pc:spChg>
        <pc:spChg chg="add del mod">
          <ac:chgData name="Nikolay Dermendzhiev" userId="bcba64b7601bcff1" providerId="LiveId" clId="{94C13E55-3893-46FD-8A5E-B237DBDB37C0}" dt="2020-02-25T05:14:07.662" v="4006" actId="478"/>
          <ac:spMkLst>
            <pc:docMk/>
            <pc:sldMk cId="521611509" sldId="273"/>
            <ac:spMk id="6" creationId="{742B0379-178B-45F2-B70E-B0F69EE272D6}"/>
          </ac:spMkLst>
        </pc:spChg>
        <pc:picChg chg="add mod">
          <ac:chgData name="Nikolay Dermendzhiev" userId="bcba64b7601bcff1" providerId="LiveId" clId="{94C13E55-3893-46FD-8A5E-B237DBDB37C0}" dt="2020-02-25T05:15:25.338" v="4017" actId="1076"/>
          <ac:picMkLst>
            <pc:docMk/>
            <pc:sldMk cId="521611509" sldId="273"/>
            <ac:picMk id="8" creationId="{97358D52-13B5-40B1-8BE2-AB3B433E08F6}"/>
          </ac:picMkLst>
        </pc:picChg>
      </pc:sldChg>
      <pc:sldChg chg="addSp delSp modSp del">
        <pc:chgData name="Nikolay Dermendzhiev" userId="bcba64b7601bcff1" providerId="LiveId" clId="{94C13E55-3893-46FD-8A5E-B237DBDB37C0}" dt="2020-02-10T19:43:23.262" v="926" actId="2696"/>
        <pc:sldMkLst>
          <pc:docMk/>
          <pc:sldMk cId="497938649" sldId="274"/>
        </pc:sldMkLst>
        <pc:spChg chg="del mod">
          <ac:chgData name="Nikolay Dermendzhiev" userId="bcba64b7601bcff1" providerId="LiveId" clId="{94C13E55-3893-46FD-8A5E-B237DBDB37C0}" dt="2020-02-10T19:42:24.187" v="909" actId="478"/>
          <ac:spMkLst>
            <pc:docMk/>
            <pc:sldMk cId="497938649" sldId="274"/>
            <ac:spMk id="3" creationId="{B508F739-58F9-4454-988A-E7620E9C1DB2}"/>
          </ac:spMkLst>
        </pc:spChg>
        <pc:spChg chg="del mod">
          <ac:chgData name="Nikolay Dermendzhiev" userId="bcba64b7601bcff1" providerId="LiveId" clId="{94C13E55-3893-46FD-8A5E-B237DBDB37C0}" dt="2020-02-10T19:42:44.233" v="917" actId="478"/>
          <ac:spMkLst>
            <pc:docMk/>
            <pc:sldMk cId="497938649" sldId="274"/>
            <ac:spMk id="4" creationId="{41F78818-6A0B-4019-A9AE-ADC9D68BE277}"/>
          </ac:spMkLst>
        </pc:spChg>
        <pc:spChg chg="add del mod">
          <ac:chgData name="Nikolay Dermendzhiev" userId="bcba64b7601bcff1" providerId="LiveId" clId="{94C13E55-3893-46FD-8A5E-B237DBDB37C0}" dt="2020-02-10T19:42:43.113" v="916" actId="20577"/>
          <ac:spMkLst>
            <pc:docMk/>
            <pc:sldMk cId="497938649" sldId="274"/>
            <ac:spMk id="6" creationId="{4909D217-D1F3-414F-A820-E6BBFF914FF2}"/>
          </ac:spMkLst>
        </pc:spChg>
        <pc:spChg chg="add del mod">
          <ac:chgData name="Nikolay Dermendzhiev" userId="bcba64b7601bcff1" providerId="LiveId" clId="{94C13E55-3893-46FD-8A5E-B237DBDB37C0}" dt="2020-02-10T19:42:45.613" v="918" actId="478"/>
          <ac:spMkLst>
            <pc:docMk/>
            <pc:sldMk cId="497938649" sldId="274"/>
            <ac:spMk id="8" creationId="{A2CDC58C-88BE-4065-A25A-1D44634A7CEC}"/>
          </ac:spMkLst>
        </pc:spChg>
        <pc:picChg chg="add mod">
          <ac:chgData name="Nikolay Dermendzhiev" userId="bcba64b7601bcff1" providerId="LiveId" clId="{94C13E55-3893-46FD-8A5E-B237DBDB37C0}" dt="2020-02-10T19:42:48.073" v="921" actId="1076"/>
          <ac:picMkLst>
            <pc:docMk/>
            <pc:sldMk cId="497938649" sldId="274"/>
            <ac:picMk id="2" creationId="{BD58965E-E33D-4561-82DB-D0AFC3FD9CCD}"/>
          </ac:picMkLst>
        </pc:picChg>
      </pc:sldChg>
      <pc:sldChg chg="delSp modSp add">
        <pc:chgData name="Nikolay Dermendzhiev" userId="bcba64b7601bcff1" providerId="LiveId" clId="{94C13E55-3893-46FD-8A5E-B237DBDB37C0}" dt="2020-02-10T16:00:29.414" v="575" actId="478"/>
        <pc:sldMkLst>
          <pc:docMk/>
          <pc:sldMk cId="3281600171" sldId="275"/>
        </pc:sldMkLst>
        <pc:spChg chg="mod">
          <ac:chgData name="Nikolay Dermendzhiev" userId="bcba64b7601bcff1" providerId="LiveId" clId="{94C13E55-3893-46FD-8A5E-B237DBDB37C0}" dt="2020-02-10T16:00:26.579" v="574"/>
          <ac:spMkLst>
            <pc:docMk/>
            <pc:sldMk cId="3281600171" sldId="275"/>
            <ac:spMk id="2" creationId="{9D2C9C82-65CA-499B-AEB5-40913A90A81D}"/>
          </ac:spMkLst>
        </pc:spChg>
        <pc:spChg chg="del">
          <ac:chgData name="Nikolay Dermendzhiev" userId="bcba64b7601bcff1" providerId="LiveId" clId="{94C13E55-3893-46FD-8A5E-B237DBDB37C0}" dt="2020-02-10T16:00:29.414" v="575" actId="478"/>
          <ac:spMkLst>
            <pc:docMk/>
            <pc:sldMk cId="3281600171" sldId="275"/>
            <ac:spMk id="3" creationId="{B578DBB8-0918-4CFB-B0FD-2A226477D2C7}"/>
          </ac:spMkLst>
        </pc:spChg>
      </pc:sldChg>
      <pc:sldChg chg="modSp add modAnim modNotesTx">
        <pc:chgData name="Nikolay Dermendzhiev" userId="bcba64b7601bcff1" providerId="LiveId" clId="{94C13E55-3893-46FD-8A5E-B237DBDB37C0}" dt="2020-02-18T22:56:34.045" v="3948" actId="20577"/>
        <pc:sldMkLst>
          <pc:docMk/>
          <pc:sldMk cId="3712371627" sldId="276"/>
        </pc:sldMkLst>
        <pc:spChg chg="mod">
          <ac:chgData name="Nikolay Dermendzhiev" userId="bcba64b7601bcff1" providerId="LiveId" clId="{94C13E55-3893-46FD-8A5E-B237DBDB37C0}" dt="2020-02-15T12:46:14.531" v="1662" actId="14100"/>
          <ac:spMkLst>
            <pc:docMk/>
            <pc:sldMk cId="3712371627" sldId="276"/>
            <ac:spMk id="6" creationId="{CBEEB845-0422-4A69-BF8E-6594BDF2A5F5}"/>
          </ac:spMkLst>
        </pc:spChg>
        <pc:spChg chg="mod">
          <ac:chgData name="Nikolay Dermendzhiev" userId="bcba64b7601bcff1" providerId="LiveId" clId="{94C13E55-3893-46FD-8A5E-B237DBDB37C0}" dt="2020-02-18T21:09:24.982" v="3747" actId="20577"/>
          <ac:spMkLst>
            <pc:docMk/>
            <pc:sldMk cId="3712371627" sldId="276"/>
            <ac:spMk id="7" creationId="{49BCF83A-E720-4557-A6D3-4AA925BB612F}"/>
          </ac:spMkLst>
        </pc:spChg>
      </pc:sldChg>
      <pc:sldChg chg="add modNotesTx">
        <pc:chgData name="Nikolay Dermendzhiev" userId="bcba64b7601bcff1" providerId="LiveId" clId="{94C13E55-3893-46FD-8A5E-B237DBDB37C0}" dt="2020-02-18T22:56:50.797" v="3949" actId="20577"/>
        <pc:sldMkLst>
          <pc:docMk/>
          <pc:sldMk cId="1415794486" sldId="277"/>
        </pc:sldMkLst>
      </pc:sldChg>
      <pc:sldChg chg="modSp add modNotesTx">
        <pc:chgData name="Nikolay Dermendzhiev" userId="bcba64b7601bcff1" providerId="LiveId" clId="{94C13E55-3893-46FD-8A5E-B237DBDB37C0}" dt="2020-02-10T19:44:45.102" v="947" actId="20577"/>
        <pc:sldMkLst>
          <pc:docMk/>
          <pc:sldMk cId="2796672633" sldId="278"/>
        </pc:sldMkLst>
        <pc:spChg chg="mod">
          <ac:chgData name="Nikolay Dermendzhiev" userId="bcba64b7601bcff1" providerId="LiveId" clId="{94C13E55-3893-46FD-8A5E-B237DBDB37C0}" dt="2020-02-10T19:44:45.102" v="947" actId="20577"/>
          <ac:spMkLst>
            <pc:docMk/>
            <pc:sldMk cId="2796672633" sldId="278"/>
            <ac:spMk id="4" creationId="{6DAEA744-D30E-423E-9274-7F1997069AA2}"/>
          </ac:spMkLst>
        </pc:spChg>
      </pc:sldChg>
      <pc:sldChg chg="modSp add del ord modNotesTx">
        <pc:chgData name="Nikolay Dermendzhiev" userId="bcba64b7601bcff1" providerId="LiveId" clId="{94C13E55-3893-46FD-8A5E-B237DBDB37C0}" dt="2020-02-10T19:43:24.282" v="927" actId="2696"/>
        <pc:sldMkLst>
          <pc:docMk/>
          <pc:sldMk cId="2953334185" sldId="278"/>
        </pc:sldMkLst>
        <pc:spChg chg="mod">
          <ac:chgData name="Nikolay Dermendzhiev" userId="bcba64b7601bcff1" providerId="LiveId" clId="{94C13E55-3893-46FD-8A5E-B237DBDB37C0}" dt="2020-02-10T19:41:29.523" v="905" actId="14100"/>
          <ac:spMkLst>
            <pc:docMk/>
            <pc:sldMk cId="2953334185" sldId="278"/>
            <ac:spMk id="4" creationId="{6DAEA744-D30E-423E-9274-7F1997069AA2}"/>
          </ac:spMkLst>
        </pc:spChg>
      </pc:sldChg>
      <pc:sldChg chg="addSp delSp modSp add modAnim modNotesTx">
        <pc:chgData name="Nikolay Dermendzhiev" userId="bcba64b7601bcff1" providerId="LiveId" clId="{94C13E55-3893-46FD-8A5E-B237DBDB37C0}" dt="2020-02-18T22:58:12.663" v="3960" actId="20577"/>
        <pc:sldMkLst>
          <pc:docMk/>
          <pc:sldMk cId="46511104" sldId="279"/>
        </pc:sldMkLst>
        <pc:spChg chg="del">
          <ac:chgData name="Nikolay Dermendzhiev" userId="bcba64b7601bcff1" providerId="LiveId" clId="{94C13E55-3893-46FD-8A5E-B237DBDB37C0}" dt="2020-02-10T19:45:03.482" v="949"/>
          <ac:spMkLst>
            <pc:docMk/>
            <pc:sldMk cId="46511104" sldId="279"/>
            <ac:spMk id="2" creationId="{363BEB5F-C55B-4DB0-AFC3-E7A79161046D}"/>
          </ac:spMkLst>
        </pc:spChg>
        <pc:spChg chg="del">
          <ac:chgData name="Nikolay Dermendzhiev" userId="bcba64b7601bcff1" providerId="LiveId" clId="{94C13E55-3893-46FD-8A5E-B237DBDB37C0}" dt="2020-02-10T19:45:03.482" v="949"/>
          <ac:spMkLst>
            <pc:docMk/>
            <pc:sldMk cId="46511104" sldId="279"/>
            <ac:spMk id="3" creationId="{FAFE0429-7984-44FE-B0BB-2966EED138CE}"/>
          </ac:spMkLst>
        </pc:spChg>
        <pc:spChg chg="add mod">
          <ac:chgData name="Nikolay Dermendzhiev" userId="bcba64b7601bcff1" providerId="LiveId" clId="{94C13E55-3893-46FD-8A5E-B237DBDB37C0}" dt="2020-02-10T19:45:17.847" v="969" actId="20577"/>
          <ac:spMkLst>
            <pc:docMk/>
            <pc:sldMk cId="46511104" sldId="279"/>
            <ac:spMk id="4" creationId="{D6289143-92EC-4288-A26E-FCBBA91F4DF3}"/>
          </ac:spMkLst>
        </pc:spChg>
        <pc:spChg chg="add mod">
          <ac:chgData name="Nikolay Dermendzhiev" userId="bcba64b7601bcff1" providerId="LiveId" clId="{94C13E55-3893-46FD-8A5E-B237DBDB37C0}" dt="2020-02-15T18:50:13.579" v="2601" actId="113"/>
          <ac:spMkLst>
            <pc:docMk/>
            <pc:sldMk cId="46511104" sldId="279"/>
            <ac:spMk id="5" creationId="{B7274CEF-DCF0-4CC0-9A87-3EA88FEE748F}"/>
          </ac:spMkLst>
        </pc:spChg>
      </pc:sldChg>
      <pc:sldChg chg="modSp add del">
        <pc:chgData name="Nikolay Dermendzhiev" userId="bcba64b7601bcff1" providerId="LiveId" clId="{94C13E55-3893-46FD-8A5E-B237DBDB37C0}" dt="2020-02-10T19:43:22.192" v="925" actId="2696"/>
        <pc:sldMkLst>
          <pc:docMk/>
          <pc:sldMk cId="3982289735" sldId="279"/>
        </pc:sldMkLst>
        <pc:spChg chg="mod">
          <ac:chgData name="Nikolay Dermendzhiev" userId="bcba64b7601bcff1" providerId="LiveId" clId="{94C13E55-3893-46FD-8A5E-B237DBDB37C0}" dt="2020-02-10T19:43:02.014" v="924"/>
          <ac:spMkLst>
            <pc:docMk/>
            <pc:sldMk cId="3982289735" sldId="279"/>
            <ac:spMk id="2" creationId="{F44E2296-7269-48E9-9C99-F72A0032D2FA}"/>
          </ac:spMkLst>
        </pc:spChg>
      </pc:sldChg>
      <pc:sldChg chg="addSp delSp modSp add modAnim">
        <pc:chgData name="Nikolay Dermendzhiev" userId="bcba64b7601bcff1" providerId="LiveId" clId="{94C13E55-3893-46FD-8A5E-B237DBDB37C0}" dt="2020-02-10T19:51:41.832" v="1053"/>
        <pc:sldMkLst>
          <pc:docMk/>
          <pc:sldMk cId="368795715" sldId="280"/>
        </pc:sldMkLst>
        <pc:spChg chg="mod">
          <ac:chgData name="Nikolay Dermendzhiev" userId="bcba64b7601bcff1" providerId="LiveId" clId="{94C13E55-3893-46FD-8A5E-B237DBDB37C0}" dt="2020-02-10T19:48:16.754" v="1014" actId="20577"/>
          <ac:spMkLst>
            <pc:docMk/>
            <pc:sldMk cId="368795715" sldId="280"/>
            <ac:spMk id="2" creationId="{53CCEE99-F6B3-4487-B3EE-C1B82CBBB27E}"/>
          </ac:spMkLst>
        </pc:spChg>
        <pc:spChg chg="del">
          <ac:chgData name="Nikolay Dermendzhiev" userId="bcba64b7601bcff1" providerId="LiveId" clId="{94C13E55-3893-46FD-8A5E-B237DBDB37C0}" dt="2020-02-10T19:48:17.974" v="1015" actId="478"/>
          <ac:spMkLst>
            <pc:docMk/>
            <pc:sldMk cId="368795715" sldId="280"/>
            <ac:spMk id="3" creationId="{1ACD62C1-35C9-48CD-A05B-FFD0F29BE701}"/>
          </ac:spMkLst>
        </pc:spChg>
        <pc:spChg chg="add del mod">
          <ac:chgData name="Nikolay Dermendzhiev" userId="bcba64b7601bcff1" providerId="LiveId" clId="{94C13E55-3893-46FD-8A5E-B237DBDB37C0}" dt="2020-02-10T19:49:28.268" v="1026" actId="11529"/>
          <ac:spMkLst>
            <pc:docMk/>
            <pc:sldMk cId="368795715" sldId="280"/>
            <ac:spMk id="8" creationId="{EB1AF568-B071-470C-AC97-ACB008831047}"/>
          </ac:spMkLst>
        </pc:spChg>
        <pc:spChg chg="add del mod">
          <ac:chgData name="Nikolay Dermendzhiev" userId="bcba64b7601bcff1" providerId="LiveId" clId="{94C13E55-3893-46FD-8A5E-B237DBDB37C0}" dt="2020-02-10T19:50:04.117" v="1030" actId="478"/>
          <ac:spMkLst>
            <pc:docMk/>
            <pc:sldMk cId="368795715" sldId="280"/>
            <ac:spMk id="9" creationId="{9C8173DB-C72A-48E0-BC85-BAD14F6E29B5}"/>
          </ac:spMkLst>
        </pc:spChg>
        <pc:spChg chg="add del mod">
          <ac:chgData name="Nikolay Dermendzhiev" userId="bcba64b7601bcff1" providerId="LiveId" clId="{94C13E55-3893-46FD-8A5E-B237DBDB37C0}" dt="2020-02-10T19:50:47.350" v="1037" actId="478"/>
          <ac:spMkLst>
            <pc:docMk/>
            <pc:sldMk cId="368795715" sldId="280"/>
            <ac:spMk id="10" creationId="{11E7731E-477F-4DA4-8428-813E44ED6927}"/>
          </ac:spMkLst>
        </pc:spChg>
        <pc:spChg chg="add mod">
          <ac:chgData name="Nikolay Dermendzhiev" userId="bcba64b7601bcff1" providerId="LiveId" clId="{94C13E55-3893-46FD-8A5E-B237DBDB37C0}" dt="2020-02-10T19:51:36.218" v="1050" actId="1076"/>
          <ac:spMkLst>
            <pc:docMk/>
            <pc:sldMk cId="368795715" sldId="280"/>
            <ac:spMk id="11" creationId="{9DAF3F69-F0A2-4CA8-8034-795F9CEA6230}"/>
          </ac:spMkLst>
        </pc:spChg>
        <pc:picChg chg="add mod">
          <ac:chgData name="Nikolay Dermendzhiev" userId="bcba64b7601bcff1" providerId="LiveId" clId="{94C13E55-3893-46FD-8A5E-B237DBDB37C0}" dt="2020-02-10T19:48:47.452" v="1022" actId="1076"/>
          <ac:picMkLst>
            <pc:docMk/>
            <pc:sldMk cId="368795715" sldId="280"/>
            <ac:picMk id="4" creationId="{151783EC-7687-4929-9707-359715B71B21}"/>
          </ac:picMkLst>
        </pc:picChg>
        <pc:picChg chg="add mod">
          <ac:chgData name="Nikolay Dermendzhiev" userId="bcba64b7601bcff1" providerId="LiveId" clId="{94C13E55-3893-46FD-8A5E-B237DBDB37C0}" dt="2020-02-10T19:48:46.130" v="1021" actId="1076"/>
          <ac:picMkLst>
            <pc:docMk/>
            <pc:sldMk cId="368795715" sldId="280"/>
            <ac:picMk id="5" creationId="{DED56A5D-2905-4EAC-9797-AEE9009F979B}"/>
          </ac:picMkLst>
        </pc:picChg>
        <pc:cxnChg chg="add del mod">
          <ac:chgData name="Nikolay Dermendzhiev" userId="bcba64b7601bcff1" providerId="LiveId" clId="{94C13E55-3893-46FD-8A5E-B237DBDB37C0}" dt="2020-02-10T19:49:08.365" v="1024" actId="478"/>
          <ac:cxnSpMkLst>
            <pc:docMk/>
            <pc:sldMk cId="368795715" sldId="280"/>
            <ac:cxnSpMk id="7" creationId="{4F91BDDF-DCC3-4BE2-AA70-D41E84AEA530}"/>
          </ac:cxnSpMkLst>
        </pc:cxnChg>
      </pc:sldChg>
      <pc:sldChg chg="add del">
        <pc:chgData name="Nikolay Dermendzhiev" userId="bcba64b7601bcff1" providerId="LiveId" clId="{94C13E55-3893-46FD-8A5E-B237DBDB37C0}" dt="2020-02-10T20:49:54.200" v="1182" actId="2696"/>
        <pc:sldMkLst>
          <pc:docMk/>
          <pc:sldMk cId="838298534" sldId="281"/>
        </pc:sldMkLst>
      </pc:sldChg>
      <pc:sldChg chg="addSp delSp modSp add del">
        <pc:chgData name="Nikolay Dermendzhiev" userId="bcba64b7601bcff1" providerId="LiveId" clId="{94C13E55-3893-46FD-8A5E-B237DBDB37C0}" dt="2020-02-17T21:45:29.925" v="3115" actId="2696"/>
        <pc:sldMkLst>
          <pc:docMk/>
          <pc:sldMk cId="1363607292" sldId="281"/>
        </pc:sldMkLst>
        <pc:spChg chg="del">
          <ac:chgData name="Nikolay Dermendzhiev" userId="bcba64b7601bcff1" providerId="LiveId" clId="{94C13E55-3893-46FD-8A5E-B237DBDB37C0}" dt="2020-02-10T20:50:02.816" v="1184"/>
          <ac:spMkLst>
            <pc:docMk/>
            <pc:sldMk cId="1363607292" sldId="281"/>
            <ac:spMk id="2" creationId="{CAEB3830-4FD4-4202-93A0-51A354B5E023}"/>
          </ac:spMkLst>
        </pc:spChg>
        <pc:spChg chg="del">
          <ac:chgData name="Nikolay Dermendzhiev" userId="bcba64b7601bcff1" providerId="LiveId" clId="{94C13E55-3893-46FD-8A5E-B237DBDB37C0}" dt="2020-02-10T20:50:02.816" v="1184"/>
          <ac:spMkLst>
            <pc:docMk/>
            <pc:sldMk cId="1363607292" sldId="281"/>
            <ac:spMk id="3" creationId="{6E9A2217-18BF-4E25-A004-86A30FF3AF2B}"/>
          </ac:spMkLst>
        </pc:spChg>
        <pc:spChg chg="add mod">
          <ac:chgData name="Nikolay Dermendzhiev" userId="bcba64b7601bcff1" providerId="LiveId" clId="{94C13E55-3893-46FD-8A5E-B237DBDB37C0}" dt="2020-02-10T20:50:08.403" v="1187" actId="1076"/>
          <ac:spMkLst>
            <pc:docMk/>
            <pc:sldMk cId="1363607292" sldId="281"/>
            <ac:spMk id="4" creationId="{AF401096-FFF6-4839-9E14-4845BD6CE11E}"/>
          </ac:spMkLst>
        </pc:spChg>
        <pc:spChg chg="add del mod">
          <ac:chgData name="Nikolay Dermendzhiev" userId="bcba64b7601bcff1" providerId="LiveId" clId="{94C13E55-3893-46FD-8A5E-B237DBDB37C0}" dt="2020-02-10T20:50:05.191" v="1186" actId="478"/>
          <ac:spMkLst>
            <pc:docMk/>
            <pc:sldMk cId="1363607292" sldId="281"/>
            <ac:spMk id="5" creationId="{2C5EB143-5538-432F-AEA1-0505B099AAE8}"/>
          </ac:spMkLst>
        </pc:spChg>
      </pc:sldChg>
      <pc:sldChg chg="modSp add del">
        <pc:chgData name="Nikolay Dermendzhiev" userId="bcba64b7601bcff1" providerId="LiveId" clId="{94C13E55-3893-46FD-8A5E-B237DBDB37C0}" dt="2020-02-10T20:47:54.813" v="1166" actId="2696"/>
        <pc:sldMkLst>
          <pc:docMk/>
          <pc:sldMk cId="1426185335" sldId="281"/>
        </pc:sldMkLst>
        <pc:spChg chg="mod">
          <ac:chgData name="Nikolay Dermendzhiev" userId="bcba64b7601bcff1" providerId="LiveId" clId="{94C13E55-3893-46FD-8A5E-B237DBDB37C0}" dt="2020-02-10T19:53:31.125" v="1062"/>
          <ac:spMkLst>
            <pc:docMk/>
            <pc:sldMk cId="1426185335" sldId="281"/>
            <ac:spMk id="4" creationId="{6DAEA744-D30E-423E-9274-7F1997069AA2}"/>
          </ac:spMkLst>
        </pc:spChg>
      </pc:sldChg>
      <pc:sldChg chg="addSp delSp modSp add del">
        <pc:chgData name="Nikolay Dermendzhiev" userId="bcba64b7601bcff1" providerId="LiveId" clId="{94C13E55-3893-46FD-8A5E-B237DBDB37C0}" dt="2020-02-17T21:45:31.635" v="3116" actId="2696"/>
        <pc:sldMkLst>
          <pc:docMk/>
          <pc:sldMk cId="200944579" sldId="282"/>
        </pc:sldMkLst>
        <pc:spChg chg="del">
          <ac:chgData name="Nikolay Dermendzhiev" userId="bcba64b7601bcff1" providerId="LiveId" clId="{94C13E55-3893-46FD-8A5E-B237DBDB37C0}" dt="2020-02-10T20:50:14.208" v="1189"/>
          <ac:spMkLst>
            <pc:docMk/>
            <pc:sldMk cId="200944579" sldId="282"/>
            <ac:spMk id="2" creationId="{8E40D8E4-E0CF-4917-A8AB-292FE633A1C3}"/>
          </ac:spMkLst>
        </pc:spChg>
        <pc:spChg chg="del">
          <ac:chgData name="Nikolay Dermendzhiev" userId="bcba64b7601bcff1" providerId="LiveId" clId="{94C13E55-3893-46FD-8A5E-B237DBDB37C0}" dt="2020-02-10T20:50:14.208" v="1189"/>
          <ac:spMkLst>
            <pc:docMk/>
            <pc:sldMk cId="200944579" sldId="282"/>
            <ac:spMk id="3" creationId="{756A070E-471F-4D7F-B9E6-036686151922}"/>
          </ac:spMkLst>
        </pc:spChg>
        <pc:spChg chg="add mod">
          <ac:chgData name="Nikolay Dermendzhiev" userId="bcba64b7601bcff1" providerId="LiveId" clId="{94C13E55-3893-46FD-8A5E-B237DBDB37C0}" dt="2020-02-10T20:50:14.838" v="1190"/>
          <ac:spMkLst>
            <pc:docMk/>
            <pc:sldMk cId="200944579" sldId="282"/>
            <ac:spMk id="4" creationId="{CEDF6218-B3F3-4006-839D-3C1C1AA5249C}"/>
          </ac:spMkLst>
        </pc:spChg>
        <pc:spChg chg="add mod">
          <ac:chgData name="Nikolay Dermendzhiev" userId="bcba64b7601bcff1" providerId="LiveId" clId="{94C13E55-3893-46FD-8A5E-B237DBDB37C0}" dt="2020-02-15T19:07:57.418" v="2700"/>
          <ac:spMkLst>
            <pc:docMk/>
            <pc:sldMk cId="200944579" sldId="282"/>
            <ac:spMk id="5" creationId="{3387362C-3251-4E59-B92F-D31101ABC062}"/>
          </ac:spMkLst>
        </pc:spChg>
      </pc:sldChg>
      <pc:sldChg chg="addSp delSp modSp add del modNotesTx">
        <pc:chgData name="Nikolay Dermendzhiev" userId="bcba64b7601bcff1" providerId="LiveId" clId="{94C13E55-3893-46FD-8A5E-B237DBDB37C0}" dt="2020-02-10T20:47:52.010" v="1165" actId="2696"/>
        <pc:sldMkLst>
          <pc:docMk/>
          <pc:sldMk cId="1625183054" sldId="282"/>
        </pc:sldMkLst>
        <pc:spChg chg="del">
          <ac:chgData name="Nikolay Dermendzhiev" userId="bcba64b7601bcff1" providerId="LiveId" clId="{94C13E55-3893-46FD-8A5E-B237DBDB37C0}" dt="2020-02-10T19:53:51.564" v="1064"/>
          <ac:spMkLst>
            <pc:docMk/>
            <pc:sldMk cId="1625183054" sldId="282"/>
            <ac:spMk id="2" creationId="{50989F97-2349-4F98-8D3C-F483FE80C99C}"/>
          </ac:spMkLst>
        </pc:spChg>
        <pc:spChg chg="del">
          <ac:chgData name="Nikolay Dermendzhiev" userId="bcba64b7601bcff1" providerId="LiveId" clId="{94C13E55-3893-46FD-8A5E-B237DBDB37C0}" dt="2020-02-10T19:53:51.564" v="1064"/>
          <ac:spMkLst>
            <pc:docMk/>
            <pc:sldMk cId="1625183054" sldId="282"/>
            <ac:spMk id="3" creationId="{627B0326-C1D0-45A3-9EC5-0D2983303F6C}"/>
          </ac:spMkLst>
        </pc:spChg>
        <pc:spChg chg="add del mod">
          <ac:chgData name="Nikolay Dermendzhiev" userId="bcba64b7601bcff1" providerId="LiveId" clId="{94C13E55-3893-46FD-8A5E-B237DBDB37C0}" dt="2020-02-10T19:53:55.385" v="1065"/>
          <ac:spMkLst>
            <pc:docMk/>
            <pc:sldMk cId="1625183054" sldId="282"/>
            <ac:spMk id="4" creationId="{2C0A86F2-6CEC-40D0-8AF3-AC535AD24443}"/>
          </ac:spMkLst>
        </pc:spChg>
        <pc:spChg chg="add del mod">
          <ac:chgData name="Nikolay Dermendzhiev" userId="bcba64b7601bcff1" providerId="LiveId" clId="{94C13E55-3893-46FD-8A5E-B237DBDB37C0}" dt="2020-02-10T19:53:55.385" v="1065"/>
          <ac:spMkLst>
            <pc:docMk/>
            <pc:sldMk cId="1625183054" sldId="282"/>
            <ac:spMk id="5" creationId="{132225F1-1836-4A3C-A8EE-F30EFA23FF18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6" creationId="{5867BAB0-4004-45FE-B8E9-150F89332DBF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7" creationId="{44342619-1B88-4BE9-80FD-672C329E35C5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8" creationId="{614487AF-9F74-4D80-A0B4-BB759A9C018F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9" creationId="{70511422-ABD1-4CFD-BFB3-888A8F83370D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10" creationId="{C3121D64-FAFD-4DB6-A7CC-B51145F860AD}"/>
          </ac:spMkLst>
        </pc:spChg>
        <pc:spChg chg="add mod">
          <ac:chgData name="Nikolay Dermendzhiev" userId="bcba64b7601bcff1" providerId="LiveId" clId="{94C13E55-3893-46FD-8A5E-B237DBDB37C0}" dt="2020-02-10T19:54:07.785" v="1099" actId="20577"/>
          <ac:spMkLst>
            <pc:docMk/>
            <pc:sldMk cId="1625183054" sldId="282"/>
            <ac:spMk id="11" creationId="{81DF7DC1-4904-4366-A6F8-012EBCACDC1B}"/>
          </ac:spMkLst>
        </pc:spChg>
        <pc:spChg chg="add mod">
          <ac:chgData name="Nikolay Dermendzhiev" userId="bcba64b7601bcff1" providerId="LiveId" clId="{94C13E55-3893-46FD-8A5E-B237DBDB37C0}" dt="2020-02-10T19:54:26.965" v="1105" actId="20577"/>
          <ac:spMkLst>
            <pc:docMk/>
            <pc:sldMk cId="1625183054" sldId="282"/>
            <ac:spMk id="12" creationId="{CA2F89F5-BF1A-4BCD-AFA3-3FFE7B96EECB}"/>
          </ac:spMkLst>
        </pc:spChg>
      </pc:sldChg>
      <pc:sldChg chg="addSp modSp add mod setBg modNotesTx">
        <pc:chgData name="Nikolay Dermendzhiev" userId="bcba64b7601bcff1" providerId="LiveId" clId="{94C13E55-3893-46FD-8A5E-B237DBDB37C0}" dt="2020-02-18T22:57:56.743" v="3957" actId="20577"/>
        <pc:sldMkLst>
          <pc:docMk/>
          <pc:sldMk cId="918129500" sldId="283"/>
        </pc:sldMkLst>
        <pc:spChg chg="mod">
          <ac:chgData name="Nikolay Dermendzhiev" userId="bcba64b7601bcff1" providerId="LiveId" clId="{94C13E55-3893-46FD-8A5E-B237DBDB37C0}" dt="2020-02-15T17:54:52.739" v="2390" actId="26606"/>
          <ac:spMkLst>
            <pc:docMk/>
            <pc:sldMk cId="918129500" sldId="283"/>
            <ac:spMk id="2" creationId="{ED3CC139-DF2A-4126-8163-AFE99836ECEA}"/>
          </ac:spMkLst>
        </pc:spChg>
        <pc:spChg chg="mod ord">
          <ac:chgData name="Nikolay Dermendzhiev" userId="bcba64b7601bcff1" providerId="LiveId" clId="{94C13E55-3893-46FD-8A5E-B237DBDB37C0}" dt="2020-02-15T17:54:52.739" v="2390" actId="26606"/>
          <ac:spMkLst>
            <pc:docMk/>
            <pc:sldMk cId="918129500" sldId="283"/>
            <ac:spMk id="3" creationId="{CE3BB7DC-D6DA-4485-8288-03FD273B89C6}"/>
          </ac:spMkLst>
        </pc:spChg>
        <pc:picChg chg="add mod">
          <ac:chgData name="Nikolay Dermendzhiev" userId="bcba64b7601bcff1" providerId="LiveId" clId="{94C13E55-3893-46FD-8A5E-B237DBDB37C0}" dt="2020-02-15T17:54:55.992" v="2392" actId="1076"/>
          <ac:picMkLst>
            <pc:docMk/>
            <pc:sldMk cId="918129500" sldId="283"/>
            <ac:picMk id="4" creationId="{E09E8FE1-7939-470E-950F-695548192DC5}"/>
          </ac:picMkLst>
        </pc:picChg>
      </pc:sldChg>
      <pc:sldChg chg="modSp add del">
        <pc:chgData name="Nikolay Dermendzhiev" userId="bcba64b7601bcff1" providerId="LiveId" clId="{94C13E55-3893-46FD-8A5E-B237DBDB37C0}" dt="2020-02-15T17:58:40.014" v="2400" actId="2696"/>
        <pc:sldMkLst>
          <pc:docMk/>
          <pc:sldMk cId="4068487292" sldId="284"/>
        </pc:sldMkLst>
        <pc:spChg chg="mod">
          <ac:chgData name="Nikolay Dermendzhiev" userId="bcba64b7601bcff1" providerId="LiveId" clId="{94C13E55-3893-46FD-8A5E-B237DBDB37C0}" dt="2020-02-15T17:55:00.395" v="2394"/>
          <ac:spMkLst>
            <pc:docMk/>
            <pc:sldMk cId="4068487292" sldId="284"/>
            <ac:spMk id="2" creationId="{B2145151-9E06-434B-B696-5B0C8C490105}"/>
          </ac:spMkLst>
        </pc:spChg>
        <pc:spChg chg="mod">
          <ac:chgData name="Nikolay Dermendzhiev" userId="bcba64b7601bcff1" providerId="LiveId" clId="{94C13E55-3893-46FD-8A5E-B237DBDB37C0}" dt="2020-02-15T17:55:11.820" v="2396"/>
          <ac:spMkLst>
            <pc:docMk/>
            <pc:sldMk cId="4068487292" sldId="284"/>
            <ac:spMk id="3" creationId="{E3E13803-1CC6-4F81-A223-6274AFD81495}"/>
          </ac:spMkLst>
        </pc:spChg>
      </pc:sldChg>
      <pc:sldChg chg="addSp delSp modSp add modNotesTx">
        <pc:chgData name="Nikolay Dermendzhiev" userId="bcba64b7601bcff1" providerId="LiveId" clId="{94C13E55-3893-46FD-8A5E-B237DBDB37C0}" dt="2020-02-18T20:55:09.485" v="3640" actId="5793"/>
        <pc:sldMkLst>
          <pc:docMk/>
          <pc:sldMk cId="4138969552" sldId="284"/>
        </pc:sldMkLst>
        <pc:spChg chg="add del mod">
          <ac:chgData name="Nikolay Dermendzhiev" userId="bcba64b7601bcff1" providerId="LiveId" clId="{94C13E55-3893-46FD-8A5E-B237DBDB37C0}" dt="2020-02-15T18:04:35.406" v="2438"/>
          <ac:spMkLst>
            <pc:docMk/>
            <pc:sldMk cId="4138969552" sldId="284"/>
            <ac:spMk id="2" creationId="{1ACFA201-4B80-49AD-BBE4-E522440B1A41}"/>
          </ac:spMkLst>
        </pc:spChg>
        <pc:spChg chg="add del mod">
          <ac:chgData name="Nikolay Dermendzhiev" userId="bcba64b7601bcff1" providerId="LiveId" clId="{94C13E55-3893-46FD-8A5E-B237DBDB37C0}" dt="2020-02-15T18:04:37.597" v="2439" actId="478"/>
          <ac:spMkLst>
            <pc:docMk/>
            <pc:sldMk cId="4138969552" sldId="284"/>
            <ac:spMk id="3" creationId="{106BD8A5-ECD0-4835-B877-F7D56368F689}"/>
          </ac:spMkLst>
        </pc:spChg>
        <pc:spChg chg="mod">
          <ac:chgData name="Nikolay Dermendzhiev" userId="bcba64b7601bcff1" providerId="LiveId" clId="{94C13E55-3893-46FD-8A5E-B237DBDB37C0}" dt="2020-02-15T18:04:45.116" v="2440" actId="1076"/>
          <ac:spMkLst>
            <pc:docMk/>
            <pc:sldMk cId="4138969552" sldId="284"/>
            <ac:spMk id="4" creationId="{AF401096-FFF6-4839-9E14-4845BD6CE11E}"/>
          </ac:spMkLst>
        </pc:spChg>
      </pc:sldChg>
      <pc:sldChg chg="addSp delSp modSp add modAnim modNotesTx">
        <pc:chgData name="Nikolay Dermendzhiev" userId="bcba64b7601bcff1" providerId="LiveId" clId="{94C13E55-3893-46FD-8A5E-B237DBDB37C0}" dt="2020-02-18T21:57:02.202" v="3830" actId="27636"/>
        <pc:sldMkLst>
          <pc:docMk/>
          <pc:sldMk cId="1784135686" sldId="285"/>
        </pc:sldMkLst>
        <pc:spChg chg="del">
          <ac:chgData name="Nikolay Dermendzhiev" userId="bcba64b7601bcff1" providerId="LiveId" clId="{94C13E55-3893-46FD-8A5E-B237DBDB37C0}" dt="2020-02-15T18:05:49.508" v="2451"/>
          <ac:spMkLst>
            <pc:docMk/>
            <pc:sldMk cId="1784135686" sldId="285"/>
            <ac:spMk id="2" creationId="{B48050C5-0F33-44DC-B14B-10E2A371A837}"/>
          </ac:spMkLst>
        </pc:spChg>
        <pc:spChg chg="del">
          <ac:chgData name="Nikolay Dermendzhiev" userId="bcba64b7601bcff1" providerId="LiveId" clId="{94C13E55-3893-46FD-8A5E-B237DBDB37C0}" dt="2020-02-15T18:05:49.508" v="2451"/>
          <ac:spMkLst>
            <pc:docMk/>
            <pc:sldMk cId="1784135686" sldId="285"/>
            <ac:spMk id="3" creationId="{0EAE54DB-E921-490E-8B9F-3E5A61A08508}"/>
          </ac:spMkLst>
        </pc:spChg>
        <pc:spChg chg="add mod">
          <ac:chgData name="Nikolay Dermendzhiev" userId="bcba64b7601bcff1" providerId="LiveId" clId="{94C13E55-3893-46FD-8A5E-B237DBDB37C0}" dt="2020-02-15T18:05:51.994" v="2464" actId="20577"/>
          <ac:spMkLst>
            <pc:docMk/>
            <pc:sldMk cId="1784135686" sldId="285"/>
            <ac:spMk id="4" creationId="{C2B38AA5-3E12-4122-883C-FBF694CF3100}"/>
          </ac:spMkLst>
        </pc:spChg>
        <pc:spChg chg="add mod">
          <ac:chgData name="Nikolay Dermendzhiev" userId="bcba64b7601bcff1" providerId="LiveId" clId="{94C13E55-3893-46FD-8A5E-B237DBDB37C0}" dt="2020-02-18T21:57:02.202" v="3830" actId="27636"/>
          <ac:spMkLst>
            <pc:docMk/>
            <pc:sldMk cId="1784135686" sldId="285"/>
            <ac:spMk id="5" creationId="{ACA1DE09-8DE8-4B76-9BCF-5FB2E137A6C1}"/>
          </ac:spMkLst>
        </pc:spChg>
      </pc:sldChg>
      <pc:sldChg chg="add modNotesTx">
        <pc:chgData name="Nikolay Dermendzhiev" userId="bcba64b7601bcff1" providerId="LiveId" clId="{94C13E55-3893-46FD-8A5E-B237DBDB37C0}" dt="2020-02-25T22:40:47.397" v="4061" actId="5793"/>
        <pc:sldMkLst>
          <pc:docMk/>
          <pc:sldMk cId="1106370622" sldId="286"/>
        </pc:sldMkLst>
      </pc:sldChg>
      <pc:sldChg chg="modSp add modAnim modNotesTx">
        <pc:chgData name="Nikolay Dermendzhiev" userId="bcba64b7601bcff1" providerId="LiveId" clId="{94C13E55-3893-46FD-8A5E-B237DBDB37C0}" dt="2020-02-25T22:45:15.008" v="4073" actId="20577"/>
        <pc:sldMkLst>
          <pc:docMk/>
          <pc:sldMk cId="3887622527" sldId="287"/>
        </pc:sldMkLst>
        <pc:spChg chg="mod">
          <ac:chgData name="Nikolay Dermendzhiev" userId="bcba64b7601bcff1" providerId="LiveId" clId="{94C13E55-3893-46FD-8A5E-B237DBDB37C0}" dt="2020-02-25T22:43:02.064" v="4069" actId="20577"/>
          <ac:spMkLst>
            <pc:docMk/>
            <pc:sldMk cId="3887622527" sldId="287"/>
            <ac:spMk id="3" creationId="{87128D75-4E71-4C49-B3F4-D84303664E45}"/>
          </ac:spMkLst>
        </pc:spChg>
      </pc:sldChg>
      <pc:sldChg chg="addSp delSp modSp add">
        <pc:chgData name="Nikolay Dermendzhiev" userId="bcba64b7601bcff1" providerId="LiveId" clId="{94C13E55-3893-46FD-8A5E-B237DBDB37C0}" dt="2020-02-17T21:42:48.052" v="2991" actId="1076"/>
        <pc:sldMkLst>
          <pc:docMk/>
          <pc:sldMk cId="1219659315" sldId="288"/>
        </pc:sldMkLst>
        <pc:spChg chg="del">
          <ac:chgData name="Nikolay Dermendzhiev" userId="bcba64b7601bcff1" providerId="LiveId" clId="{94C13E55-3893-46FD-8A5E-B237DBDB37C0}" dt="2020-02-17T21:42:37.336" v="2985" actId="478"/>
          <ac:spMkLst>
            <pc:docMk/>
            <pc:sldMk cId="1219659315" sldId="288"/>
            <ac:spMk id="3" creationId="{BA420FAD-59D8-4179-AC8F-469BDBE7723C}"/>
          </ac:spMkLst>
        </pc:spChg>
        <pc:spChg chg="add del mod">
          <ac:chgData name="Nikolay Dermendzhiev" userId="bcba64b7601bcff1" providerId="LiveId" clId="{94C13E55-3893-46FD-8A5E-B237DBDB37C0}" dt="2020-02-17T21:42:37.669" v="2986"/>
          <ac:spMkLst>
            <pc:docMk/>
            <pc:sldMk cId="1219659315" sldId="288"/>
            <ac:spMk id="5" creationId="{BDFB9C5E-E7C1-4239-9115-C666ED39B4C1}"/>
          </ac:spMkLst>
        </pc:spChg>
        <pc:picChg chg="add mod">
          <ac:chgData name="Nikolay Dermendzhiev" userId="bcba64b7601bcff1" providerId="LiveId" clId="{94C13E55-3893-46FD-8A5E-B237DBDB37C0}" dt="2020-02-17T21:42:48.052" v="2991" actId="1076"/>
          <ac:picMkLst>
            <pc:docMk/>
            <pc:sldMk cId="1219659315" sldId="288"/>
            <ac:picMk id="7" creationId="{8A7BCC4F-1F7A-48A6-8A9B-29388A0F31E1}"/>
          </ac:picMkLst>
        </pc:picChg>
      </pc:sldChg>
      <pc:sldChg chg="add del">
        <pc:chgData name="Nikolay Dermendzhiev" userId="bcba64b7601bcff1" providerId="LiveId" clId="{94C13E55-3893-46FD-8A5E-B237DBDB37C0}" dt="2020-02-17T21:46:32.087" v="3119" actId="2696"/>
        <pc:sldMkLst>
          <pc:docMk/>
          <pc:sldMk cId="1171675823" sldId="289"/>
        </pc:sldMkLst>
      </pc:sldChg>
      <pc:sldChg chg="addSp modSp add ord modNotesTx">
        <pc:chgData name="Nikolay Dermendzhiev" userId="bcba64b7601bcff1" providerId="LiveId" clId="{94C13E55-3893-46FD-8A5E-B237DBDB37C0}" dt="2020-02-18T22:53:28.649" v="3891" actId="15"/>
        <pc:sldMkLst>
          <pc:docMk/>
          <pc:sldMk cId="2417630075" sldId="290"/>
        </pc:sldMkLst>
        <pc:spChg chg="add mod">
          <ac:chgData name="Nikolay Dermendzhiev" userId="bcba64b7601bcff1" providerId="LiveId" clId="{94C13E55-3893-46FD-8A5E-B237DBDB37C0}" dt="2020-02-17T22:01:07.348" v="3317" actId="1076"/>
          <ac:spMkLst>
            <pc:docMk/>
            <pc:sldMk cId="2417630075" sldId="290"/>
            <ac:spMk id="2" creationId="{923FC339-145F-4212-A6A1-0969417611FE}"/>
          </ac:spMkLst>
        </pc:spChg>
        <pc:spChg chg="mod">
          <ac:chgData name="Nikolay Dermendzhiev" userId="bcba64b7601bcff1" providerId="LiveId" clId="{94C13E55-3893-46FD-8A5E-B237DBDB37C0}" dt="2020-02-17T22:01:07.348" v="3317" actId="1076"/>
          <ac:spMkLst>
            <pc:docMk/>
            <pc:sldMk cId="2417630075" sldId="290"/>
            <ac:spMk id="4" creationId="{AF401096-FFF6-4839-9E14-4845BD6CE11E}"/>
          </ac:spMkLst>
        </pc:spChg>
      </pc:sldChg>
      <pc:sldChg chg="modSp add ord modNotesTx">
        <pc:chgData name="Nikolay Dermendzhiev" userId="bcba64b7601bcff1" providerId="LiveId" clId="{94C13E55-3893-46FD-8A5E-B237DBDB37C0}" dt="2020-02-18T20:29:46.588" v="3625" actId="20577"/>
        <pc:sldMkLst>
          <pc:docMk/>
          <pc:sldMk cId="2338244406" sldId="291"/>
        </pc:sldMkLst>
        <pc:spChg chg="mod">
          <ac:chgData name="Nikolay Dermendzhiev" userId="bcba64b7601bcff1" providerId="LiveId" clId="{94C13E55-3893-46FD-8A5E-B237DBDB37C0}" dt="2020-02-17T22:13:09.098" v="3421" actId="20577"/>
          <ac:spMkLst>
            <pc:docMk/>
            <pc:sldMk cId="2338244406" sldId="291"/>
            <ac:spMk id="4" creationId="{AF401096-FFF6-4839-9E14-4845BD6CE11E}"/>
          </ac:spMkLst>
        </pc:spChg>
      </pc:sldChg>
      <pc:sldChg chg="add del">
        <pc:chgData name="Nikolay Dermendzhiev" userId="bcba64b7601bcff1" providerId="LiveId" clId="{94C13E55-3893-46FD-8A5E-B237DBDB37C0}" dt="2020-02-17T22:12:49.330" v="3418" actId="2696"/>
        <pc:sldMkLst>
          <pc:docMk/>
          <pc:sldMk cId="4293506398" sldId="291"/>
        </pc:sldMkLst>
      </pc:sldChg>
      <pc:sldChg chg="delSp add del">
        <pc:chgData name="Nikolay Dermendzhiev" userId="bcba64b7601bcff1" providerId="LiveId" clId="{94C13E55-3893-46FD-8A5E-B237DBDB37C0}" dt="2020-02-25T05:07:50.421" v="3993" actId="2696"/>
        <pc:sldMkLst>
          <pc:docMk/>
          <pc:sldMk cId="1013542421" sldId="292"/>
        </pc:sldMkLst>
        <pc:spChg chg="del">
          <ac:chgData name="Nikolay Dermendzhiev" userId="bcba64b7601bcff1" providerId="LiveId" clId="{94C13E55-3893-46FD-8A5E-B237DBDB37C0}" dt="2020-02-18T20:19:46.154" v="3588" actId="478"/>
          <ac:spMkLst>
            <pc:docMk/>
            <pc:sldMk cId="1013542421" sldId="292"/>
            <ac:spMk id="5" creationId="{2E631B8B-2682-4B6D-A03F-24E08BF111D7}"/>
          </ac:spMkLst>
        </pc:spChg>
        <pc:picChg chg="del">
          <ac:chgData name="Nikolay Dermendzhiev" userId="bcba64b7601bcff1" providerId="LiveId" clId="{94C13E55-3893-46FD-8A5E-B237DBDB37C0}" dt="2020-02-18T20:19:46.154" v="3588" actId="478"/>
          <ac:picMkLst>
            <pc:docMk/>
            <pc:sldMk cId="1013542421" sldId="292"/>
            <ac:picMk id="4" creationId="{2E18E634-17F0-4446-9473-31AAAD4712A9}"/>
          </ac:picMkLst>
        </pc:picChg>
      </pc:sldChg>
      <pc:sldChg chg="add modNotesTx">
        <pc:chgData name="Nikolay Dermendzhiev" userId="bcba64b7601bcff1" providerId="LiveId" clId="{94C13E55-3893-46FD-8A5E-B237DBDB37C0}" dt="2020-02-18T21:54:18.450" v="3828" actId="5793"/>
        <pc:sldMkLst>
          <pc:docMk/>
          <pc:sldMk cId="4058176460" sldId="293"/>
        </pc:sldMkLst>
      </pc:sldChg>
      <pc:sldChg chg="modSp add modAnim modNotesTx">
        <pc:chgData name="Nikolay Dermendzhiev" userId="bcba64b7601bcff1" providerId="LiveId" clId="{94C13E55-3893-46FD-8A5E-B237DBDB37C0}" dt="2020-02-18T22:11:20.761" v="3839"/>
        <pc:sldMkLst>
          <pc:docMk/>
          <pc:sldMk cId="1652092262" sldId="294"/>
        </pc:sldMkLst>
        <pc:spChg chg="mod">
          <ac:chgData name="Nikolay Dermendzhiev" userId="bcba64b7601bcff1" providerId="LiveId" clId="{94C13E55-3893-46FD-8A5E-B237DBDB37C0}" dt="2020-02-18T22:11:18.523" v="3838" actId="20577"/>
          <ac:spMkLst>
            <pc:docMk/>
            <pc:sldMk cId="1652092262" sldId="294"/>
            <ac:spMk id="2" creationId="{68DA6671-C94B-4A36-99AE-853D84E308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3272-857C-42A6-86DE-37155BF32B2F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B50E4-82F9-4E23-8993-56F68E4C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9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8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1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5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5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4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2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9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9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45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2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/Final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2EBF-681C-4D6B-BEB1-B317C9EFA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A666-C682-4F40-B79A-8C6A8285B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C232-8C18-461A-96DB-0DC4B0C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6C59-CBB0-4D2B-A6DA-C6ACB8ED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4F8-3D53-4135-BE27-ED226C8D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84" y="320675"/>
            <a:ext cx="7467864" cy="1325563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7B9F-E29D-4A01-A01B-2D7BA68A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CBFB-C742-49E3-9728-E73AA6B2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3475-1F9F-4528-8B67-3552CC9F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8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978B-A2D9-4C8B-9A90-D2038A39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589"/>
            <a:ext cx="10515600" cy="285273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C953-2EAC-41EB-A881-4F8E2BF0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083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2367-51AB-4C2D-AA50-D4304F4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BC93-53F5-47CE-84CA-018E9FE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FD2-7FF6-43DB-98B6-76515D24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20675"/>
            <a:ext cx="74027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2BC2-C8C5-4214-934B-15A5A411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0474-8441-4C02-BCD8-6879107E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0CEC-BD79-47F5-A14E-A372A399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60E5-B2D5-4F58-948C-3603B8F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22-554B-4E4F-8E16-65CF2E93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6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29A4-BD13-41E8-944F-7DB08CB2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CF3C0-6B41-467C-B36D-BFC5BDB05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3001-3270-4ADE-96BD-5466FA72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7D027-5927-484A-9708-31DC1CC44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6C0C9-CC6D-4456-86A8-9C0D59D4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D6340-CB4D-4189-9D3D-E540DBAB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8D18-DDDE-4103-8263-81BE10C8C3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815" y="2766218"/>
            <a:ext cx="10410370" cy="1325563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D08C7-D492-4E8C-8EAD-EFB54411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55DA2-B73B-4C5E-BF75-715D680C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F8C9-7536-423A-82F3-6EBCA6E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F66E-66A6-4B90-A089-84297991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688A-C71C-43CC-AE7A-F6CEBECE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2EC-3E6B-44FD-BD92-6E864C6E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60CE-9236-4A50-AF49-D26111D3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5F41-A5A5-4AEC-9E94-6D980FD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BCDA-4307-4E7F-8A3C-46048ED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D9F-3C15-4957-AEFA-F20D4E6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3EFE7-BAD4-43F9-9920-58FCC6300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0F66-99A4-4AEC-B8A4-611E2CD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4E5C8-9F47-45FD-B348-7DA283DB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308E-E645-45B2-8ACB-FAA7B7D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dotnetug.bg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D359-4C01-4518-9DDA-03008056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3652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DFD67-BE8D-4351-B6B1-AFF971CA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71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C616-C090-43CC-BC93-3325749C6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30FE-5441-4705-B12C-2710173C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805B1-C9CA-4EAB-AB47-1549B158DD1E}"/>
              </a:ext>
            </a:extLst>
          </p:cNvPr>
          <p:cNvSpPr txBox="1"/>
          <p:nvPr/>
        </p:nvSpPr>
        <p:spPr>
          <a:xfrm>
            <a:off x="838200" y="6277302"/>
            <a:ext cx="335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hlinkClick r:id="rId12"/>
              </a:rPr>
              <a:t>https://dotnetug.bg/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8305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generic-host?view=aspnetcore-3.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microsoft.aspnetcore.hosting.webhostbuilder?view=aspnetcore-3.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nikolay-linkedi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hat's%20new%20in%20ASP.NET%20Core%203.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dSSH63IZZc" TargetMode="External"/><Relationship Id="rId5" Type="http://schemas.openxmlformats.org/officeDocument/2006/relationships/hyperlink" Target="https://docs.microsoft.com/en-us/aspnet/core/migration/22-to-30?view=aspnetcore-3.1&amp;tabs=visual-studio" TargetMode="External"/><Relationship Id="rId4" Type="http://schemas.openxmlformats.org/officeDocument/2006/relationships/hyperlink" Target="https://docs.microsoft.com/en-us/aspnet/core/release-notes/aspnetcore-3.1?view=aspnetcore-3.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urvey-dotnetbg-ap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kit.io/demo/http2-vs-http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DD1E-1E9F-49D1-B2BC-324CEF5D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87600"/>
          </a:xfrm>
        </p:spPr>
        <p:txBody>
          <a:bodyPr/>
          <a:lstStyle/>
          <a:p>
            <a:r>
              <a:rPr lang="bg-BG" dirty="0"/>
              <a:t>Усъвършенствани </a:t>
            </a:r>
            <a:r>
              <a:rPr lang="en-US" dirty="0"/>
              <a:t>API-</a:t>
            </a:r>
            <a:r>
              <a:rPr lang="bg-BG" dirty="0"/>
              <a:t>та с </a:t>
            </a:r>
            <a:r>
              <a:rPr lang="en-US" dirty="0"/>
              <a:t>ASP.NET Core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D9F4D-2F8E-407B-BD2E-25AAE9A39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52" y="3521074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by Nikolay Dermendzhiev</a:t>
            </a:r>
          </a:p>
          <a:p>
            <a:endParaRPr lang="en-US" sz="2800" dirty="0"/>
          </a:p>
          <a:p>
            <a:pPr algn="l"/>
            <a:r>
              <a:rPr lang="en-US" dirty="0"/>
              <a:t>Software Developer @</a:t>
            </a:r>
            <a:r>
              <a:rPr lang="bg-BG"/>
              <a:t> </a:t>
            </a:r>
            <a:r>
              <a:rPr lang="en-US"/>
              <a:t>ZingaSoft</a:t>
            </a:r>
            <a:endParaRPr lang="en-US" dirty="0"/>
          </a:p>
          <a:p>
            <a:pPr algn="l"/>
            <a:r>
              <a:rPr lang="en-US" dirty="0"/>
              <a:t>Leader </a:t>
            </a:r>
            <a:r>
              <a:rPr lang="bg-BG" dirty="0"/>
              <a:t>@ </a:t>
            </a:r>
            <a:r>
              <a:rPr lang="en-US" dirty="0"/>
              <a:t>.NET Bulgaria</a:t>
            </a:r>
          </a:p>
        </p:txBody>
      </p:sp>
    </p:spTree>
    <p:extLst>
      <p:ext uri="{BB962C8B-B14F-4D97-AF65-F5344CB8AC3E}">
        <p14:creationId xmlns:p14="http://schemas.microsoft.com/office/powerpoint/2010/main" val="30145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9C82-65CA-499B-AEB5-40913A90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EEB845-0422-4A69-BF8E-6594BDF2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CF83A-E720-4557-A6D3-4AA925BB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8"/>
            <a:ext cx="9647712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High-performance RPC (remote procedure call) framework</a:t>
            </a:r>
          </a:p>
          <a:p>
            <a:r>
              <a:rPr lang="en-US" dirty="0"/>
              <a:t>Contract-first approach</a:t>
            </a:r>
          </a:p>
          <a:p>
            <a:pPr lvl="1"/>
            <a:r>
              <a:rPr lang="en-US" dirty="0"/>
              <a:t>Generates client and server code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Supports unary, client-streaming, server-streaming and bi-streaming operations</a:t>
            </a:r>
          </a:p>
          <a:p>
            <a:r>
              <a:rPr lang="en-US" dirty="0"/>
              <a:t>Binary </a:t>
            </a:r>
          </a:p>
          <a:p>
            <a:r>
              <a:rPr lang="en-US" dirty="0"/>
              <a:t>Protocol Buffers as the IDL (interface description language)</a:t>
            </a:r>
          </a:p>
          <a:p>
            <a:r>
              <a:rPr lang="en-US" dirty="0"/>
              <a:t>Industry standard for inter-service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012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A1FE-DCD5-471F-951F-86AFCDD0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D799-3AF7-43A0-A216-D386BDA1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ASP.NET Core 3.0 includes: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Grpc.AspNetCore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Grpc.Net.Client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Grpc.Net.ClientFactory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2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BF4A3-4A7C-43DD-8C3C-77C3B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393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AFA42-CFD4-4D5E-9AF7-7DD05B3F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15A446-1AA9-4961-A916-B345A94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AF0815-6BAF-4D3B-AAF3-987F7F81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web functionality</a:t>
            </a:r>
          </a:p>
          <a:p>
            <a:r>
              <a:rPr lang="en-US" dirty="0"/>
              <a:t>Server code push content to clients</a:t>
            </a:r>
          </a:p>
          <a:p>
            <a:r>
              <a:rPr lang="en-US" dirty="0"/>
              <a:t>Uses WebSocket transport</a:t>
            </a:r>
          </a:p>
          <a:p>
            <a:pPr lvl="1"/>
            <a:r>
              <a:rPr lang="en-US" dirty="0"/>
              <a:t>can fallback to older transports</a:t>
            </a:r>
          </a:p>
        </p:txBody>
      </p:sp>
    </p:spTree>
    <p:extLst>
      <p:ext uri="{BB962C8B-B14F-4D97-AF65-F5344CB8AC3E}">
        <p14:creationId xmlns:p14="http://schemas.microsoft.com/office/powerpoint/2010/main" val="16653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C139-DF2A-4126-8163-AFE99836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B7DC-D6DA-4485-8288-03FD273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uses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System.Text.Json</a:t>
            </a:r>
            <a:r>
              <a:rPr lang="en-US" dirty="0"/>
              <a:t> to serialize/deserialize JSON messages</a:t>
            </a:r>
          </a:p>
          <a:p>
            <a:r>
              <a:rPr lang="en-US" dirty="0"/>
              <a:t>Automatic reconnection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WithAutomaticReconnect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</a:p>
          <a:p>
            <a:r>
              <a:rPr lang="en-US" dirty="0"/>
              <a:t>Customizable </a:t>
            </a:r>
            <a:r>
              <a:rPr lang="en-US" dirty="0" err="1"/>
              <a:t>SignalR</a:t>
            </a:r>
            <a:r>
              <a:rPr lang="en-US" dirty="0"/>
              <a:t> Hub Method Authorization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C139-DF2A-4126-8163-AFE9983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84" y="320675"/>
            <a:ext cx="7467864" cy="1325563"/>
          </a:xfrm>
        </p:spPr>
        <p:txBody>
          <a:bodyPr/>
          <a:lstStyle/>
          <a:p>
            <a:r>
              <a:rPr lang="en-US" dirty="0"/>
              <a:t>What’s new in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B7DC-D6DA-4485-8288-03FD273B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8"/>
            <a:ext cx="10515600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Client-to-server 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E8FE1-7939-470E-950F-69554819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3" y="2650238"/>
            <a:ext cx="9240038" cy="2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2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E100B-8FC6-4B43-991F-7A19DFD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7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EA744-D30E-423E-9274-7F199706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</a:t>
            </a:r>
          </a:p>
        </p:txBody>
      </p:sp>
    </p:spTree>
    <p:extLst>
      <p:ext uri="{BB962C8B-B14F-4D97-AF65-F5344CB8AC3E}">
        <p14:creationId xmlns:p14="http://schemas.microsoft.com/office/powerpoint/2010/main" val="279667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6671-C94B-4A36-99AE-853D84E3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062B-F3A7-43B3-9FD3-607E514A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Service &amp; Worker SDK</a:t>
            </a:r>
          </a:p>
          <a:p>
            <a:r>
              <a:rPr lang="en-US" dirty="0"/>
              <a:t>HTTP/2</a:t>
            </a:r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Generic Host</a:t>
            </a:r>
          </a:p>
          <a:p>
            <a:r>
              <a:rPr lang="en-US" dirty="0"/>
              <a:t>New JSON serialization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More…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36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89143-92EC-4288-A26E-FCBBA91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274CEF-DCF0-4CC0-9A87-3EA88FE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ASP.NET Core 3.0 templates use </a:t>
            </a:r>
            <a:r>
              <a:rPr lang="en-US" dirty="0">
                <a:hlinkClick r:id="rId3"/>
              </a:rPr>
              <a:t>.NET Generic Host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Previous versions used </a:t>
            </a:r>
            <a:r>
              <a:rPr lang="en-US" dirty="0">
                <a:hlinkClick r:id="rId4"/>
              </a:rPr>
              <a:t>WebHostBuilder</a:t>
            </a:r>
            <a:r>
              <a:rPr lang="en-US" dirty="0"/>
              <a:t>.</a:t>
            </a:r>
          </a:p>
          <a:p>
            <a:r>
              <a:rPr lang="en-US" dirty="0" err="1"/>
              <a:t>IWebHostBuilder</a:t>
            </a:r>
            <a:r>
              <a:rPr lang="en-US" dirty="0"/>
              <a:t> remains in 3.0, but will be deprecated</a:t>
            </a:r>
          </a:p>
          <a:p>
            <a:r>
              <a:rPr lang="en-US" dirty="0"/>
              <a:t>Note that this comes with </a:t>
            </a:r>
            <a:r>
              <a:rPr lang="en-US" b="1" dirty="0"/>
              <a:t>a breaking 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EE99-F6B3-4487-B3EE-C1B82CBB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783EC-7687-4929-9707-359715B7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1646238"/>
            <a:ext cx="6096000" cy="2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56A5D-2905-4EAC-9797-AEE9009F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54" y="3279775"/>
            <a:ext cx="5524500" cy="3257550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AF3F69-F0A2-4CA8-8034-795F9CEA6230}"/>
              </a:ext>
            </a:extLst>
          </p:cNvPr>
          <p:cNvSpPr/>
          <p:nvPr/>
        </p:nvSpPr>
        <p:spPr>
          <a:xfrm rot="5400000">
            <a:off x="2224957" y="3676967"/>
            <a:ext cx="987945" cy="17996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01096-FFF6-4839-9E14-4845B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235"/>
            <a:ext cx="10515600" cy="2852737"/>
          </a:xfrm>
        </p:spPr>
        <p:txBody>
          <a:bodyPr/>
          <a:lstStyle/>
          <a:p>
            <a:r>
              <a:rPr lang="en-US" dirty="0"/>
              <a:t>New JSON </a:t>
            </a:r>
            <a:br>
              <a:rPr lang="en-US" dirty="0"/>
            </a:br>
            <a:r>
              <a:rPr lang="en-US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233824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E100B-8FC6-4B43-991F-7A19DFD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5817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01096-FFF6-4839-9E14-4845B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235"/>
            <a:ext cx="10515600" cy="2852737"/>
          </a:xfrm>
        </p:spPr>
        <p:txBody>
          <a:bodyPr/>
          <a:lstStyle/>
          <a:p>
            <a:r>
              <a:rPr lang="en-US" dirty="0"/>
              <a:t>Health</a:t>
            </a:r>
            <a:br>
              <a:rPr lang="en-US" dirty="0"/>
            </a:br>
            <a:r>
              <a:rPr lang="en-US" dirty="0"/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138969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38AA5-3E12-4122-883C-FBF694CF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1DE09-8DE8-4B76-9BCF-5FB2E137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checks are exposed by an app as HTTP endpoints</a:t>
            </a:r>
          </a:p>
          <a:p>
            <a:r>
              <a:rPr lang="en-US" dirty="0"/>
              <a:t>Used with an external monitoring service or container orchestrator</a:t>
            </a:r>
          </a:p>
          <a:p>
            <a:r>
              <a:rPr lang="en-US" dirty="0"/>
              <a:t>Statuses</a:t>
            </a:r>
          </a:p>
          <a:p>
            <a:pPr lvl="1"/>
            <a:r>
              <a:rPr lang="en-US" dirty="0"/>
              <a:t>Healthy</a:t>
            </a:r>
          </a:p>
          <a:p>
            <a:pPr lvl="1"/>
            <a:r>
              <a:rPr lang="en-US" dirty="0"/>
              <a:t>Degraded</a:t>
            </a:r>
          </a:p>
          <a:p>
            <a:pPr lvl="1"/>
            <a:r>
              <a:rPr lang="en-US" dirty="0"/>
              <a:t>Unhealthy</a:t>
            </a:r>
          </a:p>
        </p:txBody>
      </p:sp>
    </p:spTree>
    <p:extLst>
      <p:ext uri="{BB962C8B-B14F-4D97-AF65-F5344CB8AC3E}">
        <p14:creationId xmlns:p14="http://schemas.microsoft.com/office/powerpoint/2010/main" val="178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E100B-8FC6-4B43-991F-7A19DFD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63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BDA8-035B-48AB-A717-0B7C6914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mentioning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8D75-4E71-4C49-B3F4-D8430366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Assemblies removed from the ASP.NET Core shared framework</a:t>
            </a:r>
          </a:p>
          <a:p>
            <a:pPr lvl="1"/>
            <a:r>
              <a:rPr lang="en-US" dirty="0" err="1"/>
              <a:t>Newtonsoft.Json</a:t>
            </a:r>
            <a:endParaRPr lang="en-US" dirty="0"/>
          </a:p>
          <a:p>
            <a:pPr lvl="1"/>
            <a:r>
              <a:rPr lang="en-US" dirty="0"/>
              <a:t>Entity Framework Core</a:t>
            </a:r>
          </a:p>
          <a:p>
            <a:r>
              <a:rPr lang="en-US" dirty="0"/>
              <a:t>Certificate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942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BDA8-035B-48AB-A717-0B7C6914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mentioning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8D75-4E71-4C49-B3F4-D8430366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</a:t>
            </a:r>
            <a:r>
              <a:rPr lang="en-US" dirty="0" err="1"/>
              <a:t>EventCounters</a:t>
            </a:r>
            <a:endParaRPr lang="en-US" dirty="0"/>
          </a:p>
          <a:p>
            <a:pPr lvl="1"/>
            <a:r>
              <a:rPr lang="en-US" dirty="0"/>
              <a:t>requests-per-second</a:t>
            </a:r>
          </a:p>
          <a:p>
            <a:pPr lvl="1"/>
            <a:r>
              <a:rPr lang="en-US" dirty="0"/>
              <a:t>total-requests</a:t>
            </a:r>
          </a:p>
          <a:p>
            <a:pPr lvl="1"/>
            <a:r>
              <a:rPr lang="en-US" dirty="0"/>
              <a:t>current-requests</a:t>
            </a:r>
          </a:p>
          <a:p>
            <a:pPr lvl="1"/>
            <a:r>
              <a:rPr lang="en-US" dirty="0"/>
              <a:t>failed-requests</a:t>
            </a:r>
          </a:p>
          <a:p>
            <a:r>
              <a:rPr lang="en-US" dirty="0" err="1"/>
              <a:t>System.IO.Pipelines</a:t>
            </a:r>
            <a:r>
              <a:rPr lang="en-US" dirty="0"/>
              <a:t>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New Razor directives</a:t>
            </a:r>
          </a:p>
          <a:p>
            <a:pPr lvl="1"/>
            <a:r>
              <a:rPr lang="en-US" dirty="0"/>
              <a:t>@attribute</a:t>
            </a:r>
          </a:p>
          <a:p>
            <a:pPr lvl="1"/>
            <a:r>
              <a:rPr lang="en-US" dirty="0"/>
              <a:t>@implements</a:t>
            </a:r>
          </a:p>
          <a:p>
            <a:r>
              <a:rPr lang="en-US" i="1" dirty="0"/>
              <a:t>There is even more…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6671-C94B-4A36-99AE-853D84E3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062B-F3A7-43B3-9FD3-607E514A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Service &amp; Worker SDK</a:t>
            </a:r>
          </a:p>
          <a:p>
            <a:r>
              <a:rPr lang="en-US" dirty="0"/>
              <a:t>HTTP/2</a:t>
            </a:r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Generic Host</a:t>
            </a:r>
          </a:p>
          <a:p>
            <a:r>
              <a:rPr lang="en-US" dirty="0"/>
              <a:t>New JSON serialization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More…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20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BA4-DC20-4F1D-8F22-D2B10C1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0FAD-59D8-4179-AC8F-469BDBE77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7"/>
            <a:ext cx="9243951" cy="4670137"/>
          </a:xfrm>
        </p:spPr>
        <p:txBody>
          <a:bodyPr>
            <a:normAutofit/>
          </a:bodyPr>
          <a:lstStyle/>
          <a:p>
            <a:r>
              <a:rPr lang="en-US" dirty="0"/>
              <a:t>.NET Core 3.0.x (servicing)</a:t>
            </a:r>
          </a:p>
          <a:p>
            <a:pPr lvl="1"/>
            <a:r>
              <a:rPr lang="en-US" sz="2400" dirty="0"/>
              <a:t>Maintenance. Approximately every 1-2 months or as needed.</a:t>
            </a:r>
          </a:p>
          <a:p>
            <a:r>
              <a:rPr lang="en-US" dirty="0"/>
              <a:t>.NET Core 3.1.x (servicing)</a:t>
            </a:r>
          </a:p>
          <a:p>
            <a:pPr lvl="1"/>
            <a:r>
              <a:rPr lang="en-US" sz="2400" dirty="0"/>
              <a:t>LTS (Long Term Support) release.</a:t>
            </a:r>
          </a:p>
          <a:p>
            <a:r>
              <a:rPr lang="en-US" dirty="0"/>
              <a:t>.NET 5.0</a:t>
            </a:r>
          </a:p>
          <a:p>
            <a:pPr lvl="1"/>
            <a:r>
              <a:rPr lang="en-US" sz="2400" dirty="0"/>
              <a:t>Release scheduled for November 2020</a:t>
            </a:r>
          </a:p>
          <a:p>
            <a:r>
              <a:rPr lang="en-US" dirty="0"/>
              <a:t>.NET 6.0</a:t>
            </a:r>
          </a:p>
          <a:p>
            <a:pPr lvl="1"/>
            <a:r>
              <a:rPr lang="en-US" sz="2400" dirty="0"/>
              <a:t>LTS (Long Term Support) release, scheduled for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4835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724E49-F2EA-4860-A355-E14E359A9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18E634-17F0-4446-9473-31AAAD471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58" y="3878098"/>
            <a:ext cx="440545" cy="44054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E631B8B-2682-4B6D-A03F-24E08BF111D7}"/>
              </a:ext>
            </a:extLst>
          </p:cNvPr>
          <p:cNvSpPr txBox="1">
            <a:spLocks/>
          </p:cNvSpPr>
          <p:nvPr/>
        </p:nvSpPr>
        <p:spPr>
          <a:xfrm>
            <a:off x="4362203" y="3878098"/>
            <a:ext cx="6208816" cy="68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4"/>
              </a:rPr>
              <a:t>http://bit.ly/nikolay-linkedin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9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C0D9738-7152-4828-90BA-556CD9E7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C3314-4346-4D45-B9A0-08D7946A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What's new in ASP.NET Core 3.0</a:t>
            </a:r>
            <a:endParaRPr lang="en-US" dirty="0"/>
          </a:p>
          <a:p>
            <a:r>
              <a:rPr lang="en-US" dirty="0">
                <a:hlinkClick r:id="rId4"/>
              </a:rPr>
              <a:t>What's new in ASP.NET Core 3.1</a:t>
            </a:r>
            <a:endParaRPr lang="en-US" dirty="0"/>
          </a:p>
          <a:p>
            <a:r>
              <a:rPr lang="en-US" dirty="0">
                <a:hlinkClick r:id="rId5"/>
              </a:rPr>
              <a:t>Migrate from ASP.NET Core 2.2 to 3.0</a:t>
            </a:r>
            <a:endParaRPr lang="en-US" dirty="0"/>
          </a:p>
          <a:p>
            <a:r>
              <a:rPr lang="en-US" dirty="0">
                <a:hlinkClick r:id="rId6"/>
              </a:rPr>
              <a:t>Hidden gems in .NET Core 3 - David Fowler &amp; Damian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9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3D82-FD9B-48E5-AA6C-6E25B7C2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talk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01CA98-D9A3-490F-BC64-3802FF60E40E}"/>
              </a:ext>
            </a:extLst>
          </p:cNvPr>
          <p:cNvSpPr txBox="1">
            <a:spLocks/>
          </p:cNvSpPr>
          <p:nvPr/>
        </p:nvSpPr>
        <p:spPr>
          <a:xfrm>
            <a:off x="3827813" y="5362515"/>
            <a:ext cx="4864925" cy="55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3"/>
              </a:rPr>
              <a:t>http://bit.ly/survey-dotnetbg-api</a:t>
            </a:r>
            <a:endParaRPr lang="en-US" dirty="0"/>
          </a:p>
        </p:txBody>
      </p:sp>
      <p:pic>
        <p:nvPicPr>
          <p:cNvPr id="8" name="Picture 7" descr="A picture containing black, piece, looking, hand&#10;&#10;Description automatically generated">
            <a:extLst>
              <a:ext uri="{FF2B5EF4-FFF2-40B4-BE49-F238E27FC236}">
                <a16:creationId xmlns:a16="http://schemas.microsoft.com/office/drawing/2014/main" id="{97358D52-13B5-40B1-8BE2-AB3B433E0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7" y="1851726"/>
            <a:ext cx="3186546" cy="31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BA4-DC20-4F1D-8F22-D2B10C1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BCC4F-1F7A-48A6-8A9B-29388A0F3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1" y="1337480"/>
            <a:ext cx="8540576" cy="4718936"/>
          </a:xfrm>
        </p:spPr>
      </p:pic>
    </p:spTree>
    <p:extLst>
      <p:ext uri="{BB962C8B-B14F-4D97-AF65-F5344CB8AC3E}">
        <p14:creationId xmlns:p14="http://schemas.microsoft.com/office/powerpoint/2010/main" val="12196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EA744-D30E-423E-9274-7F199706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9C82-65CA-499B-AEB5-40913A90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Service and Worker SDK</a:t>
            </a:r>
          </a:p>
        </p:txBody>
      </p:sp>
    </p:spTree>
    <p:extLst>
      <p:ext uri="{BB962C8B-B14F-4D97-AF65-F5344CB8AC3E}">
        <p14:creationId xmlns:p14="http://schemas.microsoft.com/office/powerpoint/2010/main" val="32816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EEB845-0422-4A69-BF8E-6594BDF2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5" y="320675"/>
            <a:ext cx="8229600" cy="1325563"/>
          </a:xfrm>
        </p:spPr>
        <p:txBody>
          <a:bodyPr/>
          <a:lstStyle/>
          <a:p>
            <a:r>
              <a:rPr lang="en-US" dirty="0"/>
              <a:t>What is Worker Service and Worker Service SDK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CF83A-E720-4557-A6D3-4AA925BB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8"/>
            <a:ext cx="8318138" cy="4351338"/>
          </a:xfrm>
        </p:spPr>
        <p:txBody>
          <a:bodyPr/>
          <a:lstStyle/>
          <a:p>
            <a:r>
              <a:rPr lang="en-US" dirty="0"/>
              <a:t>New app template</a:t>
            </a:r>
          </a:p>
          <a:p>
            <a:r>
              <a:rPr lang="en-US" dirty="0"/>
              <a:t>Long running services in .NET Core</a:t>
            </a:r>
          </a:p>
          <a:p>
            <a:r>
              <a:rPr lang="en-US" dirty="0"/>
              <a:t>Run as a Windows Service using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Microsoft.Extensions.Hosting.WindowsServices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Background tasks in ASP.NET Core using hosted service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BF4A3-4A7C-43DD-8C3C-77C3B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579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01096-FFF6-4839-9E14-4845B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235"/>
            <a:ext cx="10515600" cy="2852737"/>
          </a:xfrm>
        </p:spPr>
        <p:txBody>
          <a:bodyPr/>
          <a:lstStyle/>
          <a:p>
            <a:r>
              <a:rPr lang="en-US" dirty="0"/>
              <a:t>HTTP/2 enabled by default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FC339-145F-4212-A6A1-0969417611FE}"/>
              </a:ext>
            </a:extLst>
          </p:cNvPr>
          <p:cNvSpPr/>
          <p:nvPr/>
        </p:nvSpPr>
        <p:spPr>
          <a:xfrm>
            <a:off x="4041302" y="4586246"/>
            <a:ext cx="410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https://imagekit.io/demo/http2-vs-http1/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30075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ug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dotnetug template</Template>
  <TotalTime>589</TotalTime>
  <Words>530</Words>
  <Application>Microsoft Office PowerPoint</Application>
  <PresentationFormat>Widescreen</PresentationFormat>
  <Paragraphs>148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dotnetug template</vt:lpstr>
      <vt:lpstr>Усъвършенствани API-та с ASP.NET Core 3</vt:lpstr>
      <vt:lpstr>Agenda</vt:lpstr>
      <vt:lpstr>Roadmap</vt:lpstr>
      <vt:lpstr>Roadmap</vt:lpstr>
      <vt:lpstr>Blazor</vt:lpstr>
      <vt:lpstr>Worker Service and Worker SDK</vt:lpstr>
      <vt:lpstr>What is Worker Service and Worker Service SDK?</vt:lpstr>
      <vt:lpstr>DEMO</vt:lpstr>
      <vt:lpstr>HTTP/2 enabled by default</vt:lpstr>
      <vt:lpstr>gRPC</vt:lpstr>
      <vt:lpstr>What is gRPC?</vt:lpstr>
      <vt:lpstr>gRPC in ASP.NET Core</vt:lpstr>
      <vt:lpstr>DEMO</vt:lpstr>
      <vt:lpstr>SignalR</vt:lpstr>
      <vt:lpstr>What is SignalR?</vt:lpstr>
      <vt:lpstr>What’s new in SignalR?</vt:lpstr>
      <vt:lpstr>What’s new in SignalR?</vt:lpstr>
      <vt:lpstr>DEMO</vt:lpstr>
      <vt:lpstr>Generic Host</vt:lpstr>
      <vt:lpstr>Generic Host</vt:lpstr>
      <vt:lpstr>Generic Host</vt:lpstr>
      <vt:lpstr>New JSON  serialization</vt:lpstr>
      <vt:lpstr>DEMO</vt:lpstr>
      <vt:lpstr>Health Checks</vt:lpstr>
      <vt:lpstr>Health Checks</vt:lpstr>
      <vt:lpstr>DEMO</vt:lpstr>
      <vt:lpstr>Worth mentioning</vt:lpstr>
      <vt:lpstr>Worth mentioning</vt:lpstr>
      <vt:lpstr>Recap</vt:lpstr>
      <vt:lpstr>Questions</vt:lpstr>
      <vt:lpstr>Resources</vt:lpstr>
      <vt:lpstr>Rate my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 ASP.NET Core 3</dc:title>
  <dc:creator>Nikolay Dermendzhiev</dc:creator>
  <cp:lastModifiedBy>Nikolay Dermendzhiev</cp:lastModifiedBy>
  <cp:revision>3</cp:revision>
  <dcterms:created xsi:type="dcterms:W3CDTF">2020-01-24T20:21:19Z</dcterms:created>
  <dcterms:modified xsi:type="dcterms:W3CDTF">2020-02-25T22:53:42Z</dcterms:modified>
</cp:coreProperties>
</file>