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71" r:id="rId13"/>
    <p:sldId id="269" r:id="rId14"/>
    <p:sldId id="270" r:id="rId15"/>
    <p:sldId id="296" r:id="rId16"/>
    <p:sldId id="276" r:id="rId17"/>
    <p:sldId id="297" r:id="rId18"/>
    <p:sldId id="302" r:id="rId19"/>
    <p:sldId id="298" r:id="rId20"/>
    <p:sldId id="299" r:id="rId21"/>
    <p:sldId id="272" r:id="rId22"/>
    <p:sldId id="304" r:id="rId23"/>
    <p:sldId id="307" r:id="rId24"/>
    <p:sldId id="306" r:id="rId25"/>
    <p:sldId id="280" r:id="rId26"/>
    <p:sldId id="292" r:id="rId27"/>
    <p:sldId id="312" r:id="rId28"/>
    <p:sldId id="308" r:id="rId29"/>
    <p:sldId id="310" r:id="rId30"/>
    <p:sldId id="289" r:id="rId31"/>
    <p:sldId id="295" r:id="rId32"/>
    <p:sldId id="275" r:id="rId33"/>
    <p:sldId id="274" r:id="rId34"/>
    <p:sldId id="30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E0A3EE-0CA4-4B45-8629-E66435AC0FCA}">
          <p14:sldIdLst>
            <p14:sldId id="256"/>
            <p14:sldId id="257"/>
          </p14:sldIdLst>
        </p14:section>
        <p14:section name="Basics" id="{56A4353F-E129-42F9-8EA6-FB876B09E4ED}">
          <p14:sldIdLst>
            <p14:sldId id="258"/>
            <p14:sldId id="259"/>
            <p14:sldId id="260"/>
            <p14:sldId id="261"/>
            <p14:sldId id="262"/>
          </p14:sldIdLst>
        </p14:section>
        <p14:section name="Myths" id="{21535A1B-8C8E-40DD-B416-5295D6E94D7A}">
          <p14:sldIdLst>
            <p14:sldId id="264"/>
            <p14:sldId id="263"/>
          </p14:sldIdLst>
        </p14:section>
        <p14:section name="Characteristics" id="{39DE044A-CC2E-452A-A23A-537FB07A90C8}">
          <p14:sldIdLst>
            <p14:sldId id="265"/>
          </p14:sldIdLst>
        </p14:section>
        <p14:section name="Best Practices" id="{1655B8A9-64C5-4DEB-9440-57FF3C4E7DDD}">
          <p14:sldIdLst>
            <p14:sldId id="267"/>
            <p14:sldId id="271"/>
            <p14:sldId id="269"/>
            <p14:sldId id="270"/>
            <p14:sldId id="296"/>
            <p14:sldId id="276"/>
            <p14:sldId id="297"/>
            <p14:sldId id="302"/>
            <p14:sldId id="298"/>
            <p14:sldId id="299"/>
            <p14:sldId id="272"/>
            <p14:sldId id="304"/>
            <p14:sldId id="307"/>
            <p14:sldId id="306"/>
            <p14:sldId id="280"/>
            <p14:sldId id="292"/>
            <p14:sldId id="312"/>
            <p14:sldId id="308"/>
            <p14:sldId id="310"/>
          </p14:sldIdLst>
        </p14:section>
        <p14:section name="Code Coverage" id="{7F7D83F2-F79B-4EBA-B302-BE836B3A3797}">
          <p14:sldIdLst>
            <p14:sldId id="289"/>
          </p14:sldIdLst>
        </p14:section>
        <p14:section name="Outro" id="{65C02123-008E-497D-99C4-58E867663EED}">
          <p14:sldIdLst>
            <p14:sldId id="295"/>
            <p14:sldId id="275"/>
            <p14:sldId id="274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14DD5-9866-4F4D-B9C4-C0C78E0AD83E}" v="1650" dt="2021-04-12T08:26:48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Dermendzhiev" userId="bcba64b7601bcff1" providerId="LiveId" clId="{4E714DD5-9866-4F4D-B9C4-C0C78E0AD83E}"/>
    <pc:docChg chg="undo redo custSel addSld delSld modSld sldOrd addSection delSection modSection modShowInfo">
      <pc:chgData name="Nikolay Dermendzhiev" userId="bcba64b7601bcff1" providerId="LiveId" clId="{4E714DD5-9866-4F4D-B9C4-C0C78E0AD83E}" dt="2021-04-12T08:26:48.256" v="31454"/>
      <pc:docMkLst>
        <pc:docMk/>
      </pc:docMkLst>
      <pc:sldChg chg="modSp mod modClrScheme chgLayout modNotesTx">
        <pc:chgData name="Nikolay Dermendzhiev" userId="bcba64b7601bcff1" providerId="LiveId" clId="{4E714DD5-9866-4F4D-B9C4-C0C78E0AD83E}" dt="2021-04-12T06:02:55.917" v="30976" actId="20577"/>
        <pc:sldMkLst>
          <pc:docMk/>
          <pc:sldMk cId="3418206323" sldId="256"/>
        </pc:sldMkLst>
        <pc:spChg chg="mod">
          <ac:chgData name="Nikolay Dermendzhiev" userId="bcba64b7601bcff1" providerId="LiveId" clId="{4E714DD5-9866-4F4D-B9C4-C0C78E0AD83E}" dt="2021-03-17T21:41:11.067" v="15" actId="20577"/>
          <ac:spMkLst>
            <pc:docMk/>
            <pc:sldMk cId="3418206323" sldId="256"/>
            <ac:spMk id="2" creationId="{461449CE-EB0F-4E48-815D-0008D5C2CF7C}"/>
          </ac:spMkLst>
        </pc:spChg>
        <pc:spChg chg="mod">
          <ac:chgData name="Nikolay Dermendzhiev" userId="bcba64b7601bcff1" providerId="LiveId" clId="{4E714DD5-9866-4F4D-B9C4-C0C78E0AD83E}" dt="2021-03-17T21:41:03.647" v="13" actId="26606"/>
          <ac:spMkLst>
            <pc:docMk/>
            <pc:sldMk cId="3418206323" sldId="256"/>
            <ac:spMk id="3" creationId="{195AF15F-B1A4-4909-AEBF-48A27629D42C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1T15:17:58.289" v="26661" actId="20577"/>
        <pc:sldMkLst>
          <pc:docMk/>
          <pc:sldMk cId="3288181709" sldId="257"/>
        </pc:sldMkLst>
        <pc:spChg chg="del">
          <ac:chgData name="Nikolay Dermendzhiev" userId="bcba64b7601bcff1" providerId="LiveId" clId="{4E714DD5-9866-4F4D-B9C4-C0C78E0AD83E}" dt="2021-03-21T16:43:14.119" v="236"/>
          <ac:spMkLst>
            <pc:docMk/>
            <pc:sldMk cId="3288181709" sldId="257"/>
            <ac:spMk id="2" creationId="{492689F9-45EA-4C9F-AD97-DAE276E989E1}"/>
          </ac:spMkLst>
        </pc:spChg>
        <pc:spChg chg="del">
          <ac:chgData name="Nikolay Dermendzhiev" userId="bcba64b7601bcff1" providerId="LiveId" clId="{4E714DD5-9866-4F4D-B9C4-C0C78E0AD83E}" dt="2021-03-21T16:43:14.119" v="236"/>
          <ac:spMkLst>
            <pc:docMk/>
            <pc:sldMk cId="3288181709" sldId="257"/>
            <ac:spMk id="3" creationId="{E397E2D9-503A-4219-9968-CA633B0FFEA5}"/>
          </ac:spMkLst>
        </pc:spChg>
        <pc:spChg chg="add mod">
          <ac:chgData name="Nikolay Dermendzhiev" userId="bcba64b7601bcff1" providerId="LiveId" clId="{4E714DD5-9866-4F4D-B9C4-C0C78E0AD83E}" dt="2021-03-21T16:43:15.355" v="242" actId="20577"/>
          <ac:spMkLst>
            <pc:docMk/>
            <pc:sldMk cId="3288181709" sldId="257"/>
            <ac:spMk id="4" creationId="{21BF5710-9E6E-46BE-8457-C9B5382AABB5}"/>
          </ac:spMkLst>
        </pc:spChg>
        <pc:spChg chg="add mod">
          <ac:chgData name="Nikolay Dermendzhiev" userId="bcba64b7601bcff1" providerId="LiveId" clId="{4E714DD5-9866-4F4D-B9C4-C0C78E0AD83E}" dt="2021-04-10T20:53:50.331" v="21108" actId="20577"/>
          <ac:spMkLst>
            <pc:docMk/>
            <pc:sldMk cId="3288181709" sldId="257"/>
            <ac:spMk id="5" creationId="{6BB3E5E3-C972-42C4-8097-3AAEA899B7D4}"/>
          </ac:spMkLst>
        </pc:spChg>
      </pc:sldChg>
      <pc:sldChg chg="addSp delSp modSp new del mod">
        <pc:chgData name="Nikolay Dermendzhiev" userId="bcba64b7601bcff1" providerId="LiveId" clId="{4E714DD5-9866-4F4D-B9C4-C0C78E0AD83E}" dt="2021-03-21T16:42:56.178" v="233" actId="47"/>
        <pc:sldMkLst>
          <pc:docMk/>
          <pc:sldMk cId="3507209657" sldId="257"/>
        </pc:sldMkLst>
        <pc:spChg chg="del">
          <ac:chgData name="Nikolay Dermendzhiev" userId="bcba64b7601bcff1" providerId="LiveId" clId="{4E714DD5-9866-4F4D-B9C4-C0C78E0AD83E}" dt="2021-03-21T16:39:15.585" v="17"/>
          <ac:spMkLst>
            <pc:docMk/>
            <pc:sldMk cId="3507209657" sldId="257"/>
            <ac:spMk id="2" creationId="{33A822AF-4C9C-4238-BD5A-A3310DFE609B}"/>
          </ac:spMkLst>
        </pc:spChg>
        <pc:spChg chg="del">
          <ac:chgData name="Nikolay Dermendzhiev" userId="bcba64b7601bcff1" providerId="LiveId" clId="{4E714DD5-9866-4F4D-B9C4-C0C78E0AD83E}" dt="2021-03-21T16:39:15.585" v="17"/>
          <ac:spMkLst>
            <pc:docMk/>
            <pc:sldMk cId="3507209657" sldId="257"/>
            <ac:spMk id="3" creationId="{CAEE6D48-5B80-4FBA-8FD7-49D1ADD57EB1}"/>
          </ac:spMkLst>
        </pc:spChg>
        <pc:spChg chg="add mod">
          <ac:chgData name="Nikolay Dermendzhiev" userId="bcba64b7601bcff1" providerId="LiveId" clId="{4E714DD5-9866-4F4D-B9C4-C0C78E0AD83E}" dt="2021-03-21T16:39:29.026" v="23" actId="20577"/>
          <ac:spMkLst>
            <pc:docMk/>
            <pc:sldMk cId="3507209657" sldId="257"/>
            <ac:spMk id="4" creationId="{08E473DF-D89B-46E2-BEA9-207BB6EA0346}"/>
          </ac:spMkLst>
        </pc:spChg>
        <pc:spChg chg="add mod">
          <ac:chgData name="Nikolay Dermendzhiev" userId="bcba64b7601bcff1" providerId="LiveId" clId="{4E714DD5-9866-4F4D-B9C4-C0C78E0AD83E}" dt="2021-03-21T16:39:15.585" v="17"/>
          <ac:spMkLst>
            <pc:docMk/>
            <pc:sldMk cId="3507209657" sldId="257"/>
            <ac:spMk id="5" creationId="{EF8A840F-EE73-4F05-A5C1-DE31FE1519D6}"/>
          </ac:spMkLst>
        </pc:spChg>
      </pc:sldChg>
      <pc:sldChg chg="addSp delSp modSp new del mod">
        <pc:chgData name="Nikolay Dermendzhiev" userId="bcba64b7601bcff1" providerId="LiveId" clId="{4E714DD5-9866-4F4D-B9C4-C0C78E0AD83E}" dt="2021-03-21T16:42:56.178" v="233" actId="47"/>
        <pc:sldMkLst>
          <pc:docMk/>
          <pc:sldMk cId="2552635964" sldId="258"/>
        </pc:sldMkLst>
        <pc:spChg chg="del">
          <ac:chgData name="Nikolay Dermendzhiev" userId="bcba64b7601bcff1" providerId="LiveId" clId="{4E714DD5-9866-4F4D-B9C4-C0C78E0AD83E}" dt="2021-03-21T16:39:42.518" v="25"/>
          <ac:spMkLst>
            <pc:docMk/>
            <pc:sldMk cId="2552635964" sldId="258"/>
            <ac:spMk id="2" creationId="{F24792B9-E944-4D9E-A362-3DDF128AF876}"/>
          </ac:spMkLst>
        </pc:spChg>
        <pc:spChg chg="del">
          <ac:chgData name="Nikolay Dermendzhiev" userId="bcba64b7601bcff1" providerId="LiveId" clId="{4E714DD5-9866-4F4D-B9C4-C0C78E0AD83E}" dt="2021-03-21T16:39:42.518" v="25"/>
          <ac:spMkLst>
            <pc:docMk/>
            <pc:sldMk cId="2552635964" sldId="258"/>
            <ac:spMk id="3" creationId="{0A10F583-4F54-400F-AEFA-2FB238A006AF}"/>
          </ac:spMkLst>
        </pc:spChg>
        <pc:spChg chg="add mod">
          <ac:chgData name="Nikolay Dermendzhiev" userId="bcba64b7601bcff1" providerId="LiveId" clId="{4E714DD5-9866-4F4D-B9C4-C0C78E0AD83E}" dt="2021-03-21T16:40:08.446" v="69"/>
          <ac:spMkLst>
            <pc:docMk/>
            <pc:sldMk cId="2552635964" sldId="258"/>
            <ac:spMk id="4" creationId="{94FCD6B9-2BEC-4D10-8CE0-60F00C7BCAAB}"/>
          </ac:spMkLst>
        </pc:spChg>
        <pc:spChg chg="add del mod">
          <ac:chgData name="Nikolay Dermendzhiev" userId="bcba64b7601bcff1" providerId="LiveId" clId="{4E714DD5-9866-4F4D-B9C4-C0C78E0AD83E}" dt="2021-03-21T16:39:49.928" v="32"/>
          <ac:spMkLst>
            <pc:docMk/>
            <pc:sldMk cId="2552635964" sldId="258"/>
            <ac:spMk id="5" creationId="{93427574-6EF2-465A-A7B1-735414CB5534}"/>
          </ac:spMkLst>
        </pc:spChg>
        <pc:spChg chg="add del mod">
          <ac:chgData name="Nikolay Dermendzhiev" userId="bcba64b7601bcff1" providerId="LiveId" clId="{4E714DD5-9866-4F4D-B9C4-C0C78E0AD83E}" dt="2021-03-21T16:39:53.018" v="33" actId="478"/>
          <ac:spMkLst>
            <pc:docMk/>
            <pc:sldMk cId="2552635964" sldId="258"/>
            <ac:spMk id="6" creationId="{DD161DBB-7B09-497F-94C7-CD4429338D85}"/>
          </ac:spMkLst>
        </pc:spChg>
        <pc:spChg chg="add del mod">
          <ac:chgData name="Nikolay Dermendzhiev" userId="bcba64b7601bcff1" providerId="LiveId" clId="{4E714DD5-9866-4F4D-B9C4-C0C78E0AD83E}" dt="2021-03-21T16:40:10.596" v="70" actId="478"/>
          <ac:spMkLst>
            <pc:docMk/>
            <pc:sldMk cId="2552635964" sldId="258"/>
            <ac:spMk id="7" creationId="{794A5BF3-4832-4ADD-B932-5055197BACE1}"/>
          </ac:spMkLst>
        </pc:spChg>
      </pc:sldChg>
      <pc:sldChg chg="addSp delSp modSp new mod">
        <pc:chgData name="Nikolay Dermendzhiev" userId="bcba64b7601bcff1" providerId="LiveId" clId="{4E714DD5-9866-4F4D-B9C4-C0C78E0AD83E}" dt="2021-03-21T16:44:10.796" v="295" actId="478"/>
        <pc:sldMkLst>
          <pc:docMk/>
          <pc:sldMk cId="3263127305" sldId="258"/>
        </pc:sldMkLst>
        <pc:spChg chg="del">
          <ac:chgData name="Nikolay Dermendzhiev" userId="bcba64b7601bcff1" providerId="LiveId" clId="{4E714DD5-9866-4F4D-B9C4-C0C78E0AD83E}" dt="2021-03-21T16:43:49.198" v="272"/>
          <ac:spMkLst>
            <pc:docMk/>
            <pc:sldMk cId="3263127305" sldId="258"/>
            <ac:spMk id="2" creationId="{BD7D5A57-2D90-4581-9C8E-5AED2A643B28}"/>
          </ac:spMkLst>
        </pc:spChg>
        <pc:spChg chg="del">
          <ac:chgData name="Nikolay Dermendzhiev" userId="bcba64b7601bcff1" providerId="LiveId" clId="{4E714DD5-9866-4F4D-B9C4-C0C78E0AD83E}" dt="2021-03-21T16:43:49.198" v="272"/>
          <ac:spMkLst>
            <pc:docMk/>
            <pc:sldMk cId="3263127305" sldId="258"/>
            <ac:spMk id="3" creationId="{0EBDD542-5801-4158-BB04-F4ECF2A9751F}"/>
          </ac:spMkLst>
        </pc:spChg>
        <pc:spChg chg="add mod">
          <ac:chgData name="Nikolay Dermendzhiev" userId="bcba64b7601bcff1" providerId="LiveId" clId="{4E714DD5-9866-4F4D-B9C4-C0C78E0AD83E}" dt="2021-03-21T16:43:53.716" v="291" actId="20577"/>
          <ac:spMkLst>
            <pc:docMk/>
            <pc:sldMk cId="3263127305" sldId="258"/>
            <ac:spMk id="4" creationId="{E250E66D-2F5B-4793-88F2-92CF546B95D3}"/>
          </ac:spMkLst>
        </pc:spChg>
        <pc:spChg chg="add del mod">
          <ac:chgData name="Nikolay Dermendzhiev" userId="bcba64b7601bcff1" providerId="LiveId" clId="{4E714DD5-9866-4F4D-B9C4-C0C78E0AD83E}" dt="2021-03-21T16:44:10.796" v="295" actId="478"/>
          <ac:spMkLst>
            <pc:docMk/>
            <pc:sldMk cId="3263127305" sldId="258"/>
            <ac:spMk id="5" creationId="{2D55A467-E2A0-47F8-97D3-F5283B1FEC1A}"/>
          </ac:spMkLst>
        </pc:spChg>
      </pc:sldChg>
      <pc:sldChg chg="addSp delSp modSp new del mod modNotesTx">
        <pc:chgData name="Nikolay Dermendzhiev" userId="bcba64b7601bcff1" providerId="LiveId" clId="{4E714DD5-9866-4F4D-B9C4-C0C78E0AD83E}" dt="2021-03-21T16:42:56.178" v="233" actId="47"/>
        <pc:sldMkLst>
          <pc:docMk/>
          <pc:sldMk cId="557637111" sldId="259"/>
        </pc:sldMkLst>
        <pc:spChg chg="del">
          <ac:chgData name="Nikolay Dermendzhiev" userId="bcba64b7601bcff1" providerId="LiveId" clId="{4E714DD5-9866-4F4D-B9C4-C0C78E0AD83E}" dt="2021-03-21T16:40:23.888" v="72"/>
          <ac:spMkLst>
            <pc:docMk/>
            <pc:sldMk cId="557637111" sldId="259"/>
            <ac:spMk id="2" creationId="{8102A010-3E3B-452A-9BB8-409F8E16C9D5}"/>
          </ac:spMkLst>
        </pc:spChg>
        <pc:spChg chg="del">
          <ac:chgData name="Nikolay Dermendzhiev" userId="bcba64b7601bcff1" providerId="LiveId" clId="{4E714DD5-9866-4F4D-B9C4-C0C78E0AD83E}" dt="2021-03-21T16:40:23.888" v="72"/>
          <ac:spMkLst>
            <pc:docMk/>
            <pc:sldMk cId="557637111" sldId="259"/>
            <ac:spMk id="3" creationId="{91FF1B5B-F95D-45CE-929D-256A82FCFEB0}"/>
          </ac:spMkLst>
        </pc:spChg>
        <pc:spChg chg="add mod">
          <ac:chgData name="Nikolay Dermendzhiev" userId="bcba64b7601bcff1" providerId="LiveId" clId="{4E714DD5-9866-4F4D-B9C4-C0C78E0AD83E}" dt="2021-03-21T16:40:41.638" v="106" actId="20577"/>
          <ac:spMkLst>
            <pc:docMk/>
            <pc:sldMk cId="557637111" sldId="259"/>
            <ac:spMk id="4" creationId="{3E040539-1B1E-49FF-B9C8-C954680EC330}"/>
          </ac:spMkLst>
        </pc:spChg>
        <pc:spChg chg="add mod">
          <ac:chgData name="Nikolay Dermendzhiev" userId="bcba64b7601bcff1" providerId="LiveId" clId="{4E714DD5-9866-4F4D-B9C4-C0C78E0AD83E}" dt="2021-03-21T16:40:23.888" v="72"/>
          <ac:spMkLst>
            <pc:docMk/>
            <pc:sldMk cId="557637111" sldId="259"/>
            <ac:spMk id="5" creationId="{27708B08-73E6-4CCE-A4B1-C4BF0D79D680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0T21:06:09.429" v="22833" actId="20577"/>
        <pc:sldMkLst>
          <pc:docMk/>
          <pc:sldMk cId="898223861" sldId="259"/>
        </pc:sldMkLst>
        <pc:spChg chg="del">
          <ac:chgData name="Nikolay Dermendzhiev" userId="bcba64b7601bcff1" providerId="LiveId" clId="{4E714DD5-9866-4F4D-B9C4-C0C78E0AD83E}" dt="2021-03-21T16:44:16.686" v="297"/>
          <ac:spMkLst>
            <pc:docMk/>
            <pc:sldMk cId="898223861" sldId="259"/>
            <ac:spMk id="2" creationId="{27832C16-735D-49CE-8802-4CAF301332E4}"/>
          </ac:spMkLst>
        </pc:spChg>
        <pc:spChg chg="del">
          <ac:chgData name="Nikolay Dermendzhiev" userId="bcba64b7601bcff1" providerId="LiveId" clId="{4E714DD5-9866-4F4D-B9C4-C0C78E0AD83E}" dt="2021-03-21T16:44:16.686" v="297"/>
          <ac:spMkLst>
            <pc:docMk/>
            <pc:sldMk cId="898223861" sldId="259"/>
            <ac:spMk id="3" creationId="{1C13700A-D48B-42EE-9D62-567AFEAA67A7}"/>
          </ac:spMkLst>
        </pc:spChg>
        <pc:spChg chg="add mod">
          <ac:chgData name="Nikolay Dermendzhiev" userId="bcba64b7601bcff1" providerId="LiveId" clId="{4E714DD5-9866-4F4D-B9C4-C0C78E0AD83E}" dt="2021-03-28T14:09:38.508" v="2108" actId="20577"/>
          <ac:spMkLst>
            <pc:docMk/>
            <pc:sldMk cId="898223861" sldId="259"/>
            <ac:spMk id="4" creationId="{23527292-39A6-41FC-A9ED-EF704CF21BCE}"/>
          </ac:spMkLst>
        </pc:spChg>
        <pc:spChg chg="add mod">
          <ac:chgData name="Nikolay Dermendzhiev" userId="bcba64b7601bcff1" providerId="LiveId" clId="{4E714DD5-9866-4F4D-B9C4-C0C78E0AD83E}" dt="2021-04-04T15:12:36.667" v="3676" actId="21"/>
          <ac:spMkLst>
            <pc:docMk/>
            <pc:sldMk cId="898223861" sldId="259"/>
            <ac:spMk id="5" creationId="{D1091733-D9F4-4EB2-81DD-748CC8AE45F0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1T08:51:23.459" v="22980" actId="20577"/>
        <pc:sldMkLst>
          <pc:docMk/>
          <pc:sldMk cId="800693863" sldId="260"/>
        </pc:sldMkLst>
        <pc:spChg chg="mod">
          <ac:chgData name="Nikolay Dermendzhiev" userId="bcba64b7601bcff1" providerId="LiveId" clId="{4E714DD5-9866-4F4D-B9C4-C0C78E0AD83E}" dt="2021-04-04T15:04:41.161" v="2996"/>
          <ac:spMkLst>
            <pc:docMk/>
            <pc:sldMk cId="800693863" sldId="260"/>
            <ac:spMk id="2" creationId="{77E75EBE-8E9A-4036-8C0E-C73680F11E97}"/>
          </ac:spMkLst>
        </pc:spChg>
        <pc:spChg chg="mod">
          <ac:chgData name="Nikolay Dermendzhiev" userId="bcba64b7601bcff1" providerId="LiveId" clId="{4E714DD5-9866-4F4D-B9C4-C0C78E0AD83E}" dt="2021-04-04T15:05:33.150" v="3059" actId="21"/>
          <ac:spMkLst>
            <pc:docMk/>
            <pc:sldMk cId="800693863" sldId="260"/>
            <ac:spMk id="3" creationId="{8A171AD0-A71E-4D6D-A55A-D936AE82D01B}"/>
          </ac:spMkLst>
        </pc:spChg>
        <pc:spChg chg="add del mod">
          <ac:chgData name="Nikolay Dermendzhiev" userId="bcba64b7601bcff1" providerId="LiveId" clId="{4E714DD5-9866-4F4D-B9C4-C0C78E0AD83E}" dt="2021-04-04T15:04:42.761" v="2997"/>
          <ac:spMkLst>
            <pc:docMk/>
            <pc:sldMk cId="800693863" sldId="260"/>
            <ac:spMk id="6" creationId="{C7D02CA5-38B8-46AA-868D-FD2ED1C59BB0}"/>
          </ac:spMkLst>
        </pc:spChg>
        <pc:picChg chg="add del mod">
          <ac:chgData name="Nikolay Dermendzhiev" userId="bcba64b7601bcff1" providerId="LiveId" clId="{4E714DD5-9866-4F4D-B9C4-C0C78E0AD83E}" dt="2021-04-04T15:04:37.206" v="2995" actId="478"/>
          <ac:picMkLst>
            <pc:docMk/>
            <pc:sldMk cId="800693863" sldId="260"/>
            <ac:picMk id="5" creationId="{9EFCACE1-DF9A-4739-AF5F-1FCAFB999F32}"/>
          </ac:picMkLst>
        </pc:picChg>
        <pc:picChg chg="add mod">
          <ac:chgData name="Nikolay Dermendzhiev" userId="bcba64b7601bcff1" providerId="LiveId" clId="{4E714DD5-9866-4F4D-B9C4-C0C78E0AD83E}" dt="2021-04-04T15:04:49.162" v="3002" actId="1076"/>
          <ac:picMkLst>
            <pc:docMk/>
            <pc:sldMk cId="800693863" sldId="260"/>
            <ac:picMk id="8" creationId="{BB253100-9800-4DA6-B0EF-EE99DD9E7D97}"/>
          </ac:picMkLst>
        </pc:picChg>
      </pc:sldChg>
      <pc:sldChg chg="modSp new del mod ord modNotesTx">
        <pc:chgData name="Nikolay Dermendzhiev" userId="bcba64b7601bcff1" providerId="LiveId" clId="{4E714DD5-9866-4F4D-B9C4-C0C78E0AD83E}" dt="2021-03-21T16:42:56.178" v="233" actId="47"/>
        <pc:sldMkLst>
          <pc:docMk/>
          <pc:sldMk cId="4072926491" sldId="260"/>
        </pc:sldMkLst>
        <pc:spChg chg="mod">
          <ac:chgData name="Nikolay Dermendzhiev" userId="bcba64b7601bcff1" providerId="LiveId" clId="{4E714DD5-9866-4F4D-B9C4-C0C78E0AD83E}" dt="2021-03-21T16:40:50.828" v="130" actId="20577"/>
          <ac:spMkLst>
            <pc:docMk/>
            <pc:sldMk cId="4072926491" sldId="260"/>
            <ac:spMk id="2" creationId="{BF013A96-9AD4-46D7-B200-FC3E75F6F82C}"/>
          </ac:spMkLst>
        </pc:spChg>
      </pc:sldChg>
      <pc:sldChg chg="modSp new del mod">
        <pc:chgData name="Nikolay Dermendzhiev" userId="bcba64b7601bcff1" providerId="LiveId" clId="{4E714DD5-9866-4F4D-B9C4-C0C78E0AD83E}" dt="2021-03-21T16:42:56.178" v="233" actId="47"/>
        <pc:sldMkLst>
          <pc:docMk/>
          <pc:sldMk cId="873132873" sldId="261"/>
        </pc:sldMkLst>
        <pc:spChg chg="mod">
          <ac:chgData name="Nikolay Dermendzhiev" userId="bcba64b7601bcff1" providerId="LiveId" clId="{4E714DD5-9866-4F4D-B9C4-C0C78E0AD83E}" dt="2021-03-21T16:41:21.523" v="159" actId="20577"/>
          <ac:spMkLst>
            <pc:docMk/>
            <pc:sldMk cId="873132873" sldId="261"/>
            <ac:spMk id="2" creationId="{843911D1-390E-4062-8F21-34E5900319B2}"/>
          </ac:spMkLst>
        </pc:spChg>
        <pc:spChg chg="mod">
          <ac:chgData name="Nikolay Dermendzhiev" userId="bcba64b7601bcff1" providerId="LiveId" clId="{4E714DD5-9866-4F4D-B9C4-C0C78E0AD83E}" dt="2021-03-21T16:41:33.548" v="192" actId="20577"/>
          <ac:spMkLst>
            <pc:docMk/>
            <pc:sldMk cId="873132873" sldId="261"/>
            <ac:spMk id="3" creationId="{B2B0054E-A228-4D43-A599-F3EC37F0CCB2}"/>
          </ac:spMkLst>
        </pc:spChg>
      </pc:sldChg>
      <pc:sldChg chg="modSp new mod modAnim modNotesTx">
        <pc:chgData name="Nikolay Dermendzhiev" userId="bcba64b7601bcff1" providerId="LiveId" clId="{4E714DD5-9866-4F4D-B9C4-C0C78E0AD83E}" dt="2021-04-11T08:52:50.899" v="23096" actId="20577"/>
        <pc:sldMkLst>
          <pc:docMk/>
          <pc:sldMk cId="3971688655" sldId="261"/>
        </pc:sldMkLst>
        <pc:spChg chg="mod">
          <ac:chgData name="Nikolay Dermendzhiev" userId="bcba64b7601bcff1" providerId="LiveId" clId="{4E714DD5-9866-4F4D-B9C4-C0C78E0AD83E}" dt="2021-04-04T15:09:55.659" v="3340" actId="20577"/>
          <ac:spMkLst>
            <pc:docMk/>
            <pc:sldMk cId="3971688655" sldId="261"/>
            <ac:spMk id="2" creationId="{1AFE1DCD-E547-41E4-808C-713E712A1F56}"/>
          </ac:spMkLst>
        </pc:spChg>
        <pc:spChg chg="mod">
          <ac:chgData name="Nikolay Dermendzhiev" userId="bcba64b7601bcff1" providerId="LiveId" clId="{4E714DD5-9866-4F4D-B9C4-C0C78E0AD83E}" dt="2021-04-08T19:38:15.657" v="13970" actId="20577"/>
          <ac:spMkLst>
            <pc:docMk/>
            <pc:sldMk cId="3971688655" sldId="261"/>
            <ac:spMk id="3" creationId="{65603C74-8FEB-4C59-B5B0-99F95CCA0B98}"/>
          </ac:spMkLst>
        </pc:spChg>
      </pc:sldChg>
      <pc:sldChg chg="modSp new del mod">
        <pc:chgData name="Nikolay Dermendzhiev" userId="bcba64b7601bcff1" providerId="LiveId" clId="{4E714DD5-9866-4F4D-B9C4-C0C78E0AD83E}" dt="2021-03-21T16:42:56.178" v="233" actId="47"/>
        <pc:sldMkLst>
          <pc:docMk/>
          <pc:sldMk cId="1138323636" sldId="262"/>
        </pc:sldMkLst>
        <pc:spChg chg="mod">
          <ac:chgData name="Nikolay Dermendzhiev" userId="bcba64b7601bcff1" providerId="LiveId" clId="{4E714DD5-9866-4F4D-B9C4-C0C78E0AD83E}" dt="2021-03-21T16:41:41.928" v="198" actId="20577"/>
          <ac:spMkLst>
            <pc:docMk/>
            <pc:sldMk cId="1138323636" sldId="262"/>
            <ac:spMk id="2" creationId="{2701D7F2-A732-4474-B2A0-4234E1382E9A}"/>
          </ac:spMkLst>
        </pc:spChg>
        <pc:spChg chg="mod">
          <ac:chgData name="Nikolay Dermendzhiev" userId="bcba64b7601bcff1" providerId="LiveId" clId="{4E714DD5-9866-4F4D-B9C4-C0C78E0AD83E}" dt="2021-03-21T16:41:53.678" v="204"/>
          <ac:spMkLst>
            <pc:docMk/>
            <pc:sldMk cId="1138323636" sldId="262"/>
            <ac:spMk id="3" creationId="{471198E4-B320-4314-9C5B-E7D4ED3F3A7C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1T09:00:58.706" v="23247" actId="113"/>
        <pc:sldMkLst>
          <pc:docMk/>
          <pc:sldMk cId="3907122753" sldId="262"/>
        </pc:sldMkLst>
        <pc:spChg chg="mod">
          <ac:chgData name="Nikolay Dermendzhiev" userId="bcba64b7601bcff1" providerId="LiveId" clId="{4E714DD5-9866-4F4D-B9C4-C0C78E0AD83E}" dt="2021-03-21T17:15:18.217" v="506" actId="20577"/>
          <ac:spMkLst>
            <pc:docMk/>
            <pc:sldMk cId="3907122753" sldId="262"/>
            <ac:spMk id="2" creationId="{3F4BB10B-A38A-4CBA-8B88-C3514B8A346B}"/>
          </ac:spMkLst>
        </pc:spChg>
        <pc:spChg chg="add del">
          <ac:chgData name="Nikolay Dermendzhiev" userId="bcba64b7601bcff1" providerId="LiveId" clId="{4E714DD5-9866-4F4D-B9C4-C0C78E0AD83E}" dt="2021-04-04T15:26:56.173" v="3919"/>
          <ac:spMkLst>
            <pc:docMk/>
            <pc:sldMk cId="3907122753" sldId="262"/>
            <ac:spMk id="3" creationId="{47380781-EEE3-4A1E-A639-693531383C60}"/>
          </ac:spMkLst>
        </pc:spChg>
        <pc:spChg chg="add del mod">
          <ac:chgData name="Nikolay Dermendzhiev" userId="bcba64b7601bcff1" providerId="LiveId" clId="{4E714DD5-9866-4F4D-B9C4-C0C78E0AD83E}" dt="2021-04-04T15:27:32.310" v="3924"/>
          <ac:spMkLst>
            <pc:docMk/>
            <pc:sldMk cId="3907122753" sldId="262"/>
            <ac:spMk id="7" creationId="{A7B1A570-F46C-42BE-AD67-9E0A1B2AA022}"/>
          </ac:spMkLst>
        </pc:spChg>
        <pc:spChg chg="add del mod">
          <ac:chgData name="Nikolay Dermendzhiev" userId="bcba64b7601bcff1" providerId="LiveId" clId="{4E714DD5-9866-4F4D-B9C4-C0C78E0AD83E}" dt="2021-04-04T16:02:30.747" v="3966" actId="478"/>
          <ac:spMkLst>
            <pc:docMk/>
            <pc:sldMk cId="3907122753" sldId="262"/>
            <ac:spMk id="21" creationId="{15CB0ED3-E6D7-407F-85E8-B25259108F1D}"/>
          </ac:spMkLst>
        </pc:spChg>
        <pc:picChg chg="add del mod">
          <ac:chgData name="Nikolay Dermendzhiev" userId="bcba64b7601bcff1" providerId="LiveId" clId="{4E714DD5-9866-4F4D-B9C4-C0C78E0AD83E}" dt="2021-04-04T15:27:31.957" v="3923" actId="478"/>
          <ac:picMkLst>
            <pc:docMk/>
            <pc:sldMk cId="3907122753" sldId="262"/>
            <ac:picMk id="5" creationId="{40E2A9D0-B8B3-4E7A-A644-C3C1E62E69C9}"/>
          </ac:picMkLst>
        </pc:picChg>
        <pc:picChg chg="add del mod">
          <ac:chgData name="Nikolay Dermendzhiev" userId="bcba64b7601bcff1" providerId="LiveId" clId="{4E714DD5-9866-4F4D-B9C4-C0C78E0AD83E}" dt="2021-04-04T16:02:28.328" v="3963" actId="478"/>
          <ac:picMkLst>
            <pc:docMk/>
            <pc:sldMk cId="3907122753" sldId="262"/>
            <ac:picMk id="9" creationId="{C1048FF9-9CBF-4564-9154-DF35E9195784}"/>
          </ac:picMkLst>
        </pc:picChg>
        <pc:picChg chg="add del mod">
          <ac:chgData name="Nikolay Dermendzhiev" userId="bcba64b7601bcff1" providerId="LiveId" clId="{4E714DD5-9866-4F4D-B9C4-C0C78E0AD83E}" dt="2021-04-04T15:27:48.298" v="3927" actId="478"/>
          <ac:picMkLst>
            <pc:docMk/>
            <pc:sldMk cId="3907122753" sldId="262"/>
            <ac:picMk id="11" creationId="{A9F9AA44-3A80-4BB1-B22D-52608872B035}"/>
          </ac:picMkLst>
        </pc:picChg>
        <pc:picChg chg="add mod">
          <ac:chgData name="Nikolay Dermendzhiev" userId="bcba64b7601bcff1" providerId="LiveId" clId="{4E714DD5-9866-4F4D-B9C4-C0C78E0AD83E}" dt="2021-04-04T16:02:33.495" v="3968" actId="1076"/>
          <ac:picMkLst>
            <pc:docMk/>
            <pc:sldMk cId="3907122753" sldId="262"/>
            <ac:picMk id="13" creationId="{E1E06674-CF69-4E80-AE8C-D58FE0E363B1}"/>
          </ac:picMkLst>
        </pc:picChg>
        <pc:picChg chg="add del mod">
          <ac:chgData name="Nikolay Dermendzhiev" userId="bcba64b7601bcff1" providerId="LiveId" clId="{4E714DD5-9866-4F4D-B9C4-C0C78E0AD83E}" dt="2021-04-04T15:28:54.605" v="3938" actId="478"/>
          <ac:picMkLst>
            <pc:docMk/>
            <pc:sldMk cId="3907122753" sldId="262"/>
            <ac:picMk id="15" creationId="{76B40DD6-BCDE-4353-8F52-1A454175069D}"/>
          </ac:picMkLst>
        </pc:picChg>
        <pc:picChg chg="add del mod">
          <ac:chgData name="Nikolay Dermendzhiev" userId="bcba64b7601bcff1" providerId="LiveId" clId="{4E714DD5-9866-4F4D-B9C4-C0C78E0AD83E}" dt="2021-04-04T15:29:23.080" v="3944" actId="478"/>
          <ac:picMkLst>
            <pc:docMk/>
            <pc:sldMk cId="3907122753" sldId="262"/>
            <ac:picMk id="17" creationId="{01851F82-913B-4D6F-BEAF-1803940478D8}"/>
          </ac:picMkLst>
        </pc:picChg>
        <pc:picChg chg="add mod">
          <ac:chgData name="Nikolay Dermendzhiev" userId="bcba64b7601bcff1" providerId="LiveId" clId="{4E714DD5-9866-4F4D-B9C4-C0C78E0AD83E}" dt="2021-04-04T16:02:54.243" v="3970" actId="1076"/>
          <ac:picMkLst>
            <pc:docMk/>
            <pc:sldMk cId="3907122753" sldId="262"/>
            <ac:picMk id="19" creationId="{0775712A-2088-48C3-AB2D-7FFF8A4694AA}"/>
          </ac:picMkLst>
        </pc:picChg>
      </pc:sldChg>
      <pc:sldChg chg="modSp new mod ord modAnim modNotesTx">
        <pc:chgData name="Nikolay Dermendzhiev" userId="bcba64b7601bcff1" providerId="LiveId" clId="{4E714DD5-9866-4F4D-B9C4-C0C78E0AD83E}" dt="2021-04-12T06:22:43.751" v="31013" actId="113"/>
        <pc:sldMkLst>
          <pc:docMk/>
          <pc:sldMk cId="1173964424" sldId="263"/>
        </pc:sldMkLst>
        <pc:spChg chg="mod">
          <ac:chgData name="Nikolay Dermendzhiev" userId="bcba64b7601bcff1" providerId="LiveId" clId="{4E714DD5-9866-4F4D-B9C4-C0C78E0AD83E}" dt="2021-04-04T18:28:25.291" v="10290"/>
          <ac:spMkLst>
            <pc:docMk/>
            <pc:sldMk cId="1173964424" sldId="263"/>
            <ac:spMk id="2" creationId="{66F57B40-D1AD-4496-8CC3-3740AFDB604E}"/>
          </ac:spMkLst>
        </pc:spChg>
        <pc:spChg chg="mod">
          <ac:chgData name="Nikolay Dermendzhiev" userId="bcba64b7601bcff1" providerId="LiveId" clId="{4E714DD5-9866-4F4D-B9C4-C0C78E0AD83E}" dt="2021-04-11T09:14:45.165" v="23388" actId="20577"/>
          <ac:spMkLst>
            <pc:docMk/>
            <pc:sldMk cId="1173964424" sldId="263"/>
            <ac:spMk id="3" creationId="{6ACA106C-3D5E-4834-AEDA-9FAFB7F52616}"/>
          </ac:spMkLst>
        </pc:spChg>
      </pc:sldChg>
      <pc:sldChg chg="modSp new del mod ord modNotesTx">
        <pc:chgData name="Nikolay Dermendzhiev" userId="bcba64b7601bcff1" providerId="LiveId" clId="{4E714DD5-9866-4F4D-B9C4-C0C78E0AD83E}" dt="2021-03-21T16:42:56.178" v="233" actId="47"/>
        <pc:sldMkLst>
          <pc:docMk/>
          <pc:sldMk cId="3475401478" sldId="263"/>
        </pc:sldMkLst>
        <pc:spChg chg="mod">
          <ac:chgData name="Nikolay Dermendzhiev" userId="bcba64b7601bcff1" providerId="LiveId" clId="{4E714DD5-9866-4F4D-B9C4-C0C78E0AD83E}" dt="2021-03-21T16:41:58.947" v="219" actId="20577"/>
          <ac:spMkLst>
            <pc:docMk/>
            <pc:sldMk cId="3475401478" sldId="263"/>
            <ac:spMk id="2" creationId="{C1B850BB-BACB-4F9F-A169-4655042B6CAD}"/>
          </ac:spMkLst>
        </pc:spChg>
      </pc:sldChg>
      <pc:sldChg chg="modSp new del modNotesTx">
        <pc:chgData name="Nikolay Dermendzhiev" userId="bcba64b7601bcff1" providerId="LiveId" clId="{4E714DD5-9866-4F4D-B9C4-C0C78E0AD83E}" dt="2021-03-21T16:42:56.178" v="233" actId="47"/>
        <pc:sldMkLst>
          <pc:docMk/>
          <pc:sldMk cId="2960659879" sldId="264"/>
        </pc:sldMkLst>
        <pc:spChg chg="mod">
          <ac:chgData name="Nikolay Dermendzhiev" userId="bcba64b7601bcff1" providerId="LiveId" clId="{4E714DD5-9866-4F4D-B9C4-C0C78E0AD83E}" dt="2021-03-21T16:42:19.258" v="226"/>
          <ac:spMkLst>
            <pc:docMk/>
            <pc:sldMk cId="2960659879" sldId="264"/>
            <ac:spMk id="2" creationId="{5A8DF1AE-2529-4C66-BC62-C6C85E663496}"/>
          </ac:spMkLst>
        </pc:spChg>
      </pc:sldChg>
      <pc:sldChg chg="addSp delSp modSp new add del mod modNotesTx">
        <pc:chgData name="Nikolay Dermendzhiev" userId="bcba64b7601bcff1" providerId="LiveId" clId="{4E714DD5-9866-4F4D-B9C4-C0C78E0AD83E}" dt="2021-04-04T18:28:32.259" v="10291"/>
        <pc:sldMkLst>
          <pc:docMk/>
          <pc:sldMk cId="4235569245" sldId="264"/>
        </pc:sldMkLst>
        <pc:spChg chg="mod">
          <ac:chgData name="Nikolay Dermendzhiev" userId="bcba64b7601bcff1" providerId="LiveId" clId="{4E714DD5-9866-4F4D-B9C4-C0C78E0AD83E}" dt="2021-04-04T18:28:32.259" v="10291"/>
          <ac:spMkLst>
            <pc:docMk/>
            <pc:sldMk cId="4235569245" sldId="264"/>
            <ac:spMk id="2" creationId="{90634F15-F323-42D9-806D-CA7652112E0E}"/>
          </ac:spMkLst>
        </pc:spChg>
        <pc:spChg chg="del">
          <ac:chgData name="Nikolay Dermendzhiev" userId="bcba64b7601bcff1" providerId="LiveId" clId="{4E714DD5-9866-4F4D-B9C4-C0C78E0AD83E}" dt="2021-03-21T17:16:29.123" v="585"/>
          <ac:spMkLst>
            <pc:docMk/>
            <pc:sldMk cId="4235569245" sldId="264"/>
            <ac:spMk id="3" creationId="{1AD56FB7-1A96-4753-83F6-3EAAB851D8F3}"/>
          </ac:spMkLst>
        </pc:spChg>
        <pc:spChg chg="add del mod">
          <ac:chgData name="Nikolay Dermendzhiev" userId="bcba64b7601bcff1" providerId="LiveId" clId="{4E714DD5-9866-4F4D-B9C4-C0C78E0AD83E}" dt="2021-03-21T17:19:01.001" v="586" actId="478"/>
          <ac:spMkLst>
            <pc:docMk/>
            <pc:sldMk cId="4235569245" sldId="264"/>
            <ac:spMk id="4" creationId="{9AC10D36-05E2-4DAB-93E3-9368A7817CCC}"/>
          </ac:spMkLst>
        </pc:spChg>
      </pc:sldChg>
      <pc:sldChg chg="modSp new del">
        <pc:chgData name="Nikolay Dermendzhiev" userId="bcba64b7601bcff1" providerId="LiveId" clId="{4E714DD5-9866-4F4D-B9C4-C0C78E0AD83E}" dt="2021-03-21T16:42:56.178" v="233" actId="47"/>
        <pc:sldMkLst>
          <pc:docMk/>
          <pc:sldMk cId="2327074551" sldId="265"/>
        </pc:sldMkLst>
        <pc:spChg chg="mod">
          <ac:chgData name="Nikolay Dermendzhiev" userId="bcba64b7601bcff1" providerId="LiveId" clId="{4E714DD5-9866-4F4D-B9C4-C0C78E0AD83E}" dt="2021-03-21T16:42:47.188" v="232"/>
          <ac:spMkLst>
            <pc:docMk/>
            <pc:sldMk cId="2327074551" sldId="265"/>
            <ac:spMk id="2" creationId="{7CF5F777-DE3E-4CE0-BFAF-98CF42EC1EB7}"/>
          </ac:spMkLst>
        </pc:spChg>
      </pc:sldChg>
      <pc:sldChg chg="modSp new mod modAnim modNotesTx">
        <pc:chgData name="Nikolay Dermendzhiev" userId="bcba64b7601bcff1" providerId="LiveId" clId="{4E714DD5-9866-4F4D-B9C4-C0C78E0AD83E}" dt="2021-04-11T09:30:50.845" v="24677" actId="20577"/>
        <pc:sldMkLst>
          <pc:docMk/>
          <pc:sldMk cId="4267599661" sldId="265"/>
        </pc:sldMkLst>
        <pc:spChg chg="mod">
          <ac:chgData name="Nikolay Dermendzhiev" userId="bcba64b7601bcff1" providerId="LiveId" clId="{4E714DD5-9866-4F4D-B9C4-C0C78E0AD83E}" dt="2021-03-23T07:56:03.247" v="592"/>
          <ac:spMkLst>
            <pc:docMk/>
            <pc:sldMk cId="4267599661" sldId="265"/>
            <ac:spMk id="2" creationId="{A47F4733-EB97-4723-829D-18D7A0C37E57}"/>
          </ac:spMkLst>
        </pc:spChg>
        <pc:spChg chg="mod">
          <ac:chgData name="Nikolay Dermendzhiev" userId="bcba64b7601bcff1" providerId="LiveId" clId="{4E714DD5-9866-4F4D-B9C4-C0C78E0AD83E}" dt="2021-04-11T09:30:50.845" v="24677" actId="20577"/>
          <ac:spMkLst>
            <pc:docMk/>
            <pc:sldMk cId="4267599661" sldId="265"/>
            <ac:spMk id="3" creationId="{8A30D0CA-BA88-4B15-9815-EB3C0FB0E71B}"/>
          </ac:spMkLst>
        </pc:spChg>
      </pc:sldChg>
      <pc:sldChg chg="modSp new del mod modNotesTx">
        <pc:chgData name="Nikolay Dermendzhiev" userId="bcba64b7601bcff1" providerId="LiveId" clId="{4E714DD5-9866-4F4D-B9C4-C0C78E0AD83E}" dt="2021-04-04T18:44:56.704" v="11597" actId="47"/>
        <pc:sldMkLst>
          <pc:docMk/>
          <pc:sldMk cId="2247079380" sldId="266"/>
        </pc:sldMkLst>
        <pc:spChg chg="mod">
          <ac:chgData name="Nikolay Dermendzhiev" userId="bcba64b7601bcff1" providerId="LiveId" clId="{4E714DD5-9866-4F4D-B9C4-C0C78E0AD83E}" dt="2021-03-23T08:25:14.789" v="678" actId="20577"/>
          <ac:spMkLst>
            <pc:docMk/>
            <pc:sldMk cId="2247079380" sldId="266"/>
            <ac:spMk id="2" creationId="{D8B38615-F6F9-45C1-B1B8-9CB08E1C8296}"/>
          </ac:spMkLst>
        </pc:spChg>
        <pc:spChg chg="mod">
          <ac:chgData name="Nikolay Dermendzhiev" userId="bcba64b7601bcff1" providerId="LiveId" clId="{4E714DD5-9866-4F4D-B9C4-C0C78E0AD83E}" dt="2021-03-23T08:25:13.432" v="676"/>
          <ac:spMkLst>
            <pc:docMk/>
            <pc:sldMk cId="2247079380" sldId="266"/>
            <ac:spMk id="3" creationId="{716E47FD-34C6-49E9-BB0A-E6E794704BB5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1T17:24:56.015" v="28874" actId="20577"/>
        <pc:sldMkLst>
          <pc:docMk/>
          <pc:sldMk cId="145499433" sldId="267"/>
        </pc:sldMkLst>
        <pc:spChg chg="del">
          <ac:chgData name="Nikolay Dermendzhiev" userId="bcba64b7601bcff1" providerId="LiveId" clId="{4E714DD5-9866-4F4D-B9C4-C0C78E0AD83E}" dt="2021-03-23T08:26:27.281" v="693"/>
          <ac:spMkLst>
            <pc:docMk/>
            <pc:sldMk cId="145499433" sldId="267"/>
            <ac:spMk id="2" creationId="{AA4A4ADB-B564-4096-A35F-4B60D36B50A6}"/>
          </ac:spMkLst>
        </pc:spChg>
        <pc:spChg chg="del">
          <ac:chgData name="Nikolay Dermendzhiev" userId="bcba64b7601bcff1" providerId="LiveId" clId="{4E714DD5-9866-4F4D-B9C4-C0C78E0AD83E}" dt="2021-03-23T08:26:27.281" v="693"/>
          <ac:spMkLst>
            <pc:docMk/>
            <pc:sldMk cId="145499433" sldId="267"/>
            <ac:spMk id="3" creationId="{16775272-4B8E-4C8E-9B75-83477F69532D}"/>
          </ac:spMkLst>
        </pc:spChg>
        <pc:spChg chg="add mod">
          <ac:chgData name="Nikolay Dermendzhiev" userId="bcba64b7601bcff1" providerId="LiveId" clId="{4E714DD5-9866-4F4D-B9C4-C0C78E0AD83E}" dt="2021-03-23T08:26:37.848" v="725" actId="20577"/>
          <ac:spMkLst>
            <pc:docMk/>
            <pc:sldMk cId="145499433" sldId="267"/>
            <ac:spMk id="4" creationId="{6A332248-8F4C-41DD-9CC1-8619EBA5A8CC}"/>
          </ac:spMkLst>
        </pc:spChg>
        <pc:spChg chg="add del mod">
          <ac:chgData name="Nikolay Dermendzhiev" userId="bcba64b7601bcff1" providerId="LiveId" clId="{4E714DD5-9866-4F4D-B9C4-C0C78E0AD83E}" dt="2021-03-23T08:26:34.465" v="711" actId="478"/>
          <ac:spMkLst>
            <pc:docMk/>
            <pc:sldMk cId="145499433" sldId="267"/>
            <ac:spMk id="5" creationId="{B4D7CFE5-38B1-4940-A8BC-BD8878312B2F}"/>
          </ac:spMkLst>
        </pc:spChg>
      </pc:sldChg>
      <pc:sldChg chg="new del">
        <pc:chgData name="Nikolay Dermendzhiev" userId="bcba64b7601bcff1" providerId="LiveId" clId="{4E714DD5-9866-4F4D-B9C4-C0C78E0AD83E}" dt="2021-03-23T08:25:49.527" v="685" actId="47"/>
        <pc:sldMkLst>
          <pc:docMk/>
          <pc:sldMk cId="2654606862" sldId="267"/>
        </pc:sldMkLst>
      </pc:sldChg>
      <pc:sldChg chg="addSp delSp modSp new del mod ord modNotesTx">
        <pc:chgData name="Nikolay Dermendzhiev" userId="bcba64b7601bcff1" providerId="LiveId" clId="{4E714DD5-9866-4F4D-B9C4-C0C78E0AD83E}" dt="2021-04-10T17:41:55.265" v="17483" actId="47"/>
        <pc:sldMkLst>
          <pc:docMk/>
          <pc:sldMk cId="3182233077" sldId="268"/>
        </pc:sldMkLst>
        <pc:spChg chg="del">
          <ac:chgData name="Nikolay Dermendzhiev" userId="bcba64b7601bcff1" providerId="LiveId" clId="{4E714DD5-9866-4F4D-B9C4-C0C78E0AD83E}" dt="2021-03-23T08:43:24.041" v="744"/>
          <ac:spMkLst>
            <pc:docMk/>
            <pc:sldMk cId="3182233077" sldId="268"/>
            <ac:spMk id="2" creationId="{F58DE2D5-0113-43A0-BC30-A4A288BEF99A}"/>
          </ac:spMkLst>
        </pc:spChg>
        <pc:spChg chg="del">
          <ac:chgData name="Nikolay Dermendzhiev" userId="bcba64b7601bcff1" providerId="LiveId" clId="{4E714DD5-9866-4F4D-B9C4-C0C78E0AD83E}" dt="2021-03-23T08:43:24.041" v="744"/>
          <ac:spMkLst>
            <pc:docMk/>
            <pc:sldMk cId="3182233077" sldId="268"/>
            <ac:spMk id="3" creationId="{9F82D939-820B-4CA1-870B-D7B39F9B5B14}"/>
          </ac:spMkLst>
        </pc:spChg>
        <pc:spChg chg="add mod">
          <ac:chgData name="Nikolay Dermendzhiev" userId="bcba64b7601bcff1" providerId="LiveId" clId="{4E714DD5-9866-4F4D-B9C4-C0C78E0AD83E}" dt="2021-04-09T15:54:19.083" v="16561" actId="20577"/>
          <ac:spMkLst>
            <pc:docMk/>
            <pc:sldMk cId="3182233077" sldId="268"/>
            <ac:spMk id="4" creationId="{EAC732B5-2066-4CBE-8A2B-95B6581FCFA1}"/>
          </ac:spMkLst>
        </pc:spChg>
        <pc:spChg chg="add mod">
          <ac:chgData name="Nikolay Dermendzhiev" userId="bcba64b7601bcff1" providerId="LiveId" clId="{4E714DD5-9866-4F4D-B9C4-C0C78E0AD83E}" dt="2021-03-23T08:43:58.266" v="816" actId="5793"/>
          <ac:spMkLst>
            <pc:docMk/>
            <pc:sldMk cId="3182233077" sldId="268"/>
            <ac:spMk id="5" creationId="{7AFB6BD2-0B0F-4DCC-9EAE-AC138068580C}"/>
          </ac:spMkLst>
        </pc:spChg>
      </pc:sldChg>
      <pc:sldChg chg="addSp delSp modSp new mod ord modAnim modNotesTx">
        <pc:chgData name="Nikolay Dermendzhiev" userId="bcba64b7601bcff1" providerId="LiveId" clId="{4E714DD5-9866-4F4D-B9C4-C0C78E0AD83E}" dt="2021-04-12T08:25:34.370" v="31451" actId="113"/>
        <pc:sldMkLst>
          <pc:docMk/>
          <pc:sldMk cId="3909543112" sldId="269"/>
        </pc:sldMkLst>
        <pc:spChg chg="mod">
          <ac:chgData name="Nikolay Dermendzhiev" userId="bcba64b7601bcff1" providerId="LiveId" clId="{4E714DD5-9866-4F4D-B9C4-C0C78E0AD83E}" dt="2021-04-10T18:19:22.727" v="18328" actId="20577"/>
          <ac:spMkLst>
            <pc:docMk/>
            <pc:sldMk cId="3909543112" sldId="269"/>
            <ac:spMk id="2" creationId="{B00B863A-994F-41D8-99ED-F6C93CB58F37}"/>
          </ac:spMkLst>
        </pc:spChg>
        <pc:spChg chg="mod">
          <ac:chgData name="Nikolay Dermendzhiev" userId="bcba64b7601bcff1" providerId="LiveId" clId="{4E714DD5-9866-4F4D-B9C4-C0C78E0AD83E}" dt="2021-04-12T08:25:34.370" v="31451" actId="113"/>
          <ac:spMkLst>
            <pc:docMk/>
            <pc:sldMk cId="3909543112" sldId="269"/>
            <ac:spMk id="3" creationId="{8D2BB7D2-51B2-498E-AED9-FC608A99553B}"/>
          </ac:spMkLst>
        </pc:spChg>
        <pc:picChg chg="add del mod">
          <ac:chgData name="Nikolay Dermendzhiev" userId="bcba64b7601bcff1" providerId="LiveId" clId="{4E714DD5-9866-4F4D-B9C4-C0C78E0AD83E}" dt="2021-04-12T08:24:59.839" v="31424"/>
          <ac:picMkLst>
            <pc:docMk/>
            <pc:sldMk cId="3909543112" sldId="269"/>
            <ac:picMk id="4" creationId="{D28C07DA-E3C9-4521-976A-AF4E150B2EF4}"/>
          </ac:picMkLst>
        </pc:picChg>
        <pc:picChg chg="add del mod">
          <ac:chgData name="Nikolay Dermendzhiev" userId="bcba64b7601bcff1" providerId="LiveId" clId="{4E714DD5-9866-4F4D-B9C4-C0C78E0AD83E}" dt="2021-04-12T08:25:14.223" v="31441"/>
          <ac:picMkLst>
            <pc:docMk/>
            <pc:sldMk cId="3909543112" sldId="269"/>
            <ac:picMk id="5" creationId="{3725C13B-5D37-42DF-9B71-828C3A688CD1}"/>
          </ac:picMkLst>
        </pc:picChg>
        <pc:picChg chg="add del mod">
          <ac:chgData name="Nikolay Dermendzhiev" userId="bcba64b7601bcff1" providerId="LiveId" clId="{4E714DD5-9866-4F4D-B9C4-C0C78E0AD83E}" dt="2021-04-12T08:25:24.840" v="31449"/>
          <ac:picMkLst>
            <pc:docMk/>
            <pc:sldMk cId="3909543112" sldId="269"/>
            <ac:picMk id="6" creationId="{9136D91C-7E3D-439B-8D32-3D4969DBA543}"/>
          </ac:picMkLst>
        </pc:picChg>
      </pc:sldChg>
      <pc:sldChg chg="addSp delSp modSp new mod ord modAnim modNotesTx">
        <pc:chgData name="Nikolay Dermendzhiev" userId="bcba64b7601bcff1" providerId="LiveId" clId="{4E714DD5-9866-4F4D-B9C4-C0C78E0AD83E}" dt="2021-04-12T08:24:32.025" v="31418" actId="1076"/>
        <pc:sldMkLst>
          <pc:docMk/>
          <pc:sldMk cId="2427045542" sldId="270"/>
        </pc:sldMkLst>
        <pc:spChg chg="mod">
          <ac:chgData name="Nikolay Dermendzhiev" userId="bcba64b7601bcff1" providerId="LiveId" clId="{4E714DD5-9866-4F4D-B9C4-C0C78E0AD83E}" dt="2021-03-23T08:46:15.869" v="881"/>
          <ac:spMkLst>
            <pc:docMk/>
            <pc:sldMk cId="2427045542" sldId="270"/>
            <ac:spMk id="2" creationId="{B4C9AC7E-60A6-45B2-A942-BB0DDF5965CB}"/>
          </ac:spMkLst>
        </pc:spChg>
        <pc:spChg chg="mod">
          <ac:chgData name="Nikolay Dermendzhiev" userId="bcba64b7601bcff1" providerId="LiveId" clId="{4E714DD5-9866-4F4D-B9C4-C0C78E0AD83E}" dt="2021-04-12T08:24:23.350" v="31413" actId="14100"/>
          <ac:spMkLst>
            <pc:docMk/>
            <pc:sldMk cId="2427045542" sldId="270"/>
            <ac:spMk id="3" creationId="{984B8AEB-D750-4749-AB02-F3B7CF3782D6}"/>
          </ac:spMkLst>
        </pc:spChg>
        <pc:spChg chg="add del">
          <ac:chgData name="Nikolay Dermendzhiev" userId="bcba64b7601bcff1" providerId="LiveId" clId="{4E714DD5-9866-4F4D-B9C4-C0C78E0AD83E}" dt="2021-03-23T08:46:25.154" v="883"/>
          <ac:spMkLst>
            <pc:docMk/>
            <pc:sldMk cId="2427045542" sldId="270"/>
            <ac:spMk id="4" creationId="{E4E0E933-F880-4A68-9D54-8F448B96A483}"/>
          </ac:spMkLst>
        </pc:spChg>
        <pc:picChg chg="add mod">
          <ac:chgData name="Nikolay Dermendzhiev" userId="bcba64b7601bcff1" providerId="LiveId" clId="{4E714DD5-9866-4F4D-B9C4-C0C78E0AD83E}" dt="2021-04-12T08:24:32.025" v="31418" actId="1076"/>
          <ac:picMkLst>
            <pc:docMk/>
            <pc:sldMk cId="2427045542" sldId="270"/>
            <ac:picMk id="4" creationId="{9FD00B32-0FCC-47BA-9312-BCA35C75B7E9}"/>
          </ac:picMkLst>
        </pc:picChg>
      </pc:sldChg>
      <pc:sldChg chg="addSp modSp new mod ord modAnim modNotesTx">
        <pc:chgData name="Nikolay Dermendzhiev" userId="bcba64b7601bcff1" providerId="LiveId" clId="{4E714DD5-9866-4F4D-B9C4-C0C78E0AD83E}" dt="2021-04-12T08:25:48.030" v="31452" actId="1076"/>
        <pc:sldMkLst>
          <pc:docMk/>
          <pc:sldMk cId="1665536903" sldId="271"/>
        </pc:sldMkLst>
        <pc:spChg chg="mod">
          <ac:chgData name="Nikolay Dermendzhiev" userId="bcba64b7601bcff1" providerId="LiveId" clId="{4E714DD5-9866-4F4D-B9C4-C0C78E0AD83E}" dt="2021-03-23T08:45:49.549" v="876"/>
          <ac:spMkLst>
            <pc:docMk/>
            <pc:sldMk cId="1665536903" sldId="271"/>
            <ac:spMk id="2" creationId="{EDB9CEBB-92A0-4483-A8BA-FDE3102DB6EF}"/>
          </ac:spMkLst>
        </pc:spChg>
        <pc:spChg chg="mod">
          <ac:chgData name="Nikolay Dermendzhiev" userId="bcba64b7601bcff1" providerId="LiveId" clId="{4E714DD5-9866-4F4D-B9C4-C0C78E0AD83E}" dt="2021-04-10T18:18:37.648" v="18170" actId="20577"/>
          <ac:spMkLst>
            <pc:docMk/>
            <pc:sldMk cId="1665536903" sldId="271"/>
            <ac:spMk id="3" creationId="{CBAC8EC6-5384-4713-AD26-E6DD2D479A4A}"/>
          </ac:spMkLst>
        </pc:spChg>
        <pc:picChg chg="add mod">
          <ac:chgData name="Nikolay Dermendzhiev" userId="bcba64b7601bcff1" providerId="LiveId" clId="{4E714DD5-9866-4F4D-B9C4-C0C78E0AD83E}" dt="2021-04-12T08:25:48.030" v="31452" actId="1076"/>
          <ac:picMkLst>
            <pc:docMk/>
            <pc:sldMk cId="1665536903" sldId="271"/>
            <ac:picMk id="4" creationId="{E77CA9F2-ECEF-448F-BEFE-0ACAC5811DEA}"/>
          </ac:picMkLst>
        </pc:picChg>
      </pc:sldChg>
      <pc:sldChg chg="modSp new mod ord modAnim modNotesTx">
        <pc:chgData name="Nikolay Dermendzhiev" userId="bcba64b7601bcff1" providerId="LiveId" clId="{4E714DD5-9866-4F4D-B9C4-C0C78E0AD83E}" dt="2021-04-11T15:08:40.345" v="26456" actId="20577"/>
        <pc:sldMkLst>
          <pc:docMk/>
          <pc:sldMk cId="4120753894" sldId="272"/>
        </pc:sldMkLst>
        <pc:spChg chg="mod">
          <ac:chgData name="Nikolay Dermendzhiev" userId="bcba64b7601bcff1" providerId="LiveId" clId="{4E714DD5-9866-4F4D-B9C4-C0C78E0AD83E}" dt="2021-04-08T21:22:08.969" v="15040" actId="20577"/>
          <ac:spMkLst>
            <pc:docMk/>
            <pc:sldMk cId="4120753894" sldId="272"/>
            <ac:spMk id="2" creationId="{399E4BCD-40B3-499D-B746-93DCCFB7D797}"/>
          </ac:spMkLst>
        </pc:spChg>
        <pc:spChg chg="mod">
          <ac:chgData name="Nikolay Dermendzhiev" userId="bcba64b7601bcff1" providerId="LiveId" clId="{4E714DD5-9866-4F4D-B9C4-C0C78E0AD83E}" dt="2021-04-11T15:07:42.364" v="26437" actId="6549"/>
          <ac:spMkLst>
            <pc:docMk/>
            <pc:sldMk cId="4120753894" sldId="272"/>
            <ac:spMk id="3" creationId="{35DC71D3-11A6-41B4-B653-9570910859C7}"/>
          </ac:spMkLst>
        </pc:spChg>
      </pc:sldChg>
      <pc:sldChg chg="addSp delSp modSp new del mod modClrScheme chgLayout modNotesTx">
        <pc:chgData name="Nikolay Dermendzhiev" userId="bcba64b7601bcff1" providerId="LiveId" clId="{4E714DD5-9866-4F4D-B9C4-C0C78E0AD83E}" dt="2021-03-28T14:05:17.469" v="2065" actId="47"/>
        <pc:sldMkLst>
          <pc:docMk/>
          <pc:sldMk cId="2366813527" sldId="273"/>
        </pc:sldMkLst>
        <pc:spChg chg="mod">
          <ac:chgData name="Nikolay Dermendzhiev" userId="bcba64b7601bcff1" providerId="LiveId" clId="{4E714DD5-9866-4F4D-B9C4-C0C78E0AD83E}" dt="2021-03-23T08:59:03.777" v="927" actId="26606"/>
          <ac:spMkLst>
            <pc:docMk/>
            <pc:sldMk cId="2366813527" sldId="273"/>
            <ac:spMk id="2" creationId="{5F1179B1-1430-4E3D-A01E-160357AE165C}"/>
          </ac:spMkLst>
        </pc:spChg>
        <pc:spChg chg="del">
          <ac:chgData name="Nikolay Dermendzhiev" userId="bcba64b7601bcff1" providerId="LiveId" clId="{4E714DD5-9866-4F4D-B9C4-C0C78E0AD83E}" dt="2021-03-23T08:47:55.928" v="913"/>
          <ac:spMkLst>
            <pc:docMk/>
            <pc:sldMk cId="2366813527" sldId="273"/>
            <ac:spMk id="3" creationId="{E63D4441-A162-423E-9BDD-4B15F1501EB4}"/>
          </ac:spMkLst>
        </pc:spChg>
        <pc:spChg chg="add del mod">
          <ac:chgData name="Nikolay Dermendzhiev" userId="bcba64b7601bcff1" providerId="LiveId" clId="{4E714DD5-9866-4F4D-B9C4-C0C78E0AD83E}" dt="2021-03-23T08:47:57.463" v="914" actId="478"/>
          <ac:spMkLst>
            <pc:docMk/>
            <pc:sldMk cId="2366813527" sldId="273"/>
            <ac:spMk id="4" creationId="{D52B5DE2-520C-4D9F-8D24-3781C0B215EC}"/>
          </ac:spMkLst>
        </pc:spChg>
        <pc:spChg chg="add del mod">
          <ac:chgData name="Nikolay Dermendzhiev" userId="bcba64b7601bcff1" providerId="LiveId" clId="{4E714DD5-9866-4F4D-B9C4-C0C78E0AD83E}" dt="2021-03-23T08:59:06.598" v="928" actId="478"/>
          <ac:spMkLst>
            <pc:docMk/>
            <pc:sldMk cId="2366813527" sldId="273"/>
            <ac:spMk id="7" creationId="{48CFA833-49F3-4291-B65C-E84751836196}"/>
          </ac:spMkLst>
        </pc:spChg>
      </pc:sldChg>
      <pc:sldChg chg="addSp delSp modSp new mod ord modNotesTx">
        <pc:chgData name="Nikolay Dermendzhiev" userId="bcba64b7601bcff1" providerId="LiveId" clId="{4E714DD5-9866-4F4D-B9C4-C0C78E0AD83E}" dt="2021-04-10T20:48:03.084" v="21052" actId="20577"/>
        <pc:sldMkLst>
          <pc:docMk/>
          <pc:sldMk cId="2564313186" sldId="274"/>
        </pc:sldMkLst>
        <pc:spChg chg="del">
          <ac:chgData name="Nikolay Dermendzhiev" userId="bcba64b7601bcff1" providerId="LiveId" clId="{4E714DD5-9866-4F4D-B9C4-C0C78E0AD83E}" dt="2021-03-23T08:59:40.997" v="933"/>
          <ac:spMkLst>
            <pc:docMk/>
            <pc:sldMk cId="2564313186" sldId="274"/>
            <ac:spMk id="2" creationId="{B2561DDE-970F-48E0-B845-6C94F4285AFC}"/>
          </ac:spMkLst>
        </pc:spChg>
        <pc:spChg chg="add del mod">
          <ac:chgData name="Nikolay Dermendzhiev" userId="bcba64b7601bcff1" providerId="LiveId" clId="{4E714DD5-9866-4F4D-B9C4-C0C78E0AD83E}" dt="2021-03-23T09:17:21.018" v="1321" actId="478"/>
          <ac:spMkLst>
            <pc:docMk/>
            <pc:sldMk cId="2564313186" sldId="274"/>
            <ac:spMk id="2" creationId="{E22DD0CF-C105-42BD-A9DF-D2BC1221CD94}"/>
          </ac:spMkLst>
        </pc:spChg>
        <pc:spChg chg="del">
          <ac:chgData name="Nikolay Dermendzhiev" userId="bcba64b7601bcff1" providerId="LiveId" clId="{4E714DD5-9866-4F4D-B9C4-C0C78E0AD83E}" dt="2021-03-23T08:59:40.997" v="933"/>
          <ac:spMkLst>
            <pc:docMk/>
            <pc:sldMk cId="2564313186" sldId="274"/>
            <ac:spMk id="3" creationId="{52857B7E-05BD-48E7-BB51-0735D56A1FC5}"/>
          </ac:spMkLst>
        </pc:spChg>
        <pc:spChg chg="add del mod">
          <ac:chgData name="Nikolay Dermendzhiev" userId="bcba64b7601bcff1" providerId="LiveId" clId="{4E714DD5-9866-4F4D-B9C4-C0C78E0AD83E}" dt="2021-04-10T20:45:25.391" v="20992" actId="478"/>
          <ac:spMkLst>
            <pc:docMk/>
            <pc:sldMk cId="2564313186" sldId="274"/>
            <ac:spMk id="3" creationId="{8F2AF7B3-9E62-455D-B5F6-FE3FF2EBB227}"/>
          </ac:spMkLst>
        </pc:spChg>
        <pc:spChg chg="add mod">
          <ac:chgData name="Nikolay Dermendzhiev" userId="bcba64b7601bcff1" providerId="LiveId" clId="{4E714DD5-9866-4F4D-B9C4-C0C78E0AD83E}" dt="2021-03-23T09:17:03.023" v="1284"/>
          <ac:spMkLst>
            <pc:docMk/>
            <pc:sldMk cId="2564313186" sldId="274"/>
            <ac:spMk id="4" creationId="{E7DF9F55-4511-4AD9-80F7-77309795E4FF}"/>
          </ac:spMkLst>
        </pc:spChg>
        <pc:spChg chg="add del mod">
          <ac:chgData name="Nikolay Dermendzhiev" userId="bcba64b7601bcff1" providerId="LiveId" clId="{4E714DD5-9866-4F4D-B9C4-C0C78E0AD83E}" dt="2021-03-23T08:59:45.158" v="943" actId="478"/>
          <ac:spMkLst>
            <pc:docMk/>
            <pc:sldMk cId="2564313186" sldId="274"/>
            <ac:spMk id="5" creationId="{4C06B7CA-5E30-4387-96B3-1291307A9F0D}"/>
          </ac:spMkLst>
        </pc:spChg>
        <pc:spChg chg="add del mod">
          <ac:chgData name="Nikolay Dermendzhiev" userId="bcba64b7601bcff1" providerId="LiveId" clId="{4E714DD5-9866-4F4D-B9C4-C0C78E0AD83E}" dt="2021-04-10T20:45:23.741" v="20991" actId="478"/>
          <ac:spMkLst>
            <pc:docMk/>
            <pc:sldMk cId="2564313186" sldId="274"/>
            <ac:spMk id="5" creationId="{7A1D75B5-E355-49CF-944A-C30129840F10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1T20:58:56.988" v="30941" actId="6549"/>
        <pc:sldMkLst>
          <pc:docMk/>
          <pc:sldMk cId="2168053628" sldId="275"/>
        </pc:sldMkLst>
        <pc:spChg chg="mod">
          <ac:chgData name="Nikolay Dermendzhiev" userId="bcba64b7601bcff1" providerId="LiveId" clId="{4E714DD5-9866-4F4D-B9C4-C0C78E0AD83E}" dt="2021-03-23T09:03:31.294" v="1039" actId="20577"/>
          <ac:spMkLst>
            <pc:docMk/>
            <pc:sldMk cId="2168053628" sldId="275"/>
            <ac:spMk id="2" creationId="{04CCD6CF-99CB-4242-8C8B-FAFCB33ADBE3}"/>
          </ac:spMkLst>
        </pc:spChg>
        <pc:spChg chg="del">
          <ac:chgData name="Nikolay Dermendzhiev" userId="bcba64b7601bcff1" providerId="LiveId" clId="{4E714DD5-9866-4F4D-B9C4-C0C78E0AD83E}" dt="2021-03-23T09:00:57.302" v="964"/>
          <ac:spMkLst>
            <pc:docMk/>
            <pc:sldMk cId="2168053628" sldId="275"/>
            <ac:spMk id="3" creationId="{BEA21288-5A0F-44CB-B46C-F9E991FD583B}"/>
          </ac:spMkLst>
        </pc:spChg>
        <pc:spChg chg="add mod">
          <ac:chgData name="Nikolay Dermendzhiev" userId="bcba64b7601bcff1" providerId="LiveId" clId="{4E714DD5-9866-4F4D-B9C4-C0C78E0AD83E}" dt="2021-03-23T09:03:24.295" v="1022" actId="20577"/>
          <ac:spMkLst>
            <pc:docMk/>
            <pc:sldMk cId="2168053628" sldId="275"/>
            <ac:spMk id="4" creationId="{82A5FEC9-CED2-4E94-B528-8550D339B1A7}"/>
          </ac:spMkLst>
        </pc:spChg>
        <pc:spChg chg="add del mod">
          <ac:chgData name="Nikolay Dermendzhiev" userId="bcba64b7601bcff1" providerId="LiveId" clId="{4E714DD5-9866-4F4D-B9C4-C0C78E0AD83E}" dt="2021-03-23T09:01:01.121" v="967"/>
          <ac:spMkLst>
            <pc:docMk/>
            <pc:sldMk cId="2168053628" sldId="275"/>
            <ac:spMk id="5" creationId="{354F8517-DDC6-4EC3-B987-4570F83A88FF}"/>
          </ac:spMkLst>
        </pc:spChg>
        <pc:spChg chg="add mod">
          <ac:chgData name="Nikolay Dermendzhiev" userId="bcba64b7601bcff1" providerId="LiveId" clId="{4E714DD5-9866-4F4D-B9C4-C0C78E0AD83E}" dt="2021-03-23T09:03:20.991" v="1018" actId="27636"/>
          <ac:spMkLst>
            <pc:docMk/>
            <pc:sldMk cId="2168053628" sldId="275"/>
            <ac:spMk id="6" creationId="{E8417741-760E-4A12-BA89-7E0BB532FAF7}"/>
          </ac:spMkLst>
        </pc:spChg>
        <pc:spChg chg="add del mod">
          <ac:chgData name="Nikolay Dermendzhiev" userId="bcba64b7601bcff1" providerId="LiveId" clId="{4E714DD5-9866-4F4D-B9C4-C0C78E0AD83E}" dt="2021-03-23T09:02:58.990" v="1006"/>
          <ac:spMkLst>
            <pc:docMk/>
            <pc:sldMk cId="2168053628" sldId="275"/>
            <ac:spMk id="7" creationId="{AF808297-39BD-4B9F-B850-96867C12367F}"/>
          </ac:spMkLst>
        </pc:spChg>
        <pc:spChg chg="add del mod">
          <ac:chgData name="Nikolay Dermendzhiev" userId="bcba64b7601bcff1" providerId="LiveId" clId="{4E714DD5-9866-4F4D-B9C4-C0C78E0AD83E}" dt="2021-03-23T09:01:12.879" v="969"/>
          <ac:spMkLst>
            <pc:docMk/>
            <pc:sldMk cId="2168053628" sldId="275"/>
            <ac:spMk id="13" creationId="{1E652C6C-F48E-4339-BE93-A51F701EAB82}"/>
          </ac:spMkLst>
        </pc:spChg>
        <pc:picChg chg="add del mod">
          <ac:chgData name="Nikolay Dermendzhiev" userId="bcba64b7601bcff1" providerId="LiveId" clId="{4E714DD5-9866-4F4D-B9C4-C0C78E0AD83E}" dt="2021-03-23T09:01:00.390" v="966"/>
          <ac:picMkLst>
            <pc:docMk/>
            <pc:sldMk cId="2168053628" sldId="275"/>
            <ac:picMk id="9" creationId="{6926D1B9-3191-4B7B-8D5C-7BD2E7A31CD8}"/>
          </ac:picMkLst>
        </pc:picChg>
        <pc:picChg chg="add del mod">
          <ac:chgData name="Nikolay Dermendzhiev" userId="bcba64b7601bcff1" providerId="LiveId" clId="{4E714DD5-9866-4F4D-B9C4-C0C78E0AD83E}" dt="2021-03-23T09:01:12.536" v="968" actId="478"/>
          <ac:picMkLst>
            <pc:docMk/>
            <pc:sldMk cId="2168053628" sldId="275"/>
            <ac:picMk id="11" creationId="{4A592CA8-7CA9-477F-A6DB-8B40209F1BA8}"/>
          </ac:picMkLst>
        </pc:picChg>
        <pc:picChg chg="add mod">
          <ac:chgData name="Nikolay Dermendzhiev" userId="bcba64b7601bcff1" providerId="LiveId" clId="{4E714DD5-9866-4F4D-B9C4-C0C78E0AD83E}" dt="2021-03-23T09:01:13.279" v="971" actId="962"/>
          <ac:picMkLst>
            <pc:docMk/>
            <pc:sldMk cId="2168053628" sldId="275"/>
            <ac:picMk id="15" creationId="{7213DD91-E03D-4AE5-A45D-48130FBF6260}"/>
          </ac:picMkLst>
        </pc:picChg>
        <pc:picChg chg="add mod">
          <ac:chgData name="Nikolay Dermendzhiev" userId="bcba64b7601bcff1" providerId="LiveId" clId="{4E714DD5-9866-4F4D-B9C4-C0C78E0AD83E}" dt="2021-03-23T09:03:02.276" v="1008" actId="962"/>
          <ac:picMkLst>
            <pc:docMk/>
            <pc:sldMk cId="2168053628" sldId="275"/>
            <ac:picMk id="17" creationId="{C330A992-62D5-4275-9555-F44865507C9E}"/>
          </ac:picMkLst>
        </pc:picChg>
      </pc:sldChg>
      <pc:sldChg chg="modSp new mod ord modAnim modNotesTx">
        <pc:chgData name="Nikolay Dermendzhiev" userId="bcba64b7601bcff1" providerId="LiveId" clId="{4E714DD5-9866-4F4D-B9C4-C0C78E0AD83E}" dt="2021-04-12T07:00:26.598" v="31083" actId="20577"/>
        <pc:sldMkLst>
          <pc:docMk/>
          <pc:sldMk cId="958682974" sldId="276"/>
        </pc:sldMkLst>
        <pc:spChg chg="mod">
          <ac:chgData name="Nikolay Dermendzhiev" userId="bcba64b7601bcff1" providerId="LiveId" clId="{4E714DD5-9866-4F4D-B9C4-C0C78E0AD83E}" dt="2021-04-11T14:15:17.331" v="25745" actId="20577"/>
          <ac:spMkLst>
            <pc:docMk/>
            <pc:sldMk cId="958682974" sldId="276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04T19:09:40.999" v="12319" actId="20577"/>
          <ac:spMkLst>
            <pc:docMk/>
            <pc:sldMk cId="958682974" sldId="276"/>
            <ac:spMk id="3" creationId="{F1FDF5E3-D961-41BC-AB66-FC79E688C968}"/>
          </ac:spMkLst>
        </pc:spChg>
      </pc:sldChg>
      <pc:sldChg chg="new del">
        <pc:chgData name="Nikolay Dermendzhiev" userId="bcba64b7601bcff1" providerId="LiveId" clId="{4E714DD5-9866-4F4D-B9C4-C0C78E0AD83E}" dt="2021-03-23T08:59:54.249" v="961" actId="47"/>
        <pc:sldMkLst>
          <pc:docMk/>
          <pc:sldMk cId="1258633138" sldId="276"/>
        </pc:sldMkLst>
      </pc:sldChg>
      <pc:sldChg chg="new del">
        <pc:chgData name="Nikolay Dermendzhiev" userId="bcba64b7601bcff1" providerId="LiveId" clId="{4E714DD5-9866-4F4D-B9C4-C0C78E0AD83E}" dt="2021-03-23T09:17:50.693" v="1357" actId="47"/>
        <pc:sldMkLst>
          <pc:docMk/>
          <pc:sldMk cId="2226664766" sldId="276"/>
        </pc:sldMkLst>
      </pc:sldChg>
      <pc:sldChg chg="modSp new del">
        <pc:chgData name="Nikolay Dermendzhiev" userId="bcba64b7601bcff1" providerId="LiveId" clId="{4E714DD5-9866-4F4D-B9C4-C0C78E0AD83E}" dt="2021-03-24T19:48:09.252" v="1431" actId="47"/>
        <pc:sldMkLst>
          <pc:docMk/>
          <pc:sldMk cId="3608438209" sldId="277"/>
        </pc:sldMkLst>
        <pc:spChg chg="mod">
          <ac:chgData name="Nikolay Dermendzhiev" userId="bcba64b7601bcff1" providerId="LiveId" clId="{4E714DD5-9866-4F4D-B9C4-C0C78E0AD83E}" dt="2021-03-24T19:14:11.129" v="1424"/>
          <ac:spMkLst>
            <pc:docMk/>
            <pc:sldMk cId="3608438209" sldId="277"/>
            <ac:spMk id="2" creationId="{CB64BAFA-6EFD-45E7-ACB8-93538234CA1B}"/>
          </ac:spMkLst>
        </pc:spChg>
      </pc:sldChg>
      <pc:sldChg chg="modSp new del mod ord modNotesTx">
        <pc:chgData name="Nikolay Dermendzhiev" userId="bcba64b7601bcff1" providerId="LiveId" clId="{4E714DD5-9866-4F4D-B9C4-C0C78E0AD83E}" dt="2021-04-09T15:31:59.220" v="16481" actId="47"/>
        <pc:sldMkLst>
          <pc:docMk/>
          <pc:sldMk cId="2060778635" sldId="278"/>
        </pc:sldMkLst>
        <pc:spChg chg="mod">
          <ac:chgData name="Nikolay Dermendzhiev" userId="bcba64b7601bcff1" providerId="LiveId" clId="{4E714DD5-9866-4F4D-B9C4-C0C78E0AD83E}" dt="2021-04-08T21:27:33.445" v="15207" actId="20577"/>
          <ac:spMkLst>
            <pc:docMk/>
            <pc:sldMk cId="2060778635" sldId="278"/>
            <ac:spMk id="2" creationId="{4A16BF4A-6C4F-4079-AA8A-165E8802B74D}"/>
          </ac:spMkLst>
        </pc:spChg>
      </pc:sldChg>
      <pc:sldChg chg="modSp new del mod ord">
        <pc:chgData name="Nikolay Dermendzhiev" userId="bcba64b7601bcff1" providerId="LiveId" clId="{4E714DD5-9866-4F4D-B9C4-C0C78E0AD83E}" dt="2021-04-10T18:23:34.687" v="18688" actId="47"/>
        <pc:sldMkLst>
          <pc:docMk/>
          <pc:sldMk cId="3749915452" sldId="279"/>
        </pc:sldMkLst>
        <pc:spChg chg="mod">
          <ac:chgData name="Nikolay Dermendzhiev" userId="bcba64b7601bcff1" providerId="LiveId" clId="{4E714DD5-9866-4F4D-B9C4-C0C78E0AD83E}" dt="2021-03-25T14:29:43.297" v="1495" actId="20577"/>
          <ac:spMkLst>
            <pc:docMk/>
            <pc:sldMk cId="3749915452" sldId="279"/>
            <ac:spMk id="2" creationId="{00A6C308-3D53-4A01-9F84-12C347220C08}"/>
          </ac:spMkLst>
        </pc:spChg>
        <pc:spChg chg="mod">
          <ac:chgData name="Nikolay Dermendzhiev" userId="bcba64b7601bcff1" providerId="LiveId" clId="{4E714DD5-9866-4F4D-B9C4-C0C78E0AD83E}" dt="2021-03-25T14:29:56.093" v="1543" actId="20577"/>
          <ac:spMkLst>
            <pc:docMk/>
            <pc:sldMk cId="3749915452" sldId="279"/>
            <ac:spMk id="3" creationId="{A4A5FA50-02EA-4F73-A5E9-99F18B7E221B}"/>
          </ac:spMkLst>
        </pc:spChg>
      </pc:sldChg>
      <pc:sldChg chg="new del">
        <pc:chgData name="Nikolay Dermendzhiev" userId="bcba64b7601bcff1" providerId="LiveId" clId="{4E714DD5-9866-4F4D-B9C4-C0C78E0AD83E}" dt="2021-03-25T14:30:24.582" v="1547" actId="47"/>
        <pc:sldMkLst>
          <pc:docMk/>
          <pc:sldMk cId="1700955681" sldId="280"/>
        </pc:sldMkLst>
      </pc:sldChg>
      <pc:sldChg chg="addSp delSp modSp new mod ord modAnim modNotesTx">
        <pc:chgData name="Nikolay Dermendzhiev" userId="bcba64b7601bcff1" providerId="LiveId" clId="{4E714DD5-9866-4F4D-B9C4-C0C78E0AD83E}" dt="2021-04-12T08:22:14.439" v="31386"/>
        <pc:sldMkLst>
          <pc:docMk/>
          <pc:sldMk cId="3036659862" sldId="280"/>
        </pc:sldMkLst>
        <pc:spChg chg="mod">
          <ac:chgData name="Nikolay Dermendzhiev" userId="bcba64b7601bcff1" providerId="LiveId" clId="{4E714DD5-9866-4F4D-B9C4-C0C78E0AD83E}" dt="2021-03-25T14:32:17.178" v="1561"/>
          <ac:spMkLst>
            <pc:docMk/>
            <pc:sldMk cId="3036659862" sldId="280"/>
            <ac:spMk id="2" creationId="{0C80DB67-C2E0-4D4F-A1A7-06526EDA98DE}"/>
          </ac:spMkLst>
        </pc:spChg>
        <pc:spChg chg="mod">
          <ac:chgData name="Nikolay Dermendzhiev" userId="bcba64b7601bcff1" providerId="LiveId" clId="{4E714DD5-9866-4F4D-B9C4-C0C78E0AD83E}" dt="2021-04-12T08:21:35.590" v="31275" actId="6549"/>
          <ac:spMkLst>
            <pc:docMk/>
            <pc:sldMk cId="3036659862" sldId="280"/>
            <ac:spMk id="3" creationId="{A88766DE-1D9E-4620-9A7F-C59CE772EF6D}"/>
          </ac:spMkLst>
        </pc:spChg>
        <pc:spChg chg="add mod">
          <ac:chgData name="Nikolay Dermendzhiev" userId="bcba64b7601bcff1" providerId="LiveId" clId="{4E714DD5-9866-4F4D-B9C4-C0C78E0AD83E}" dt="2021-04-12T08:22:02.645" v="31383" actId="1076"/>
          <ac:spMkLst>
            <pc:docMk/>
            <pc:sldMk cId="3036659862" sldId="280"/>
            <ac:spMk id="7" creationId="{46C0E15F-4F92-48A6-961F-AC0EE8999AE3}"/>
          </ac:spMkLst>
        </pc:spChg>
        <pc:picChg chg="add del">
          <ac:chgData name="Nikolay Dermendzhiev" userId="bcba64b7601bcff1" providerId="LiveId" clId="{4E714DD5-9866-4F4D-B9C4-C0C78E0AD83E}" dt="2021-04-12T08:20:43.041" v="31189" actId="478"/>
          <ac:picMkLst>
            <pc:docMk/>
            <pc:sldMk cId="3036659862" sldId="280"/>
            <ac:picMk id="4" creationId="{AD93B423-FF1C-48F3-85F7-4FC9FF04BD58}"/>
          </ac:picMkLst>
        </pc:picChg>
        <pc:picChg chg="add mod">
          <ac:chgData name="Nikolay Dermendzhiev" userId="bcba64b7601bcff1" providerId="LiveId" clId="{4E714DD5-9866-4F4D-B9C4-C0C78E0AD83E}" dt="2021-04-12T08:21:30.268" v="31270" actId="1076"/>
          <ac:picMkLst>
            <pc:docMk/>
            <pc:sldMk cId="3036659862" sldId="280"/>
            <ac:picMk id="5" creationId="{161E2BA1-876D-466E-A02E-66590260F157}"/>
          </ac:picMkLst>
        </pc:picChg>
        <pc:picChg chg="add mod">
          <ac:chgData name="Nikolay Dermendzhiev" userId="bcba64b7601bcff1" providerId="LiveId" clId="{4E714DD5-9866-4F4D-B9C4-C0C78E0AD83E}" dt="2021-04-12T08:22:06.549" v="31384" actId="1076"/>
          <ac:picMkLst>
            <pc:docMk/>
            <pc:sldMk cId="3036659862" sldId="280"/>
            <ac:picMk id="6" creationId="{5659D578-AA96-4689-9170-0AF6FE8D41EF}"/>
          </ac:picMkLst>
        </pc:picChg>
      </pc:sldChg>
      <pc:sldChg chg="modSp new del mod">
        <pc:chgData name="Nikolay Dermendzhiev" userId="bcba64b7601bcff1" providerId="LiveId" clId="{4E714DD5-9866-4F4D-B9C4-C0C78E0AD83E}" dt="2021-04-10T19:25:06.696" v="19594" actId="47"/>
        <pc:sldMkLst>
          <pc:docMk/>
          <pc:sldMk cId="3735548275" sldId="281"/>
        </pc:sldMkLst>
        <pc:spChg chg="mod">
          <ac:chgData name="Nikolay Dermendzhiev" userId="bcba64b7601bcff1" providerId="LiveId" clId="{4E714DD5-9866-4F4D-B9C4-C0C78E0AD83E}" dt="2021-03-25T14:32:09.032" v="1558"/>
          <ac:spMkLst>
            <pc:docMk/>
            <pc:sldMk cId="3735548275" sldId="281"/>
            <ac:spMk id="2" creationId="{BD867BA2-9F60-41D2-A2AF-5EA77E09242A}"/>
          </ac:spMkLst>
        </pc:spChg>
        <pc:spChg chg="mod">
          <ac:chgData name="Nikolay Dermendzhiev" userId="bcba64b7601bcff1" providerId="LiveId" clId="{4E714DD5-9866-4F4D-B9C4-C0C78E0AD83E}" dt="2021-03-25T14:32:12.253" v="1559"/>
          <ac:spMkLst>
            <pc:docMk/>
            <pc:sldMk cId="3735548275" sldId="281"/>
            <ac:spMk id="3" creationId="{B5DEFDE5-80D7-4CCE-ABAB-AE8A5FC28DE0}"/>
          </ac:spMkLst>
        </pc:spChg>
      </pc:sldChg>
      <pc:sldChg chg="modSp new del">
        <pc:chgData name="Nikolay Dermendzhiev" userId="bcba64b7601bcff1" providerId="LiveId" clId="{4E714DD5-9866-4F4D-B9C4-C0C78E0AD83E}" dt="2021-04-10T19:26:03.515" v="19668" actId="47"/>
        <pc:sldMkLst>
          <pc:docMk/>
          <pc:sldMk cId="14718580" sldId="282"/>
        </pc:sldMkLst>
        <pc:spChg chg="mod">
          <ac:chgData name="Nikolay Dermendzhiev" userId="bcba64b7601bcff1" providerId="LiveId" clId="{4E714DD5-9866-4F4D-B9C4-C0C78E0AD83E}" dt="2021-03-25T14:32:27.843" v="1563"/>
          <ac:spMkLst>
            <pc:docMk/>
            <pc:sldMk cId="14718580" sldId="282"/>
            <ac:spMk id="2" creationId="{BAC5E321-C06A-4C6D-A1FB-52799E3A47FE}"/>
          </ac:spMkLst>
        </pc:spChg>
        <pc:spChg chg="mod">
          <ac:chgData name="Nikolay Dermendzhiev" userId="bcba64b7601bcff1" providerId="LiveId" clId="{4E714DD5-9866-4F4D-B9C4-C0C78E0AD83E}" dt="2021-03-25T14:32:30.824" v="1564"/>
          <ac:spMkLst>
            <pc:docMk/>
            <pc:sldMk cId="14718580" sldId="282"/>
            <ac:spMk id="3" creationId="{A47FE6F0-D404-489C-A646-BC482F07F170}"/>
          </ac:spMkLst>
        </pc:spChg>
      </pc:sldChg>
      <pc:sldChg chg="modSp new del ord">
        <pc:chgData name="Nikolay Dermendzhiev" userId="bcba64b7601bcff1" providerId="LiveId" clId="{4E714DD5-9866-4F4D-B9C4-C0C78E0AD83E}" dt="2021-04-08T21:17:06.455" v="14889" actId="47"/>
        <pc:sldMkLst>
          <pc:docMk/>
          <pc:sldMk cId="285888560" sldId="283"/>
        </pc:sldMkLst>
        <pc:spChg chg="mod">
          <ac:chgData name="Nikolay Dermendzhiev" userId="bcba64b7601bcff1" providerId="LiveId" clId="{4E714DD5-9866-4F4D-B9C4-C0C78E0AD83E}" dt="2021-03-25T14:32:42.252" v="1566"/>
          <ac:spMkLst>
            <pc:docMk/>
            <pc:sldMk cId="285888560" sldId="283"/>
            <ac:spMk id="2" creationId="{F94B04C9-2687-414F-A244-EE075F647813}"/>
          </ac:spMkLst>
        </pc:spChg>
        <pc:spChg chg="mod">
          <ac:chgData name="Nikolay Dermendzhiev" userId="bcba64b7601bcff1" providerId="LiveId" clId="{4E714DD5-9866-4F4D-B9C4-C0C78E0AD83E}" dt="2021-03-25T14:32:44.745" v="1567"/>
          <ac:spMkLst>
            <pc:docMk/>
            <pc:sldMk cId="285888560" sldId="283"/>
            <ac:spMk id="3" creationId="{3EBAB0AA-0E0D-4F1D-B6CF-0B353B77B80F}"/>
          </ac:spMkLst>
        </pc:spChg>
      </pc:sldChg>
      <pc:sldChg chg="modSp new del ord">
        <pc:chgData name="Nikolay Dermendzhiev" userId="bcba64b7601bcff1" providerId="LiveId" clId="{4E714DD5-9866-4F4D-B9C4-C0C78E0AD83E}" dt="2021-04-09T15:03:14.611" v="15580" actId="47"/>
        <pc:sldMkLst>
          <pc:docMk/>
          <pc:sldMk cId="3345319412" sldId="284"/>
        </pc:sldMkLst>
        <pc:spChg chg="mod">
          <ac:chgData name="Nikolay Dermendzhiev" userId="bcba64b7601bcff1" providerId="LiveId" clId="{4E714DD5-9866-4F4D-B9C4-C0C78E0AD83E}" dt="2021-03-25T14:33:08.182" v="1571"/>
          <ac:spMkLst>
            <pc:docMk/>
            <pc:sldMk cId="3345319412" sldId="284"/>
            <ac:spMk id="2" creationId="{21F09A67-31E1-40D7-99CE-330AF8E61A82}"/>
          </ac:spMkLst>
        </pc:spChg>
        <pc:spChg chg="mod">
          <ac:chgData name="Nikolay Dermendzhiev" userId="bcba64b7601bcff1" providerId="LiveId" clId="{4E714DD5-9866-4F4D-B9C4-C0C78E0AD83E}" dt="2021-03-25T14:33:10.440" v="1572"/>
          <ac:spMkLst>
            <pc:docMk/>
            <pc:sldMk cId="3345319412" sldId="284"/>
            <ac:spMk id="3" creationId="{920DFDC1-AC67-4B07-8CFD-53F9EF8B967D}"/>
          </ac:spMkLst>
        </pc:spChg>
      </pc:sldChg>
      <pc:sldChg chg="modSp new del ord modNotesTx">
        <pc:chgData name="Nikolay Dermendzhiev" userId="bcba64b7601bcff1" providerId="LiveId" clId="{4E714DD5-9866-4F4D-B9C4-C0C78E0AD83E}" dt="2021-04-10T19:24:20.067" v="19540" actId="47"/>
        <pc:sldMkLst>
          <pc:docMk/>
          <pc:sldMk cId="1162817169" sldId="285"/>
        </pc:sldMkLst>
        <pc:spChg chg="mod">
          <ac:chgData name="Nikolay Dermendzhiev" userId="bcba64b7601bcff1" providerId="LiveId" clId="{4E714DD5-9866-4F4D-B9C4-C0C78E0AD83E}" dt="2021-03-25T14:33:26.391" v="1574"/>
          <ac:spMkLst>
            <pc:docMk/>
            <pc:sldMk cId="1162817169" sldId="285"/>
            <ac:spMk id="2" creationId="{DEB32B39-1C5E-4B19-92F8-5E98F47167E4}"/>
          </ac:spMkLst>
        </pc:spChg>
        <pc:spChg chg="mod">
          <ac:chgData name="Nikolay Dermendzhiev" userId="bcba64b7601bcff1" providerId="LiveId" clId="{4E714DD5-9866-4F4D-B9C4-C0C78E0AD83E}" dt="2021-03-25T14:33:30.870" v="1575"/>
          <ac:spMkLst>
            <pc:docMk/>
            <pc:sldMk cId="1162817169" sldId="285"/>
            <ac:spMk id="3" creationId="{E32411D6-89BE-4750-AD00-DFCA25C937CF}"/>
          </ac:spMkLst>
        </pc:spChg>
      </pc:sldChg>
      <pc:sldChg chg="modSp new del modNotesTx">
        <pc:chgData name="Nikolay Dermendzhiev" userId="bcba64b7601bcff1" providerId="LiveId" clId="{4E714DD5-9866-4F4D-B9C4-C0C78E0AD83E}" dt="2021-04-10T19:27:37.947" v="19765" actId="47"/>
        <pc:sldMkLst>
          <pc:docMk/>
          <pc:sldMk cId="978022079" sldId="286"/>
        </pc:sldMkLst>
        <pc:spChg chg="mod">
          <ac:chgData name="Nikolay Dermendzhiev" userId="bcba64b7601bcff1" providerId="LiveId" clId="{4E714DD5-9866-4F4D-B9C4-C0C78E0AD83E}" dt="2021-03-25T14:33:53.688" v="1580"/>
          <ac:spMkLst>
            <pc:docMk/>
            <pc:sldMk cId="978022079" sldId="286"/>
            <ac:spMk id="2" creationId="{F3533661-6F9E-4B2A-A0B1-CACFD2282B7E}"/>
          </ac:spMkLst>
        </pc:spChg>
      </pc:sldChg>
      <pc:sldChg chg="modSp new del ord">
        <pc:chgData name="Nikolay Dermendzhiev" userId="bcba64b7601bcff1" providerId="LiveId" clId="{4E714DD5-9866-4F4D-B9C4-C0C78E0AD83E}" dt="2021-04-08T21:23:37.587" v="15114" actId="47"/>
        <pc:sldMkLst>
          <pc:docMk/>
          <pc:sldMk cId="2394831631" sldId="287"/>
        </pc:sldMkLst>
        <pc:spChg chg="mod">
          <ac:chgData name="Nikolay Dermendzhiev" userId="bcba64b7601bcff1" providerId="LiveId" clId="{4E714DD5-9866-4F4D-B9C4-C0C78E0AD83E}" dt="2021-03-25T14:34:17.720" v="1584"/>
          <ac:spMkLst>
            <pc:docMk/>
            <pc:sldMk cId="2394831631" sldId="287"/>
            <ac:spMk id="2" creationId="{0699C7F3-5F52-4B5C-88A9-D4932B251E55}"/>
          </ac:spMkLst>
        </pc:spChg>
      </pc:sldChg>
      <pc:sldChg chg="modSp new del ord">
        <pc:chgData name="Nikolay Dermendzhiev" userId="bcba64b7601bcff1" providerId="LiveId" clId="{4E714DD5-9866-4F4D-B9C4-C0C78E0AD83E}" dt="2021-04-08T21:23:41.538" v="15115" actId="47"/>
        <pc:sldMkLst>
          <pc:docMk/>
          <pc:sldMk cId="2875630774" sldId="288"/>
        </pc:sldMkLst>
        <pc:spChg chg="mod">
          <ac:chgData name="Nikolay Dermendzhiev" userId="bcba64b7601bcff1" providerId="LiveId" clId="{4E714DD5-9866-4F4D-B9C4-C0C78E0AD83E}" dt="2021-03-25T14:34:22.204" v="1586"/>
          <ac:spMkLst>
            <pc:docMk/>
            <pc:sldMk cId="2875630774" sldId="288"/>
            <ac:spMk id="2" creationId="{AFF1D76D-BEAF-45FF-BB05-E4E4EB29479B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0T20:53:04.631" v="21103"/>
        <pc:sldMkLst>
          <pc:docMk/>
          <pc:sldMk cId="1688707197" sldId="289"/>
        </pc:sldMkLst>
        <pc:spChg chg="add del mod">
          <ac:chgData name="Nikolay Dermendzhiev" userId="bcba64b7601bcff1" providerId="LiveId" clId="{4E714DD5-9866-4F4D-B9C4-C0C78E0AD83E}" dt="2021-04-04T18:59:04.504" v="11740" actId="478"/>
          <ac:spMkLst>
            <pc:docMk/>
            <pc:sldMk cId="1688707197" sldId="289"/>
            <ac:spMk id="2" creationId="{2D5AD7C2-9234-4CC9-BE19-297B9D4A710C}"/>
          </ac:spMkLst>
        </pc:spChg>
        <pc:spChg chg="del">
          <ac:chgData name="Nikolay Dermendzhiev" userId="bcba64b7601bcff1" providerId="LiveId" clId="{4E714DD5-9866-4F4D-B9C4-C0C78E0AD83E}" dt="2021-03-25T14:34:34.521" v="1588"/>
          <ac:spMkLst>
            <pc:docMk/>
            <pc:sldMk cId="1688707197" sldId="289"/>
            <ac:spMk id="2" creationId="{FE64AC7D-7A67-4E39-B403-B738BD3AE09E}"/>
          </ac:spMkLst>
        </pc:spChg>
        <pc:spChg chg="del">
          <ac:chgData name="Nikolay Dermendzhiev" userId="bcba64b7601bcff1" providerId="LiveId" clId="{4E714DD5-9866-4F4D-B9C4-C0C78E0AD83E}" dt="2021-03-25T14:34:34.521" v="1588"/>
          <ac:spMkLst>
            <pc:docMk/>
            <pc:sldMk cId="1688707197" sldId="289"/>
            <ac:spMk id="3" creationId="{6D95B6AA-8CBC-49AC-B140-E682603B6603}"/>
          </ac:spMkLst>
        </pc:spChg>
        <pc:spChg chg="add mod">
          <ac:chgData name="Nikolay Dermendzhiev" userId="bcba64b7601bcff1" providerId="LiveId" clId="{4E714DD5-9866-4F4D-B9C4-C0C78E0AD83E}" dt="2021-04-04T18:59:42.386" v="11753"/>
          <ac:spMkLst>
            <pc:docMk/>
            <pc:sldMk cId="1688707197" sldId="289"/>
            <ac:spMk id="4" creationId="{DA7DF4DC-F23E-4FCC-9A25-AC8F557DA244}"/>
          </ac:spMkLst>
        </pc:spChg>
        <pc:spChg chg="add del mod">
          <ac:chgData name="Nikolay Dermendzhiev" userId="bcba64b7601bcff1" providerId="LiveId" clId="{4E714DD5-9866-4F4D-B9C4-C0C78E0AD83E}" dt="2021-04-04T18:57:49.703" v="11739"/>
          <ac:spMkLst>
            <pc:docMk/>
            <pc:sldMk cId="1688707197" sldId="289"/>
            <ac:spMk id="5" creationId="{5594EEBD-2028-42A7-B81E-2ECC769D363D}"/>
          </ac:spMkLst>
        </pc:spChg>
        <pc:spChg chg="add del mod">
          <ac:chgData name="Nikolay Dermendzhiev" userId="bcba64b7601bcff1" providerId="LiveId" clId="{4E714DD5-9866-4F4D-B9C4-C0C78E0AD83E}" dt="2021-04-04T18:59:38.885" v="11750"/>
          <ac:spMkLst>
            <pc:docMk/>
            <pc:sldMk cId="1688707197" sldId="289"/>
            <ac:spMk id="7" creationId="{EF79205D-146D-4106-B8F7-7B9FE31514E0}"/>
          </ac:spMkLst>
        </pc:spChg>
        <pc:spChg chg="add del mod">
          <ac:chgData name="Nikolay Dermendzhiev" userId="bcba64b7601bcff1" providerId="LiveId" clId="{4E714DD5-9866-4F4D-B9C4-C0C78E0AD83E}" dt="2021-04-04T18:59:38.885" v="11750"/>
          <ac:spMkLst>
            <pc:docMk/>
            <pc:sldMk cId="1688707197" sldId="289"/>
            <ac:spMk id="8" creationId="{4DDC2D5C-833C-4248-8416-16A6AD0E1C87}"/>
          </ac:spMkLst>
        </pc:spChg>
        <pc:spChg chg="add del mod">
          <ac:chgData name="Nikolay Dermendzhiev" userId="bcba64b7601bcff1" providerId="LiveId" clId="{4E714DD5-9866-4F4D-B9C4-C0C78E0AD83E}" dt="2021-04-04T18:59:40.839" v="11752"/>
          <ac:spMkLst>
            <pc:docMk/>
            <pc:sldMk cId="1688707197" sldId="289"/>
            <ac:spMk id="9" creationId="{3EFFE3F4-E215-4385-874F-70FACD67F35D}"/>
          </ac:spMkLst>
        </pc:spChg>
        <pc:spChg chg="add del mod">
          <ac:chgData name="Nikolay Dermendzhiev" userId="bcba64b7601bcff1" providerId="LiveId" clId="{4E714DD5-9866-4F4D-B9C4-C0C78E0AD83E}" dt="2021-04-04T18:59:40.839" v="11752"/>
          <ac:spMkLst>
            <pc:docMk/>
            <pc:sldMk cId="1688707197" sldId="289"/>
            <ac:spMk id="10" creationId="{83828574-41FD-4445-B24A-F002FA5F3B87}"/>
          </ac:spMkLst>
        </pc:spChg>
        <pc:spChg chg="add del mod">
          <ac:chgData name="Nikolay Dermendzhiev" userId="bcba64b7601bcff1" providerId="LiveId" clId="{4E714DD5-9866-4F4D-B9C4-C0C78E0AD83E}" dt="2021-04-10T19:31:43.744" v="20013" actId="20577"/>
          <ac:spMkLst>
            <pc:docMk/>
            <pc:sldMk cId="1688707197" sldId="289"/>
            <ac:spMk id="11" creationId="{89D60FA5-C655-47C4-80BF-8A7ED55B9B02}"/>
          </ac:spMkLst>
        </pc:spChg>
        <pc:spChg chg="add del mod">
          <ac:chgData name="Nikolay Dermendzhiev" userId="bcba64b7601bcff1" providerId="LiveId" clId="{4E714DD5-9866-4F4D-B9C4-C0C78E0AD83E}" dt="2021-04-04T19:00:19.567" v="11772"/>
          <ac:spMkLst>
            <pc:docMk/>
            <pc:sldMk cId="1688707197" sldId="289"/>
            <ac:spMk id="12" creationId="{43CCF3BC-6F93-4548-9D9D-80B86E4342E5}"/>
          </ac:spMkLst>
        </pc:spChg>
        <pc:picChg chg="add del mod">
          <ac:chgData name="Nikolay Dermendzhiev" userId="bcba64b7601bcff1" providerId="LiveId" clId="{4E714DD5-9866-4F4D-B9C4-C0C78E0AD83E}" dt="2021-04-04T19:00:18.601" v="11771" actId="478"/>
          <ac:picMkLst>
            <pc:docMk/>
            <pc:sldMk cId="1688707197" sldId="289"/>
            <ac:picMk id="6" creationId="{4F82C8B4-8FB6-4125-87B5-B3C1D0668D49}"/>
          </ac:picMkLst>
        </pc:picChg>
        <pc:picChg chg="add del mod">
          <ac:chgData name="Nikolay Dermendzhiev" userId="bcba64b7601bcff1" providerId="LiveId" clId="{4E714DD5-9866-4F4D-B9C4-C0C78E0AD83E}" dt="2021-04-04T18:59:51.670" v="11761"/>
          <ac:picMkLst>
            <pc:docMk/>
            <pc:sldMk cId="1688707197" sldId="289"/>
            <ac:picMk id="14" creationId="{F28D38B8-A7F1-4A09-A3F4-7CFAAF64FC60}"/>
          </ac:picMkLst>
        </pc:picChg>
        <pc:picChg chg="add del mod">
          <ac:chgData name="Nikolay Dermendzhiev" userId="bcba64b7601bcff1" providerId="LiveId" clId="{4E714DD5-9866-4F4D-B9C4-C0C78E0AD83E}" dt="2021-04-04T19:00:14.734" v="11766"/>
          <ac:picMkLst>
            <pc:docMk/>
            <pc:sldMk cId="1688707197" sldId="289"/>
            <ac:picMk id="16" creationId="{A247A1C5-60F8-4CF5-BC7E-707DD2E6E71B}"/>
          </ac:picMkLst>
        </pc:picChg>
        <pc:picChg chg="add mod">
          <ac:chgData name="Nikolay Dermendzhiev" userId="bcba64b7601bcff1" providerId="LiveId" clId="{4E714DD5-9866-4F4D-B9C4-C0C78E0AD83E}" dt="2021-04-04T19:00:32.708" v="11776" actId="1076"/>
          <ac:picMkLst>
            <pc:docMk/>
            <pc:sldMk cId="1688707197" sldId="289"/>
            <ac:picMk id="18" creationId="{FDA1E0C7-A4F4-49FF-B76D-CD30FCA3E5DD}"/>
          </ac:picMkLst>
        </pc:picChg>
      </pc:sldChg>
      <pc:sldChg chg="addSp delSp modSp new del">
        <pc:chgData name="Nikolay Dermendzhiev" userId="bcba64b7601bcff1" providerId="LiveId" clId="{4E714DD5-9866-4F4D-B9C4-C0C78E0AD83E}" dt="2021-04-04T18:45:44.001" v="11601" actId="47"/>
        <pc:sldMkLst>
          <pc:docMk/>
          <pc:sldMk cId="57307482" sldId="290"/>
        </pc:sldMkLst>
        <pc:spChg chg="del">
          <ac:chgData name="Nikolay Dermendzhiev" userId="bcba64b7601bcff1" providerId="LiveId" clId="{4E714DD5-9866-4F4D-B9C4-C0C78E0AD83E}" dt="2021-03-25T14:50:36.982" v="1716"/>
          <ac:spMkLst>
            <pc:docMk/>
            <pc:sldMk cId="57307482" sldId="290"/>
            <ac:spMk id="2" creationId="{1F97B67F-C9E9-4411-ABE6-960A376D9E8F}"/>
          </ac:spMkLst>
        </pc:spChg>
        <pc:spChg chg="del">
          <ac:chgData name="Nikolay Dermendzhiev" userId="bcba64b7601bcff1" providerId="LiveId" clId="{4E714DD5-9866-4F4D-B9C4-C0C78E0AD83E}" dt="2021-03-25T14:50:36.982" v="1716"/>
          <ac:spMkLst>
            <pc:docMk/>
            <pc:sldMk cId="57307482" sldId="290"/>
            <ac:spMk id="3" creationId="{926DF76D-1F1E-4833-B964-DFD747A2BA99}"/>
          </ac:spMkLst>
        </pc:spChg>
        <pc:spChg chg="add mod">
          <ac:chgData name="Nikolay Dermendzhiev" userId="bcba64b7601bcff1" providerId="LiveId" clId="{4E714DD5-9866-4F4D-B9C4-C0C78E0AD83E}" dt="2021-03-25T14:50:37.690" v="1717"/>
          <ac:spMkLst>
            <pc:docMk/>
            <pc:sldMk cId="57307482" sldId="290"/>
            <ac:spMk id="4" creationId="{53B2A3CC-009C-4859-9BD4-AD602AF2A8DF}"/>
          </ac:spMkLst>
        </pc:spChg>
        <pc:spChg chg="add mod">
          <ac:chgData name="Nikolay Dermendzhiev" userId="bcba64b7601bcff1" providerId="LiveId" clId="{4E714DD5-9866-4F4D-B9C4-C0C78E0AD83E}" dt="2021-03-25T14:50:36.982" v="1716"/>
          <ac:spMkLst>
            <pc:docMk/>
            <pc:sldMk cId="57307482" sldId="290"/>
            <ac:spMk id="5" creationId="{18213435-8FC4-4662-BAF9-5F10951991B8}"/>
          </ac:spMkLst>
        </pc:spChg>
      </pc:sldChg>
      <pc:sldChg chg="modSp new add del mod ord">
        <pc:chgData name="Nikolay Dermendzhiev" userId="bcba64b7601bcff1" providerId="LiveId" clId="{4E714DD5-9866-4F4D-B9C4-C0C78E0AD83E}" dt="2021-03-25T14:47:50.783" v="1710" actId="47"/>
        <pc:sldMkLst>
          <pc:docMk/>
          <pc:sldMk cId="63234508" sldId="290"/>
        </pc:sldMkLst>
        <pc:spChg chg="mod">
          <ac:chgData name="Nikolay Dermendzhiev" userId="bcba64b7601bcff1" providerId="LiveId" clId="{4E714DD5-9866-4F4D-B9C4-C0C78E0AD83E}" dt="2021-03-25T14:42:32.924" v="1686" actId="20577"/>
          <ac:spMkLst>
            <pc:docMk/>
            <pc:sldMk cId="63234508" sldId="290"/>
            <ac:spMk id="2" creationId="{CA6AEE3F-4F5A-4E91-A865-08ED2B2BF106}"/>
          </ac:spMkLst>
        </pc:spChg>
      </pc:sldChg>
      <pc:sldChg chg="modSp new del modNotesTx">
        <pc:chgData name="Nikolay Dermendzhiev" userId="bcba64b7601bcff1" providerId="LiveId" clId="{4E714DD5-9866-4F4D-B9C4-C0C78E0AD83E}" dt="2021-04-09T15:04:51.741" v="15651" actId="47"/>
        <pc:sldMkLst>
          <pc:docMk/>
          <pc:sldMk cId="943366396" sldId="291"/>
        </pc:sldMkLst>
        <pc:spChg chg="mod">
          <ac:chgData name="Nikolay Dermendzhiev" userId="bcba64b7601bcff1" providerId="LiveId" clId="{4E714DD5-9866-4F4D-B9C4-C0C78E0AD83E}" dt="2021-03-25T14:53:29.713" v="1734"/>
          <ac:spMkLst>
            <pc:docMk/>
            <pc:sldMk cId="943366396" sldId="291"/>
            <ac:spMk id="2" creationId="{CA863F0B-2321-4B8E-9243-44D905A777FD}"/>
          </ac:spMkLst>
        </pc:spChg>
      </pc:sldChg>
      <pc:sldChg chg="modSp new mod ord modAnim modNotesTx">
        <pc:chgData name="Nikolay Dermendzhiev" userId="bcba64b7601bcff1" providerId="LiveId" clId="{4E714DD5-9866-4F4D-B9C4-C0C78E0AD83E}" dt="2021-04-10T20:52:51.529" v="21100"/>
        <pc:sldMkLst>
          <pc:docMk/>
          <pc:sldMk cId="1497015361" sldId="292"/>
        </pc:sldMkLst>
        <pc:spChg chg="mod">
          <ac:chgData name="Nikolay Dermendzhiev" userId="bcba64b7601bcff1" providerId="LiveId" clId="{4E714DD5-9866-4F4D-B9C4-C0C78E0AD83E}" dt="2021-04-10T18:34:05.188" v="18827" actId="20577"/>
          <ac:spMkLst>
            <pc:docMk/>
            <pc:sldMk cId="1497015361" sldId="292"/>
            <ac:spMk id="2" creationId="{711E052F-D667-4E18-95CF-2B08DDEECB3B}"/>
          </ac:spMkLst>
        </pc:spChg>
        <pc:spChg chg="mod">
          <ac:chgData name="Nikolay Dermendzhiev" userId="bcba64b7601bcff1" providerId="LiveId" clId="{4E714DD5-9866-4F4D-B9C4-C0C78E0AD83E}" dt="2021-04-10T19:23:28.356" v="19530" actId="27636"/>
          <ac:spMkLst>
            <pc:docMk/>
            <pc:sldMk cId="1497015361" sldId="292"/>
            <ac:spMk id="3" creationId="{CECBBB1C-ADCF-4A0A-A8FB-AE4D9B2066D6}"/>
          </ac:spMkLst>
        </pc:spChg>
      </pc:sldChg>
      <pc:sldChg chg="modSp new del mod ord modNotesTx">
        <pc:chgData name="Nikolay Dermendzhiev" userId="bcba64b7601bcff1" providerId="LiveId" clId="{4E714DD5-9866-4F4D-B9C4-C0C78E0AD83E}" dt="2021-04-09T14:59:52.325" v="15377" actId="47"/>
        <pc:sldMkLst>
          <pc:docMk/>
          <pc:sldMk cId="1080888471" sldId="293"/>
        </pc:sldMkLst>
        <pc:spChg chg="mod">
          <ac:chgData name="Nikolay Dermendzhiev" userId="bcba64b7601bcff1" providerId="LiveId" clId="{4E714DD5-9866-4F4D-B9C4-C0C78E0AD83E}" dt="2021-04-08T21:27:18.211" v="15201" actId="20577"/>
          <ac:spMkLst>
            <pc:docMk/>
            <pc:sldMk cId="1080888471" sldId="293"/>
            <ac:spMk id="2" creationId="{F7AD65E9-7730-4EE9-A905-B75E39CECC8B}"/>
          </ac:spMkLst>
        </pc:spChg>
      </pc:sldChg>
      <pc:sldChg chg="modSp new del mod ord modNotesTx">
        <pc:chgData name="Nikolay Dermendzhiev" userId="bcba64b7601bcff1" providerId="LiveId" clId="{4E714DD5-9866-4F4D-B9C4-C0C78E0AD83E}" dt="2021-04-10T17:41:38.655" v="17481" actId="47"/>
        <pc:sldMkLst>
          <pc:docMk/>
          <pc:sldMk cId="3775420285" sldId="294"/>
        </pc:sldMkLst>
        <pc:spChg chg="mod">
          <ac:chgData name="Nikolay Dermendzhiev" userId="bcba64b7601bcff1" providerId="LiveId" clId="{4E714DD5-9866-4F4D-B9C4-C0C78E0AD83E}" dt="2021-04-09T16:08:30.375" v="16606" actId="20577"/>
          <ac:spMkLst>
            <pc:docMk/>
            <pc:sldMk cId="3775420285" sldId="294"/>
            <ac:spMk id="2" creationId="{87748DB8-59CC-4824-968D-7C259914F829}"/>
          </ac:spMkLst>
        </pc:spChg>
        <pc:spChg chg="mod">
          <ac:chgData name="Nikolay Dermendzhiev" userId="bcba64b7601bcff1" providerId="LiveId" clId="{4E714DD5-9866-4F4D-B9C4-C0C78E0AD83E}" dt="2021-04-09T16:07:59.317" v="16602" actId="15"/>
          <ac:spMkLst>
            <pc:docMk/>
            <pc:sldMk cId="3775420285" sldId="294"/>
            <ac:spMk id="3" creationId="{EB0DEB3C-6C69-4EC9-BEAD-5015C505C944}"/>
          </ac:spMkLst>
        </pc:spChg>
      </pc:sldChg>
      <pc:sldChg chg="new del">
        <pc:chgData name="Nikolay Dermendzhiev" userId="bcba64b7601bcff1" providerId="LiveId" clId="{4E714DD5-9866-4F4D-B9C4-C0C78E0AD83E}" dt="2021-04-04T14:51:22.924" v="2513" actId="47"/>
        <pc:sldMkLst>
          <pc:docMk/>
          <pc:sldMk cId="1740780039" sldId="295"/>
        </pc:sldMkLst>
      </pc:sldChg>
      <pc:sldChg chg="modSp new mod">
        <pc:chgData name="Nikolay Dermendzhiev" userId="bcba64b7601bcff1" providerId="LiveId" clId="{4E714DD5-9866-4F4D-B9C4-C0C78E0AD83E}" dt="2021-04-10T17:42:42.895" v="17531" actId="20577"/>
        <pc:sldMkLst>
          <pc:docMk/>
          <pc:sldMk cId="2324829907" sldId="295"/>
        </pc:sldMkLst>
        <pc:spChg chg="mod">
          <ac:chgData name="Nikolay Dermendzhiev" userId="bcba64b7601bcff1" providerId="LiveId" clId="{4E714DD5-9866-4F4D-B9C4-C0C78E0AD83E}" dt="2021-04-04T16:16:24.809" v="5785" actId="20577"/>
          <ac:spMkLst>
            <pc:docMk/>
            <pc:sldMk cId="2324829907" sldId="295"/>
            <ac:spMk id="2" creationId="{8404F423-842E-4320-9725-9D908828227C}"/>
          </ac:spMkLst>
        </pc:spChg>
        <pc:spChg chg="mod">
          <ac:chgData name="Nikolay Dermendzhiev" userId="bcba64b7601bcff1" providerId="LiveId" clId="{4E714DD5-9866-4F4D-B9C4-C0C78E0AD83E}" dt="2021-04-10T17:42:42.895" v="17531" actId="20577"/>
          <ac:spMkLst>
            <pc:docMk/>
            <pc:sldMk cId="2324829907" sldId="295"/>
            <ac:spMk id="3" creationId="{40071F7B-B7F8-49FE-95C2-AC42BBC9FEE3}"/>
          </ac:spMkLst>
        </pc:spChg>
      </pc:sldChg>
      <pc:sldChg chg="addSp delSp modSp new del mod">
        <pc:chgData name="Nikolay Dermendzhiev" userId="bcba64b7601bcff1" providerId="LiveId" clId="{4E714DD5-9866-4F4D-B9C4-C0C78E0AD83E}" dt="2021-03-31T12:56:12.649" v="2471" actId="47"/>
        <pc:sldMkLst>
          <pc:docMk/>
          <pc:sldMk cId="3220346856" sldId="295"/>
        </pc:sldMkLst>
        <pc:spChg chg="del">
          <ac:chgData name="Nikolay Dermendzhiev" userId="bcba64b7601bcff1" providerId="LiveId" clId="{4E714DD5-9866-4F4D-B9C4-C0C78E0AD83E}" dt="2021-03-31T12:55:55.869" v="2421"/>
          <ac:spMkLst>
            <pc:docMk/>
            <pc:sldMk cId="3220346856" sldId="295"/>
            <ac:spMk id="2" creationId="{07DE2138-551C-4702-A75C-A78FF50C9B4C}"/>
          </ac:spMkLst>
        </pc:spChg>
        <pc:spChg chg="del">
          <ac:chgData name="Nikolay Dermendzhiev" userId="bcba64b7601bcff1" providerId="LiveId" clId="{4E714DD5-9866-4F4D-B9C4-C0C78E0AD83E}" dt="2021-03-31T12:55:55.869" v="2421"/>
          <ac:spMkLst>
            <pc:docMk/>
            <pc:sldMk cId="3220346856" sldId="295"/>
            <ac:spMk id="3" creationId="{5F10EE39-18D4-4C56-96F4-ACCDE9920D51}"/>
          </ac:spMkLst>
        </pc:spChg>
        <pc:spChg chg="add del mod">
          <ac:chgData name="Nikolay Dermendzhiev" userId="bcba64b7601bcff1" providerId="LiveId" clId="{4E714DD5-9866-4F4D-B9C4-C0C78E0AD83E}" dt="2021-03-31T12:55:57.633" v="2422"/>
          <ac:spMkLst>
            <pc:docMk/>
            <pc:sldMk cId="3220346856" sldId="295"/>
            <ac:spMk id="4" creationId="{7A0D7962-B8A7-4D22-A1E3-5D6D9DF5F5A9}"/>
          </ac:spMkLst>
        </pc:spChg>
        <pc:spChg chg="add del mod">
          <ac:chgData name="Nikolay Dermendzhiev" userId="bcba64b7601bcff1" providerId="LiveId" clId="{4E714DD5-9866-4F4D-B9C4-C0C78E0AD83E}" dt="2021-03-31T12:55:57.633" v="2422"/>
          <ac:spMkLst>
            <pc:docMk/>
            <pc:sldMk cId="3220346856" sldId="295"/>
            <ac:spMk id="5" creationId="{F128FA4D-29D6-492C-BCC8-C26D501E5DAE}"/>
          </ac:spMkLst>
        </pc:spChg>
        <pc:spChg chg="add mod">
          <ac:chgData name="Nikolay Dermendzhiev" userId="bcba64b7601bcff1" providerId="LiveId" clId="{4E714DD5-9866-4F4D-B9C4-C0C78E0AD83E}" dt="2021-03-31T12:56:01.430" v="2441" actId="20577"/>
          <ac:spMkLst>
            <pc:docMk/>
            <pc:sldMk cId="3220346856" sldId="295"/>
            <ac:spMk id="6" creationId="{E633932F-12D5-411E-B33B-1843B0B82CE2}"/>
          </ac:spMkLst>
        </pc:spChg>
        <pc:spChg chg="add mod">
          <ac:chgData name="Nikolay Dermendzhiev" userId="bcba64b7601bcff1" providerId="LiveId" clId="{4E714DD5-9866-4F4D-B9C4-C0C78E0AD83E}" dt="2021-03-31T12:56:06.440" v="2470" actId="20577"/>
          <ac:spMkLst>
            <pc:docMk/>
            <pc:sldMk cId="3220346856" sldId="295"/>
            <ac:spMk id="7" creationId="{48C1FF77-5E7E-4267-BF07-4756EDA46F1D}"/>
          </ac:spMkLst>
        </pc:spChg>
      </pc:sldChg>
      <pc:sldChg chg="addSp delSp modSp new add del">
        <pc:chgData name="Nikolay Dermendzhiev" userId="bcba64b7601bcff1" providerId="LiveId" clId="{4E714DD5-9866-4F4D-B9C4-C0C78E0AD83E}" dt="2021-03-28T13:56:16.537" v="2031" actId="47"/>
        <pc:sldMkLst>
          <pc:docMk/>
          <pc:sldMk cId="3316454531" sldId="295"/>
        </pc:sldMkLst>
        <pc:spChg chg="del">
          <ac:chgData name="Nikolay Dermendzhiev" userId="bcba64b7601bcff1" providerId="LiveId" clId="{4E714DD5-9866-4F4D-B9C4-C0C78E0AD83E}" dt="2021-03-28T13:53:38.557" v="2027"/>
          <ac:spMkLst>
            <pc:docMk/>
            <pc:sldMk cId="3316454531" sldId="295"/>
            <ac:spMk id="2" creationId="{4AE67A6A-6B3F-4A41-947C-122D516E1E1D}"/>
          </ac:spMkLst>
        </pc:spChg>
        <pc:spChg chg="del">
          <ac:chgData name="Nikolay Dermendzhiev" userId="bcba64b7601bcff1" providerId="LiveId" clId="{4E714DD5-9866-4F4D-B9C4-C0C78E0AD83E}" dt="2021-03-28T13:53:38.557" v="2027"/>
          <ac:spMkLst>
            <pc:docMk/>
            <pc:sldMk cId="3316454531" sldId="295"/>
            <ac:spMk id="3" creationId="{27F15936-EE8A-473B-A7DE-8886296AE49B}"/>
          </ac:spMkLst>
        </pc:spChg>
        <pc:spChg chg="add mod">
          <ac:chgData name="Nikolay Dermendzhiev" userId="bcba64b7601bcff1" providerId="LiveId" clId="{4E714DD5-9866-4F4D-B9C4-C0C78E0AD83E}" dt="2021-03-28T13:53:43.180" v="2028"/>
          <ac:spMkLst>
            <pc:docMk/>
            <pc:sldMk cId="3316454531" sldId="295"/>
            <ac:spMk id="4" creationId="{4259F1EF-5D75-4B51-AC00-CF9979698792}"/>
          </ac:spMkLst>
        </pc:spChg>
        <pc:spChg chg="add mod">
          <ac:chgData name="Nikolay Dermendzhiev" userId="bcba64b7601bcff1" providerId="LiveId" clId="{4E714DD5-9866-4F4D-B9C4-C0C78E0AD83E}" dt="2021-03-28T13:53:38.557" v="2027"/>
          <ac:spMkLst>
            <pc:docMk/>
            <pc:sldMk cId="3316454531" sldId="295"/>
            <ac:spMk id="5" creationId="{872AD164-7021-4E87-A050-E17F7D492CFD}"/>
          </ac:spMkLst>
        </pc:spChg>
      </pc:sldChg>
      <pc:sldChg chg="delSp modSp new mod">
        <pc:chgData name="Nikolay Dermendzhiev" userId="bcba64b7601bcff1" providerId="LiveId" clId="{4E714DD5-9866-4F4D-B9C4-C0C78E0AD83E}" dt="2021-04-09T15:00:48.663" v="15453" actId="20577"/>
        <pc:sldMkLst>
          <pc:docMk/>
          <pc:sldMk cId="1251720814" sldId="296"/>
        </pc:sldMkLst>
        <pc:spChg chg="mod">
          <ac:chgData name="Nikolay Dermendzhiev" userId="bcba64b7601bcff1" providerId="LiveId" clId="{4E714DD5-9866-4F4D-B9C4-C0C78E0AD83E}" dt="2021-04-09T15:00:48.663" v="15453" actId="20577"/>
          <ac:spMkLst>
            <pc:docMk/>
            <pc:sldMk cId="1251720814" sldId="296"/>
            <ac:spMk id="2" creationId="{35CE8541-9F57-4D3E-9253-DE987E621E29}"/>
          </ac:spMkLst>
        </pc:spChg>
        <pc:spChg chg="del">
          <ac:chgData name="Nikolay Dermendzhiev" userId="bcba64b7601bcff1" providerId="LiveId" clId="{4E714DD5-9866-4F4D-B9C4-C0C78E0AD83E}" dt="2021-04-04T19:09:24.156" v="12307" actId="478"/>
          <ac:spMkLst>
            <pc:docMk/>
            <pc:sldMk cId="1251720814" sldId="296"/>
            <ac:spMk id="3" creationId="{91F3D1FE-5662-4186-A818-5386DBA6889F}"/>
          </ac:spMkLst>
        </pc:spChg>
      </pc:sldChg>
      <pc:sldChg chg="addSp delSp modSp new del mod">
        <pc:chgData name="Nikolay Dermendzhiev" userId="bcba64b7601bcff1" providerId="LiveId" clId="{4E714DD5-9866-4F4D-B9C4-C0C78E0AD83E}" dt="2021-04-04T19:02:23.055" v="11861" actId="47"/>
        <pc:sldMkLst>
          <pc:docMk/>
          <pc:sldMk cId="3198024693" sldId="296"/>
        </pc:sldMkLst>
        <pc:spChg chg="del">
          <ac:chgData name="Nikolay Dermendzhiev" userId="bcba64b7601bcff1" providerId="LiveId" clId="{4E714DD5-9866-4F4D-B9C4-C0C78E0AD83E}" dt="2021-04-04T19:01:58.026" v="11814"/>
          <ac:spMkLst>
            <pc:docMk/>
            <pc:sldMk cId="3198024693" sldId="296"/>
            <ac:spMk id="2" creationId="{17237210-A971-447E-B891-9D649ADE87B2}"/>
          </ac:spMkLst>
        </pc:spChg>
        <pc:spChg chg="del">
          <ac:chgData name="Nikolay Dermendzhiev" userId="bcba64b7601bcff1" providerId="LiveId" clId="{4E714DD5-9866-4F4D-B9C4-C0C78E0AD83E}" dt="2021-04-04T19:01:58.026" v="11814"/>
          <ac:spMkLst>
            <pc:docMk/>
            <pc:sldMk cId="3198024693" sldId="296"/>
            <ac:spMk id="3" creationId="{E50FDACD-261D-4D5C-B4DD-4F48AB3C7D2E}"/>
          </ac:spMkLst>
        </pc:spChg>
        <pc:spChg chg="add mod">
          <ac:chgData name="Nikolay Dermendzhiev" userId="bcba64b7601bcff1" providerId="LiveId" clId="{4E714DD5-9866-4F4D-B9C4-C0C78E0AD83E}" dt="2021-04-04T19:02:01.717" v="11832" actId="20577"/>
          <ac:spMkLst>
            <pc:docMk/>
            <pc:sldMk cId="3198024693" sldId="296"/>
            <ac:spMk id="4" creationId="{E7ED6B62-DE9B-4D01-8C4E-88C0C60E477C}"/>
          </ac:spMkLst>
        </pc:spChg>
        <pc:spChg chg="add del mod">
          <ac:chgData name="Nikolay Dermendzhiev" userId="bcba64b7601bcff1" providerId="LiveId" clId="{4E714DD5-9866-4F4D-B9C4-C0C78E0AD83E}" dt="2021-04-04T19:02:20.468" v="11860" actId="478"/>
          <ac:spMkLst>
            <pc:docMk/>
            <pc:sldMk cId="3198024693" sldId="296"/>
            <ac:spMk id="5" creationId="{07C3C1D8-DE3C-46DC-90EC-341BDBBB5A53}"/>
          </ac:spMkLst>
        </pc:spChg>
      </pc:sldChg>
      <pc:sldChg chg="modSp add mod modAnim modNotesTx">
        <pc:chgData name="Nikolay Dermendzhiev" userId="bcba64b7601bcff1" providerId="LiveId" clId="{4E714DD5-9866-4F4D-B9C4-C0C78E0AD83E}" dt="2021-04-11T14:47:51.492" v="25861" actId="20577"/>
        <pc:sldMkLst>
          <pc:docMk/>
          <pc:sldMk cId="3403596791" sldId="297"/>
        </pc:sldMkLst>
        <pc:spChg chg="mod">
          <ac:chgData name="Nikolay Dermendzhiev" userId="bcba64b7601bcff1" providerId="LiveId" clId="{4E714DD5-9866-4F4D-B9C4-C0C78E0AD83E}" dt="2021-04-11T14:15:42.447" v="25760" actId="20577"/>
          <ac:spMkLst>
            <pc:docMk/>
            <pc:sldMk cId="3403596791" sldId="297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11T14:15:36.375" v="25747" actId="20577"/>
          <ac:spMkLst>
            <pc:docMk/>
            <pc:sldMk cId="3403596791" sldId="297"/>
            <ac:spMk id="3" creationId="{F1FDF5E3-D961-41BC-AB66-FC79E688C968}"/>
          </ac:spMkLst>
        </pc:spChg>
      </pc:sldChg>
      <pc:sldChg chg="add del">
        <pc:chgData name="Nikolay Dermendzhiev" userId="bcba64b7601bcff1" providerId="LiveId" clId="{4E714DD5-9866-4F4D-B9C4-C0C78E0AD83E}" dt="2021-04-04T19:29:20.429" v="13008"/>
        <pc:sldMkLst>
          <pc:docMk/>
          <pc:sldMk cId="1876544077" sldId="298"/>
        </pc:sldMkLst>
      </pc:sldChg>
      <pc:sldChg chg="modSp add mod modAnim modNotesTx">
        <pc:chgData name="Nikolay Dermendzhiev" userId="bcba64b7601bcff1" providerId="LiveId" clId="{4E714DD5-9866-4F4D-B9C4-C0C78E0AD83E}" dt="2021-04-12T07:11:09.594" v="31164" actId="113"/>
        <pc:sldMkLst>
          <pc:docMk/>
          <pc:sldMk cId="3240651054" sldId="298"/>
        </pc:sldMkLst>
        <pc:spChg chg="mod">
          <ac:chgData name="Nikolay Dermendzhiev" userId="bcba64b7601bcff1" providerId="LiveId" clId="{4E714DD5-9866-4F4D-B9C4-C0C78E0AD83E}" dt="2021-04-11T14:48:01.521" v="25867" actId="20577"/>
          <ac:spMkLst>
            <pc:docMk/>
            <pc:sldMk cId="3240651054" sldId="298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12T07:11:09.594" v="31164" actId="113"/>
          <ac:spMkLst>
            <pc:docMk/>
            <pc:sldMk cId="3240651054" sldId="298"/>
            <ac:spMk id="3" creationId="{F1FDF5E3-D961-41BC-AB66-FC79E688C968}"/>
          </ac:spMkLst>
        </pc:spChg>
      </pc:sldChg>
      <pc:sldChg chg="modSp add mod modAnim modNotesTx">
        <pc:chgData name="Nikolay Dermendzhiev" userId="bcba64b7601bcff1" providerId="LiveId" clId="{4E714DD5-9866-4F4D-B9C4-C0C78E0AD83E}" dt="2021-04-11T17:00:48.057" v="27237" actId="20577"/>
        <pc:sldMkLst>
          <pc:docMk/>
          <pc:sldMk cId="886308008" sldId="299"/>
        </pc:sldMkLst>
        <pc:spChg chg="mod">
          <ac:chgData name="Nikolay Dermendzhiev" userId="bcba64b7601bcff1" providerId="LiveId" clId="{4E714DD5-9866-4F4D-B9C4-C0C78E0AD83E}" dt="2021-04-11T15:07:55.685" v="26440" actId="20577"/>
          <ac:spMkLst>
            <pc:docMk/>
            <pc:sldMk cId="886308008" sldId="299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11T15:08:08.638" v="26450" actId="5793"/>
          <ac:spMkLst>
            <pc:docMk/>
            <pc:sldMk cId="886308008" sldId="299"/>
            <ac:spMk id="3" creationId="{F1FDF5E3-D961-41BC-AB66-FC79E688C968}"/>
          </ac:spMkLst>
        </pc:spChg>
      </pc:sldChg>
      <pc:sldChg chg="modSp add del ord modNotesTx">
        <pc:chgData name="Nikolay Dermendzhiev" userId="bcba64b7601bcff1" providerId="LiveId" clId="{4E714DD5-9866-4F4D-B9C4-C0C78E0AD83E}" dt="2021-04-08T20:15:18.901" v="14187" actId="47"/>
        <pc:sldMkLst>
          <pc:docMk/>
          <pc:sldMk cId="4140472284" sldId="300"/>
        </pc:sldMkLst>
        <pc:spChg chg="mod">
          <ac:chgData name="Nikolay Dermendzhiev" userId="bcba64b7601bcff1" providerId="LiveId" clId="{4E714DD5-9866-4F4D-B9C4-C0C78E0AD83E}" dt="2021-04-04T19:41:31.860" v="13087"/>
          <ac:spMkLst>
            <pc:docMk/>
            <pc:sldMk cId="4140472284" sldId="300"/>
            <ac:spMk id="2" creationId="{C312FAE6-F08F-4F72-8EF5-93A97C3FBA92}"/>
          </ac:spMkLst>
        </pc:spChg>
      </pc:sldChg>
      <pc:sldChg chg="modSp new del mod modAnim modNotesTx">
        <pc:chgData name="Nikolay Dermendzhiev" userId="bcba64b7601bcff1" providerId="LiveId" clId="{4E714DD5-9866-4F4D-B9C4-C0C78E0AD83E}" dt="2021-04-12T07:24:55.245" v="31169" actId="47"/>
        <pc:sldMkLst>
          <pc:docMk/>
          <pc:sldMk cId="3967324286" sldId="301"/>
        </pc:sldMkLst>
        <pc:spChg chg="mod">
          <ac:chgData name="Nikolay Dermendzhiev" userId="bcba64b7601bcff1" providerId="LiveId" clId="{4E714DD5-9866-4F4D-B9C4-C0C78E0AD83E}" dt="2021-04-08T21:11:19.472" v="14590" actId="20577"/>
          <ac:spMkLst>
            <pc:docMk/>
            <pc:sldMk cId="3967324286" sldId="301"/>
            <ac:spMk id="2" creationId="{8D0418E5-CEBA-46B9-9BA9-0D9CA7E45461}"/>
          </ac:spMkLst>
        </pc:spChg>
        <pc:spChg chg="mod">
          <ac:chgData name="Nikolay Dermendzhiev" userId="bcba64b7601bcff1" providerId="LiveId" clId="{4E714DD5-9866-4F4D-B9C4-C0C78E0AD83E}" dt="2021-04-11T17:04:48.169" v="27301" actId="313"/>
          <ac:spMkLst>
            <pc:docMk/>
            <pc:sldMk cId="3967324286" sldId="301"/>
            <ac:spMk id="3" creationId="{8A721A7F-91B3-45D2-92F0-4B503EAB4D2C}"/>
          </ac:spMkLst>
        </pc:spChg>
      </pc:sldChg>
      <pc:sldChg chg="modSp add mod modAnim modNotesTx">
        <pc:chgData name="Nikolay Dermendzhiev" userId="bcba64b7601bcff1" providerId="LiveId" clId="{4E714DD5-9866-4F4D-B9C4-C0C78E0AD83E}" dt="2021-04-12T07:03:11.584" v="31106" actId="6549"/>
        <pc:sldMkLst>
          <pc:docMk/>
          <pc:sldMk cId="3442144463" sldId="302"/>
        </pc:sldMkLst>
        <pc:spChg chg="mod">
          <ac:chgData name="Nikolay Dermendzhiev" userId="bcba64b7601bcff1" providerId="LiveId" clId="{4E714DD5-9866-4F4D-B9C4-C0C78E0AD83E}" dt="2021-04-08T21:21:54.481" v="15036"/>
          <ac:spMkLst>
            <pc:docMk/>
            <pc:sldMk cId="3442144463" sldId="302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12T07:03:11.584" v="31106" actId="6549"/>
          <ac:spMkLst>
            <pc:docMk/>
            <pc:sldMk cId="3442144463" sldId="302"/>
            <ac:spMk id="3" creationId="{F1FDF5E3-D961-41BC-AB66-FC79E688C968}"/>
          </ac:spMkLst>
        </pc:spChg>
      </pc:sldChg>
      <pc:sldChg chg="modSp new del mod modNotesTx">
        <pc:chgData name="Nikolay Dermendzhiev" userId="bcba64b7601bcff1" providerId="LiveId" clId="{4E714DD5-9866-4F4D-B9C4-C0C78E0AD83E}" dt="2021-04-09T15:02:53.363" v="15525" actId="47"/>
        <pc:sldMkLst>
          <pc:docMk/>
          <pc:sldMk cId="4211680378" sldId="303"/>
        </pc:sldMkLst>
        <pc:spChg chg="mod">
          <ac:chgData name="Nikolay Dermendzhiev" userId="bcba64b7601bcff1" providerId="LiveId" clId="{4E714DD5-9866-4F4D-B9C4-C0C78E0AD83E}" dt="2021-04-08T21:27:47.883" v="15223" actId="20577"/>
          <ac:spMkLst>
            <pc:docMk/>
            <pc:sldMk cId="4211680378" sldId="303"/>
            <ac:spMk id="2" creationId="{EBE1419B-DE7D-4D72-8962-8F2BF188400B}"/>
          </ac:spMkLst>
        </pc:spChg>
        <pc:spChg chg="mod">
          <ac:chgData name="Nikolay Dermendzhiev" userId="bcba64b7601bcff1" providerId="LiveId" clId="{4E714DD5-9866-4F4D-B9C4-C0C78E0AD83E}" dt="2021-04-08T21:27:45.877" v="15212"/>
          <ac:spMkLst>
            <pc:docMk/>
            <pc:sldMk cId="4211680378" sldId="303"/>
            <ac:spMk id="3" creationId="{6378D5F5-D177-43CA-8D79-4B3CEA9AB865}"/>
          </ac:spMkLst>
        </pc:spChg>
      </pc:sldChg>
      <pc:sldChg chg="modSp new mod modAnim modNotesTx">
        <pc:chgData name="Nikolay Dermendzhiev" userId="bcba64b7601bcff1" providerId="LiveId" clId="{4E714DD5-9866-4F4D-B9C4-C0C78E0AD83E}" dt="2021-04-12T07:24:50.161" v="31168" actId="20577"/>
        <pc:sldMkLst>
          <pc:docMk/>
          <pc:sldMk cId="2879716666" sldId="304"/>
        </pc:sldMkLst>
        <pc:spChg chg="mod">
          <ac:chgData name="Nikolay Dermendzhiev" userId="bcba64b7601bcff1" providerId="LiveId" clId="{4E714DD5-9866-4F4D-B9C4-C0C78E0AD83E}" dt="2021-04-08T21:10:33.042" v="14563" actId="20577"/>
          <ac:spMkLst>
            <pc:docMk/>
            <pc:sldMk cId="2879716666" sldId="304"/>
            <ac:spMk id="2" creationId="{CE5233A2-4AC3-4BD3-A567-28642DB4F840}"/>
          </ac:spMkLst>
        </pc:spChg>
        <pc:spChg chg="mod">
          <ac:chgData name="Nikolay Dermendzhiev" userId="bcba64b7601bcff1" providerId="LiveId" clId="{4E714DD5-9866-4F4D-B9C4-C0C78E0AD83E}" dt="2021-04-12T07:24:50.161" v="31168" actId="20577"/>
          <ac:spMkLst>
            <pc:docMk/>
            <pc:sldMk cId="2879716666" sldId="304"/>
            <ac:spMk id="3" creationId="{5621A3FF-2DBF-4C49-9563-35AA19690E38}"/>
          </ac:spMkLst>
        </pc:spChg>
      </pc:sldChg>
      <pc:sldChg chg="modSp new del mod">
        <pc:chgData name="Nikolay Dermendzhiev" userId="bcba64b7601bcff1" providerId="LiveId" clId="{4E714DD5-9866-4F4D-B9C4-C0C78E0AD83E}" dt="2021-04-08T21:21:33.271" v="15017" actId="47"/>
        <pc:sldMkLst>
          <pc:docMk/>
          <pc:sldMk cId="2229553185" sldId="305"/>
        </pc:sldMkLst>
        <pc:spChg chg="mod">
          <ac:chgData name="Nikolay Dermendzhiev" userId="bcba64b7601bcff1" providerId="LiveId" clId="{4E714DD5-9866-4F4D-B9C4-C0C78E0AD83E}" dt="2021-04-08T21:19:56.723" v="14984" actId="20577"/>
          <ac:spMkLst>
            <pc:docMk/>
            <pc:sldMk cId="2229553185" sldId="305"/>
            <ac:spMk id="2" creationId="{619F7F58-2076-4E4B-AB8C-C82C106B4600}"/>
          </ac:spMkLst>
        </pc:spChg>
        <pc:spChg chg="mod">
          <ac:chgData name="Nikolay Dermendzhiev" userId="bcba64b7601bcff1" providerId="LiveId" clId="{4E714DD5-9866-4F4D-B9C4-C0C78E0AD83E}" dt="2021-04-08T21:21:23.251" v="15016" actId="20577"/>
          <ac:spMkLst>
            <pc:docMk/>
            <pc:sldMk cId="2229553185" sldId="305"/>
            <ac:spMk id="3" creationId="{6E55AA17-37E2-4881-AA3A-09DDB7CFE970}"/>
          </ac:spMkLst>
        </pc:spChg>
      </pc:sldChg>
      <pc:sldChg chg="addSp delSp modSp new del mod modNotesTx">
        <pc:chgData name="Nikolay Dermendzhiev" userId="bcba64b7601bcff1" providerId="LiveId" clId="{4E714DD5-9866-4F4D-B9C4-C0C78E0AD83E}" dt="2021-04-09T15:54:05.720" v="16541" actId="47"/>
        <pc:sldMkLst>
          <pc:docMk/>
          <pc:sldMk cId="2335570469" sldId="305"/>
        </pc:sldMkLst>
        <pc:spChg chg="del">
          <ac:chgData name="Nikolay Dermendzhiev" userId="bcba64b7601bcff1" providerId="LiveId" clId="{4E714DD5-9866-4F4D-B9C4-C0C78E0AD83E}" dt="2021-04-08T21:25:46.777" v="15123"/>
          <ac:spMkLst>
            <pc:docMk/>
            <pc:sldMk cId="2335570469" sldId="305"/>
            <ac:spMk id="2" creationId="{849C4117-0387-4322-A016-DA907F38702C}"/>
          </ac:spMkLst>
        </pc:spChg>
        <pc:spChg chg="del">
          <ac:chgData name="Nikolay Dermendzhiev" userId="bcba64b7601bcff1" providerId="LiveId" clId="{4E714DD5-9866-4F4D-B9C4-C0C78E0AD83E}" dt="2021-04-08T21:25:46.777" v="15123"/>
          <ac:spMkLst>
            <pc:docMk/>
            <pc:sldMk cId="2335570469" sldId="305"/>
            <ac:spMk id="3" creationId="{4481CE5C-E551-4F6F-95A0-97D910288CFC}"/>
          </ac:spMkLst>
        </pc:spChg>
        <pc:spChg chg="add mod">
          <ac:chgData name="Nikolay Dermendzhiev" userId="bcba64b7601bcff1" providerId="LiveId" clId="{4E714DD5-9866-4F4D-B9C4-C0C78E0AD83E}" dt="2021-04-09T15:00:24.214" v="15414" actId="20577"/>
          <ac:spMkLst>
            <pc:docMk/>
            <pc:sldMk cId="2335570469" sldId="305"/>
            <ac:spMk id="4" creationId="{F46EB7F2-4F34-46DF-8ED3-33A079941723}"/>
          </ac:spMkLst>
        </pc:spChg>
        <pc:spChg chg="add del mod">
          <ac:chgData name="Nikolay Dermendzhiev" userId="bcba64b7601bcff1" providerId="LiveId" clId="{4E714DD5-9866-4F4D-B9C4-C0C78E0AD83E}" dt="2021-04-08T21:25:53.288" v="15143" actId="478"/>
          <ac:spMkLst>
            <pc:docMk/>
            <pc:sldMk cId="2335570469" sldId="305"/>
            <ac:spMk id="5" creationId="{F59B3F19-04DD-493F-9BD3-9EBF86D108D0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1T17:58:54.525" v="28975" actId="113"/>
        <pc:sldMkLst>
          <pc:docMk/>
          <pc:sldMk cId="1158567191" sldId="306"/>
        </pc:sldMkLst>
        <pc:spChg chg="del">
          <ac:chgData name="Nikolay Dermendzhiev" userId="bcba64b7601bcff1" providerId="LiveId" clId="{4E714DD5-9866-4F4D-B9C4-C0C78E0AD83E}" dt="2021-04-09T14:56:17.363" v="15232"/>
          <ac:spMkLst>
            <pc:docMk/>
            <pc:sldMk cId="1158567191" sldId="306"/>
            <ac:spMk id="2" creationId="{2A35C94D-D8AB-4BC1-8425-D5ED29A65983}"/>
          </ac:spMkLst>
        </pc:spChg>
        <pc:spChg chg="del">
          <ac:chgData name="Nikolay Dermendzhiev" userId="bcba64b7601bcff1" providerId="LiveId" clId="{4E714DD5-9866-4F4D-B9C4-C0C78E0AD83E}" dt="2021-04-09T14:56:17.363" v="15232"/>
          <ac:spMkLst>
            <pc:docMk/>
            <pc:sldMk cId="1158567191" sldId="306"/>
            <ac:spMk id="3" creationId="{E0D60123-2311-44AF-BAD7-7CA1EC535008}"/>
          </ac:spMkLst>
        </pc:spChg>
        <pc:spChg chg="add mod">
          <ac:chgData name="Nikolay Dermendzhiev" userId="bcba64b7601bcff1" providerId="LiveId" clId="{4E714DD5-9866-4F4D-B9C4-C0C78E0AD83E}" dt="2021-04-09T14:56:22.145" v="15257" actId="20577"/>
          <ac:spMkLst>
            <pc:docMk/>
            <pc:sldMk cId="1158567191" sldId="306"/>
            <ac:spMk id="4" creationId="{1637F1FA-D49D-4C57-B93D-2FD08C95011C}"/>
          </ac:spMkLst>
        </pc:spChg>
        <pc:spChg chg="add mod">
          <ac:chgData name="Nikolay Dermendzhiev" userId="bcba64b7601bcff1" providerId="LiveId" clId="{4E714DD5-9866-4F4D-B9C4-C0C78E0AD83E}" dt="2021-04-11T17:21:14.763" v="28768" actId="20577"/>
          <ac:spMkLst>
            <pc:docMk/>
            <pc:sldMk cId="1158567191" sldId="306"/>
            <ac:spMk id="5" creationId="{896D3740-DB22-4468-A86F-6132E24099F3}"/>
          </ac:spMkLst>
        </pc:spChg>
      </pc:sldChg>
      <pc:sldChg chg="new del">
        <pc:chgData name="Nikolay Dermendzhiev" userId="bcba64b7601bcff1" providerId="LiveId" clId="{4E714DD5-9866-4F4D-B9C4-C0C78E0AD83E}" dt="2021-04-09T15:32:17.123" v="16484" actId="47"/>
        <pc:sldMkLst>
          <pc:docMk/>
          <pc:sldMk cId="202277445" sldId="307"/>
        </pc:sldMkLst>
      </pc:sldChg>
      <pc:sldChg chg="new del">
        <pc:chgData name="Nikolay Dermendzhiev" userId="bcba64b7601bcff1" providerId="LiveId" clId="{4E714DD5-9866-4F4D-B9C4-C0C78E0AD83E}" dt="2021-04-09T15:04:15.443" v="15623" actId="680"/>
        <pc:sldMkLst>
          <pc:docMk/>
          <pc:sldMk cId="620887691" sldId="307"/>
        </pc:sldMkLst>
      </pc:sldChg>
      <pc:sldChg chg="modSp new mod ord modAnim modNotesTx">
        <pc:chgData name="Nikolay Dermendzhiev" userId="bcba64b7601bcff1" providerId="LiveId" clId="{4E714DD5-9866-4F4D-B9C4-C0C78E0AD83E}" dt="2021-04-12T07:29:00.441" v="31187" actId="27636"/>
        <pc:sldMkLst>
          <pc:docMk/>
          <pc:sldMk cId="1771496183" sldId="307"/>
        </pc:sldMkLst>
        <pc:spChg chg="mod">
          <ac:chgData name="Nikolay Dermendzhiev" userId="bcba64b7601bcff1" providerId="LiveId" clId="{4E714DD5-9866-4F4D-B9C4-C0C78E0AD83E}" dt="2021-04-09T16:09:28.427" v="16665" actId="20577"/>
          <ac:spMkLst>
            <pc:docMk/>
            <pc:sldMk cId="1771496183" sldId="307"/>
            <ac:spMk id="2" creationId="{23ED238F-4AF8-434D-94A2-5D1892A64909}"/>
          </ac:spMkLst>
        </pc:spChg>
        <pc:spChg chg="mod">
          <ac:chgData name="Nikolay Dermendzhiev" userId="bcba64b7601bcff1" providerId="LiveId" clId="{4E714DD5-9866-4F4D-B9C4-C0C78E0AD83E}" dt="2021-04-12T07:29:00.441" v="31187" actId="27636"/>
          <ac:spMkLst>
            <pc:docMk/>
            <pc:sldMk cId="1771496183" sldId="307"/>
            <ac:spMk id="3" creationId="{FE2D95C9-D55E-4EE8-BC3F-6D9AD684FEB8}"/>
          </ac:spMkLst>
        </pc:spChg>
      </pc:sldChg>
      <pc:sldChg chg="modSp add del mod">
        <pc:chgData name="Nikolay Dermendzhiev" userId="bcba64b7601bcff1" providerId="LiveId" clId="{4E714DD5-9866-4F4D-B9C4-C0C78E0AD83E}" dt="2021-04-09T15:54:00.903" v="16540" actId="47"/>
        <pc:sldMkLst>
          <pc:docMk/>
          <pc:sldMk cId="3145621279" sldId="308"/>
        </pc:sldMkLst>
        <pc:spChg chg="mod">
          <ac:chgData name="Nikolay Dermendzhiev" userId="bcba64b7601bcff1" providerId="LiveId" clId="{4E714DD5-9866-4F4D-B9C4-C0C78E0AD83E}" dt="2021-04-09T15:32:24.563" v="16498" actId="20577"/>
          <ac:spMkLst>
            <pc:docMk/>
            <pc:sldMk cId="3145621279" sldId="308"/>
            <ac:spMk id="4" creationId="{F46EB7F2-4F34-46DF-8ED3-33A079941723}"/>
          </ac:spMkLst>
        </pc:spChg>
      </pc:sldChg>
      <pc:sldChg chg="addSp delSp modSp new mod ord delAnim modAnim modNotesTx">
        <pc:chgData name="Nikolay Dermendzhiev" userId="bcba64b7601bcff1" providerId="LiveId" clId="{4E714DD5-9866-4F4D-B9C4-C0C78E0AD83E}" dt="2021-04-12T08:23:37.835" v="31409" actId="478"/>
        <pc:sldMkLst>
          <pc:docMk/>
          <pc:sldMk cId="4030568382" sldId="308"/>
        </pc:sldMkLst>
        <pc:spChg chg="mod">
          <ac:chgData name="Nikolay Dermendzhiev" userId="bcba64b7601bcff1" providerId="LiveId" clId="{4E714DD5-9866-4F4D-B9C4-C0C78E0AD83E}" dt="2021-04-10T19:24:49.847" v="19561" actId="20577"/>
          <ac:spMkLst>
            <pc:docMk/>
            <pc:sldMk cId="4030568382" sldId="308"/>
            <ac:spMk id="2" creationId="{D68BC41C-9A1A-4DE4-9247-7543090A9205}"/>
          </ac:spMkLst>
        </pc:spChg>
        <pc:spChg chg="mod">
          <ac:chgData name="Nikolay Dermendzhiev" userId="bcba64b7601bcff1" providerId="LiveId" clId="{4E714DD5-9866-4F4D-B9C4-C0C78E0AD83E}" dt="2021-04-12T08:23:34.728" v="31408" actId="5793"/>
          <ac:spMkLst>
            <pc:docMk/>
            <pc:sldMk cId="4030568382" sldId="308"/>
            <ac:spMk id="3" creationId="{3533054B-9969-4717-8049-496B5E546D01}"/>
          </ac:spMkLst>
        </pc:spChg>
        <pc:spChg chg="add del mod">
          <ac:chgData name="Nikolay Dermendzhiev" userId="bcba64b7601bcff1" providerId="LiveId" clId="{4E714DD5-9866-4F4D-B9C4-C0C78E0AD83E}" dt="2021-04-12T08:23:37.835" v="31409" actId="478"/>
          <ac:spMkLst>
            <pc:docMk/>
            <pc:sldMk cId="4030568382" sldId="308"/>
            <ac:spMk id="6" creationId="{FA0673D4-054E-425E-87DB-48414EA4344B}"/>
          </ac:spMkLst>
        </pc:spChg>
        <pc:picChg chg="add del mod">
          <ac:chgData name="Nikolay Dermendzhiev" userId="bcba64b7601bcff1" providerId="LiveId" clId="{4E714DD5-9866-4F4D-B9C4-C0C78E0AD83E}" dt="2021-04-12T08:23:37.835" v="31409" actId="478"/>
          <ac:picMkLst>
            <pc:docMk/>
            <pc:sldMk cId="4030568382" sldId="308"/>
            <ac:picMk id="4" creationId="{FCFD484B-4C22-4F6A-8C44-CBF4F8E9DB36}"/>
          </ac:picMkLst>
        </pc:picChg>
        <pc:picChg chg="add del mod">
          <ac:chgData name="Nikolay Dermendzhiev" userId="bcba64b7601bcff1" providerId="LiveId" clId="{4E714DD5-9866-4F4D-B9C4-C0C78E0AD83E}" dt="2021-04-12T08:23:37.835" v="31409" actId="478"/>
          <ac:picMkLst>
            <pc:docMk/>
            <pc:sldMk cId="4030568382" sldId="308"/>
            <ac:picMk id="5" creationId="{BE74F768-C0D0-465B-9C45-692F51D9C45C}"/>
          </ac:picMkLst>
        </pc:picChg>
      </pc:sldChg>
      <pc:sldChg chg="addSp delSp modSp new del mod">
        <pc:chgData name="Nikolay Dermendzhiev" userId="bcba64b7601bcff1" providerId="LiveId" clId="{4E714DD5-9866-4F4D-B9C4-C0C78E0AD83E}" dt="2021-04-09T15:54:26.706" v="16562" actId="47"/>
        <pc:sldMkLst>
          <pc:docMk/>
          <pc:sldMk cId="1754168998" sldId="309"/>
        </pc:sldMkLst>
        <pc:spChg chg="del">
          <ac:chgData name="Nikolay Dermendzhiev" userId="bcba64b7601bcff1" providerId="LiveId" clId="{4E714DD5-9866-4F4D-B9C4-C0C78E0AD83E}" dt="2021-04-09T15:32:47.180" v="16500"/>
          <ac:spMkLst>
            <pc:docMk/>
            <pc:sldMk cId="1754168998" sldId="309"/>
            <ac:spMk id="2" creationId="{9F4EE064-48F0-4400-8054-CD6324F52BC9}"/>
          </ac:spMkLst>
        </pc:spChg>
        <pc:spChg chg="del">
          <ac:chgData name="Nikolay Dermendzhiev" userId="bcba64b7601bcff1" providerId="LiveId" clId="{4E714DD5-9866-4F4D-B9C4-C0C78E0AD83E}" dt="2021-04-09T15:32:47.180" v="16500"/>
          <ac:spMkLst>
            <pc:docMk/>
            <pc:sldMk cId="1754168998" sldId="309"/>
            <ac:spMk id="3" creationId="{09F1FE15-043A-45DD-BC3E-588E4008F3DF}"/>
          </ac:spMkLst>
        </pc:spChg>
        <pc:spChg chg="add del mod">
          <ac:chgData name="Nikolay Dermendzhiev" userId="bcba64b7601bcff1" providerId="LiveId" clId="{4E714DD5-9866-4F4D-B9C4-C0C78E0AD83E}" dt="2021-04-09T15:32:52.506" v="16501"/>
          <ac:spMkLst>
            <pc:docMk/>
            <pc:sldMk cId="1754168998" sldId="309"/>
            <ac:spMk id="4" creationId="{F1387246-F13E-44A0-B2CD-44345FD5A186}"/>
          </ac:spMkLst>
        </pc:spChg>
        <pc:spChg chg="add del mod">
          <ac:chgData name="Nikolay Dermendzhiev" userId="bcba64b7601bcff1" providerId="LiveId" clId="{4E714DD5-9866-4F4D-B9C4-C0C78E0AD83E}" dt="2021-04-09T15:32:52.506" v="16501"/>
          <ac:spMkLst>
            <pc:docMk/>
            <pc:sldMk cId="1754168998" sldId="309"/>
            <ac:spMk id="5" creationId="{6FB78297-C782-4A50-A06F-7B37015A6B9B}"/>
          </ac:spMkLst>
        </pc:spChg>
        <pc:spChg chg="add mod">
          <ac:chgData name="Nikolay Dermendzhiev" userId="bcba64b7601bcff1" providerId="LiveId" clId="{4E714DD5-9866-4F4D-B9C4-C0C78E0AD83E}" dt="2021-04-09T15:32:58.422" v="16530" actId="20577"/>
          <ac:spMkLst>
            <pc:docMk/>
            <pc:sldMk cId="1754168998" sldId="309"/>
            <ac:spMk id="6" creationId="{641CEC1F-7B64-4BBA-A8EB-3DFC253677D4}"/>
          </ac:spMkLst>
        </pc:spChg>
        <pc:spChg chg="add del mod">
          <ac:chgData name="Nikolay Dermendzhiev" userId="bcba64b7601bcff1" providerId="LiveId" clId="{4E714DD5-9866-4F4D-B9C4-C0C78E0AD83E}" dt="2021-04-09T15:32:59.880" v="16531" actId="478"/>
          <ac:spMkLst>
            <pc:docMk/>
            <pc:sldMk cId="1754168998" sldId="309"/>
            <ac:spMk id="7" creationId="{0B40758A-1475-4A86-9C2F-0516C056675A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1T20:59:18.893" v="30952" actId="6549"/>
        <pc:sldMkLst>
          <pc:docMk/>
          <pc:sldMk cId="2009582865" sldId="309"/>
        </pc:sldMkLst>
        <pc:spChg chg="del">
          <ac:chgData name="Nikolay Dermendzhiev" userId="bcba64b7601bcff1" providerId="LiveId" clId="{4E714DD5-9866-4F4D-B9C4-C0C78E0AD83E}" dt="2021-04-10T20:41:51.335" v="20945" actId="478"/>
          <ac:spMkLst>
            <pc:docMk/>
            <pc:sldMk cId="2009582865" sldId="309"/>
            <ac:spMk id="2" creationId="{5971C949-5B70-496A-B7C9-2475BCC9D00B}"/>
          </ac:spMkLst>
        </pc:spChg>
        <pc:spChg chg="del">
          <ac:chgData name="Nikolay Dermendzhiev" userId="bcba64b7601bcff1" providerId="LiveId" clId="{4E714DD5-9866-4F4D-B9C4-C0C78E0AD83E}" dt="2021-04-10T20:41:51.335" v="20945" actId="478"/>
          <ac:spMkLst>
            <pc:docMk/>
            <pc:sldMk cId="2009582865" sldId="309"/>
            <ac:spMk id="3" creationId="{66354CDF-3296-4E67-9813-310606764AA9}"/>
          </ac:spMkLst>
        </pc:spChg>
        <pc:spChg chg="add mod">
          <ac:chgData name="Nikolay Dermendzhiev" userId="bcba64b7601bcff1" providerId="LiveId" clId="{4E714DD5-9866-4F4D-B9C4-C0C78E0AD83E}" dt="2021-04-10T20:44:06.453" v="20981" actId="121"/>
          <ac:spMkLst>
            <pc:docMk/>
            <pc:sldMk cId="2009582865" sldId="309"/>
            <ac:spMk id="4" creationId="{46AC4D67-FA8C-4B9F-99F3-DF57FECC062F}"/>
          </ac:spMkLst>
        </pc:spChg>
        <pc:spChg chg="add del mod">
          <ac:chgData name="Nikolay Dermendzhiev" userId="bcba64b7601bcff1" providerId="LiveId" clId="{4E714DD5-9866-4F4D-B9C4-C0C78E0AD83E}" dt="2021-04-10T20:43:25.681" v="20970" actId="478"/>
          <ac:spMkLst>
            <pc:docMk/>
            <pc:sldMk cId="2009582865" sldId="309"/>
            <ac:spMk id="5" creationId="{80D97772-4E36-4987-9983-25A3882FF755}"/>
          </ac:spMkLst>
        </pc:spChg>
        <pc:spChg chg="add del mod">
          <ac:chgData name="Nikolay Dermendzhiev" userId="bcba64b7601bcff1" providerId="LiveId" clId="{4E714DD5-9866-4F4D-B9C4-C0C78E0AD83E}" dt="2021-04-10T20:42:49.223" v="20968" actId="478"/>
          <ac:spMkLst>
            <pc:docMk/>
            <pc:sldMk cId="2009582865" sldId="309"/>
            <ac:spMk id="6" creationId="{9396108B-E807-4479-ADBC-989A263B773B}"/>
          </ac:spMkLst>
        </pc:spChg>
        <pc:spChg chg="add mod">
          <ac:chgData name="Nikolay Dermendzhiev" userId="bcba64b7601bcff1" providerId="LiveId" clId="{4E714DD5-9866-4F4D-B9C4-C0C78E0AD83E}" dt="2021-04-10T20:44:25.463" v="20985" actId="1076"/>
          <ac:spMkLst>
            <pc:docMk/>
            <pc:sldMk cId="2009582865" sldId="309"/>
            <ac:spMk id="7" creationId="{D30C5186-FDEE-41F2-BA48-FE189F0663F9}"/>
          </ac:spMkLst>
        </pc:spChg>
        <pc:spChg chg="add mod">
          <ac:chgData name="Nikolay Dermendzhiev" userId="bcba64b7601bcff1" providerId="LiveId" clId="{4E714DD5-9866-4F4D-B9C4-C0C78E0AD83E}" dt="2021-04-10T20:43:48.503" v="20978"/>
          <ac:spMkLst>
            <pc:docMk/>
            <pc:sldMk cId="2009582865" sldId="309"/>
            <ac:spMk id="8" creationId="{F129D68B-AE15-43CB-A7B9-6DF1C5FC0A73}"/>
          </ac:spMkLst>
        </pc:spChg>
        <pc:spChg chg="add del mod">
          <ac:chgData name="Nikolay Dermendzhiev" userId="bcba64b7601bcff1" providerId="LiveId" clId="{4E714DD5-9866-4F4D-B9C4-C0C78E0AD83E}" dt="2021-04-10T20:47:18.101" v="21017" actId="478"/>
          <ac:spMkLst>
            <pc:docMk/>
            <pc:sldMk cId="2009582865" sldId="309"/>
            <ac:spMk id="9" creationId="{35A5A64B-DD28-4CCA-825B-1E8FED78D26D}"/>
          </ac:spMkLst>
        </pc:spChg>
        <pc:spChg chg="add mod">
          <ac:chgData name="Nikolay Dermendzhiev" userId="bcba64b7601bcff1" providerId="LiveId" clId="{4E714DD5-9866-4F4D-B9C4-C0C78E0AD83E}" dt="2021-04-10T20:47:26.162" v="21020" actId="14100"/>
          <ac:spMkLst>
            <pc:docMk/>
            <pc:sldMk cId="2009582865" sldId="309"/>
            <ac:spMk id="10" creationId="{14F65015-CE55-427F-9B14-1EC1B625BFD8}"/>
          </ac:spMkLst>
        </pc:spChg>
        <pc:spChg chg="add mod">
          <ac:chgData name="Nikolay Dermendzhiev" userId="bcba64b7601bcff1" providerId="LiveId" clId="{4E714DD5-9866-4F4D-B9C4-C0C78E0AD83E}" dt="2021-04-10T20:47:23.632" v="21019" actId="14100"/>
          <ac:spMkLst>
            <pc:docMk/>
            <pc:sldMk cId="2009582865" sldId="309"/>
            <ac:spMk id="11" creationId="{5DE476DE-A15F-4AAE-8C72-CCED2A24D080}"/>
          </ac:spMkLst>
        </pc:spChg>
      </pc:sldChg>
      <pc:sldChg chg="addSp delSp new del mod">
        <pc:chgData name="Nikolay Dermendzhiev" userId="bcba64b7601bcff1" providerId="LiveId" clId="{4E714DD5-9866-4F4D-B9C4-C0C78E0AD83E}" dt="2021-04-10T20:46:01.585" v="20999" actId="47"/>
        <pc:sldMkLst>
          <pc:docMk/>
          <pc:sldMk cId="1240415824" sldId="310"/>
        </pc:sldMkLst>
        <pc:spChg chg="del">
          <ac:chgData name="Nikolay Dermendzhiev" userId="bcba64b7601bcff1" providerId="LiveId" clId="{4E714DD5-9866-4F4D-B9C4-C0C78E0AD83E}" dt="2021-04-10T20:45:37.073" v="20994" actId="478"/>
          <ac:spMkLst>
            <pc:docMk/>
            <pc:sldMk cId="1240415824" sldId="310"/>
            <ac:spMk id="2" creationId="{EA71882A-4858-4ED2-9269-EDFC37A820D0}"/>
          </ac:spMkLst>
        </pc:spChg>
        <pc:spChg chg="del">
          <ac:chgData name="Nikolay Dermendzhiev" userId="bcba64b7601bcff1" providerId="LiveId" clId="{4E714DD5-9866-4F4D-B9C4-C0C78E0AD83E}" dt="2021-04-10T20:45:37.073" v="20994" actId="478"/>
          <ac:spMkLst>
            <pc:docMk/>
            <pc:sldMk cId="1240415824" sldId="310"/>
            <ac:spMk id="3" creationId="{BF33E5BE-9117-4D6C-8467-49D76BFEA81D}"/>
          </ac:spMkLst>
        </pc:spChg>
        <pc:picChg chg="add del">
          <ac:chgData name="Nikolay Dermendzhiev" userId="bcba64b7601bcff1" providerId="LiveId" clId="{4E714DD5-9866-4F4D-B9C4-C0C78E0AD83E}" dt="2021-04-10T20:45:46.345" v="20996"/>
          <ac:picMkLst>
            <pc:docMk/>
            <pc:sldMk cId="1240415824" sldId="310"/>
            <ac:picMk id="4" creationId="{4F4B4A4E-9B0B-4F4B-97C0-34967B621E74}"/>
          </ac:picMkLst>
        </pc:picChg>
        <pc:picChg chg="add del">
          <ac:chgData name="Nikolay Dermendzhiev" userId="bcba64b7601bcff1" providerId="LiveId" clId="{4E714DD5-9866-4F4D-B9C4-C0C78E0AD83E}" dt="2021-04-10T20:45:53.243" v="20998" actId="478"/>
          <ac:picMkLst>
            <pc:docMk/>
            <pc:sldMk cId="1240415824" sldId="310"/>
            <ac:picMk id="5" creationId="{51184B68-5C20-4310-873B-637724BF418B}"/>
          </ac:picMkLst>
        </pc:picChg>
      </pc:sldChg>
      <pc:sldChg chg="modSp add del mod">
        <pc:chgData name="Nikolay Dermendzhiev" userId="bcba64b7601bcff1" providerId="LiveId" clId="{4E714DD5-9866-4F4D-B9C4-C0C78E0AD83E}" dt="2021-04-10T20:45:08.913" v="20989" actId="47"/>
        <pc:sldMkLst>
          <pc:docMk/>
          <pc:sldMk cId="2499152089" sldId="310"/>
        </pc:sldMkLst>
        <pc:spChg chg="mod">
          <ac:chgData name="Nikolay Dermendzhiev" userId="bcba64b7601bcff1" providerId="LiveId" clId="{4E714DD5-9866-4F4D-B9C4-C0C78E0AD83E}" dt="2021-04-10T20:42:31.925" v="20963" actId="20577"/>
          <ac:spMkLst>
            <pc:docMk/>
            <pc:sldMk cId="2499152089" sldId="310"/>
            <ac:spMk id="4" creationId="{E7DF9F55-4511-4AD9-80F7-77309795E4FF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1T14:51:18.415" v="26011" actId="20577"/>
        <pc:sldMkLst>
          <pc:docMk/>
          <pc:sldMk cId="3798745212" sldId="310"/>
        </pc:sldMkLst>
        <pc:spChg chg="del">
          <ac:chgData name="Nikolay Dermendzhiev" userId="bcba64b7601bcff1" providerId="LiveId" clId="{4E714DD5-9866-4F4D-B9C4-C0C78E0AD83E}" dt="2021-04-11T14:51:08.750" v="25980"/>
          <ac:spMkLst>
            <pc:docMk/>
            <pc:sldMk cId="3798745212" sldId="310"/>
            <ac:spMk id="2" creationId="{55E4A363-7F77-47E1-8914-221FD7456236}"/>
          </ac:spMkLst>
        </pc:spChg>
        <pc:spChg chg="del">
          <ac:chgData name="Nikolay Dermendzhiev" userId="bcba64b7601bcff1" providerId="LiveId" clId="{4E714DD5-9866-4F4D-B9C4-C0C78E0AD83E}" dt="2021-04-11T14:51:08.750" v="25980"/>
          <ac:spMkLst>
            <pc:docMk/>
            <pc:sldMk cId="3798745212" sldId="310"/>
            <ac:spMk id="3" creationId="{C542253F-0900-4E95-B9F5-706317ACA9C7}"/>
          </ac:spMkLst>
        </pc:spChg>
        <pc:spChg chg="add mod">
          <ac:chgData name="Nikolay Dermendzhiev" userId="bcba64b7601bcff1" providerId="LiveId" clId="{4E714DD5-9866-4F4D-B9C4-C0C78E0AD83E}" dt="2021-04-11T14:51:11.895" v="25991" actId="20577"/>
          <ac:spMkLst>
            <pc:docMk/>
            <pc:sldMk cId="3798745212" sldId="310"/>
            <ac:spMk id="4" creationId="{B96B9800-0FA8-43EF-A41B-94B36C0E431C}"/>
          </ac:spMkLst>
        </pc:spChg>
        <pc:spChg chg="add del mod">
          <ac:chgData name="Nikolay Dermendzhiev" userId="bcba64b7601bcff1" providerId="LiveId" clId="{4E714DD5-9866-4F4D-B9C4-C0C78E0AD83E}" dt="2021-04-11T14:51:14.524" v="25992" actId="478"/>
          <ac:spMkLst>
            <pc:docMk/>
            <pc:sldMk cId="3798745212" sldId="310"/>
            <ac:spMk id="5" creationId="{38932A5F-2102-4576-BBEF-9A48B178A453}"/>
          </ac:spMkLst>
        </pc:spChg>
      </pc:sldChg>
      <pc:sldChg chg="new del">
        <pc:chgData name="Nikolay Dermendzhiev" userId="bcba64b7601bcff1" providerId="LiveId" clId="{4E714DD5-9866-4F4D-B9C4-C0C78E0AD83E}" dt="2021-04-12T08:22:43.514" v="31390" actId="47"/>
        <pc:sldMkLst>
          <pc:docMk/>
          <pc:sldMk cId="1815607132" sldId="311"/>
        </pc:sldMkLst>
      </pc:sldChg>
      <pc:sldChg chg="modSp add del modTransition modAnim modNotesTx">
        <pc:chgData name="Nikolay Dermendzhiev" userId="bcba64b7601bcff1" providerId="LiveId" clId="{4E714DD5-9866-4F4D-B9C4-C0C78E0AD83E}" dt="2021-04-11T18:37:20.700" v="29766" actId="47"/>
        <pc:sldMkLst>
          <pc:docMk/>
          <pc:sldMk cId="2365857757" sldId="311"/>
        </pc:sldMkLst>
        <pc:spChg chg="mod">
          <ac:chgData name="Nikolay Dermendzhiev" userId="bcba64b7601bcff1" providerId="LiveId" clId="{4E714DD5-9866-4F4D-B9C4-C0C78E0AD83E}" dt="2021-04-11T17:59:42.402" v="29021" actId="20577"/>
          <ac:spMkLst>
            <pc:docMk/>
            <pc:sldMk cId="2365857757" sldId="311"/>
            <ac:spMk id="4" creationId="{1637F1FA-D49D-4C57-B93D-2FD08C95011C}"/>
          </ac:spMkLst>
        </pc:spChg>
        <pc:spChg chg="mod">
          <ac:chgData name="Nikolay Dermendzhiev" userId="bcba64b7601bcff1" providerId="LiveId" clId="{4E714DD5-9866-4F4D-B9C4-C0C78E0AD83E}" dt="2021-04-11T18:02:40.419" v="29278" actId="20577"/>
          <ac:spMkLst>
            <pc:docMk/>
            <pc:sldMk cId="2365857757" sldId="311"/>
            <ac:spMk id="5" creationId="{896D3740-DB22-4468-A86F-6132E24099F3}"/>
          </ac:spMkLst>
        </pc:spChg>
      </pc:sldChg>
      <pc:sldChg chg="addSp delSp modSp add mod delAnim modAnim">
        <pc:chgData name="Nikolay Dermendzhiev" userId="bcba64b7601bcff1" providerId="LiveId" clId="{4E714DD5-9866-4F4D-B9C4-C0C78E0AD83E}" dt="2021-04-12T08:26:48.256" v="31454"/>
        <pc:sldMkLst>
          <pc:docMk/>
          <pc:sldMk cId="1746717975" sldId="312"/>
        </pc:sldMkLst>
        <pc:spChg chg="mod">
          <ac:chgData name="Nikolay Dermendzhiev" userId="bcba64b7601bcff1" providerId="LiveId" clId="{4E714DD5-9866-4F4D-B9C4-C0C78E0AD83E}" dt="2021-04-12T08:22:46.854" v="31391"/>
          <ac:spMkLst>
            <pc:docMk/>
            <pc:sldMk cId="1746717975" sldId="312"/>
            <ac:spMk id="2" creationId="{D68BC41C-9A1A-4DE4-9247-7543090A9205}"/>
          </ac:spMkLst>
        </pc:spChg>
        <pc:spChg chg="del mod">
          <ac:chgData name="Nikolay Dermendzhiev" userId="bcba64b7601bcff1" providerId="LiveId" clId="{4E714DD5-9866-4F4D-B9C4-C0C78E0AD83E}" dt="2021-04-12T08:22:51.713" v="31394" actId="478"/>
          <ac:spMkLst>
            <pc:docMk/>
            <pc:sldMk cId="1746717975" sldId="312"/>
            <ac:spMk id="3" creationId="{3533054B-9969-4717-8049-496B5E546D01}"/>
          </ac:spMkLst>
        </pc:spChg>
        <pc:spChg chg="mod">
          <ac:chgData name="Nikolay Dermendzhiev" userId="bcba64b7601bcff1" providerId="LiveId" clId="{4E714DD5-9866-4F4D-B9C4-C0C78E0AD83E}" dt="2021-04-12T08:22:57.422" v="31396" actId="1076"/>
          <ac:spMkLst>
            <pc:docMk/>
            <pc:sldMk cId="1746717975" sldId="312"/>
            <ac:spMk id="6" creationId="{FA0673D4-054E-425E-87DB-48414EA4344B}"/>
          </ac:spMkLst>
        </pc:spChg>
        <pc:picChg chg="del mod">
          <ac:chgData name="Nikolay Dermendzhiev" userId="bcba64b7601bcff1" providerId="LiveId" clId="{4E714DD5-9866-4F4D-B9C4-C0C78E0AD83E}" dt="2021-04-12T08:23:06.587" v="31397" actId="478"/>
          <ac:picMkLst>
            <pc:docMk/>
            <pc:sldMk cId="1746717975" sldId="312"/>
            <ac:picMk id="4" creationId="{FCFD484B-4C22-4F6A-8C44-CBF4F8E9DB36}"/>
          </ac:picMkLst>
        </pc:picChg>
        <pc:picChg chg="del mod">
          <ac:chgData name="Nikolay Dermendzhiev" userId="bcba64b7601bcff1" providerId="LiveId" clId="{4E714DD5-9866-4F4D-B9C4-C0C78E0AD83E}" dt="2021-04-12T08:23:07.098" v="31398" actId="478"/>
          <ac:picMkLst>
            <pc:docMk/>
            <pc:sldMk cId="1746717975" sldId="312"/>
            <ac:picMk id="5" creationId="{BE74F768-C0D0-465B-9C45-692F51D9C45C}"/>
          </ac:picMkLst>
        </pc:picChg>
        <pc:picChg chg="add mod">
          <ac:chgData name="Nikolay Dermendzhiev" userId="bcba64b7601bcff1" providerId="LiveId" clId="{4E714DD5-9866-4F4D-B9C4-C0C78E0AD83E}" dt="2021-04-12T08:23:25.209" v="31403" actId="14100"/>
          <ac:picMkLst>
            <pc:docMk/>
            <pc:sldMk cId="1746717975" sldId="312"/>
            <ac:picMk id="7" creationId="{A3B5E58B-B6AD-4026-97F5-C4F84B4F363F}"/>
          </ac:picMkLst>
        </pc:picChg>
        <pc:picChg chg="add mod">
          <ac:chgData name="Nikolay Dermendzhiev" userId="bcba64b7601bcff1" providerId="LiveId" clId="{4E714DD5-9866-4F4D-B9C4-C0C78E0AD83E}" dt="2021-04-12T08:23:29.316" v="31404" actId="1076"/>
          <ac:picMkLst>
            <pc:docMk/>
            <pc:sldMk cId="1746717975" sldId="312"/>
            <ac:picMk id="8" creationId="{5A226B67-67B3-444E-8FD1-EF157E0BD6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D5B1E-3E3B-428B-93D9-1A6A9897CEA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2097-6A88-44F9-AC05-59CA5E6D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1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8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7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0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4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14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7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9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1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4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5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5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6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6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49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74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2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2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1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10812983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10827050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9999689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6EE3B-00B4-4EE6-9996-4F542D812009}"/>
              </a:ext>
            </a:extLst>
          </p:cNvPr>
          <p:cNvSpPr txBox="1"/>
          <p:nvPr/>
        </p:nvSpPr>
        <p:spPr>
          <a:xfrm>
            <a:off x="11001730" y="31366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2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33602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36028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2952" y="2336873"/>
            <a:ext cx="3526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2953" y="3020791"/>
            <a:ext cx="3526094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2096" y="2334611"/>
            <a:ext cx="33602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62096" y="3018529"/>
            <a:ext cx="336028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2" y="4095952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233" y="2363963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2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691" y="4090909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62929" y="2353876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62454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625" y="4095952"/>
            <a:ext cx="32874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0625" y="2353876"/>
            <a:ext cx="32871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3733" y="4880203"/>
            <a:ext cx="32874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10831358" cy="3599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12963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09" y="2336873"/>
            <a:ext cx="498427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226202"/>
            <a:ext cx="522811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3030008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4199" y="2226202"/>
            <a:ext cx="522810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4199" y="3030007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212" y="2336872"/>
            <a:ext cx="624646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20116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79280" y="2336876"/>
            <a:ext cx="623239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30828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artinstm/fluent-builder-pattern-c-4ac39fafcb0b" TargetMode="External"/><Relationship Id="rId3" Type="http://schemas.openxmlformats.org/officeDocument/2006/relationships/hyperlink" Target="http://xunitpatterns.com/" TargetMode="External"/><Relationship Id="rId7" Type="http://schemas.openxmlformats.org/officeDocument/2006/relationships/hyperlink" Target="https://jamesnewkirk.typepad.com/posts/2007/09/why-you-should-.html" TargetMode="External"/><Relationship Id="rId12" Type="http://schemas.openxmlformats.org/officeDocument/2006/relationships/hyperlink" Target="https://www.martinfowler.com/bliki/TestDoubl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unit.net/docs/why-did-we-build-xunit-1.0" TargetMode="External"/><Relationship Id="rId11" Type="http://schemas.openxmlformats.org/officeDocument/2006/relationships/hyperlink" Target="http://xunitpatterns.com/Mocks,%20Fakes,%20Stubs%20and%20Dummies.html" TargetMode="External"/><Relationship Id="rId5" Type="http://schemas.openxmlformats.org/officeDocument/2006/relationships/hyperlink" Target="https://martinfowler.com/articles/practical-test-pyramid.html" TargetMode="External"/><Relationship Id="rId10" Type="http://schemas.openxmlformats.org/officeDocument/2006/relationships/hyperlink" Target="https://docs.microsoft.com/en-us/dotnet/core/testing/unit-testing-best-practices" TargetMode="External"/><Relationship Id="rId4" Type="http://schemas.openxmlformats.org/officeDocument/2006/relationships/hyperlink" Target="https://martinfowler.com/bliki/TestPyramid.html" TargetMode="External"/><Relationship Id="rId9" Type="http://schemas.openxmlformats.org/officeDocument/2006/relationships/hyperlink" Target="https://www.martinfowler.com/bliki/ObjectMother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mendzhiev/presentations/tree/master/2021%20Apr%20-%20Unit%20testing%20best%20practices%20and%20common%20pitfall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dermendzhiev.n@gmail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nikolay-dermendzhiev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49CE-EB0F-4E48-815D-0008D5C2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/>
          <a:p>
            <a:r>
              <a:rPr lang="en-US" dirty="0"/>
              <a:t>Unit testing best practices and common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F15F-B1A4-4909-AEBF-48A27629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/>
          <a:p>
            <a:r>
              <a:rPr lang="en-US" dirty="0"/>
              <a:t>By Nikolay Dermendzhiev</a:t>
            </a:r>
          </a:p>
        </p:txBody>
      </p:sp>
    </p:spTree>
    <p:extLst>
      <p:ext uri="{BB962C8B-B14F-4D97-AF65-F5344CB8AC3E}">
        <p14:creationId xmlns:p14="http://schemas.microsoft.com/office/powerpoint/2010/main" val="34182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4733-EB97-4723-829D-18D7A0C3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D0CA-BA88-4B15-9815-EB3C0FB0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Trustworthy</a:t>
            </a:r>
          </a:p>
          <a:p>
            <a:r>
              <a:rPr lang="en-US" dirty="0"/>
              <a:t>Maintainable</a:t>
            </a:r>
          </a:p>
          <a:p>
            <a:r>
              <a:rPr lang="en-US" dirty="0"/>
              <a:t>Readable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Isolated</a:t>
            </a:r>
          </a:p>
          <a:p>
            <a:r>
              <a:rPr lang="en-US" dirty="0"/>
              <a:t>Repeatable</a:t>
            </a:r>
          </a:p>
        </p:txBody>
      </p:sp>
    </p:spTree>
    <p:extLst>
      <p:ext uri="{BB962C8B-B14F-4D97-AF65-F5344CB8AC3E}">
        <p14:creationId xmlns:p14="http://schemas.microsoft.com/office/powerpoint/2010/main" val="42675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32248-8F4C-41DD-9CC1-8619EBA5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454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CEBB-92A0-4483-A8BA-FDE3102D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your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8EC6-5384-4713-AD26-E6DD2D47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Testcase Class per Class</a:t>
            </a:r>
          </a:p>
          <a:p>
            <a:r>
              <a:rPr lang="en-US" dirty="0"/>
              <a:t>Testcase Class per Method</a:t>
            </a:r>
          </a:p>
          <a:p>
            <a:r>
              <a:rPr lang="en-US" dirty="0"/>
              <a:t>Testcase Class per Feature</a:t>
            </a:r>
          </a:p>
          <a:p>
            <a:r>
              <a:rPr lang="en-US" dirty="0"/>
              <a:t>Testcase Class per Fixture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A9F2-ECEF-448F-BEFE-0ACAC58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83" y="1293697"/>
            <a:ext cx="31527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863A-994F-41D8-99ED-F6C93CB5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B7D2-51B2-498E-AED9-FC608A99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your tests</a:t>
            </a:r>
          </a:p>
          <a:p>
            <a:pPr lvl="1"/>
            <a:r>
              <a:rPr lang="en-US" dirty="0"/>
              <a:t>Unit Tests should clearly explain what behavior they’re testing</a:t>
            </a:r>
          </a:p>
          <a:p>
            <a:pPr lvl="1"/>
            <a:r>
              <a:rPr lang="en-US" dirty="0"/>
              <a:t>The name of your test should consist of three parts:</a:t>
            </a:r>
          </a:p>
          <a:p>
            <a:pPr lvl="2"/>
            <a:r>
              <a:rPr lang="en-US" dirty="0"/>
              <a:t>The name of the method being tested.</a:t>
            </a:r>
          </a:p>
          <a:p>
            <a:pPr lvl="2"/>
            <a:r>
              <a:rPr lang="en-US" dirty="0"/>
              <a:t>The scenario under which it's being tested.</a:t>
            </a:r>
          </a:p>
          <a:p>
            <a:pPr lvl="2"/>
            <a:r>
              <a:rPr lang="en-US" dirty="0"/>
              <a:t>The expected behavior when the scenario is invoked.</a:t>
            </a:r>
          </a:p>
          <a:p>
            <a:r>
              <a:rPr lang="en-US" dirty="0"/>
              <a:t>Use `SUT` for the object we exercise in the test</a:t>
            </a:r>
          </a:p>
          <a:p>
            <a:pPr lvl="1"/>
            <a:r>
              <a:rPr lang="en-US" dirty="0"/>
              <a:t>The "system under test“, it is short for "whatever thing we are testing"</a:t>
            </a:r>
          </a:p>
        </p:txBody>
      </p:sp>
    </p:spTree>
    <p:extLst>
      <p:ext uri="{BB962C8B-B14F-4D97-AF65-F5344CB8AC3E}">
        <p14:creationId xmlns:p14="http://schemas.microsoft.com/office/powerpoint/2010/main" val="39095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AC7E-60A6-45B2-A942-BB0DDF59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Arranging your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8AEB-D750-4749-AB02-F3B7CF37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15565" cy="2046441"/>
          </a:xfrm>
        </p:spPr>
        <p:txBody>
          <a:bodyPr/>
          <a:lstStyle/>
          <a:p>
            <a:r>
              <a:rPr lang="en-US" dirty="0"/>
              <a:t>Arrange, Act, Assert is a common pattern when unit testing.</a:t>
            </a:r>
          </a:p>
          <a:p>
            <a:pPr lvl="1"/>
            <a:r>
              <a:rPr lang="en-US" dirty="0"/>
              <a:t>Arrange your objects, creating and setting them up, as necessary.</a:t>
            </a:r>
          </a:p>
          <a:p>
            <a:pPr lvl="1"/>
            <a:r>
              <a:rPr lang="en-US" dirty="0"/>
              <a:t>Act on an object.</a:t>
            </a:r>
          </a:p>
          <a:p>
            <a:pPr lvl="1"/>
            <a:r>
              <a:rPr lang="en-US" dirty="0"/>
              <a:t>Assert that something is as expected.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0B32-0FCC-47BA-9312-BCA35C75B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86" y="2336873"/>
            <a:ext cx="4876130" cy="24636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0E07B-2364-401E-9368-0D947FE78811}"/>
              </a:ext>
            </a:extLst>
          </p:cNvPr>
          <p:cNvSpPr txBox="1">
            <a:spLocks/>
          </p:cNvSpPr>
          <p:nvPr/>
        </p:nvSpPr>
        <p:spPr>
          <a:xfrm>
            <a:off x="680321" y="5016428"/>
            <a:ext cx="6090593" cy="77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Avoid writing the assert line and the method call in the same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2BCC9-F9E3-47C4-B0D2-5AEBD8580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886" y="5016428"/>
            <a:ext cx="29527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4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8541-9F57-4D3E-9253-DE987E62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Fixture Management</a:t>
            </a:r>
          </a:p>
        </p:txBody>
      </p:sp>
    </p:spTree>
    <p:extLst>
      <p:ext uri="{BB962C8B-B14F-4D97-AF65-F5344CB8AC3E}">
        <p14:creationId xmlns:p14="http://schemas.microsoft.com/office/powerpoint/2010/main" val="12517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Fixture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fixture is everything we need to have in place to exercise the SUT</a:t>
            </a:r>
            <a:endParaRPr lang="bg-BG" dirty="0"/>
          </a:p>
          <a:p>
            <a:r>
              <a:rPr lang="en-US" dirty="0"/>
              <a:t>Typically, it includes at least an instance of the class whose method we are testing</a:t>
            </a:r>
            <a:endParaRPr lang="bg-BG" dirty="0"/>
          </a:p>
          <a:p>
            <a:r>
              <a:rPr lang="en-US" dirty="0"/>
              <a:t>It may also include other objects on which the SUT depends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Fixture: Implicit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calls a special “</a:t>
            </a:r>
            <a:r>
              <a:rPr lang="en-US" dirty="0" err="1"/>
              <a:t>SetUp</a:t>
            </a:r>
            <a:r>
              <a:rPr lang="en-US" dirty="0"/>
              <a:t>” method</a:t>
            </a:r>
          </a:p>
          <a:p>
            <a:r>
              <a:rPr lang="en-US" dirty="0"/>
              <a:t>Runs before every Test Method/Testcase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35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Fixture: Implicit Setup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Code reusability</a:t>
            </a:r>
            <a:endParaRPr lang="bg-BG" dirty="0"/>
          </a:p>
          <a:p>
            <a:pPr lvl="1"/>
            <a:r>
              <a:rPr lang="en-US" dirty="0"/>
              <a:t>Automatically executed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Tests are more difficult to understand</a:t>
            </a:r>
          </a:p>
          <a:p>
            <a:pPr lvl="1"/>
            <a:r>
              <a:rPr lang="en-US" dirty="0"/>
              <a:t>Test fixture can easily become unreadable</a:t>
            </a:r>
          </a:p>
          <a:p>
            <a:pPr lvl="1"/>
            <a:r>
              <a:rPr lang="en-US" dirty="0"/>
              <a:t>All test methods need to be able to use the fixture it creates</a:t>
            </a:r>
          </a:p>
        </p:txBody>
      </p:sp>
    </p:spTree>
    <p:extLst>
      <p:ext uri="{BB962C8B-B14F-4D97-AF65-F5344CB8AC3E}">
        <p14:creationId xmlns:p14="http://schemas.microsoft.com/office/powerpoint/2010/main" val="34421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Fixture: In-line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</a:t>
            </a:r>
            <a:r>
              <a:rPr lang="en-US" dirty="0" err="1"/>
              <a:t>ll</a:t>
            </a:r>
            <a:r>
              <a:rPr lang="en-US" dirty="0"/>
              <a:t> fixture setup logic is contained within the Test Method</a:t>
            </a:r>
            <a:endParaRPr lang="bg-BG" dirty="0"/>
          </a:p>
          <a:p>
            <a:r>
              <a:rPr lang="bg-BG" dirty="0"/>
              <a:t>М</a:t>
            </a:r>
            <a:r>
              <a:rPr lang="en-US" dirty="0" err="1"/>
              <a:t>ain</a:t>
            </a:r>
            <a:r>
              <a:rPr lang="en-US" dirty="0"/>
              <a:t> drawback of In-line Setup is that it tends to lead to </a:t>
            </a:r>
            <a:r>
              <a:rPr lang="en-US" b="1" dirty="0"/>
              <a:t>Test Code Duplication</a:t>
            </a:r>
            <a:endParaRPr lang="bg-BG" b="1" dirty="0"/>
          </a:p>
          <a:p>
            <a:pPr lvl="1"/>
            <a:r>
              <a:rPr lang="en-US" dirty="0"/>
              <a:t>Test Methods need to perform similar fixture setup</a:t>
            </a:r>
            <a:endParaRPr lang="bg-BG" dirty="0"/>
          </a:p>
          <a:p>
            <a:pPr lvl="1"/>
            <a:r>
              <a:rPr lang="en-US" dirty="0"/>
              <a:t>This </a:t>
            </a:r>
            <a:r>
              <a:rPr lang="en-US" b="1" dirty="0"/>
              <a:t>Test Code Duplication </a:t>
            </a:r>
            <a:r>
              <a:rPr lang="en-US" dirty="0"/>
              <a:t>leads, in turn, to </a:t>
            </a:r>
            <a:r>
              <a:rPr lang="en-US" b="1" dirty="0"/>
              <a:t>High Test Maintenance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F5710-9E6E-46BE-8457-C9B5382A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B3E5E3-C972-42C4-8097-3AAEA899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basics</a:t>
            </a:r>
          </a:p>
          <a:p>
            <a:r>
              <a:rPr lang="en-US" dirty="0"/>
              <a:t>Myths and reasons for not writing unit tests</a:t>
            </a:r>
          </a:p>
          <a:p>
            <a:r>
              <a:rPr lang="en-US" dirty="0"/>
              <a:t>Characteristics of a good unit test</a:t>
            </a:r>
          </a:p>
          <a:p>
            <a:r>
              <a:rPr lang="en-US" dirty="0"/>
              <a:t>Best practices for writing unit tests</a:t>
            </a:r>
          </a:p>
          <a:p>
            <a:r>
              <a:rPr lang="en-US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328818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Fixture: Delegated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reduce Test Code Duplication, we can refactor our Test Methods to use </a:t>
            </a:r>
            <a:r>
              <a:rPr lang="en-US" b="1" dirty="0"/>
              <a:t>Delegated Setup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Creation Methods</a:t>
            </a:r>
            <a:r>
              <a:rPr lang="en-US" dirty="0"/>
              <a:t> for creating object on which our test depends</a:t>
            </a:r>
          </a:p>
          <a:p>
            <a:r>
              <a:rPr lang="en-US" dirty="0"/>
              <a:t>They allow both the test reader and the test automater to focus on what is being created without being distracted by how it is created.</a:t>
            </a:r>
          </a:p>
          <a:p>
            <a:r>
              <a:rPr lang="en-US" b="1" dirty="0"/>
              <a:t>Creation Methods </a:t>
            </a:r>
            <a:r>
              <a:rPr lang="en-US" dirty="0"/>
              <a:t>can be kept as private methods on the Testcase Class or moved to a </a:t>
            </a:r>
            <a:r>
              <a:rPr lang="en-US" b="1" dirty="0"/>
              <a:t>Test Helper</a:t>
            </a:r>
            <a:endParaRPr lang="bg-BG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Moto: </a:t>
            </a:r>
            <a:r>
              <a:rPr lang="en-US" sz="2600" i="1" dirty="0"/>
              <a:t>When it is not important for something to be seen in the test method, it is important that it not be seen in the test method!</a:t>
            </a:r>
          </a:p>
        </p:txBody>
      </p:sp>
    </p:spTree>
    <p:extLst>
      <p:ext uri="{BB962C8B-B14F-4D97-AF65-F5344CB8AC3E}">
        <p14:creationId xmlns:p14="http://schemas.microsoft.com/office/powerpoint/2010/main" val="8863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4BCD-40B3-499D-B746-93DCCFB7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71D3-11A6-41B4-B653-95709108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object construction code out and put it in a separate object which we call a </a:t>
            </a:r>
            <a:r>
              <a:rPr lang="en-US" b="1" dirty="0"/>
              <a:t>builder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Increase the readability and the simplicity of tests</a:t>
            </a:r>
          </a:p>
          <a:p>
            <a:pPr lvl="1"/>
            <a:r>
              <a:rPr lang="en-US" dirty="0"/>
              <a:t>More maintainable code</a:t>
            </a:r>
          </a:p>
          <a:p>
            <a:pPr lvl="1"/>
            <a:r>
              <a:rPr lang="en-US" dirty="0"/>
              <a:t>Reduce errors during the creation of an object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7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33A2-4AC3-4BD3-A567-28642DB4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Fixture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A3FF-2DBF-4C49-9563-35AA1969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fixture is everything we need to have in place to exercise the SUT</a:t>
            </a:r>
            <a:endParaRPr lang="bg-BG" dirty="0"/>
          </a:p>
          <a:p>
            <a:r>
              <a:rPr lang="en-US" dirty="0"/>
              <a:t>Use implicit setup only if you follow </a:t>
            </a:r>
            <a:r>
              <a:rPr lang="en-US" b="1" dirty="0" err="1"/>
              <a:t>Testclass</a:t>
            </a:r>
            <a:r>
              <a:rPr lang="en-US" b="1" dirty="0"/>
              <a:t> per Fixture </a:t>
            </a:r>
            <a:r>
              <a:rPr lang="en-US" dirty="0"/>
              <a:t>organization</a:t>
            </a:r>
          </a:p>
          <a:p>
            <a:r>
              <a:rPr lang="en-US" dirty="0"/>
              <a:t>In-line setup provides better readability, but can lead to </a:t>
            </a:r>
            <a:r>
              <a:rPr lang="en-US" b="1" dirty="0"/>
              <a:t>Code Duplication</a:t>
            </a:r>
          </a:p>
          <a:p>
            <a:r>
              <a:rPr lang="en-US" dirty="0"/>
              <a:t>To reduce </a:t>
            </a:r>
            <a:r>
              <a:rPr lang="en-US" b="1" dirty="0"/>
              <a:t>Test Code Duplication</a:t>
            </a:r>
            <a:r>
              <a:rPr lang="en-US" dirty="0"/>
              <a:t>, use </a:t>
            </a:r>
            <a:r>
              <a:rPr lang="en-US" b="1" dirty="0"/>
              <a:t>Delegated Setup </a:t>
            </a:r>
            <a:r>
              <a:rPr lang="en-US" dirty="0"/>
              <a:t>with </a:t>
            </a:r>
            <a:r>
              <a:rPr lang="en-US" b="1" dirty="0"/>
              <a:t>Creation Methods</a:t>
            </a:r>
            <a:endParaRPr lang="en-US" dirty="0"/>
          </a:p>
          <a:p>
            <a:r>
              <a:rPr lang="en-US" dirty="0"/>
              <a:t>Consider implementing Fluent 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28797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238F-4AF8-434D-94A2-5D1892A6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95C9-D55E-4EE8-BC3F-6D9AD684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that we install in place of the real component</a:t>
            </a:r>
          </a:p>
          <a:p>
            <a:r>
              <a:rPr lang="en-US" dirty="0"/>
              <a:t>Depending on the reason why we are using it, a </a:t>
            </a:r>
            <a:r>
              <a:rPr lang="en-US" b="1" dirty="0"/>
              <a:t>Test Double </a:t>
            </a:r>
            <a:r>
              <a:rPr lang="en-US" dirty="0"/>
              <a:t>can behave in different ways</a:t>
            </a:r>
          </a:p>
          <a:p>
            <a:r>
              <a:rPr lang="en-US" dirty="0"/>
              <a:t>Most common types:</a:t>
            </a:r>
          </a:p>
          <a:p>
            <a:pPr lvl="1"/>
            <a:r>
              <a:rPr lang="en-US" b="1" dirty="0"/>
              <a:t>Mock</a:t>
            </a:r>
            <a:r>
              <a:rPr lang="en-US" dirty="0"/>
              <a:t>: test double </a:t>
            </a:r>
            <a:r>
              <a:rPr lang="en-US"/>
              <a:t>object that </a:t>
            </a:r>
            <a:r>
              <a:rPr lang="en-US" dirty="0"/>
              <a:t>decides whether a unit test has passed or failed</a:t>
            </a:r>
          </a:p>
          <a:p>
            <a:pPr lvl="1"/>
            <a:r>
              <a:rPr lang="en-US" b="1" dirty="0"/>
              <a:t>Stub</a:t>
            </a:r>
            <a:r>
              <a:rPr lang="en-US" dirty="0"/>
              <a:t>: controllable replacement for an existing dependency</a:t>
            </a:r>
          </a:p>
          <a:p>
            <a:r>
              <a:rPr lang="en-US" dirty="0"/>
              <a:t>The term mock is unfortunately often misused when talking about testing.</a:t>
            </a:r>
          </a:p>
          <a:p>
            <a:r>
              <a:rPr lang="en-US" dirty="0"/>
              <a:t>All types:</a:t>
            </a:r>
          </a:p>
          <a:p>
            <a:pPr lvl="1"/>
            <a:r>
              <a:rPr lang="en-US" dirty="0"/>
              <a:t>Dummy, Fake Object, Stub, Mock Object, Spy</a:t>
            </a:r>
          </a:p>
        </p:txBody>
      </p:sp>
    </p:spTree>
    <p:extLst>
      <p:ext uri="{BB962C8B-B14F-4D97-AF65-F5344CB8AC3E}">
        <p14:creationId xmlns:p14="http://schemas.microsoft.com/office/powerpoint/2010/main" val="17714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7F1FA-D49D-4C57-B93D-2FD08C95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Verification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D3740-DB22-4468-A86F-6132E240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only one concert</a:t>
            </a:r>
          </a:p>
          <a:p>
            <a:r>
              <a:rPr lang="en-US" dirty="0"/>
              <a:t>Avoid multiple asserts</a:t>
            </a:r>
          </a:p>
          <a:p>
            <a:r>
              <a:rPr lang="en-US" dirty="0"/>
              <a:t>Avoid writing your own custom assert messages</a:t>
            </a:r>
          </a:p>
          <a:p>
            <a:r>
              <a:rPr lang="en-US" dirty="0"/>
              <a:t>Avoid using `</a:t>
            </a:r>
            <a:r>
              <a:rPr lang="en-US" dirty="0" err="1"/>
              <a:t>ExpectedException</a:t>
            </a:r>
            <a:r>
              <a:rPr lang="en-US" dirty="0"/>
              <a:t>` attribute</a:t>
            </a:r>
          </a:p>
        </p:txBody>
      </p:sp>
    </p:spTree>
    <p:extLst>
      <p:ext uri="{BB962C8B-B14F-4D97-AF65-F5344CB8AC3E}">
        <p14:creationId xmlns:p14="http://schemas.microsoft.com/office/powerpoint/2010/main" val="115856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DB67-C2E0-4D4F-A1A7-06526EDA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minimally passing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66DE-1D9E-4620-9A7F-C59CE772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should be the simplest possible</a:t>
            </a:r>
          </a:p>
          <a:p>
            <a:r>
              <a:rPr lang="en-US" dirty="0"/>
              <a:t>Setting extra properties on models or using non-zero values when not required, only detracts from what you are trying to prove.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E2BA1-876D-466E-A02E-66590260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8" y="4161672"/>
            <a:ext cx="4086225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9D578-AA96-4689-9170-0AF6FE8D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65" y="4195009"/>
            <a:ext cx="4152900" cy="18764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C0E15F-4F92-48A6-961F-AC0EE8999AE3}"/>
              </a:ext>
            </a:extLst>
          </p:cNvPr>
          <p:cNvSpPr txBox="1">
            <a:spLocks/>
          </p:cNvSpPr>
          <p:nvPr/>
        </p:nvSpPr>
        <p:spPr>
          <a:xfrm>
            <a:off x="680321" y="3725640"/>
            <a:ext cx="10618381" cy="56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Bad:                                                         Better: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66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052F-D667-4E18-95CF-2B08DDEE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testing private or protected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BB1C-ADCF-4A0A-A8FB-AE4D9B20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or protected methods are usually private for a good reason</a:t>
            </a:r>
          </a:p>
          <a:p>
            <a:r>
              <a:rPr lang="en-US" dirty="0"/>
              <a:t>Private methods are an implementation detail</a:t>
            </a:r>
          </a:p>
          <a:p>
            <a:r>
              <a:rPr lang="en-US" dirty="0"/>
              <a:t>Internal contracts are dynamic, and they can change when you refactor the system.</a:t>
            </a:r>
          </a:p>
          <a:p>
            <a:r>
              <a:rPr lang="en-US" dirty="0"/>
              <a:t>The public contract (the overall functionality) is all that you need to care about</a:t>
            </a:r>
          </a:p>
          <a:p>
            <a:r>
              <a:rPr lang="en-US" dirty="0"/>
              <a:t>If a private method is worth testing, it might be worth making it public</a:t>
            </a:r>
          </a:p>
        </p:txBody>
      </p:sp>
    </p:spTree>
    <p:extLst>
      <p:ext uri="{BB962C8B-B14F-4D97-AF65-F5344CB8AC3E}">
        <p14:creationId xmlns:p14="http://schemas.microsoft.com/office/powerpoint/2010/main" val="14970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C41C-9A1A-4DE4-9247-7543090A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magic strings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0673D4-054E-425E-87DB-48414EA4344B}"/>
              </a:ext>
            </a:extLst>
          </p:cNvPr>
          <p:cNvSpPr txBox="1">
            <a:spLocks/>
          </p:cNvSpPr>
          <p:nvPr/>
        </p:nvSpPr>
        <p:spPr>
          <a:xfrm>
            <a:off x="680321" y="2259697"/>
            <a:ext cx="10618381" cy="56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Bad:                                                         Better: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5E58B-B6AD-4026-97F5-C4F84B4F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829079"/>
            <a:ext cx="5080355" cy="2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26B67-67B3-444E-8FD1-EF157E0BD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9" y="2829079"/>
            <a:ext cx="5343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C41C-9A1A-4DE4-9247-7543090A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054B-9969-4717-8049-496B5E54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logic in tests (if, while, for, switch, etc.)</a:t>
            </a:r>
          </a:p>
          <a:p>
            <a:r>
              <a:rPr lang="en-US" dirty="0"/>
              <a:t>Stub static references (for example, </a:t>
            </a:r>
            <a:r>
              <a:rPr lang="en-US" dirty="0" err="1"/>
              <a:t>DateTime.Now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B9800-0FA8-43EF-A41B-94B36C0E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DEMO</a:t>
            </a:r>
          </a:p>
        </p:txBody>
      </p:sp>
    </p:spTree>
    <p:extLst>
      <p:ext uri="{BB962C8B-B14F-4D97-AF65-F5344CB8AC3E}">
        <p14:creationId xmlns:p14="http://schemas.microsoft.com/office/powerpoint/2010/main" val="3798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0E66D-2F5B-4793-88F2-92CF546B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basics</a:t>
            </a:r>
          </a:p>
        </p:txBody>
      </p:sp>
    </p:spTree>
    <p:extLst>
      <p:ext uri="{BB962C8B-B14F-4D97-AF65-F5344CB8AC3E}">
        <p14:creationId xmlns:p14="http://schemas.microsoft.com/office/powerpoint/2010/main" val="326312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DF4DC-F23E-4FCC-9A25-AC8F557D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Coverage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D60FA5-C655-47C4-80BF-8A7ED55B9B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coverage represents the amount of code that is covered by unit tests.</a:t>
            </a:r>
          </a:p>
          <a:p>
            <a:r>
              <a:rPr lang="en-US" dirty="0"/>
              <a:t>A high code coverage percentage is often associated with a higher quality of code</a:t>
            </a:r>
          </a:p>
          <a:p>
            <a:r>
              <a:rPr lang="en-US" dirty="0"/>
              <a:t>A high code coverage percentage is not an indicator of success</a:t>
            </a:r>
          </a:p>
        </p:txBody>
      </p:sp>
      <p:pic>
        <p:nvPicPr>
          <p:cNvPr id="18" name="Content Placeholder 1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DA1E0C7-A4F4-49FF-B76D-CD30FCA3E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9210"/>
            <a:ext cx="5686773" cy="3203548"/>
          </a:xfrm>
        </p:spPr>
      </p:pic>
    </p:spTree>
    <p:extLst>
      <p:ext uri="{BB962C8B-B14F-4D97-AF65-F5344CB8AC3E}">
        <p14:creationId xmlns:p14="http://schemas.microsoft.com/office/powerpoint/2010/main" val="168870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F423-842E-4320-9725-9D908828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1F7B-B7F8-49FE-95C2-AC42BBC9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hlinkClick r:id="rId3"/>
              </a:rPr>
              <a:t>XUnit</a:t>
            </a:r>
            <a:r>
              <a:rPr lang="en-US" dirty="0">
                <a:hlinkClick r:id="rId3"/>
              </a:rPr>
              <a:t> Test Patterns</a:t>
            </a:r>
            <a:endParaRPr lang="bg-BG" dirty="0">
              <a:hlinkClick r:id="rId4"/>
            </a:endParaRPr>
          </a:p>
          <a:p>
            <a:r>
              <a:rPr lang="en-US" dirty="0">
                <a:hlinkClick r:id="rId4"/>
              </a:rPr>
              <a:t>Test Pyramid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Practical Test Pyramid</a:t>
            </a:r>
            <a:endParaRPr lang="en-US" dirty="0"/>
          </a:p>
          <a:p>
            <a:r>
              <a:rPr lang="en-US" dirty="0">
                <a:hlinkClick r:id="rId6"/>
              </a:rPr>
              <a:t>Why Did we Build </a:t>
            </a:r>
            <a:r>
              <a:rPr lang="en-US" dirty="0" err="1">
                <a:hlinkClick r:id="rId6"/>
              </a:rPr>
              <a:t>xUnit</a:t>
            </a:r>
            <a:r>
              <a:rPr lang="en-US" dirty="0">
                <a:hlinkClick r:id="rId6"/>
              </a:rPr>
              <a:t> 1.0?</a:t>
            </a:r>
            <a:endParaRPr lang="en-US" dirty="0"/>
          </a:p>
          <a:p>
            <a:r>
              <a:rPr lang="en-US" dirty="0">
                <a:hlinkClick r:id="rId7"/>
              </a:rPr>
              <a:t>Why you should not use </a:t>
            </a:r>
            <a:r>
              <a:rPr lang="en-US" dirty="0" err="1">
                <a:hlinkClick r:id="rId7"/>
              </a:rPr>
              <a:t>SetUp</a:t>
            </a:r>
            <a:r>
              <a:rPr lang="en-US" dirty="0">
                <a:hlinkClick r:id="rId7"/>
              </a:rPr>
              <a:t> and </a:t>
            </a:r>
            <a:r>
              <a:rPr lang="en-US" dirty="0" err="1">
                <a:hlinkClick r:id="rId7"/>
              </a:rPr>
              <a:t>TearDown</a:t>
            </a:r>
            <a:r>
              <a:rPr lang="en-US" dirty="0">
                <a:hlinkClick r:id="rId7"/>
              </a:rPr>
              <a:t> in </a:t>
            </a:r>
            <a:r>
              <a:rPr lang="en-US" dirty="0" err="1">
                <a:hlinkClick r:id="rId7"/>
              </a:rPr>
              <a:t>Nunit</a:t>
            </a:r>
            <a:endParaRPr lang="en-US" dirty="0"/>
          </a:p>
          <a:p>
            <a:r>
              <a:rPr lang="en-US" dirty="0">
                <a:hlinkClick r:id="rId8"/>
              </a:rPr>
              <a:t>Fluent builder pattern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ObjectMother</a:t>
            </a:r>
            <a:endParaRPr lang="en-US" dirty="0"/>
          </a:p>
          <a:p>
            <a:r>
              <a:rPr lang="en-US" dirty="0">
                <a:hlinkClick r:id="rId10"/>
              </a:rPr>
              <a:t>Unit testing best practices with .NET Core and .NET Standard</a:t>
            </a:r>
            <a:endParaRPr lang="en-US" dirty="0"/>
          </a:p>
          <a:p>
            <a:r>
              <a:rPr lang="en-US" dirty="0">
                <a:hlinkClick r:id="rId11"/>
              </a:rPr>
              <a:t>Mocks, Fakes, Stubs and Dummies </a:t>
            </a:r>
            <a:endParaRPr lang="en-US" dirty="0"/>
          </a:p>
          <a:p>
            <a:r>
              <a:rPr lang="en-US" dirty="0">
                <a:hlinkClick r:id="rId12"/>
              </a:rPr>
              <a:t>TestDouble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D6CF-99CB-4242-8C8B-FAFCB33A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FEC9-CED2-4E94-B528-8550D339B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err="1"/>
              <a:t>xUnit</a:t>
            </a:r>
            <a:r>
              <a:rPr lang="en-US" b="0" dirty="0"/>
              <a:t> Test Patterns: Refactoring Test Code</a:t>
            </a:r>
          </a:p>
          <a:p>
            <a:r>
              <a:rPr lang="en-US" b="0" i="1" dirty="0"/>
              <a:t>by Gerard </a:t>
            </a:r>
            <a:r>
              <a:rPr lang="en-US" b="0" i="1" dirty="0" err="1"/>
              <a:t>Meszaros</a:t>
            </a:r>
            <a:endParaRPr lang="en-US" b="0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17741-760E-4A12-BA89-7E0BB532F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The Art of Unit Testing: with examples in C# </a:t>
            </a:r>
          </a:p>
          <a:p>
            <a:r>
              <a:rPr lang="en-US" b="0" i="1" dirty="0"/>
              <a:t>by Roy </a:t>
            </a:r>
            <a:r>
              <a:rPr lang="en-US" b="0" i="1" dirty="0" err="1"/>
              <a:t>Osherove</a:t>
            </a:r>
            <a:endParaRPr lang="en-US" b="0" i="1" dirty="0"/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C330A992-62D5-4275-9555-F44865507C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4" y="3030538"/>
            <a:ext cx="2322935" cy="2905125"/>
          </a:xfrm>
        </p:spPr>
      </p:pic>
      <p:pic>
        <p:nvPicPr>
          <p:cNvPr id="15" name="Content Placeholder 14" descr="Website&#10;&#10;Description automatically generated">
            <a:extLst>
              <a:ext uri="{FF2B5EF4-FFF2-40B4-BE49-F238E27FC236}">
                <a16:creationId xmlns:a16="http://schemas.microsoft.com/office/drawing/2014/main" id="{7213DD91-E03D-4AE5-A45D-48130FBF6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84" y="3030538"/>
            <a:ext cx="2165744" cy="2905125"/>
          </a:xfrm>
        </p:spPr>
      </p:pic>
    </p:spTree>
    <p:extLst>
      <p:ext uri="{BB962C8B-B14F-4D97-AF65-F5344CB8AC3E}">
        <p14:creationId xmlns:p14="http://schemas.microsoft.com/office/powerpoint/2010/main" val="216805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F9F55-4511-4AD9-80F7-77309795E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1E18A-DCB0-4690-B3E4-5CCBA5F1CE34}"/>
              </a:ext>
            </a:extLst>
          </p:cNvPr>
          <p:cNvSpPr txBox="1"/>
          <p:nvPr/>
        </p:nvSpPr>
        <p:spPr>
          <a:xfrm>
            <a:off x="0" y="4312194"/>
            <a:ext cx="44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 and demo project: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28745-B11A-4753-A8E4-1E6036907F8F}"/>
              </a:ext>
            </a:extLst>
          </p:cNvPr>
          <p:cNvSpPr txBox="1"/>
          <p:nvPr/>
        </p:nvSpPr>
        <p:spPr>
          <a:xfrm>
            <a:off x="4376868" y="4373749"/>
            <a:ext cx="484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http://bit.ly/devbg-april-dotnet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3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AC4D67-FA8C-4B9F-99F3-DF57FECC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Autofit/>
          </a:bodyPr>
          <a:lstStyle/>
          <a:p>
            <a:pPr algn="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C5186-FDEE-41F2-BA48-FE189F0663F9}"/>
              </a:ext>
            </a:extLst>
          </p:cNvPr>
          <p:cNvSpPr txBox="1"/>
          <p:nvPr/>
        </p:nvSpPr>
        <p:spPr>
          <a:xfrm>
            <a:off x="3069696" y="4509835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Следващо събитие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9D68B-AE15-43CB-A7B9-6DF1C5FC0A73}"/>
              </a:ext>
            </a:extLst>
          </p:cNvPr>
          <p:cNvSpPr txBox="1"/>
          <p:nvPr/>
        </p:nvSpPr>
        <p:spPr>
          <a:xfrm>
            <a:off x="680321" y="5033055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 in Microsoft Azure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65015-CE55-427F-9B14-1EC1B625BFD8}"/>
              </a:ext>
            </a:extLst>
          </p:cNvPr>
          <p:cNvSpPr txBox="1"/>
          <p:nvPr/>
        </p:nvSpPr>
        <p:spPr>
          <a:xfrm>
            <a:off x="680322" y="2338251"/>
            <a:ext cx="193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476DE-A15F-4AAE-8C72-CCED2A24D080}"/>
              </a:ext>
            </a:extLst>
          </p:cNvPr>
          <p:cNvSpPr txBox="1"/>
          <p:nvPr/>
        </p:nvSpPr>
        <p:spPr>
          <a:xfrm>
            <a:off x="2614411" y="2338251"/>
            <a:ext cx="933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dermendzhiev.n@gmail.com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https://www.linkedin.com/in/nikolay-dermendzhiev/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5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27292-39A6-41FC-A9ED-EF704CF2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91733-D9F4-4EB2-81DD-748CC8AE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Unit tests are automated tests written and performed by software developers to ensure that a part of an application (called the “unit”) meets its specification and performs as expected.</a:t>
            </a:r>
          </a:p>
        </p:txBody>
      </p:sp>
    </p:spTree>
    <p:extLst>
      <p:ext uri="{BB962C8B-B14F-4D97-AF65-F5344CB8AC3E}">
        <p14:creationId xmlns:p14="http://schemas.microsoft.com/office/powerpoint/2010/main" val="8982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5EBE-8E9A-4036-8C0E-C73680F1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1AD0-A71E-4D6D-A55A-D936AE82D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Fix bugs early in the development cycle and save costs</a:t>
            </a:r>
          </a:p>
          <a:p>
            <a:r>
              <a:rPr lang="en-US" dirty="0"/>
              <a:t>Protection against regression</a:t>
            </a:r>
          </a:p>
          <a:p>
            <a:r>
              <a:rPr lang="en-US" dirty="0"/>
              <a:t>Improve design, code and product quality</a:t>
            </a:r>
          </a:p>
          <a:p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BB253100-9800-4DA6-B0EF-EE99DD9E7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48" y="1888817"/>
            <a:ext cx="4512332" cy="4039068"/>
          </a:xfrm>
        </p:spPr>
      </p:pic>
    </p:spTree>
    <p:extLst>
      <p:ext uri="{BB962C8B-B14F-4D97-AF65-F5344CB8AC3E}">
        <p14:creationId xmlns:p14="http://schemas.microsoft.com/office/powerpoint/2010/main" val="8006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1DCD-E547-41E4-808C-713E712A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C# (toolset)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3C74-8FEB-4C59-B5B0-99F95CCA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frameworks: 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endParaRPr lang="en-US" dirty="0"/>
          </a:p>
          <a:p>
            <a:r>
              <a:rPr lang="en-US" dirty="0"/>
              <a:t>Test double frameworks: </a:t>
            </a:r>
            <a:r>
              <a:rPr lang="en-US" dirty="0" err="1"/>
              <a:t>FakeItEasy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r>
              <a:rPr lang="en-US" dirty="0"/>
              <a:t>, </a:t>
            </a:r>
            <a:r>
              <a:rPr lang="en-US" dirty="0" err="1"/>
              <a:t>Moq</a:t>
            </a:r>
            <a:endParaRPr lang="en-US" dirty="0"/>
          </a:p>
          <a:p>
            <a:r>
              <a:rPr lang="en-US" dirty="0"/>
              <a:t>Code Coverage</a:t>
            </a:r>
            <a:r>
              <a:rPr lang="bg-BG" dirty="0"/>
              <a:t>: </a:t>
            </a:r>
            <a:r>
              <a:rPr lang="en-US" dirty="0"/>
              <a:t>Default Visual Studio Code Coverage, ReSharper’s </a:t>
            </a:r>
            <a:r>
              <a:rPr lang="en-US" dirty="0" err="1"/>
              <a:t>dotCover</a:t>
            </a:r>
            <a:r>
              <a:rPr lang="en-US" dirty="0"/>
              <a:t>, Open Cover, </a:t>
            </a:r>
            <a:r>
              <a:rPr lang="en-US" dirty="0" err="1"/>
              <a:t>NCover</a:t>
            </a:r>
            <a:r>
              <a:rPr lang="en-US" dirty="0"/>
              <a:t>, </a:t>
            </a:r>
            <a:r>
              <a:rPr lang="en-US" dirty="0" err="1"/>
              <a:t>NCrunch</a:t>
            </a:r>
            <a:endParaRPr lang="en-US" dirty="0"/>
          </a:p>
          <a:p>
            <a:r>
              <a:rPr lang="en-US" dirty="0"/>
              <a:t>Other: Fluent Assertions, Likeness, </a:t>
            </a:r>
            <a:r>
              <a:rPr lang="en-US" dirty="0" err="1"/>
              <a:t>Nbuilder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B10B-A38A-4CBA-8B88-C3514B8A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1E06674-CF69-4E80-AE8C-D58FE0E36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09787"/>
            <a:ext cx="4581525" cy="2638425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0775712A-2088-48C3-AB2D-7FFF8A469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56" y="990599"/>
            <a:ext cx="39528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4F15-F323-42D9-806D-CA765211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reasons for not writing unit tests</a:t>
            </a:r>
          </a:p>
        </p:txBody>
      </p:sp>
    </p:spTree>
    <p:extLst>
      <p:ext uri="{BB962C8B-B14F-4D97-AF65-F5344CB8AC3E}">
        <p14:creationId xmlns:p14="http://schemas.microsoft.com/office/powerpoint/2010/main" val="423556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B40-D1AD-4496-8CC3-3740AFDB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reasons for not writing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106C-3D5E-4834-AEDA-9FAFB7F5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developers do not trust the unit tests</a:t>
            </a:r>
            <a:endParaRPr lang="bg-BG" dirty="0"/>
          </a:p>
          <a:p>
            <a:r>
              <a:rPr lang="en-US" dirty="0"/>
              <a:t>It’s a legacy system, it’s too late to write any tests</a:t>
            </a:r>
            <a:endParaRPr lang="bg-BG" dirty="0"/>
          </a:p>
          <a:p>
            <a:r>
              <a:rPr lang="en-US" dirty="0"/>
              <a:t>Tests are making us slower</a:t>
            </a:r>
          </a:p>
          <a:p>
            <a:r>
              <a:rPr lang="en-US" dirty="0"/>
              <a:t>Business don’t give us the time to write tests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39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BB2425-8FB1-4DE7-AAC1-042D674ABA99}" vid="{CE01ABC1-C393-421E-AE12-7866EE44F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devbg_template_dotNET</Template>
  <TotalTime>4351</TotalTime>
  <Words>1194</Words>
  <Application>Microsoft Office PowerPoint</Application>
  <PresentationFormat>Widescreen</PresentationFormat>
  <Paragraphs>186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Trebuchet MS</vt:lpstr>
      <vt:lpstr>Berlin</vt:lpstr>
      <vt:lpstr>Unit testing best practices and common pitfalls</vt:lpstr>
      <vt:lpstr>Agenda</vt:lpstr>
      <vt:lpstr>Unit testing basics</vt:lpstr>
      <vt:lpstr>What is a unit test</vt:lpstr>
      <vt:lpstr>Why unit testing?</vt:lpstr>
      <vt:lpstr>Unit testing in C# (toolset)</vt:lpstr>
      <vt:lpstr>Test Pyramid</vt:lpstr>
      <vt:lpstr>Myths and reasons for not writing unit tests</vt:lpstr>
      <vt:lpstr>Myths and reasons for not writing unit tests</vt:lpstr>
      <vt:lpstr>Characteristics of a good unit test</vt:lpstr>
      <vt:lpstr>Best practices</vt:lpstr>
      <vt:lpstr>Organization of your tests</vt:lpstr>
      <vt:lpstr>Naming Conventions</vt:lpstr>
      <vt:lpstr>Arranging your tests</vt:lpstr>
      <vt:lpstr>Best practices: Fixture Management</vt:lpstr>
      <vt:lpstr>What is Fixture Management?</vt:lpstr>
      <vt:lpstr>Building Fixture: Implicit Setup</vt:lpstr>
      <vt:lpstr>Building Fixture: Implicit Setup (2)</vt:lpstr>
      <vt:lpstr>Building Fixture: In-line Setup</vt:lpstr>
      <vt:lpstr>Building Fixture: Delegated Setup</vt:lpstr>
      <vt:lpstr>Fluent builder pattern</vt:lpstr>
      <vt:lpstr>Recap: Fixture Management</vt:lpstr>
      <vt:lpstr>Test Doubles</vt:lpstr>
      <vt:lpstr>Result Verification</vt:lpstr>
      <vt:lpstr>Write minimally passing tests</vt:lpstr>
      <vt:lpstr>Avoid testing private or protected methods</vt:lpstr>
      <vt:lpstr>Avoid magic strings</vt:lpstr>
      <vt:lpstr>Other good practices</vt:lpstr>
      <vt:lpstr>Recap: DEMO</vt:lpstr>
      <vt:lpstr>Code Coverage</vt:lpstr>
      <vt:lpstr>Resources</vt:lpstr>
      <vt:lpstr>Recommended books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Dermendzhiev</dc:creator>
  <cp:lastModifiedBy>Nikolay Dermendzhiev</cp:lastModifiedBy>
  <cp:revision>19</cp:revision>
  <dcterms:created xsi:type="dcterms:W3CDTF">2021-03-17T18:09:25Z</dcterms:created>
  <dcterms:modified xsi:type="dcterms:W3CDTF">2021-04-12T15:01:46Z</dcterms:modified>
</cp:coreProperties>
</file>