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3"/>
  </p:notesMasterIdLst>
  <p:sldIdLst>
    <p:sldId id="256" r:id="rId2"/>
    <p:sldId id="258" r:id="rId3"/>
    <p:sldId id="260" r:id="rId4"/>
    <p:sldId id="263" r:id="rId5"/>
    <p:sldId id="259" r:id="rId6"/>
    <p:sldId id="262" r:id="rId7"/>
    <p:sldId id="266" r:id="rId8"/>
    <p:sldId id="276" r:id="rId9"/>
    <p:sldId id="270" r:id="rId10"/>
    <p:sldId id="267" r:id="rId11"/>
    <p:sldId id="264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Delius" panose="020B0604020202020204" charset="0"/>
      <p:regular r:id="rId15"/>
    </p:embeddedFont>
    <p:embeddedFont>
      <p:font typeface="Karla" pitchFamily="2" charset="0"/>
      <p:regular r:id="rId16"/>
      <p:bold r:id="rId17"/>
      <p:italic r:id="rId18"/>
      <p:boldItalic r:id="rId19"/>
    </p:embeddedFont>
    <p:embeddedFont>
      <p:font typeface="Karla ExtraBold" pitchFamily="2" charset="0"/>
      <p:bold r:id="rId20"/>
      <p:boldItalic r:id="rId21"/>
    </p:embeddedFont>
    <p:embeddedFont>
      <p:font typeface="Nunito Light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A27840-5D37-4F1B-ACEC-A0FF4EB4C375}">
  <a:tblStyle styleId="{D9A27840-5D37-4F1B-ACEC-A0FF4EB4C3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5EB262-EC67-4C51-95FF-E428E44DC43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143" d="100"/>
          <a:sy n="143" d="100"/>
        </p:scale>
        <p:origin x="67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ff16ab81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ff16ab81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Good day everyone. I’m Deron Foo. In this project, I developed a fine-grained bird species classifier using the CUB-200 dataset.</a:t>
            </a:r>
            <a:br>
              <a:rPr lang="en-US" dirty="0"/>
            </a:br>
            <a:r>
              <a:rPr lang="en-US" dirty="0"/>
              <a:t>The focus of my approach was not just achieving high accuracy, but ensuring strong </a:t>
            </a:r>
            <a:r>
              <a:rPr lang="en-US" dirty="0" err="1"/>
              <a:t>generalisation</a:t>
            </a:r>
            <a:r>
              <a:rPr lang="en-US" dirty="0"/>
              <a:t> through advanced training and anti-overfitting strategies.</a:t>
            </a:r>
            <a:br>
              <a:rPr lang="en-US" dirty="0"/>
            </a:br>
            <a:r>
              <a:rPr lang="en-US" dirty="0"/>
              <a:t>I’ll walk through my experimental journey from CNN to Resnet50, to EfficientNetV2-L, the model design, training setup, results, and finally my Hugging Face demo.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code and experiments were implemented in </a:t>
            </a:r>
            <a:r>
              <a:rPr lang="en-US" dirty="0" err="1"/>
              <a:t>PyTorch</a:t>
            </a:r>
            <a:r>
              <a:rPr lang="en-US" dirty="0"/>
              <a:t> via Google </a:t>
            </a:r>
            <a:r>
              <a:rPr lang="en-US" dirty="0" err="1"/>
              <a:t>Colab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 trained model was then exported and deployed to Hugging Face Spaces.</a:t>
            </a:r>
            <a:br>
              <a:rPr lang="en-US" dirty="0"/>
            </a:br>
            <a:r>
              <a:rPr lang="en-US" dirty="0"/>
              <a:t>The web app allows users to upload an image of any bird and instantly receive predictions with confidence scores.</a:t>
            </a:r>
            <a:br>
              <a:rPr lang="en-US" dirty="0"/>
            </a:br>
            <a:r>
              <a:rPr lang="en-US" dirty="0"/>
              <a:t>This demonstrates not just model performance, but also how it can be deployed for real-world inference.”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</a:t>
            </a:r>
            <a:r>
              <a:rPr lang="en-US" dirty="0" err="1"/>
              <a:t>summarise</a:t>
            </a:r>
            <a:r>
              <a:rPr lang="en-US" dirty="0"/>
              <a:t>, this project delivered a stable and high-performing fine-grained image classifier using EfficientNetV2-L with modern </a:t>
            </a:r>
            <a:r>
              <a:rPr lang="en-US" dirty="0" err="1"/>
              <a:t>optimisation</a:t>
            </a:r>
            <a:r>
              <a:rPr lang="en-US" dirty="0"/>
              <a:t> and anti-overfitting methods.</a:t>
            </a:r>
            <a:br>
              <a:rPr lang="en-US" dirty="0"/>
            </a:br>
            <a:r>
              <a:rPr lang="en-US" dirty="0"/>
              <a:t>Through careful augmentation, layered fine-tuning, and loss design, the model achieved 88.1% accuracy demonstrating strong </a:t>
            </a:r>
            <a:r>
              <a:rPr lang="en-US" dirty="0" err="1"/>
              <a:t>generalisation</a:t>
            </a:r>
            <a:r>
              <a:rPr lang="en-US" dirty="0"/>
              <a:t> despite limited data.</a:t>
            </a:r>
            <a:br>
              <a:rPr lang="en-US" dirty="0"/>
            </a:br>
            <a:r>
              <a:rPr lang="en-US" dirty="0"/>
              <a:t>It’s also fully deployed on Hugging Face for public testing.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project focuses on fine-grained classification differentiating between 200 visually similar bird species. The CUB-200 dataset is challenging due to small sample size and high inter-class similarity.</a:t>
            </a:r>
            <a:br>
              <a:rPr lang="en-US" dirty="0"/>
            </a:br>
            <a:r>
              <a:rPr lang="en-US" dirty="0"/>
              <a:t>So, the main challenge was achieving </a:t>
            </a:r>
            <a:r>
              <a:rPr lang="en-US" dirty="0" err="1"/>
              <a:t>generalisation</a:t>
            </a:r>
            <a:r>
              <a:rPr lang="en-US" dirty="0"/>
              <a:t> with limited data. My final chosen and proposed solution include using </a:t>
            </a:r>
            <a:r>
              <a:rPr lang="en-US" dirty="0" err="1"/>
              <a:t>PyTorch</a:t>
            </a:r>
            <a:r>
              <a:rPr lang="en-US" dirty="0"/>
              <a:t> with transfer learning on EfficientNetV2-L and several anti-overfitting strategies including SAM, EMA, and </a:t>
            </a:r>
            <a:r>
              <a:rPr lang="en-US" dirty="0" err="1"/>
              <a:t>ArcFace</a:t>
            </a:r>
            <a:r>
              <a:rPr lang="en-US" dirty="0"/>
              <a:t>. Finally, the trained model was deployed on Hugging Face as a live web app.”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the dataset was relatively small and fine-grained, the augmentation strategy was crucial. I used naturalistic transformations namely random cropping, flipping, slight rotation, and gentle color jitter to improve robustness without distorting subtle features like feather textures or wing patterns.</a:t>
            </a:r>
            <a:br>
              <a:rPr lang="en-US" dirty="0"/>
            </a:br>
            <a:r>
              <a:rPr lang="en-US" dirty="0"/>
              <a:t>All images were </a:t>
            </a:r>
            <a:r>
              <a:rPr lang="en-US" dirty="0" err="1"/>
              <a:t>normalised</a:t>
            </a:r>
            <a:r>
              <a:rPr lang="en-US" dirty="0"/>
              <a:t> using ImageNet statistics, and random seeds were fixed to ensure reproducibility across runs.”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began with a simple CNN trained from scratch it learned basic patterns but quickly overfitted, achieving only around 42% accuracy.</a:t>
            </a:r>
            <a:br>
              <a:rPr lang="en-US" dirty="0"/>
            </a:br>
            <a:r>
              <a:rPr lang="en-US" dirty="0"/>
              <a:t>Next, I moved to a pretrained ResNet50, which improved to nearly 69%, confirming the value of transfer learning.</a:t>
            </a:r>
            <a:br>
              <a:rPr lang="en-US" dirty="0"/>
            </a:br>
            <a:r>
              <a:rPr lang="en-US" dirty="0"/>
              <a:t>However, ResNet50 was heavy and unstable on limited data.</a:t>
            </a:r>
            <a:br>
              <a:rPr lang="en-US" dirty="0"/>
            </a:br>
            <a:r>
              <a:rPr lang="en-US" dirty="0"/>
              <a:t>That motivated me to adopt EfficientNetV2-L, a more balanced architecture </a:t>
            </a:r>
            <a:r>
              <a:rPr lang="en-US" dirty="0" err="1"/>
              <a:t>optimised</a:t>
            </a:r>
            <a:r>
              <a:rPr lang="en-US" dirty="0"/>
              <a:t> for both efficiency and </a:t>
            </a:r>
            <a:r>
              <a:rPr lang="en-US" dirty="0" err="1"/>
              <a:t>regularisation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This shift, combined with my custom training strategy, led to over 88% accuracy.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model architecture builds on EfficientNetV2-L’s scalable design.</a:t>
            </a:r>
            <a:br>
              <a:rPr lang="en-US" dirty="0"/>
            </a:br>
            <a:r>
              <a:rPr lang="en-US" dirty="0"/>
              <a:t>I replaced its final classification layer with a custom head including dropout, batch </a:t>
            </a:r>
            <a:r>
              <a:rPr lang="en-US" dirty="0" err="1"/>
              <a:t>normalisation</a:t>
            </a:r>
            <a:r>
              <a:rPr lang="en-US" dirty="0"/>
              <a:t>, and a learnable embedding layer for </a:t>
            </a:r>
            <a:r>
              <a:rPr lang="en-US" dirty="0" err="1"/>
              <a:t>ArcFace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Initially, only this head was trained while the backbone remained frozen.</a:t>
            </a:r>
            <a:br>
              <a:rPr lang="en-US" dirty="0"/>
            </a:br>
            <a:r>
              <a:rPr lang="en-US" dirty="0"/>
              <a:t>Then I progressively unfroze deeper layers, allowing controlled adaptation to the bird dataset without catastrophic forgetting.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EfficientNetV2’s main strength is compound scaling, it balances depth, width, and resolution for better efficiency.</a:t>
            </a:r>
            <a:br>
              <a:rPr lang="en-US" dirty="0"/>
            </a:br>
            <a:r>
              <a:rPr lang="en-US" dirty="0"/>
              <a:t>Transfer learning helps reuse low- and mid-level image features like edges and textures, so the model only needs to learn species-level refinements.</a:t>
            </a:r>
            <a:br>
              <a:rPr lang="en-US" dirty="0"/>
            </a:br>
            <a:r>
              <a:rPr lang="en-US" dirty="0"/>
              <a:t>For fine-grained tasks like birds, this stability and feature reuse are critical to avoid overfitting while retaining discriminative detail.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training scheme integrates several modern strategies.</a:t>
            </a:r>
            <a:br>
              <a:rPr lang="en-US" dirty="0"/>
            </a:br>
            <a:r>
              <a:rPr lang="en-US" dirty="0"/>
              <a:t>SAM pushes the model toward flatter minima, producing weights that </a:t>
            </a:r>
            <a:r>
              <a:rPr lang="en-US" dirty="0" err="1"/>
              <a:t>generalise</a:t>
            </a:r>
            <a:r>
              <a:rPr lang="en-US" dirty="0"/>
              <a:t> better.</a:t>
            </a:r>
            <a:br>
              <a:rPr lang="en-US" dirty="0"/>
            </a:br>
            <a:r>
              <a:rPr lang="en-US" dirty="0"/>
              <a:t>Exponential Moving Average maintains a smoothed copy of weights to </a:t>
            </a:r>
            <a:r>
              <a:rPr lang="en-US" dirty="0" err="1"/>
              <a:t>stabilise</a:t>
            </a:r>
            <a:r>
              <a:rPr lang="en-US" dirty="0"/>
              <a:t> validation performance.</a:t>
            </a:r>
            <a:br>
              <a:rPr lang="en-US" dirty="0"/>
            </a:br>
            <a:r>
              <a:rPr lang="en-US" dirty="0"/>
              <a:t>The loss combined Label-Smoothed Cross-Entropy  reducing overconfidence with </a:t>
            </a:r>
            <a:r>
              <a:rPr lang="en-US" dirty="0" err="1"/>
              <a:t>ArcFace</a:t>
            </a:r>
            <a:r>
              <a:rPr lang="en-US" dirty="0"/>
              <a:t>, which enforces angular separation between classes, improving discriminability.</a:t>
            </a:r>
            <a:br>
              <a:rPr lang="en-US" dirty="0"/>
            </a:br>
            <a:r>
              <a:rPr lang="en-US" dirty="0"/>
              <a:t>Learning rates were tuned differently for the backbone and head, and decayed gradually using cosine annealing with warm-up to ensure smooth convergence.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further control overfitting, I applied structural and </a:t>
            </a:r>
            <a:r>
              <a:rPr lang="en-US" dirty="0" err="1"/>
              <a:t>optimisation</a:t>
            </a:r>
            <a:r>
              <a:rPr lang="en-US" dirty="0"/>
              <a:t>-based </a:t>
            </a:r>
            <a:r>
              <a:rPr lang="en-US" dirty="0" err="1"/>
              <a:t>regularisation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Dropout and batch </a:t>
            </a:r>
            <a:r>
              <a:rPr lang="en-US" dirty="0" err="1"/>
              <a:t>normalisation</a:t>
            </a:r>
            <a:r>
              <a:rPr lang="en-US" dirty="0"/>
              <a:t> enforced feature diversity.</a:t>
            </a:r>
            <a:br>
              <a:rPr lang="en-US" dirty="0"/>
            </a:br>
            <a:r>
              <a:rPr lang="en-US" dirty="0"/>
              <a:t>Progressive unfreezing, inspired by </a:t>
            </a:r>
            <a:r>
              <a:rPr lang="en-US" dirty="0" err="1"/>
              <a:t>ULMFiT</a:t>
            </a:r>
            <a:r>
              <a:rPr lang="en-US" dirty="0"/>
              <a:t>, slowly exposed deeper layers to training, this prevented the backbone from over-adapting too early.</a:t>
            </a:r>
            <a:br>
              <a:rPr lang="en-US" dirty="0"/>
            </a:br>
            <a:r>
              <a:rPr lang="en-US" dirty="0"/>
              <a:t>Finally, early stopping monitored validation loss to halt training before any performance degradation.</a:t>
            </a:r>
            <a:br>
              <a:rPr lang="en-US" dirty="0"/>
            </a:br>
            <a:r>
              <a:rPr lang="en-US" dirty="0"/>
              <a:t>Together, these formed a multi-layered </a:t>
            </a:r>
            <a:r>
              <a:rPr lang="en-US" dirty="0" err="1"/>
              <a:t>defence</a:t>
            </a:r>
            <a:r>
              <a:rPr lang="en-US" dirty="0"/>
              <a:t> against overfitting.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training progressed in two major phases: head training and fine-tuning.</a:t>
            </a:r>
            <a:br>
              <a:rPr lang="en-US" dirty="0"/>
            </a:br>
            <a:r>
              <a:rPr lang="en-US" dirty="0"/>
              <a:t>During head-only training, both training and validation accuracy converged around 85.9%, confirming stable learning.</a:t>
            </a:r>
            <a:br>
              <a:rPr lang="en-US" dirty="0"/>
            </a:br>
            <a:r>
              <a:rPr lang="en-US" dirty="0"/>
              <a:t>After fine-tuning, validation improved to 87.2%, with minimal overfitting.</a:t>
            </a:r>
            <a:br>
              <a:rPr lang="en-US" dirty="0"/>
            </a:br>
            <a:r>
              <a:rPr lang="en-US" dirty="0"/>
              <a:t>The final model achieved 88.1% Top-1 and 97.8% Top-5 accuracy.</a:t>
            </a:r>
            <a:br>
              <a:rPr lang="en-US" dirty="0"/>
            </a:br>
            <a:r>
              <a:rPr lang="en-US" dirty="0"/>
              <a:t>The small precision–recall gap indicates balanced performance across all 200 species, exactly what fine-grained classification needs.”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>
            <a:off x="-45029" y="-47076"/>
            <a:ext cx="9234059" cy="5771051"/>
            <a:chOff x="-45029" y="-580476"/>
            <a:chExt cx="9234059" cy="5771051"/>
          </a:xfrm>
        </p:grpSpPr>
        <p:sp>
          <p:nvSpPr>
            <p:cNvPr id="10" name="Google Shape;10;p2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435531" y="-5804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2775" y="722376"/>
            <a:ext cx="4042200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2775" y="3557016"/>
            <a:ext cx="4042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1"/>
          <p:cNvGrpSpPr/>
          <p:nvPr/>
        </p:nvGrpSpPr>
        <p:grpSpPr>
          <a:xfrm flipH="1">
            <a:off x="-45029" y="-47076"/>
            <a:ext cx="9234059" cy="5237651"/>
            <a:chOff x="-45029" y="-47076"/>
            <a:chExt cx="9234059" cy="5237651"/>
          </a:xfrm>
        </p:grpSpPr>
        <p:sp>
          <p:nvSpPr>
            <p:cNvPr id="128" name="Google Shape;128;p21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4435531" y="-470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"/>
          </p:nvPr>
        </p:nvSpPr>
        <p:spPr>
          <a:xfrm>
            <a:off x="4754861" y="3211843"/>
            <a:ext cx="2743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2"/>
          </p:nvPr>
        </p:nvSpPr>
        <p:spPr>
          <a:xfrm>
            <a:off x="1647969" y="3211843"/>
            <a:ext cx="2743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3"/>
          </p:nvPr>
        </p:nvSpPr>
        <p:spPr>
          <a:xfrm>
            <a:off x="1647969" y="2571757"/>
            <a:ext cx="2743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4"/>
          </p:nvPr>
        </p:nvSpPr>
        <p:spPr>
          <a:xfrm>
            <a:off x="4754861" y="2571757"/>
            <a:ext cx="2743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3"/>
          <p:cNvGrpSpPr/>
          <p:nvPr/>
        </p:nvGrpSpPr>
        <p:grpSpPr>
          <a:xfrm>
            <a:off x="-45029" y="-47076"/>
            <a:ext cx="9234059" cy="5237651"/>
            <a:chOff x="-45029" y="-47076"/>
            <a:chExt cx="9234059" cy="5237651"/>
          </a:xfrm>
        </p:grpSpPr>
        <p:sp>
          <p:nvSpPr>
            <p:cNvPr id="144" name="Google Shape;144;p23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4435531" y="-470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1"/>
          </p:nvPr>
        </p:nvSpPr>
        <p:spPr>
          <a:xfrm>
            <a:off x="713225" y="3209544"/>
            <a:ext cx="23286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2"/>
          </p:nvPr>
        </p:nvSpPr>
        <p:spPr>
          <a:xfrm>
            <a:off x="3407425" y="3209544"/>
            <a:ext cx="23286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3"/>
          </p:nvPr>
        </p:nvSpPr>
        <p:spPr>
          <a:xfrm>
            <a:off x="6102200" y="3209544"/>
            <a:ext cx="23286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4"/>
          </p:nvPr>
        </p:nvSpPr>
        <p:spPr>
          <a:xfrm>
            <a:off x="713225" y="2571750"/>
            <a:ext cx="2328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5"/>
          </p:nvPr>
        </p:nvSpPr>
        <p:spPr>
          <a:xfrm>
            <a:off x="3407425" y="2571750"/>
            <a:ext cx="2328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6"/>
          </p:nvPr>
        </p:nvSpPr>
        <p:spPr>
          <a:xfrm>
            <a:off x="6102200" y="2571750"/>
            <a:ext cx="2328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5"/>
          <p:cNvGrpSpPr/>
          <p:nvPr/>
        </p:nvGrpSpPr>
        <p:grpSpPr>
          <a:xfrm>
            <a:off x="-45029" y="-47076"/>
            <a:ext cx="9234059" cy="5237651"/>
            <a:chOff x="-45029" y="-47076"/>
            <a:chExt cx="9234059" cy="5237651"/>
          </a:xfrm>
        </p:grpSpPr>
        <p:sp>
          <p:nvSpPr>
            <p:cNvPr id="168" name="Google Shape;168;p25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4435531" y="-470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1"/>
          </p:nvPr>
        </p:nvSpPr>
        <p:spPr>
          <a:xfrm>
            <a:off x="713225" y="1956816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2"/>
          </p:nvPr>
        </p:nvSpPr>
        <p:spPr>
          <a:xfrm>
            <a:off x="3411250" y="1956816"/>
            <a:ext cx="2325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3"/>
          </p:nvPr>
        </p:nvSpPr>
        <p:spPr>
          <a:xfrm>
            <a:off x="713225" y="3689516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4"/>
          </p:nvPr>
        </p:nvSpPr>
        <p:spPr>
          <a:xfrm>
            <a:off x="3407700" y="3689516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subTitle" idx="5"/>
          </p:nvPr>
        </p:nvSpPr>
        <p:spPr>
          <a:xfrm>
            <a:off x="6100776" y="1956816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subTitle" idx="6"/>
          </p:nvPr>
        </p:nvSpPr>
        <p:spPr>
          <a:xfrm>
            <a:off x="6100775" y="3689516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subTitle" idx="7"/>
          </p:nvPr>
        </p:nvSpPr>
        <p:spPr>
          <a:xfrm>
            <a:off x="713225" y="1360553"/>
            <a:ext cx="2328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8"/>
          </p:nvPr>
        </p:nvSpPr>
        <p:spPr>
          <a:xfrm>
            <a:off x="3411250" y="1358900"/>
            <a:ext cx="2325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subTitle" idx="9"/>
          </p:nvPr>
        </p:nvSpPr>
        <p:spPr>
          <a:xfrm>
            <a:off x="6100776" y="1360550"/>
            <a:ext cx="2328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13"/>
          </p:nvPr>
        </p:nvSpPr>
        <p:spPr>
          <a:xfrm>
            <a:off x="713225" y="3097262"/>
            <a:ext cx="2328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4"/>
          </p:nvPr>
        </p:nvSpPr>
        <p:spPr>
          <a:xfrm>
            <a:off x="3407700" y="3097262"/>
            <a:ext cx="2328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15"/>
          </p:nvPr>
        </p:nvSpPr>
        <p:spPr>
          <a:xfrm>
            <a:off x="6102175" y="3094213"/>
            <a:ext cx="2328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9"/>
          <p:cNvGrpSpPr/>
          <p:nvPr/>
        </p:nvGrpSpPr>
        <p:grpSpPr>
          <a:xfrm>
            <a:off x="-45029" y="-47076"/>
            <a:ext cx="9234059" cy="5237651"/>
            <a:chOff x="-45029" y="-47076"/>
            <a:chExt cx="9234059" cy="5237651"/>
          </a:xfrm>
        </p:grpSpPr>
        <p:sp>
          <p:nvSpPr>
            <p:cNvPr id="216" name="Google Shape;216;p29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4435531" y="-470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29"/>
          <p:cNvGrpSpPr/>
          <p:nvPr/>
        </p:nvGrpSpPr>
        <p:grpSpPr>
          <a:xfrm>
            <a:off x="-133498" y="3590593"/>
            <a:ext cx="1371664" cy="1947567"/>
            <a:chOff x="4933875" y="3854625"/>
            <a:chExt cx="1554469" cy="2207375"/>
          </a:xfrm>
        </p:grpSpPr>
        <p:sp>
          <p:nvSpPr>
            <p:cNvPr id="219" name="Google Shape;219;p29"/>
            <p:cNvSpPr/>
            <p:nvPr/>
          </p:nvSpPr>
          <p:spPr>
            <a:xfrm>
              <a:off x="4936243" y="3854625"/>
              <a:ext cx="1552092" cy="1841738"/>
            </a:xfrm>
            <a:custGeom>
              <a:avLst/>
              <a:gdLst/>
              <a:ahLst/>
              <a:cxnLst/>
              <a:rect l="l" t="t" r="r" b="b"/>
              <a:pathLst>
                <a:path w="13767" h="16587" extrusionOk="0">
                  <a:moveTo>
                    <a:pt x="9904" y="1"/>
                  </a:moveTo>
                  <a:cubicBezTo>
                    <a:pt x="9334" y="1"/>
                    <a:pt x="8760" y="369"/>
                    <a:pt x="8328" y="784"/>
                  </a:cubicBezTo>
                  <a:cubicBezTo>
                    <a:pt x="7401" y="1637"/>
                    <a:pt x="6548" y="2991"/>
                    <a:pt x="6121" y="4185"/>
                  </a:cubicBezTo>
                  <a:cubicBezTo>
                    <a:pt x="5993" y="3535"/>
                    <a:pt x="5695" y="2916"/>
                    <a:pt x="5279" y="2394"/>
                  </a:cubicBezTo>
                  <a:cubicBezTo>
                    <a:pt x="5022" y="2082"/>
                    <a:pt x="4647" y="1794"/>
                    <a:pt x="4262" y="1794"/>
                  </a:cubicBezTo>
                  <a:cubicBezTo>
                    <a:pt x="4199" y="1794"/>
                    <a:pt x="4137" y="1802"/>
                    <a:pt x="4074" y="1818"/>
                  </a:cubicBezTo>
                  <a:cubicBezTo>
                    <a:pt x="3637" y="1935"/>
                    <a:pt x="3413" y="2415"/>
                    <a:pt x="3274" y="2842"/>
                  </a:cubicBezTo>
                  <a:cubicBezTo>
                    <a:pt x="2848" y="4196"/>
                    <a:pt x="2538" y="5859"/>
                    <a:pt x="2773" y="7256"/>
                  </a:cubicBezTo>
                  <a:cubicBezTo>
                    <a:pt x="2654" y="6671"/>
                    <a:pt x="2055" y="6268"/>
                    <a:pt x="1471" y="6268"/>
                  </a:cubicBezTo>
                  <a:cubicBezTo>
                    <a:pt x="1267" y="6268"/>
                    <a:pt x="1065" y="6317"/>
                    <a:pt x="886" y="6425"/>
                  </a:cubicBezTo>
                  <a:cubicBezTo>
                    <a:pt x="182" y="6840"/>
                    <a:pt x="1" y="7789"/>
                    <a:pt x="43" y="8600"/>
                  </a:cubicBezTo>
                  <a:cubicBezTo>
                    <a:pt x="320" y="13953"/>
                    <a:pt x="2208" y="16011"/>
                    <a:pt x="2592" y="16448"/>
                  </a:cubicBezTo>
                  <a:cubicBezTo>
                    <a:pt x="3258" y="16540"/>
                    <a:pt x="3935" y="16586"/>
                    <a:pt x="4614" y="16586"/>
                  </a:cubicBezTo>
                  <a:cubicBezTo>
                    <a:pt x="7402" y="16586"/>
                    <a:pt x="10223" y="15802"/>
                    <a:pt x="12444" y="14155"/>
                  </a:cubicBezTo>
                  <a:cubicBezTo>
                    <a:pt x="13031" y="13718"/>
                    <a:pt x="13628" y="13153"/>
                    <a:pt x="13703" y="12428"/>
                  </a:cubicBezTo>
                  <a:cubicBezTo>
                    <a:pt x="13767" y="11735"/>
                    <a:pt x="13319" y="11063"/>
                    <a:pt x="12732" y="10679"/>
                  </a:cubicBezTo>
                  <a:cubicBezTo>
                    <a:pt x="12156" y="10285"/>
                    <a:pt x="11122" y="10274"/>
                    <a:pt x="10440" y="10114"/>
                  </a:cubicBezTo>
                  <a:cubicBezTo>
                    <a:pt x="11367" y="9570"/>
                    <a:pt x="12188" y="8845"/>
                    <a:pt x="12849" y="8013"/>
                  </a:cubicBezTo>
                  <a:cubicBezTo>
                    <a:pt x="13084" y="7715"/>
                    <a:pt x="13297" y="7384"/>
                    <a:pt x="13340" y="7011"/>
                  </a:cubicBezTo>
                  <a:cubicBezTo>
                    <a:pt x="13372" y="6680"/>
                    <a:pt x="13255" y="6361"/>
                    <a:pt x="13137" y="6051"/>
                  </a:cubicBezTo>
                  <a:cubicBezTo>
                    <a:pt x="13095" y="5945"/>
                    <a:pt x="13052" y="5838"/>
                    <a:pt x="12967" y="5763"/>
                  </a:cubicBezTo>
                  <a:cubicBezTo>
                    <a:pt x="12881" y="5699"/>
                    <a:pt x="12764" y="5689"/>
                    <a:pt x="12647" y="5689"/>
                  </a:cubicBezTo>
                  <a:cubicBezTo>
                    <a:pt x="12577" y="5687"/>
                    <a:pt x="12505" y="5686"/>
                    <a:pt x="12432" y="5686"/>
                  </a:cubicBezTo>
                  <a:cubicBezTo>
                    <a:pt x="11767" y="5686"/>
                    <a:pt x="10981" y="5773"/>
                    <a:pt x="10376" y="5955"/>
                  </a:cubicBezTo>
                  <a:cubicBezTo>
                    <a:pt x="10994" y="4527"/>
                    <a:pt x="11634" y="2970"/>
                    <a:pt x="11303" y="1445"/>
                  </a:cubicBezTo>
                  <a:cubicBezTo>
                    <a:pt x="11186" y="880"/>
                    <a:pt x="10887" y="293"/>
                    <a:pt x="10344" y="80"/>
                  </a:cubicBezTo>
                  <a:cubicBezTo>
                    <a:pt x="10199" y="25"/>
                    <a:pt x="10052" y="1"/>
                    <a:pt x="9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5228362" y="3863508"/>
              <a:ext cx="1259982" cy="1832855"/>
            </a:xfrm>
            <a:custGeom>
              <a:avLst/>
              <a:gdLst/>
              <a:ahLst/>
              <a:cxnLst/>
              <a:rect l="l" t="t" r="r" b="b"/>
              <a:pathLst>
                <a:path w="11176" h="16507" extrusionOk="0">
                  <a:moveTo>
                    <a:pt x="7753" y="0"/>
                  </a:moveTo>
                  <a:cubicBezTo>
                    <a:pt x="7753" y="0"/>
                    <a:pt x="3754" y="9298"/>
                    <a:pt x="1685" y="13425"/>
                  </a:cubicBezTo>
                  <a:lnTo>
                    <a:pt x="1" y="16368"/>
                  </a:lnTo>
                  <a:cubicBezTo>
                    <a:pt x="667" y="16460"/>
                    <a:pt x="1344" y="16506"/>
                    <a:pt x="2023" y="16506"/>
                  </a:cubicBezTo>
                  <a:cubicBezTo>
                    <a:pt x="4811" y="16506"/>
                    <a:pt x="7632" y="15722"/>
                    <a:pt x="9853" y="14075"/>
                  </a:cubicBezTo>
                  <a:cubicBezTo>
                    <a:pt x="10440" y="13638"/>
                    <a:pt x="11037" y="13073"/>
                    <a:pt x="11112" y="12348"/>
                  </a:cubicBezTo>
                  <a:cubicBezTo>
                    <a:pt x="11176" y="11655"/>
                    <a:pt x="10728" y="10983"/>
                    <a:pt x="10141" y="10599"/>
                  </a:cubicBezTo>
                  <a:cubicBezTo>
                    <a:pt x="9565" y="10205"/>
                    <a:pt x="8531" y="10194"/>
                    <a:pt x="7849" y="10034"/>
                  </a:cubicBezTo>
                  <a:cubicBezTo>
                    <a:pt x="8776" y="9490"/>
                    <a:pt x="9597" y="8765"/>
                    <a:pt x="10258" y="7933"/>
                  </a:cubicBezTo>
                  <a:cubicBezTo>
                    <a:pt x="10493" y="7635"/>
                    <a:pt x="10706" y="7304"/>
                    <a:pt x="10749" y="6931"/>
                  </a:cubicBezTo>
                  <a:cubicBezTo>
                    <a:pt x="10781" y="6600"/>
                    <a:pt x="10664" y="6281"/>
                    <a:pt x="10546" y="5971"/>
                  </a:cubicBezTo>
                  <a:cubicBezTo>
                    <a:pt x="10504" y="5865"/>
                    <a:pt x="10461" y="5758"/>
                    <a:pt x="10376" y="5683"/>
                  </a:cubicBezTo>
                  <a:cubicBezTo>
                    <a:pt x="10290" y="5619"/>
                    <a:pt x="10173" y="5609"/>
                    <a:pt x="10056" y="5609"/>
                  </a:cubicBezTo>
                  <a:cubicBezTo>
                    <a:pt x="9967" y="5605"/>
                    <a:pt x="9875" y="5603"/>
                    <a:pt x="9781" y="5603"/>
                  </a:cubicBezTo>
                  <a:cubicBezTo>
                    <a:pt x="9129" y="5603"/>
                    <a:pt x="8372" y="5698"/>
                    <a:pt x="7785" y="5875"/>
                  </a:cubicBezTo>
                  <a:cubicBezTo>
                    <a:pt x="8403" y="4447"/>
                    <a:pt x="9043" y="2890"/>
                    <a:pt x="8712" y="1365"/>
                  </a:cubicBezTo>
                  <a:cubicBezTo>
                    <a:pt x="8595" y="800"/>
                    <a:pt x="8296" y="213"/>
                    <a:pt x="7753" y="0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4933875" y="3882605"/>
              <a:ext cx="1402937" cy="2179395"/>
            </a:xfrm>
            <a:custGeom>
              <a:avLst/>
              <a:gdLst/>
              <a:ahLst/>
              <a:cxnLst/>
              <a:rect l="l" t="t" r="r" b="b"/>
              <a:pathLst>
                <a:path w="12444" h="19628" extrusionOk="0">
                  <a:moveTo>
                    <a:pt x="10265" y="1"/>
                  </a:moveTo>
                  <a:cubicBezTo>
                    <a:pt x="10232" y="1"/>
                    <a:pt x="10199" y="21"/>
                    <a:pt x="10183" y="52"/>
                  </a:cubicBezTo>
                  <a:cubicBezTo>
                    <a:pt x="9832" y="894"/>
                    <a:pt x="9469" y="1737"/>
                    <a:pt x="9106" y="2579"/>
                  </a:cubicBezTo>
                  <a:cubicBezTo>
                    <a:pt x="8733" y="3432"/>
                    <a:pt x="8371" y="4264"/>
                    <a:pt x="7997" y="5106"/>
                  </a:cubicBezTo>
                  <a:cubicBezTo>
                    <a:pt x="7315" y="6631"/>
                    <a:pt x="6633" y="8145"/>
                    <a:pt x="5908" y="9659"/>
                  </a:cubicBezTo>
                  <a:cubicBezTo>
                    <a:pt x="5684" y="9180"/>
                    <a:pt x="5481" y="8700"/>
                    <a:pt x="5310" y="8199"/>
                  </a:cubicBezTo>
                  <a:cubicBezTo>
                    <a:pt x="5108" y="7655"/>
                    <a:pt x="4948" y="7090"/>
                    <a:pt x="4831" y="6514"/>
                  </a:cubicBezTo>
                  <a:cubicBezTo>
                    <a:pt x="4703" y="5949"/>
                    <a:pt x="4617" y="5362"/>
                    <a:pt x="4564" y="4786"/>
                  </a:cubicBezTo>
                  <a:cubicBezTo>
                    <a:pt x="4511" y="4200"/>
                    <a:pt x="4500" y="3613"/>
                    <a:pt x="4521" y="3027"/>
                  </a:cubicBezTo>
                  <a:cubicBezTo>
                    <a:pt x="4521" y="2984"/>
                    <a:pt x="4489" y="2952"/>
                    <a:pt x="4447" y="2942"/>
                  </a:cubicBezTo>
                  <a:cubicBezTo>
                    <a:pt x="4404" y="2942"/>
                    <a:pt x="4361" y="2974"/>
                    <a:pt x="4361" y="3016"/>
                  </a:cubicBezTo>
                  <a:cubicBezTo>
                    <a:pt x="4287" y="3613"/>
                    <a:pt x="4276" y="4211"/>
                    <a:pt x="4308" y="4808"/>
                  </a:cubicBezTo>
                  <a:cubicBezTo>
                    <a:pt x="4340" y="5394"/>
                    <a:pt x="4425" y="5991"/>
                    <a:pt x="4553" y="6578"/>
                  </a:cubicBezTo>
                  <a:cubicBezTo>
                    <a:pt x="4671" y="7164"/>
                    <a:pt x="4841" y="7740"/>
                    <a:pt x="5055" y="8295"/>
                  </a:cubicBezTo>
                  <a:cubicBezTo>
                    <a:pt x="5268" y="8838"/>
                    <a:pt x="5513" y="9371"/>
                    <a:pt x="5812" y="9873"/>
                  </a:cubicBezTo>
                  <a:cubicBezTo>
                    <a:pt x="5769" y="9947"/>
                    <a:pt x="5737" y="10033"/>
                    <a:pt x="5694" y="10118"/>
                  </a:cubicBezTo>
                  <a:cubicBezTo>
                    <a:pt x="5001" y="11568"/>
                    <a:pt x="4287" y="13008"/>
                    <a:pt x="3519" y="14426"/>
                  </a:cubicBezTo>
                  <a:cubicBezTo>
                    <a:pt x="3167" y="13967"/>
                    <a:pt x="2879" y="13477"/>
                    <a:pt x="2645" y="12954"/>
                  </a:cubicBezTo>
                  <a:cubicBezTo>
                    <a:pt x="2389" y="12410"/>
                    <a:pt x="2197" y="11835"/>
                    <a:pt x="2058" y="11248"/>
                  </a:cubicBezTo>
                  <a:cubicBezTo>
                    <a:pt x="1920" y="10662"/>
                    <a:pt x="1824" y="10054"/>
                    <a:pt x="1760" y="9457"/>
                  </a:cubicBezTo>
                  <a:cubicBezTo>
                    <a:pt x="1685" y="8849"/>
                    <a:pt x="1642" y="8241"/>
                    <a:pt x="1600" y="7633"/>
                  </a:cubicBezTo>
                  <a:cubicBezTo>
                    <a:pt x="1600" y="7591"/>
                    <a:pt x="1568" y="7548"/>
                    <a:pt x="1514" y="7548"/>
                  </a:cubicBezTo>
                  <a:cubicBezTo>
                    <a:pt x="1472" y="7548"/>
                    <a:pt x="1440" y="7591"/>
                    <a:pt x="1440" y="7633"/>
                  </a:cubicBezTo>
                  <a:cubicBezTo>
                    <a:pt x="1429" y="8252"/>
                    <a:pt x="1450" y="8860"/>
                    <a:pt x="1504" y="9478"/>
                  </a:cubicBezTo>
                  <a:cubicBezTo>
                    <a:pt x="1546" y="10097"/>
                    <a:pt x="1642" y="10704"/>
                    <a:pt x="1781" y="11312"/>
                  </a:cubicBezTo>
                  <a:cubicBezTo>
                    <a:pt x="1930" y="11920"/>
                    <a:pt x="2122" y="12506"/>
                    <a:pt x="2399" y="13072"/>
                  </a:cubicBezTo>
                  <a:cubicBezTo>
                    <a:pt x="2538" y="13349"/>
                    <a:pt x="2687" y="13626"/>
                    <a:pt x="2858" y="13882"/>
                  </a:cubicBezTo>
                  <a:cubicBezTo>
                    <a:pt x="3029" y="14138"/>
                    <a:pt x="3220" y="14372"/>
                    <a:pt x="3423" y="14596"/>
                  </a:cubicBezTo>
                  <a:cubicBezTo>
                    <a:pt x="3348" y="14746"/>
                    <a:pt x="3274" y="14884"/>
                    <a:pt x="3199" y="15023"/>
                  </a:cubicBezTo>
                  <a:cubicBezTo>
                    <a:pt x="2751" y="15833"/>
                    <a:pt x="2293" y="16622"/>
                    <a:pt x="1792" y="17390"/>
                  </a:cubicBezTo>
                  <a:cubicBezTo>
                    <a:pt x="1674" y="17582"/>
                    <a:pt x="1536" y="17763"/>
                    <a:pt x="1408" y="17955"/>
                  </a:cubicBezTo>
                  <a:cubicBezTo>
                    <a:pt x="1280" y="18137"/>
                    <a:pt x="1141" y="18318"/>
                    <a:pt x="1003" y="18499"/>
                  </a:cubicBezTo>
                  <a:cubicBezTo>
                    <a:pt x="715" y="18851"/>
                    <a:pt x="416" y="19203"/>
                    <a:pt x="54" y="19459"/>
                  </a:cubicBezTo>
                  <a:lnTo>
                    <a:pt x="43" y="19469"/>
                  </a:lnTo>
                  <a:cubicBezTo>
                    <a:pt x="0" y="19501"/>
                    <a:pt x="0" y="19555"/>
                    <a:pt x="22" y="19597"/>
                  </a:cubicBezTo>
                  <a:cubicBezTo>
                    <a:pt x="40" y="19616"/>
                    <a:pt x="70" y="19627"/>
                    <a:pt x="97" y="19627"/>
                  </a:cubicBezTo>
                  <a:cubicBezTo>
                    <a:pt x="117" y="19627"/>
                    <a:pt x="136" y="19621"/>
                    <a:pt x="150" y="19608"/>
                  </a:cubicBezTo>
                  <a:lnTo>
                    <a:pt x="437" y="19395"/>
                  </a:lnTo>
                  <a:cubicBezTo>
                    <a:pt x="523" y="19320"/>
                    <a:pt x="608" y="19235"/>
                    <a:pt x="693" y="19149"/>
                  </a:cubicBezTo>
                  <a:lnTo>
                    <a:pt x="821" y="19032"/>
                  </a:lnTo>
                  <a:lnTo>
                    <a:pt x="928" y="18894"/>
                  </a:lnTo>
                  <a:lnTo>
                    <a:pt x="1163" y="18638"/>
                  </a:lnTo>
                  <a:cubicBezTo>
                    <a:pt x="1301" y="18446"/>
                    <a:pt x="1450" y="18275"/>
                    <a:pt x="1589" y="18083"/>
                  </a:cubicBezTo>
                  <a:cubicBezTo>
                    <a:pt x="1717" y="17891"/>
                    <a:pt x="1866" y="17710"/>
                    <a:pt x="1994" y="17518"/>
                  </a:cubicBezTo>
                  <a:cubicBezTo>
                    <a:pt x="2506" y="16750"/>
                    <a:pt x="2975" y="15961"/>
                    <a:pt x="3434" y="15151"/>
                  </a:cubicBezTo>
                  <a:cubicBezTo>
                    <a:pt x="3668" y="14735"/>
                    <a:pt x="3892" y="14319"/>
                    <a:pt x="4116" y="13893"/>
                  </a:cubicBezTo>
                  <a:cubicBezTo>
                    <a:pt x="4328" y="13906"/>
                    <a:pt x="4541" y="13912"/>
                    <a:pt x="4754" y="13912"/>
                  </a:cubicBezTo>
                  <a:cubicBezTo>
                    <a:pt x="5238" y="13912"/>
                    <a:pt x="5722" y="13880"/>
                    <a:pt x="6195" y="13829"/>
                  </a:cubicBezTo>
                  <a:cubicBezTo>
                    <a:pt x="6910" y="13765"/>
                    <a:pt x="7614" y="13647"/>
                    <a:pt x="8307" y="13509"/>
                  </a:cubicBezTo>
                  <a:cubicBezTo>
                    <a:pt x="9000" y="13359"/>
                    <a:pt x="9693" y="13200"/>
                    <a:pt x="10375" y="12997"/>
                  </a:cubicBezTo>
                  <a:cubicBezTo>
                    <a:pt x="11058" y="12794"/>
                    <a:pt x="11730" y="12570"/>
                    <a:pt x="12391" y="12304"/>
                  </a:cubicBezTo>
                  <a:cubicBezTo>
                    <a:pt x="12423" y="12282"/>
                    <a:pt x="12444" y="12240"/>
                    <a:pt x="12433" y="12197"/>
                  </a:cubicBezTo>
                  <a:cubicBezTo>
                    <a:pt x="12424" y="12162"/>
                    <a:pt x="12386" y="12141"/>
                    <a:pt x="12349" y="12141"/>
                  </a:cubicBezTo>
                  <a:cubicBezTo>
                    <a:pt x="12342" y="12141"/>
                    <a:pt x="12334" y="12142"/>
                    <a:pt x="12327" y="12144"/>
                  </a:cubicBezTo>
                  <a:cubicBezTo>
                    <a:pt x="11666" y="12368"/>
                    <a:pt x="10983" y="12570"/>
                    <a:pt x="10301" y="12752"/>
                  </a:cubicBezTo>
                  <a:cubicBezTo>
                    <a:pt x="9629" y="12922"/>
                    <a:pt x="8936" y="13093"/>
                    <a:pt x="8253" y="13232"/>
                  </a:cubicBezTo>
                  <a:cubicBezTo>
                    <a:pt x="7560" y="13370"/>
                    <a:pt x="6867" y="13477"/>
                    <a:pt x="6174" y="13562"/>
                  </a:cubicBezTo>
                  <a:cubicBezTo>
                    <a:pt x="5822" y="13615"/>
                    <a:pt x="5470" y="13647"/>
                    <a:pt x="5118" y="13669"/>
                  </a:cubicBezTo>
                  <a:cubicBezTo>
                    <a:pt x="4948" y="13679"/>
                    <a:pt x="4777" y="13690"/>
                    <a:pt x="4596" y="13701"/>
                  </a:cubicBezTo>
                  <a:lnTo>
                    <a:pt x="4212" y="13711"/>
                  </a:lnTo>
                  <a:cubicBezTo>
                    <a:pt x="4820" y="12560"/>
                    <a:pt x="5396" y="11408"/>
                    <a:pt x="5950" y="10235"/>
                  </a:cubicBezTo>
                  <a:cubicBezTo>
                    <a:pt x="6185" y="9734"/>
                    <a:pt x="6419" y="9233"/>
                    <a:pt x="6654" y="8732"/>
                  </a:cubicBezTo>
                  <a:cubicBezTo>
                    <a:pt x="7091" y="8732"/>
                    <a:pt x="7539" y="8689"/>
                    <a:pt x="7966" y="8625"/>
                  </a:cubicBezTo>
                  <a:cubicBezTo>
                    <a:pt x="8445" y="8550"/>
                    <a:pt x="8915" y="8454"/>
                    <a:pt x="9373" y="8316"/>
                  </a:cubicBezTo>
                  <a:cubicBezTo>
                    <a:pt x="9832" y="8188"/>
                    <a:pt x="10279" y="8028"/>
                    <a:pt x="10717" y="7825"/>
                  </a:cubicBezTo>
                  <a:cubicBezTo>
                    <a:pt x="11154" y="7633"/>
                    <a:pt x="11580" y="7420"/>
                    <a:pt x="11975" y="7164"/>
                  </a:cubicBezTo>
                  <a:cubicBezTo>
                    <a:pt x="12017" y="7143"/>
                    <a:pt x="12028" y="7090"/>
                    <a:pt x="12007" y="7058"/>
                  </a:cubicBezTo>
                  <a:cubicBezTo>
                    <a:pt x="11991" y="7026"/>
                    <a:pt x="11958" y="7007"/>
                    <a:pt x="11929" y="7007"/>
                  </a:cubicBezTo>
                  <a:cubicBezTo>
                    <a:pt x="11919" y="7007"/>
                    <a:pt x="11909" y="7009"/>
                    <a:pt x="11900" y="7015"/>
                  </a:cubicBezTo>
                  <a:cubicBezTo>
                    <a:pt x="11474" y="7228"/>
                    <a:pt x="11047" y="7420"/>
                    <a:pt x="10621" y="7591"/>
                  </a:cubicBezTo>
                  <a:cubicBezTo>
                    <a:pt x="10183" y="7761"/>
                    <a:pt x="9736" y="7921"/>
                    <a:pt x="9288" y="8049"/>
                  </a:cubicBezTo>
                  <a:cubicBezTo>
                    <a:pt x="8840" y="8177"/>
                    <a:pt x="8381" y="8284"/>
                    <a:pt x="7923" y="8358"/>
                  </a:cubicBezTo>
                  <a:cubicBezTo>
                    <a:pt x="7539" y="8433"/>
                    <a:pt x="7144" y="8486"/>
                    <a:pt x="6750" y="8529"/>
                  </a:cubicBezTo>
                  <a:cubicBezTo>
                    <a:pt x="7251" y="7431"/>
                    <a:pt x="7752" y="6322"/>
                    <a:pt x="8232" y="5213"/>
                  </a:cubicBezTo>
                  <a:cubicBezTo>
                    <a:pt x="8595" y="4371"/>
                    <a:pt x="8957" y="3517"/>
                    <a:pt x="9309" y="2675"/>
                  </a:cubicBezTo>
                  <a:cubicBezTo>
                    <a:pt x="9661" y="1822"/>
                    <a:pt x="10002" y="969"/>
                    <a:pt x="10343" y="116"/>
                  </a:cubicBezTo>
                  <a:cubicBezTo>
                    <a:pt x="10354" y="73"/>
                    <a:pt x="10333" y="20"/>
                    <a:pt x="10301" y="9"/>
                  </a:cubicBezTo>
                  <a:cubicBezTo>
                    <a:pt x="10289" y="4"/>
                    <a:pt x="10277" y="1"/>
                    <a:pt x="10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5554192" y="4745770"/>
              <a:ext cx="39797" cy="28536"/>
            </a:xfrm>
            <a:custGeom>
              <a:avLst/>
              <a:gdLst/>
              <a:ahLst/>
              <a:cxnLst/>
              <a:rect l="l" t="t" r="r" b="b"/>
              <a:pathLst>
                <a:path w="353" h="257" extrusionOk="0">
                  <a:moveTo>
                    <a:pt x="246" y="0"/>
                  </a:moveTo>
                  <a:cubicBezTo>
                    <a:pt x="200" y="0"/>
                    <a:pt x="156" y="18"/>
                    <a:pt x="118" y="41"/>
                  </a:cubicBezTo>
                  <a:cubicBezTo>
                    <a:pt x="96" y="51"/>
                    <a:pt x="75" y="73"/>
                    <a:pt x="54" y="94"/>
                  </a:cubicBezTo>
                  <a:cubicBezTo>
                    <a:pt x="32" y="115"/>
                    <a:pt x="22" y="147"/>
                    <a:pt x="11" y="179"/>
                  </a:cubicBezTo>
                  <a:cubicBezTo>
                    <a:pt x="11" y="179"/>
                    <a:pt x="0" y="190"/>
                    <a:pt x="11" y="201"/>
                  </a:cubicBezTo>
                  <a:cubicBezTo>
                    <a:pt x="11" y="236"/>
                    <a:pt x="40" y="257"/>
                    <a:pt x="69" y="257"/>
                  </a:cubicBezTo>
                  <a:cubicBezTo>
                    <a:pt x="74" y="257"/>
                    <a:pt x="80" y="256"/>
                    <a:pt x="86" y="254"/>
                  </a:cubicBezTo>
                  <a:lnTo>
                    <a:pt x="96" y="254"/>
                  </a:lnTo>
                  <a:cubicBezTo>
                    <a:pt x="118" y="243"/>
                    <a:pt x="139" y="243"/>
                    <a:pt x="160" y="233"/>
                  </a:cubicBezTo>
                  <a:cubicBezTo>
                    <a:pt x="182" y="222"/>
                    <a:pt x="203" y="211"/>
                    <a:pt x="214" y="201"/>
                  </a:cubicBezTo>
                  <a:cubicBezTo>
                    <a:pt x="256" y="169"/>
                    <a:pt x="288" y="147"/>
                    <a:pt x="331" y="105"/>
                  </a:cubicBezTo>
                  <a:cubicBezTo>
                    <a:pt x="331" y="94"/>
                    <a:pt x="342" y="83"/>
                    <a:pt x="342" y="73"/>
                  </a:cubicBezTo>
                  <a:cubicBezTo>
                    <a:pt x="352" y="41"/>
                    <a:pt x="331" y="9"/>
                    <a:pt x="299" y="9"/>
                  </a:cubicBezTo>
                  <a:cubicBezTo>
                    <a:pt x="281" y="3"/>
                    <a:pt x="263" y="0"/>
                    <a:pt x="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5528937" y="4702578"/>
              <a:ext cx="44532" cy="31534"/>
            </a:xfrm>
            <a:custGeom>
              <a:avLst/>
              <a:gdLst/>
              <a:ahLst/>
              <a:cxnLst/>
              <a:rect l="l" t="t" r="r" b="b"/>
              <a:pathLst>
                <a:path w="395" h="284" extrusionOk="0">
                  <a:moveTo>
                    <a:pt x="303" y="0"/>
                  </a:moveTo>
                  <a:cubicBezTo>
                    <a:pt x="244" y="0"/>
                    <a:pt x="192" y="19"/>
                    <a:pt x="139" y="46"/>
                  </a:cubicBezTo>
                  <a:cubicBezTo>
                    <a:pt x="118" y="56"/>
                    <a:pt x="86" y="78"/>
                    <a:pt x="64" y="110"/>
                  </a:cubicBezTo>
                  <a:cubicBezTo>
                    <a:pt x="32" y="131"/>
                    <a:pt x="11" y="163"/>
                    <a:pt x="0" y="195"/>
                  </a:cubicBezTo>
                  <a:cubicBezTo>
                    <a:pt x="0" y="206"/>
                    <a:pt x="0" y="216"/>
                    <a:pt x="0" y="227"/>
                  </a:cubicBezTo>
                  <a:cubicBezTo>
                    <a:pt x="9" y="262"/>
                    <a:pt x="33" y="283"/>
                    <a:pt x="59" y="283"/>
                  </a:cubicBezTo>
                  <a:cubicBezTo>
                    <a:pt x="64" y="283"/>
                    <a:pt x="70" y="282"/>
                    <a:pt x="75" y="280"/>
                  </a:cubicBezTo>
                  <a:lnTo>
                    <a:pt x="86" y="280"/>
                  </a:lnTo>
                  <a:cubicBezTo>
                    <a:pt x="118" y="270"/>
                    <a:pt x="139" y="259"/>
                    <a:pt x="160" y="238"/>
                  </a:cubicBezTo>
                  <a:cubicBezTo>
                    <a:pt x="192" y="227"/>
                    <a:pt x="214" y="216"/>
                    <a:pt x="235" y="206"/>
                  </a:cubicBezTo>
                  <a:cubicBezTo>
                    <a:pt x="278" y="174"/>
                    <a:pt x="331" y="142"/>
                    <a:pt x="374" y="99"/>
                  </a:cubicBezTo>
                  <a:cubicBezTo>
                    <a:pt x="384" y="88"/>
                    <a:pt x="395" y="78"/>
                    <a:pt x="395" y="67"/>
                  </a:cubicBezTo>
                  <a:cubicBezTo>
                    <a:pt x="395" y="35"/>
                    <a:pt x="374" y="3"/>
                    <a:pt x="342" y="3"/>
                  </a:cubicBezTo>
                  <a:cubicBezTo>
                    <a:pt x="328" y="1"/>
                    <a:pt x="316" y="0"/>
                    <a:pt x="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5616652" y="5301819"/>
              <a:ext cx="38670" cy="53852"/>
            </a:xfrm>
            <a:custGeom>
              <a:avLst/>
              <a:gdLst/>
              <a:ahLst/>
              <a:cxnLst/>
              <a:rect l="l" t="t" r="r" b="b"/>
              <a:pathLst>
                <a:path w="343" h="485" extrusionOk="0">
                  <a:moveTo>
                    <a:pt x="271" y="1"/>
                  </a:moveTo>
                  <a:cubicBezTo>
                    <a:pt x="255" y="1"/>
                    <a:pt x="238" y="10"/>
                    <a:pt x="225" y="23"/>
                  </a:cubicBezTo>
                  <a:lnTo>
                    <a:pt x="225" y="34"/>
                  </a:lnTo>
                  <a:cubicBezTo>
                    <a:pt x="182" y="98"/>
                    <a:pt x="161" y="151"/>
                    <a:pt x="118" y="215"/>
                  </a:cubicBezTo>
                  <a:lnTo>
                    <a:pt x="65" y="300"/>
                  </a:lnTo>
                  <a:cubicBezTo>
                    <a:pt x="43" y="332"/>
                    <a:pt x="22" y="354"/>
                    <a:pt x="11" y="386"/>
                  </a:cubicBezTo>
                  <a:lnTo>
                    <a:pt x="1" y="396"/>
                  </a:lnTo>
                  <a:cubicBezTo>
                    <a:pt x="1" y="407"/>
                    <a:pt x="1" y="428"/>
                    <a:pt x="1" y="439"/>
                  </a:cubicBezTo>
                  <a:cubicBezTo>
                    <a:pt x="10" y="465"/>
                    <a:pt x="33" y="484"/>
                    <a:pt x="59" y="484"/>
                  </a:cubicBezTo>
                  <a:cubicBezTo>
                    <a:pt x="64" y="484"/>
                    <a:pt x="70" y="483"/>
                    <a:pt x="75" y="481"/>
                  </a:cubicBezTo>
                  <a:cubicBezTo>
                    <a:pt x="118" y="471"/>
                    <a:pt x="161" y="439"/>
                    <a:pt x="193" y="407"/>
                  </a:cubicBezTo>
                  <a:cubicBezTo>
                    <a:pt x="225" y="386"/>
                    <a:pt x="257" y="343"/>
                    <a:pt x="278" y="311"/>
                  </a:cubicBezTo>
                  <a:cubicBezTo>
                    <a:pt x="321" y="226"/>
                    <a:pt x="342" y="140"/>
                    <a:pt x="331" y="44"/>
                  </a:cubicBezTo>
                  <a:cubicBezTo>
                    <a:pt x="331" y="34"/>
                    <a:pt x="321" y="12"/>
                    <a:pt x="299" y="12"/>
                  </a:cubicBezTo>
                  <a:cubicBezTo>
                    <a:pt x="291" y="4"/>
                    <a:pt x="282" y="1"/>
                    <a:pt x="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5561407" y="5296712"/>
              <a:ext cx="38557" cy="55518"/>
            </a:xfrm>
            <a:custGeom>
              <a:avLst/>
              <a:gdLst/>
              <a:ahLst/>
              <a:cxnLst/>
              <a:rect l="l" t="t" r="r" b="b"/>
              <a:pathLst>
                <a:path w="342" h="500" extrusionOk="0">
                  <a:moveTo>
                    <a:pt x="276" y="1"/>
                  </a:moveTo>
                  <a:cubicBezTo>
                    <a:pt x="262" y="1"/>
                    <a:pt x="247" y="9"/>
                    <a:pt x="235" y="26"/>
                  </a:cubicBezTo>
                  <a:cubicBezTo>
                    <a:pt x="182" y="90"/>
                    <a:pt x="150" y="154"/>
                    <a:pt x="107" y="218"/>
                  </a:cubicBezTo>
                  <a:cubicBezTo>
                    <a:pt x="96" y="250"/>
                    <a:pt x="75" y="272"/>
                    <a:pt x="54" y="314"/>
                  </a:cubicBezTo>
                  <a:cubicBezTo>
                    <a:pt x="32" y="346"/>
                    <a:pt x="22" y="378"/>
                    <a:pt x="0" y="410"/>
                  </a:cubicBezTo>
                  <a:cubicBezTo>
                    <a:pt x="0" y="432"/>
                    <a:pt x="0" y="453"/>
                    <a:pt x="0" y="464"/>
                  </a:cubicBezTo>
                  <a:cubicBezTo>
                    <a:pt x="16" y="488"/>
                    <a:pt x="38" y="500"/>
                    <a:pt x="62" y="500"/>
                  </a:cubicBezTo>
                  <a:cubicBezTo>
                    <a:pt x="70" y="500"/>
                    <a:pt x="78" y="498"/>
                    <a:pt x="86" y="496"/>
                  </a:cubicBezTo>
                  <a:cubicBezTo>
                    <a:pt x="128" y="474"/>
                    <a:pt x="160" y="442"/>
                    <a:pt x="192" y="410"/>
                  </a:cubicBezTo>
                  <a:cubicBezTo>
                    <a:pt x="224" y="378"/>
                    <a:pt x="246" y="346"/>
                    <a:pt x="267" y="304"/>
                  </a:cubicBezTo>
                  <a:cubicBezTo>
                    <a:pt x="310" y="229"/>
                    <a:pt x="342" y="144"/>
                    <a:pt x="331" y="58"/>
                  </a:cubicBezTo>
                  <a:cubicBezTo>
                    <a:pt x="331" y="37"/>
                    <a:pt x="331" y="26"/>
                    <a:pt x="310" y="16"/>
                  </a:cubicBezTo>
                  <a:cubicBezTo>
                    <a:pt x="300" y="6"/>
                    <a:pt x="288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5492859" y="5301375"/>
              <a:ext cx="36190" cy="56961"/>
            </a:xfrm>
            <a:custGeom>
              <a:avLst/>
              <a:gdLst/>
              <a:ahLst/>
              <a:cxnLst/>
              <a:rect l="l" t="t" r="r" b="b"/>
              <a:pathLst>
                <a:path w="321" h="513" extrusionOk="0">
                  <a:moveTo>
                    <a:pt x="267" y="0"/>
                  </a:moveTo>
                  <a:cubicBezTo>
                    <a:pt x="251" y="0"/>
                    <a:pt x="235" y="6"/>
                    <a:pt x="224" y="16"/>
                  </a:cubicBezTo>
                  <a:cubicBezTo>
                    <a:pt x="160" y="70"/>
                    <a:pt x="118" y="144"/>
                    <a:pt x="86" y="208"/>
                  </a:cubicBezTo>
                  <a:cubicBezTo>
                    <a:pt x="65" y="251"/>
                    <a:pt x="54" y="283"/>
                    <a:pt x="33" y="326"/>
                  </a:cubicBezTo>
                  <a:cubicBezTo>
                    <a:pt x="22" y="358"/>
                    <a:pt x="11" y="400"/>
                    <a:pt x="11" y="443"/>
                  </a:cubicBezTo>
                  <a:cubicBezTo>
                    <a:pt x="1" y="464"/>
                    <a:pt x="11" y="475"/>
                    <a:pt x="22" y="496"/>
                  </a:cubicBezTo>
                  <a:cubicBezTo>
                    <a:pt x="33" y="507"/>
                    <a:pt x="49" y="512"/>
                    <a:pt x="65" y="512"/>
                  </a:cubicBezTo>
                  <a:cubicBezTo>
                    <a:pt x="81" y="512"/>
                    <a:pt x="97" y="507"/>
                    <a:pt x="107" y="496"/>
                  </a:cubicBezTo>
                  <a:cubicBezTo>
                    <a:pt x="139" y="464"/>
                    <a:pt x="160" y="432"/>
                    <a:pt x="192" y="400"/>
                  </a:cubicBezTo>
                  <a:cubicBezTo>
                    <a:pt x="214" y="368"/>
                    <a:pt x="224" y="326"/>
                    <a:pt x="246" y="294"/>
                  </a:cubicBezTo>
                  <a:cubicBezTo>
                    <a:pt x="278" y="219"/>
                    <a:pt x="310" y="144"/>
                    <a:pt x="320" y="59"/>
                  </a:cubicBezTo>
                  <a:cubicBezTo>
                    <a:pt x="320" y="38"/>
                    <a:pt x="320" y="27"/>
                    <a:pt x="310" y="16"/>
                  </a:cubicBezTo>
                  <a:cubicBezTo>
                    <a:pt x="299" y="6"/>
                    <a:pt x="283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5908771" y="4698803"/>
              <a:ext cx="24239" cy="66177"/>
            </a:xfrm>
            <a:custGeom>
              <a:avLst/>
              <a:gdLst/>
              <a:ahLst/>
              <a:cxnLst/>
              <a:rect l="l" t="t" r="r" b="b"/>
              <a:pathLst>
                <a:path w="215" h="596" extrusionOk="0">
                  <a:moveTo>
                    <a:pt x="153" y="1"/>
                  </a:moveTo>
                  <a:cubicBezTo>
                    <a:pt x="135" y="1"/>
                    <a:pt x="115" y="11"/>
                    <a:pt x="108" y="26"/>
                  </a:cubicBezTo>
                  <a:cubicBezTo>
                    <a:pt x="65" y="112"/>
                    <a:pt x="44" y="197"/>
                    <a:pt x="22" y="282"/>
                  </a:cubicBezTo>
                  <a:cubicBezTo>
                    <a:pt x="12" y="325"/>
                    <a:pt x="12" y="368"/>
                    <a:pt x="1" y="410"/>
                  </a:cubicBezTo>
                  <a:cubicBezTo>
                    <a:pt x="1" y="453"/>
                    <a:pt x="1" y="496"/>
                    <a:pt x="12" y="549"/>
                  </a:cubicBezTo>
                  <a:cubicBezTo>
                    <a:pt x="12" y="570"/>
                    <a:pt x="22" y="581"/>
                    <a:pt x="33" y="592"/>
                  </a:cubicBezTo>
                  <a:cubicBezTo>
                    <a:pt x="41" y="594"/>
                    <a:pt x="50" y="596"/>
                    <a:pt x="58" y="596"/>
                  </a:cubicBezTo>
                  <a:cubicBezTo>
                    <a:pt x="81" y="596"/>
                    <a:pt x="100" y="586"/>
                    <a:pt x="108" y="570"/>
                  </a:cubicBezTo>
                  <a:cubicBezTo>
                    <a:pt x="129" y="528"/>
                    <a:pt x="150" y="485"/>
                    <a:pt x="161" y="442"/>
                  </a:cubicBezTo>
                  <a:cubicBezTo>
                    <a:pt x="172" y="400"/>
                    <a:pt x="182" y="357"/>
                    <a:pt x="193" y="314"/>
                  </a:cubicBezTo>
                  <a:cubicBezTo>
                    <a:pt x="204" y="218"/>
                    <a:pt x="214" y="133"/>
                    <a:pt x="204" y="37"/>
                  </a:cubicBezTo>
                  <a:cubicBezTo>
                    <a:pt x="204" y="26"/>
                    <a:pt x="193" y="16"/>
                    <a:pt x="172" y="5"/>
                  </a:cubicBezTo>
                  <a:cubicBezTo>
                    <a:pt x="166" y="2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5848679" y="4717012"/>
              <a:ext cx="32582" cy="58960"/>
            </a:xfrm>
            <a:custGeom>
              <a:avLst/>
              <a:gdLst/>
              <a:ahLst/>
              <a:cxnLst/>
              <a:rect l="l" t="t" r="r" b="b"/>
              <a:pathLst>
                <a:path w="289" h="531" extrusionOk="0">
                  <a:moveTo>
                    <a:pt x="232" y="0"/>
                  </a:moveTo>
                  <a:cubicBezTo>
                    <a:pt x="214" y="0"/>
                    <a:pt x="199" y="9"/>
                    <a:pt x="193" y="22"/>
                  </a:cubicBezTo>
                  <a:cubicBezTo>
                    <a:pt x="150" y="97"/>
                    <a:pt x="118" y="172"/>
                    <a:pt x="86" y="236"/>
                  </a:cubicBezTo>
                  <a:cubicBezTo>
                    <a:pt x="65" y="278"/>
                    <a:pt x="54" y="310"/>
                    <a:pt x="43" y="342"/>
                  </a:cubicBezTo>
                  <a:cubicBezTo>
                    <a:pt x="22" y="385"/>
                    <a:pt x="11" y="417"/>
                    <a:pt x="1" y="460"/>
                  </a:cubicBezTo>
                  <a:cubicBezTo>
                    <a:pt x="1" y="481"/>
                    <a:pt x="1" y="502"/>
                    <a:pt x="11" y="513"/>
                  </a:cubicBezTo>
                  <a:cubicBezTo>
                    <a:pt x="24" y="525"/>
                    <a:pt x="44" y="531"/>
                    <a:pt x="62" y="531"/>
                  </a:cubicBezTo>
                  <a:cubicBezTo>
                    <a:pt x="75" y="531"/>
                    <a:pt x="88" y="528"/>
                    <a:pt x="97" y="524"/>
                  </a:cubicBezTo>
                  <a:cubicBezTo>
                    <a:pt x="129" y="492"/>
                    <a:pt x="161" y="460"/>
                    <a:pt x="182" y="417"/>
                  </a:cubicBezTo>
                  <a:cubicBezTo>
                    <a:pt x="203" y="385"/>
                    <a:pt x="225" y="342"/>
                    <a:pt x="246" y="300"/>
                  </a:cubicBezTo>
                  <a:cubicBezTo>
                    <a:pt x="278" y="225"/>
                    <a:pt x="289" y="140"/>
                    <a:pt x="289" y="44"/>
                  </a:cubicBezTo>
                  <a:cubicBezTo>
                    <a:pt x="289" y="33"/>
                    <a:pt x="278" y="12"/>
                    <a:pt x="267" y="12"/>
                  </a:cubicBezTo>
                  <a:cubicBezTo>
                    <a:pt x="255" y="4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5784978" y="4725784"/>
              <a:ext cx="30214" cy="57072"/>
            </a:xfrm>
            <a:custGeom>
              <a:avLst/>
              <a:gdLst/>
              <a:ahLst/>
              <a:cxnLst/>
              <a:rect l="l" t="t" r="r" b="b"/>
              <a:pathLst>
                <a:path w="268" h="514" extrusionOk="0">
                  <a:moveTo>
                    <a:pt x="226" y="0"/>
                  </a:moveTo>
                  <a:cubicBezTo>
                    <a:pt x="211" y="0"/>
                    <a:pt x="194" y="6"/>
                    <a:pt x="182" y="18"/>
                  </a:cubicBezTo>
                  <a:cubicBezTo>
                    <a:pt x="129" y="82"/>
                    <a:pt x="86" y="146"/>
                    <a:pt x="65" y="221"/>
                  </a:cubicBezTo>
                  <a:cubicBezTo>
                    <a:pt x="43" y="263"/>
                    <a:pt x="33" y="295"/>
                    <a:pt x="22" y="338"/>
                  </a:cubicBezTo>
                  <a:cubicBezTo>
                    <a:pt x="11" y="370"/>
                    <a:pt x="1" y="413"/>
                    <a:pt x="1" y="455"/>
                  </a:cubicBezTo>
                  <a:cubicBezTo>
                    <a:pt x="1" y="477"/>
                    <a:pt x="11" y="487"/>
                    <a:pt x="22" y="498"/>
                  </a:cubicBezTo>
                  <a:cubicBezTo>
                    <a:pt x="33" y="509"/>
                    <a:pt x="49" y="514"/>
                    <a:pt x="65" y="514"/>
                  </a:cubicBezTo>
                  <a:cubicBezTo>
                    <a:pt x="81" y="514"/>
                    <a:pt x="97" y="509"/>
                    <a:pt x="107" y="498"/>
                  </a:cubicBezTo>
                  <a:cubicBezTo>
                    <a:pt x="129" y="466"/>
                    <a:pt x="150" y="423"/>
                    <a:pt x="171" y="391"/>
                  </a:cubicBezTo>
                  <a:cubicBezTo>
                    <a:pt x="193" y="359"/>
                    <a:pt x="203" y="327"/>
                    <a:pt x="225" y="285"/>
                  </a:cubicBezTo>
                  <a:cubicBezTo>
                    <a:pt x="246" y="210"/>
                    <a:pt x="267" y="135"/>
                    <a:pt x="267" y="50"/>
                  </a:cubicBezTo>
                  <a:cubicBezTo>
                    <a:pt x="267" y="39"/>
                    <a:pt x="267" y="18"/>
                    <a:pt x="257" y="7"/>
                  </a:cubicBezTo>
                  <a:cubicBezTo>
                    <a:pt x="248" y="3"/>
                    <a:pt x="237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5570991" y="4794291"/>
              <a:ext cx="38557" cy="28536"/>
            </a:xfrm>
            <a:custGeom>
              <a:avLst/>
              <a:gdLst/>
              <a:ahLst/>
              <a:cxnLst/>
              <a:rect l="l" t="t" r="r" b="b"/>
              <a:pathLst>
                <a:path w="342" h="257" extrusionOk="0">
                  <a:moveTo>
                    <a:pt x="237" y="0"/>
                  </a:moveTo>
                  <a:cubicBezTo>
                    <a:pt x="195" y="0"/>
                    <a:pt x="156" y="18"/>
                    <a:pt x="118" y="41"/>
                  </a:cubicBezTo>
                  <a:cubicBezTo>
                    <a:pt x="97" y="52"/>
                    <a:pt x="65" y="73"/>
                    <a:pt x="54" y="94"/>
                  </a:cubicBezTo>
                  <a:cubicBezTo>
                    <a:pt x="33" y="116"/>
                    <a:pt x="11" y="147"/>
                    <a:pt x="1" y="179"/>
                  </a:cubicBezTo>
                  <a:cubicBezTo>
                    <a:pt x="1" y="179"/>
                    <a:pt x="1" y="190"/>
                    <a:pt x="1" y="201"/>
                  </a:cubicBezTo>
                  <a:cubicBezTo>
                    <a:pt x="9" y="236"/>
                    <a:pt x="33" y="257"/>
                    <a:pt x="65" y="257"/>
                  </a:cubicBezTo>
                  <a:cubicBezTo>
                    <a:pt x="72" y="257"/>
                    <a:pt x="79" y="256"/>
                    <a:pt x="86" y="254"/>
                  </a:cubicBezTo>
                  <a:cubicBezTo>
                    <a:pt x="118" y="254"/>
                    <a:pt x="139" y="243"/>
                    <a:pt x="161" y="233"/>
                  </a:cubicBezTo>
                  <a:cubicBezTo>
                    <a:pt x="182" y="222"/>
                    <a:pt x="193" y="211"/>
                    <a:pt x="214" y="201"/>
                  </a:cubicBezTo>
                  <a:cubicBezTo>
                    <a:pt x="257" y="169"/>
                    <a:pt x="289" y="147"/>
                    <a:pt x="321" y="105"/>
                  </a:cubicBezTo>
                  <a:lnTo>
                    <a:pt x="331" y="105"/>
                  </a:lnTo>
                  <a:cubicBezTo>
                    <a:pt x="331" y="94"/>
                    <a:pt x="342" y="84"/>
                    <a:pt x="342" y="73"/>
                  </a:cubicBezTo>
                  <a:cubicBezTo>
                    <a:pt x="342" y="41"/>
                    <a:pt x="321" y="9"/>
                    <a:pt x="289" y="9"/>
                  </a:cubicBezTo>
                  <a:cubicBezTo>
                    <a:pt x="271" y="3"/>
                    <a:pt x="254" y="0"/>
                    <a:pt x="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5308974" y="5319251"/>
              <a:ext cx="44532" cy="45968"/>
            </a:xfrm>
            <a:custGeom>
              <a:avLst/>
              <a:gdLst/>
              <a:ahLst/>
              <a:cxnLst/>
              <a:rect l="l" t="t" r="r" b="b"/>
              <a:pathLst>
                <a:path w="395" h="414" extrusionOk="0">
                  <a:moveTo>
                    <a:pt x="339" y="0"/>
                  </a:moveTo>
                  <a:cubicBezTo>
                    <a:pt x="332" y="0"/>
                    <a:pt x="326" y="2"/>
                    <a:pt x="320" y="5"/>
                  </a:cubicBezTo>
                  <a:cubicBezTo>
                    <a:pt x="245" y="47"/>
                    <a:pt x="192" y="101"/>
                    <a:pt x="139" y="154"/>
                  </a:cubicBezTo>
                  <a:cubicBezTo>
                    <a:pt x="107" y="175"/>
                    <a:pt x="85" y="207"/>
                    <a:pt x="64" y="239"/>
                  </a:cubicBezTo>
                  <a:cubicBezTo>
                    <a:pt x="43" y="271"/>
                    <a:pt x="21" y="303"/>
                    <a:pt x="0" y="335"/>
                  </a:cubicBezTo>
                  <a:cubicBezTo>
                    <a:pt x="0" y="346"/>
                    <a:pt x="0" y="367"/>
                    <a:pt x="11" y="378"/>
                  </a:cubicBezTo>
                  <a:cubicBezTo>
                    <a:pt x="19" y="402"/>
                    <a:pt x="39" y="414"/>
                    <a:pt x="62" y="414"/>
                  </a:cubicBezTo>
                  <a:cubicBezTo>
                    <a:pt x="69" y="414"/>
                    <a:pt x="77" y="412"/>
                    <a:pt x="85" y="410"/>
                  </a:cubicBezTo>
                  <a:cubicBezTo>
                    <a:pt x="117" y="388"/>
                    <a:pt x="149" y="367"/>
                    <a:pt x="181" y="346"/>
                  </a:cubicBezTo>
                  <a:cubicBezTo>
                    <a:pt x="203" y="314"/>
                    <a:pt x="235" y="293"/>
                    <a:pt x="256" y="261"/>
                  </a:cubicBezTo>
                  <a:cubicBezTo>
                    <a:pt x="309" y="207"/>
                    <a:pt x="352" y="143"/>
                    <a:pt x="384" y="79"/>
                  </a:cubicBezTo>
                  <a:cubicBezTo>
                    <a:pt x="395" y="58"/>
                    <a:pt x="395" y="47"/>
                    <a:pt x="384" y="26"/>
                  </a:cubicBezTo>
                  <a:cubicBezTo>
                    <a:pt x="376" y="10"/>
                    <a:pt x="357" y="0"/>
                    <a:pt x="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5280111" y="5271063"/>
              <a:ext cx="42165" cy="41971"/>
            </a:xfrm>
            <a:custGeom>
              <a:avLst/>
              <a:gdLst/>
              <a:ahLst/>
              <a:cxnLst/>
              <a:rect l="l" t="t" r="r" b="b"/>
              <a:pathLst>
                <a:path w="374" h="378" extrusionOk="0">
                  <a:moveTo>
                    <a:pt x="316" y="0"/>
                  </a:moveTo>
                  <a:cubicBezTo>
                    <a:pt x="306" y="0"/>
                    <a:pt x="296" y="4"/>
                    <a:pt x="288" y="12"/>
                  </a:cubicBezTo>
                  <a:cubicBezTo>
                    <a:pt x="224" y="55"/>
                    <a:pt x="181" y="97"/>
                    <a:pt x="139" y="140"/>
                  </a:cubicBezTo>
                  <a:cubicBezTo>
                    <a:pt x="117" y="161"/>
                    <a:pt x="96" y="193"/>
                    <a:pt x="75" y="215"/>
                  </a:cubicBezTo>
                  <a:cubicBezTo>
                    <a:pt x="53" y="236"/>
                    <a:pt x="32" y="268"/>
                    <a:pt x="11" y="289"/>
                  </a:cubicBezTo>
                  <a:lnTo>
                    <a:pt x="11" y="300"/>
                  </a:lnTo>
                  <a:cubicBezTo>
                    <a:pt x="0" y="311"/>
                    <a:pt x="0" y="321"/>
                    <a:pt x="0" y="343"/>
                  </a:cubicBezTo>
                  <a:cubicBezTo>
                    <a:pt x="9" y="360"/>
                    <a:pt x="32" y="377"/>
                    <a:pt x="57" y="377"/>
                  </a:cubicBezTo>
                  <a:cubicBezTo>
                    <a:pt x="63" y="377"/>
                    <a:pt x="69" y="377"/>
                    <a:pt x="75" y="375"/>
                  </a:cubicBezTo>
                  <a:cubicBezTo>
                    <a:pt x="107" y="364"/>
                    <a:pt x="139" y="353"/>
                    <a:pt x="171" y="332"/>
                  </a:cubicBezTo>
                  <a:cubicBezTo>
                    <a:pt x="203" y="311"/>
                    <a:pt x="235" y="289"/>
                    <a:pt x="256" y="257"/>
                  </a:cubicBezTo>
                  <a:cubicBezTo>
                    <a:pt x="309" y="204"/>
                    <a:pt x="352" y="140"/>
                    <a:pt x="363" y="65"/>
                  </a:cubicBezTo>
                  <a:cubicBezTo>
                    <a:pt x="373" y="55"/>
                    <a:pt x="363" y="33"/>
                    <a:pt x="363" y="23"/>
                  </a:cubicBezTo>
                  <a:cubicBezTo>
                    <a:pt x="350" y="10"/>
                    <a:pt x="332" y="0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5248769" y="5222209"/>
              <a:ext cx="51860" cy="44636"/>
            </a:xfrm>
            <a:custGeom>
              <a:avLst/>
              <a:gdLst/>
              <a:ahLst/>
              <a:cxnLst/>
              <a:rect l="l" t="t" r="r" b="b"/>
              <a:pathLst>
                <a:path w="460" h="402" extrusionOk="0">
                  <a:moveTo>
                    <a:pt x="408" y="0"/>
                  </a:moveTo>
                  <a:cubicBezTo>
                    <a:pt x="401" y="0"/>
                    <a:pt x="393" y="2"/>
                    <a:pt x="385" y="4"/>
                  </a:cubicBezTo>
                  <a:cubicBezTo>
                    <a:pt x="310" y="36"/>
                    <a:pt x="246" y="79"/>
                    <a:pt x="182" y="132"/>
                  </a:cubicBezTo>
                  <a:cubicBezTo>
                    <a:pt x="150" y="164"/>
                    <a:pt x="118" y="186"/>
                    <a:pt x="86" y="217"/>
                  </a:cubicBezTo>
                  <a:cubicBezTo>
                    <a:pt x="65" y="249"/>
                    <a:pt x="33" y="281"/>
                    <a:pt x="12" y="313"/>
                  </a:cubicBezTo>
                  <a:cubicBezTo>
                    <a:pt x="1" y="324"/>
                    <a:pt x="1" y="345"/>
                    <a:pt x="1" y="367"/>
                  </a:cubicBezTo>
                  <a:cubicBezTo>
                    <a:pt x="10" y="384"/>
                    <a:pt x="33" y="402"/>
                    <a:pt x="58" y="402"/>
                  </a:cubicBezTo>
                  <a:cubicBezTo>
                    <a:pt x="64" y="402"/>
                    <a:pt x="70" y="401"/>
                    <a:pt x="76" y="399"/>
                  </a:cubicBezTo>
                  <a:cubicBezTo>
                    <a:pt x="118" y="377"/>
                    <a:pt x="150" y="356"/>
                    <a:pt x="182" y="335"/>
                  </a:cubicBezTo>
                  <a:cubicBezTo>
                    <a:pt x="225" y="313"/>
                    <a:pt x="257" y="292"/>
                    <a:pt x="289" y="260"/>
                  </a:cubicBezTo>
                  <a:cubicBezTo>
                    <a:pt x="342" y="207"/>
                    <a:pt x="406" y="154"/>
                    <a:pt x="449" y="79"/>
                  </a:cubicBezTo>
                  <a:cubicBezTo>
                    <a:pt x="459" y="68"/>
                    <a:pt x="459" y="47"/>
                    <a:pt x="459" y="36"/>
                  </a:cubicBezTo>
                  <a:cubicBezTo>
                    <a:pt x="451" y="12"/>
                    <a:pt x="431" y="0"/>
                    <a:pt x="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29"/>
          <p:cNvGrpSpPr/>
          <p:nvPr/>
        </p:nvGrpSpPr>
        <p:grpSpPr>
          <a:xfrm>
            <a:off x="914415" y="4171357"/>
            <a:ext cx="1371608" cy="1906551"/>
            <a:chOff x="787400" y="3327013"/>
            <a:chExt cx="1828810" cy="2553987"/>
          </a:xfrm>
        </p:grpSpPr>
        <p:sp>
          <p:nvSpPr>
            <p:cNvPr id="235" name="Google Shape;235;p29"/>
            <p:cNvSpPr/>
            <p:nvPr/>
          </p:nvSpPr>
          <p:spPr>
            <a:xfrm>
              <a:off x="787400" y="3327013"/>
              <a:ext cx="1828810" cy="1995922"/>
            </a:xfrm>
            <a:custGeom>
              <a:avLst/>
              <a:gdLst/>
              <a:ahLst/>
              <a:cxnLst/>
              <a:rect l="l" t="t" r="r" b="b"/>
              <a:pathLst>
                <a:path w="21124" h="23115" extrusionOk="0">
                  <a:moveTo>
                    <a:pt x="8936" y="0"/>
                  </a:moveTo>
                  <a:cubicBezTo>
                    <a:pt x="8458" y="0"/>
                    <a:pt x="8005" y="226"/>
                    <a:pt x="7891" y="691"/>
                  </a:cubicBezTo>
                  <a:cubicBezTo>
                    <a:pt x="7731" y="1341"/>
                    <a:pt x="7368" y="2098"/>
                    <a:pt x="7336" y="2780"/>
                  </a:cubicBezTo>
                  <a:cubicBezTo>
                    <a:pt x="7240" y="2613"/>
                    <a:pt x="7063" y="2538"/>
                    <a:pt x="6874" y="2538"/>
                  </a:cubicBezTo>
                  <a:cubicBezTo>
                    <a:pt x="6643" y="2538"/>
                    <a:pt x="6394" y="2651"/>
                    <a:pt x="6259" y="2844"/>
                  </a:cubicBezTo>
                  <a:cubicBezTo>
                    <a:pt x="6025" y="3196"/>
                    <a:pt x="6046" y="3655"/>
                    <a:pt x="6131" y="4081"/>
                  </a:cubicBezTo>
                  <a:cubicBezTo>
                    <a:pt x="6206" y="4497"/>
                    <a:pt x="6334" y="4924"/>
                    <a:pt x="6249" y="5340"/>
                  </a:cubicBezTo>
                  <a:cubicBezTo>
                    <a:pt x="5947" y="5145"/>
                    <a:pt x="5542" y="4972"/>
                    <a:pt x="5199" y="4972"/>
                  </a:cubicBezTo>
                  <a:cubicBezTo>
                    <a:pt x="4960" y="4972"/>
                    <a:pt x="4751" y="5056"/>
                    <a:pt x="4628" y="5276"/>
                  </a:cubicBezTo>
                  <a:cubicBezTo>
                    <a:pt x="4543" y="5436"/>
                    <a:pt x="4532" y="5617"/>
                    <a:pt x="4532" y="5787"/>
                  </a:cubicBezTo>
                  <a:cubicBezTo>
                    <a:pt x="4532" y="6299"/>
                    <a:pt x="4574" y="6811"/>
                    <a:pt x="4670" y="7312"/>
                  </a:cubicBezTo>
                  <a:cubicBezTo>
                    <a:pt x="4545" y="7156"/>
                    <a:pt x="4364" y="7089"/>
                    <a:pt x="4173" y="7089"/>
                  </a:cubicBezTo>
                  <a:cubicBezTo>
                    <a:pt x="3828" y="7089"/>
                    <a:pt x="3450" y="7310"/>
                    <a:pt x="3306" y="7632"/>
                  </a:cubicBezTo>
                  <a:cubicBezTo>
                    <a:pt x="3071" y="8144"/>
                    <a:pt x="3231" y="8741"/>
                    <a:pt x="3455" y="9264"/>
                  </a:cubicBezTo>
                  <a:cubicBezTo>
                    <a:pt x="2975" y="9008"/>
                    <a:pt x="2485" y="8741"/>
                    <a:pt x="1951" y="8666"/>
                  </a:cubicBezTo>
                  <a:cubicBezTo>
                    <a:pt x="1865" y="8654"/>
                    <a:pt x="1776" y="8648"/>
                    <a:pt x="1687" y="8648"/>
                  </a:cubicBezTo>
                  <a:cubicBezTo>
                    <a:pt x="1228" y="8648"/>
                    <a:pt x="758" y="8812"/>
                    <a:pt x="491" y="9178"/>
                  </a:cubicBezTo>
                  <a:cubicBezTo>
                    <a:pt x="0" y="9850"/>
                    <a:pt x="373" y="10799"/>
                    <a:pt x="768" y="11545"/>
                  </a:cubicBezTo>
                  <a:cubicBezTo>
                    <a:pt x="1024" y="12047"/>
                    <a:pt x="1290" y="12548"/>
                    <a:pt x="1546" y="13049"/>
                  </a:cubicBezTo>
                  <a:cubicBezTo>
                    <a:pt x="1481" y="13023"/>
                    <a:pt x="1417" y="13012"/>
                    <a:pt x="1353" y="13012"/>
                  </a:cubicBezTo>
                  <a:cubicBezTo>
                    <a:pt x="913" y="13012"/>
                    <a:pt x="528" y="13575"/>
                    <a:pt x="640" y="14041"/>
                  </a:cubicBezTo>
                  <a:cubicBezTo>
                    <a:pt x="768" y="14574"/>
                    <a:pt x="1269" y="14936"/>
                    <a:pt x="1749" y="15203"/>
                  </a:cubicBezTo>
                  <a:cubicBezTo>
                    <a:pt x="1685" y="15176"/>
                    <a:pt x="1621" y="15163"/>
                    <a:pt x="1559" y="15163"/>
                  </a:cubicBezTo>
                  <a:cubicBezTo>
                    <a:pt x="1131" y="15163"/>
                    <a:pt x="767" y="15749"/>
                    <a:pt x="906" y="16205"/>
                  </a:cubicBezTo>
                  <a:cubicBezTo>
                    <a:pt x="1077" y="16738"/>
                    <a:pt x="1610" y="17048"/>
                    <a:pt x="2101" y="17293"/>
                  </a:cubicBezTo>
                  <a:cubicBezTo>
                    <a:pt x="3359" y="17933"/>
                    <a:pt x="4681" y="18508"/>
                    <a:pt x="5779" y="19393"/>
                  </a:cubicBezTo>
                  <a:cubicBezTo>
                    <a:pt x="6878" y="20289"/>
                    <a:pt x="7763" y="21697"/>
                    <a:pt x="7763" y="23115"/>
                  </a:cubicBezTo>
                  <a:lnTo>
                    <a:pt x="12071" y="21228"/>
                  </a:lnTo>
                  <a:cubicBezTo>
                    <a:pt x="13563" y="20566"/>
                    <a:pt x="15067" y="19916"/>
                    <a:pt x="16474" y="19095"/>
                  </a:cubicBezTo>
                  <a:cubicBezTo>
                    <a:pt x="18149" y="18125"/>
                    <a:pt x="19748" y="16866"/>
                    <a:pt x="20569" y="15128"/>
                  </a:cubicBezTo>
                  <a:cubicBezTo>
                    <a:pt x="20921" y="14393"/>
                    <a:pt x="21123" y="13550"/>
                    <a:pt x="20910" y="12772"/>
                  </a:cubicBezTo>
                  <a:cubicBezTo>
                    <a:pt x="20693" y="12017"/>
                    <a:pt x="20005" y="11362"/>
                    <a:pt x="19224" y="11362"/>
                  </a:cubicBezTo>
                  <a:cubicBezTo>
                    <a:pt x="19200" y="11362"/>
                    <a:pt x="19175" y="11363"/>
                    <a:pt x="19151" y="11364"/>
                  </a:cubicBezTo>
                  <a:cubicBezTo>
                    <a:pt x="19641" y="10980"/>
                    <a:pt x="19460" y="10117"/>
                    <a:pt x="18927" y="9818"/>
                  </a:cubicBezTo>
                  <a:cubicBezTo>
                    <a:pt x="18740" y="9715"/>
                    <a:pt x="18534" y="9669"/>
                    <a:pt x="18325" y="9669"/>
                  </a:cubicBezTo>
                  <a:cubicBezTo>
                    <a:pt x="17927" y="9669"/>
                    <a:pt x="17518" y="9837"/>
                    <a:pt x="17210" y="10095"/>
                  </a:cubicBezTo>
                  <a:cubicBezTo>
                    <a:pt x="17263" y="9626"/>
                    <a:pt x="17306" y="9157"/>
                    <a:pt x="17338" y="8677"/>
                  </a:cubicBezTo>
                  <a:cubicBezTo>
                    <a:pt x="17349" y="8485"/>
                    <a:pt x="17349" y="8261"/>
                    <a:pt x="17199" y="8133"/>
                  </a:cubicBezTo>
                  <a:cubicBezTo>
                    <a:pt x="17113" y="8070"/>
                    <a:pt x="17009" y="8054"/>
                    <a:pt x="16904" y="8054"/>
                  </a:cubicBezTo>
                  <a:cubicBezTo>
                    <a:pt x="16867" y="8054"/>
                    <a:pt x="16831" y="8056"/>
                    <a:pt x="16794" y="8059"/>
                  </a:cubicBezTo>
                  <a:cubicBezTo>
                    <a:pt x="16080" y="8101"/>
                    <a:pt x="15387" y="8315"/>
                    <a:pt x="14779" y="8666"/>
                  </a:cubicBezTo>
                  <a:cubicBezTo>
                    <a:pt x="14843" y="7739"/>
                    <a:pt x="14800" y="6800"/>
                    <a:pt x="14651" y="5873"/>
                  </a:cubicBezTo>
                  <a:cubicBezTo>
                    <a:pt x="14598" y="5564"/>
                    <a:pt x="14523" y="5233"/>
                    <a:pt x="14299" y="5020"/>
                  </a:cubicBezTo>
                  <a:cubicBezTo>
                    <a:pt x="14142" y="4872"/>
                    <a:pt x="13933" y="4807"/>
                    <a:pt x="13718" y="4807"/>
                  </a:cubicBezTo>
                  <a:cubicBezTo>
                    <a:pt x="13481" y="4807"/>
                    <a:pt x="13236" y="4886"/>
                    <a:pt x="13041" y="5020"/>
                  </a:cubicBezTo>
                  <a:cubicBezTo>
                    <a:pt x="12668" y="5276"/>
                    <a:pt x="12433" y="5681"/>
                    <a:pt x="12209" y="6075"/>
                  </a:cubicBezTo>
                  <a:cubicBezTo>
                    <a:pt x="11847" y="5500"/>
                    <a:pt x="11975" y="4753"/>
                    <a:pt x="11911" y="4081"/>
                  </a:cubicBezTo>
                  <a:cubicBezTo>
                    <a:pt x="11851" y="3445"/>
                    <a:pt x="11429" y="2715"/>
                    <a:pt x="10828" y="2715"/>
                  </a:cubicBezTo>
                  <a:cubicBezTo>
                    <a:pt x="10785" y="2715"/>
                    <a:pt x="10740" y="2719"/>
                    <a:pt x="10695" y="2727"/>
                  </a:cubicBezTo>
                  <a:cubicBezTo>
                    <a:pt x="10631" y="1885"/>
                    <a:pt x="10524" y="978"/>
                    <a:pt x="9938" y="392"/>
                  </a:cubicBezTo>
                  <a:cubicBezTo>
                    <a:pt x="9683" y="133"/>
                    <a:pt x="9302" y="0"/>
                    <a:pt x="8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1459391" y="3327703"/>
              <a:ext cx="1156815" cy="1995232"/>
            </a:xfrm>
            <a:custGeom>
              <a:avLst/>
              <a:gdLst/>
              <a:ahLst/>
              <a:cxnLst/>
              <a:rect l="l" t="t" r="r" b="b"/>
              <a:pathLst>
                <a:path w="13362" h="23107" extrusionOk="0">
                  <a:moveTo>
                    <a:pt x="1142" y="0"/>
                  </a:moveTo>
                  <a:cubicBezTo>
                    <a:pt x="1142" y="0"/>
                    <a:pt x="1216" y="213"/>
                    <a:pt x="1376" y="1013"/>
                  </a:cubicBezTo>
                  <a:cubicBezTo>
                    <a:pt x="1547" y="1823"/>
                    <a:pt x="1749" y="3231"/>
                    <a:pt x="1824" y="3988"/>
                  </a:cubicBezTo>
                  <a:cubicBezTo>
                    <a:pt x="1888" y="4734"/>
                    <a:pt x="2069" y="8328"/>
                    <a:pt x="2069" y="8328"/>
                  </a:cubicBezTo>
                  <a:lnTo>
                    <a:pt x="2112" y="11164"/>
                  </a:lnTo>
                  <a:lnTo>
                    <a:pt x="2101" y="14086"/>
                  </a:lnTo>
                  <a:cubicBezTo>
                    <a:pt x="2101" y="14086"/>
                    <a:pt x="2005" y="17274"/>
                    <a:pt x="1408" y="19130"/>
                  </a:cubicBezTo>
                  <a:cubicBezTo>
                    <a:pt x="800" y="20985"/>
                    <a:pt x="534" y="21838"/>
                    <a:pt x="534" y="21838"/>
                  </a:cubicBezTo>
                  <a:lnTo>
                    <a:pt x="1" y="23107"/>
                  </a:lnTo>
                  <a:lnTo>
                    <a:pt x="4309" y="21220"/>
                  </a:lnTo>
                  <a:cubicBezTo>
                    <a:pt x="5801" y="20558"/>
                    <a:pt x="7305" y="19908"/>
                    <a:pt x="8712" y="19087"/>
                  </a:cubicBezTo>
                  <a:cubicBezTo>
                    <a:pt x="10387" y="18117"/>
                    <a:pt x="11986" y="16858"/>
                    <a:pt x="12807" y="15120"/>
                  </a:cubicBezTo>
                  <a:cubicBezTo>
                    <a:pt x="13159" y="14385"/>
                    <a:pt x="13361" y="13542"/>
                    <a:pt x="13148" y="12764"/>
                  </a:cubicBezTo>
                  <a:cubicBezTo>
                    <a:pt x="12931" y="12009"/>
                    <a:pt x="12243" y="11354"/>
                    <a:pt x="11462" y="11354"/>
                  </a:cubicBezTo>
                  <a:cubicBezTo>
                    <a:pt x="11438" y="11354"/>
                    <a:pt x="11413" y="11355"/>
                    <a:pt x="11389" y="11356"/>
                  </a:cubicBezTo>
                  <a:cubicBezTo>
                    <a:pt x="11879" y="10972"/>
                    <a:pt x="11698" y="10109"/>
                    <a:pt x="11165" y="9810"/>
                  </a:cubicBezTo>
                  <a:cubicBezTo>
                    <a:pt x="10978" y="9707"/>
                    <a:pt x="10772" y="9661"/>
                    <a:pt x="10563" y="9661"/>
                  </a:cubicBezTo>
                  <a:cubicBezTo>
                    <a:pt x="10165" y="9661"/>
                    <a:pt x="9756" y="9829"/>
                    <a:pt x="9448" y="10087"/>
                  </a:cubicBezTo>
                  <a:cubicBezTo>
                    <a:pt x="9501" y="9618"/>
                    <a:pt x="9544" y="9149"/>
                    <a:pt x="9576" y="8669"/>
                  </a:cubicBezTo>
                  <a:cubicBezTo>
                    <a:pt x="9587" y="8477"/>
                    <a:pt x="9587" y="8253"/>
                    <a:pt x="9437" y="8125"/>
                  </a:cubicBezTo>
                  <a:cubicBezTo>
                    <a:pt x="9351" y="8062"/>
                    <a:pt x="9247" y="8046"/>
                    <a:pt x="9142" y="8046"/>
                  </a:cubicBezTo>
                  <a:cubicBezTo>
                    <a:pt x="9105" y="8046"/>
                    <a:pt x="9069" y="8048"/>
                    <a:pt x="9032" y="8051"/>
                  </a:cubicBezTo>
                  <a:cubicBezTo>
                    <a:pt x="8318" y="8093"/>
                    <a:pt x="7625" y="8307"/>
                    <a:pt x="7017" y="8658"/>
                  </a:cubicBezTo>
                  <a:cubicBezTo>
                    <a:pt x="7081" y="7731"/>
                    <a:pt x="7038" y="6792"/>
                    <a:pt x="6889" y="5865"/>
                  </a:cubicBezTo>
                  <a:cubicBezTo>
                    <a:pt x="6836" y="5556"/>
                    <a:pt x="6761" y="5225"/>
                    <a:pt x="6537" y="5012"/>
                  </a:cubicBezTo>
                  <a:cubicBezTo>
                    <a:pt x="6380" y="4864"/>
                    <a:pt x="6171" y="4799"/>
                    <a:pt x="5956" y="4799"/>
                  </a:cubicBezTo>
                  <a:cubicBezTo>
                    <a:pt x="5719" y="4799"/>
                    <a:pt x="5474" y="4878"/>
                    <a:pt x="5279" y="5012"/>
                  </a:cubicBezTo>
                  <a:cubicBezTo>
                    <a:pt x="4906" y="5268"/>
                    <a:pt x="4671" y="5673"/>
                    <a:pt x="4447" y="6067"/>
                  </a:cubicBezTo>
                  <a:cubicBezTo>
                    <a:pt x="4085" y="5492"/>
                    <a:pt x="4213" y="4745"/>
                    <a:pt x="4149" y="4073"/>
                  </a:cubicBezTo>
                  <a:cubicBezTo>
                    <a:pt x="4089" y="3437"/>
                    <a:pt x="3667" y="2707"/>
                    <a:pt x="3066" y="2707"/>
                  </a:cubicBezTo>
                  <a:cubicBezTo>
                    <a:pt x="3023" y="2707"/>
                    <a:pt x="2978" y="2711"/>
                    <a:pt x="2933" y="2719"/>
                  </a:cubicBezTo>
                  <a:cubicBezTo>
                    <a:pt x="2869" y="1877"/>
                    <a:pt x="2762" y="970"/>
                    <a:pt x="2176" y="384"/>
                  </a:cubicBezTo>
                  <a:cubicBezTo>
                    <a:pt x="1963" y="171"/>
                    <a:pt x="1664" y="43"/>
                    <a:pt x="1366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923062" y="3345836"/>
              <a:ext cx="1647869" cy="2535163"/>
            </a:xfrm>
            <a:custGeom>
              <a:avLst/>
              <a:gdLst/>
              <a:ahLst/>
              <a:cxnLst/>
              <a:rect l="l" t="t" r="r" b="b"/>
              <a:pathLst>
                <a:path w="19034" h="29360" extrusionOk="0">
                  <a:moveTo>
                    <a:pt x="7424" y="1"/>
                  </a:moveTo>
                  <a:cubicBezTo>
                    <a:pt x="7420" y="1"/>
                    <a:pt x="7415" y="1"/>
                    <a:pt x="7411" y="3"/>
                  </a:cubicBezTo>
                  <a:cubicBezTo>
                    <a:pt x="7379" y="3"/>
                    <a:pt x="7369" y="35"/>
                    <a:pt x="7369" y="57"/>
                  </a:cubicBezTo>
                  <a:cubicBezTo>
                    <a:pt x="7880" y="2413"/>
                    <a:pt x="8083" y="4823"/>
                    <a:pt x="8168" y="7233"/>
                  </a:cubicBezTo>
                  <a:lnTo>
                    <a:pt x="8040" y="6870"/>
                  </a:lnTo>
                  <a:lnTo>
                    <a:pt x="7880" y="6518"/>
                  </a:lnTo>
                  <a:cubicBezTo>
                    <a:pt x="7646" y="6071"/>
                    <a:pt x="7369" y="5644"/>
                    <a:pt x="7091" y="5228"/>
                  </a:cubicBezTo>
                  <a:cubicBezTo>
                    <a:pt x="6804" y="4812"/>
                    <a:pt x="6526" y="4397"/>
                    <a:pt x="6292" y="3959"/>
                  </a:cubicBezTo>
                  <a:cubicBezTo>
                    <a:pt x="6068" y="3522"/>
                    <a:pt x="5887" y="3053"/>
                    <a:pt x="5823" y="2562"/>
                  </a:cubicBezTo>
                  <a:lnTo>
                    <a:pt x="5823" y="2552"/>
                  </a:lnTo>
                  <a:cubicBezTo>
                    <a:pt x="5812" y="2530"/>
                    <a:pt x="5791" y="2509"/>
                    <a:pt x="5759" y="2509"/>
                  </a:cubicBezTo>
                  <a:cubicBezTo>
                    <a:pt x="5737" y="2520"/>
                    <a:pt x="5716" y="2541"/>
                    <a:pt x="5727" y="2573"/>
                  </a:cubicBezTo>
                  <a:lnTo>
                    <a:pt x="5780" y="2946"/>
                  </a:lnTo>
                  <a:lnTo>
                    <a:pt x="5876" y="3320"/>
                  </a:lnTo>
                  <a:lnTo>
                    <a:pt x="6004" y="3682"/>
                  </a:lnTo>
                  <a:lnTo>
                    <a:pt x="6164" y="4023"/>
                  </a:lnTo>
                  <a:cubicBezTo>
                    <a:pt x="6388" y="4482"/>
                    <a:pt x="6665" y="4908"/>
                    <a:pt x="6942" y="5324"/>
                  </a:cubicBezTo>
                  <a:cubicBezTo>
                    <a:pt x="7230" y="5740"/>
                    <a:pt x="7507" y="6156"/>
                    <a:pt x="7742" y="6593"/>
                  </a:cubicBezTo>
                  <a:cubicBezTo>
                    <a:pt x="7944" y="6988"/>
                    <a:pt x="8104" y="7404"/>
                    <a:pt x="8190" y="7841"/>
                  </a:cubicBezTo>
                  <a:cubicBezTo>
                    <a:pt x="8211" y="9024"/>
                    <a:pt x="8222" y="10197"/>
                    <a:pt x="8222" y="11381"/>
                  </a:cubicBezTo>
                  <a:cubicBezTo>
                    <a:pt x="8232" y="11551"/>
                    <a:pt x="8232" y="11722"/>
                    <a:pt x="8232" y="11893"/>
                  </a:cubicBezTo>
                  <a:cubicBezTo>
                    <a:pt x="8211" y="11775"/>
                    <a:pt x="8179" y="11658"/>
                    <a:pt x="8158" y="11541"/>
                  </a:cubicBezTo>
                  <a:cubicBezTo>
                    <a:pt x="8062" y="11200"/>
                    <a:pt x="7944" y="10858"/>
                    <a:pt x="7806" y="10538"/>
                  </a:cubicBezTo>
                  <a:cubicBezTo>
                    <a:pt x="7529" y="9877"/>
                    <a:pt x="7166" y="9270"/>
                    <a:pt x="6761" y="8683"/>
                  </a:cubicBezTo>
                  <a:cubicBezTo>
                    <a:pt x="6569" y="8395"/>
                    <a:pt x="6356" y="8107"/>
                    <a:pt x="6142" y="7830"/>
                  </a:cubicBezTo>
                  <a:cubicBezTo>
                    <a:pt x="5918" y="7553"/>
                    <a:pt x="5705" y="7276"/>
                    <a:pt x="5492" y="6998"/>
                  </a:cubicBezTo>
                  <a:cubicBezTo>
                    <a:pt x="5289" y="6721"/>
                    <a:pt x="5097" y="6423"/>
                    <a:pt x="4948" y="6113"/>
                  </a:cubicBezTo>
                  <a:cubicBezTo>
                    <a:pt x="4884" y="5953"/>
                    <a:pt x="4820" y="5793"/>
                    <a:pt x="4778" y="5623"/>
                  </a:cubicBezTo>
                  <a:cubicBezTo>
                    <a:pt x="4746" y="5463"/>
                    <a:pt x="4724" y="5292"/>
                    <a:pt x="4724" y="5122"/>
                  </a:cubicBezTo>
                  <a:lnTo>
                    <a:pt x="4724" y="5111"/>
                  </a:lnTo>
                  <a:cubicBezTo>
                    <a:pt x="4724" y="5090"/>
                    <a:pt x="4703" y="5068"/>
                    <a:pt x="4682" y="5068"/>
                  </a:cubicBezTo>
                  <a:cubicBezTo>
                    <a:pt x="4650" y="5068"/>
                    <a:pt x="4628" y="5090"/>
                    <a:pt x="4628" y="5111"/>
                  </a:cubicBezTo>
                  <a:cubicBezTo>
                    <a:pt x="4618" y="5292"/>
                    <a:pt x="4639" y="5473"/>
                    <a:pt x="4671" y="5655"/>
                  </a:cubicBezTo>
                  <a:cubicBezTo>
                    <a:pt x="4703" y="5825"/>
                    <a:pt x="4767" y="5996"/>
                    <a:pt x="4831" y="6167"/>
                  </a:cubicBezTo>
                  <a:cubicBezTo>
                    <a:pt x="4969" y="6497"/>
                    <a:pt x="5161" y="6796"/>
                    <a:pt x="5364" y="7084"/>
                  </a:cubicBezTo>
                  <a:cubicBezTo>
                    <a:pt x="5577" y="7382"/>
                    <a:pt x="5801" y="7649"/>
                    <a:pt x="6004" y="7926"/>
                  </a:cubicBezTo>
                  <a:cubicBezTo>
                    <a:pt x="6217" y="8214"/>
                    <a:pt x="6430" y="8491"/>
                    <a:pt x="6622" y="8779"/>
                  </a:cubicBezTo>
                  <a:cubicBezTo>
                    <a:pt x="6825" y="9067"/>
                    <a:pt x="7017" y="9366"/>
                    <a:pt x="7187" y="9664"/>
                  </a:cubicBezTo>
                  <a:cubicBezTo>
                    <a:pt x="7358" y="9973"/>
                    <a:pt x="7518" y="10283"/>
                    <a:pt x="7667" y="10592"/>
                  </a:cubicBezTo>
                  <a:cubicBezTo>
                    <a:pt x="7806" y="10912"/>
                    <a:pt x="7923" y="11242"/>
                    <a:pt x="8019" y="11573"/>
                  </a:cubicBezTo>
                  <a:cubicBezTo>
                    <a:pt x="8115" y="11914"/>
                    <a:pt x="8179" y="12255"/>
                    <a:pt x="8222" y="12596"/>
                  </a:cubicBezTo>
                  <a:lnTo>
                    <a:pt x="8222" y="12607"/>
                  </a:lnTo>
                  <a:cubicBezTo>
                    <a:pt x="8222" y="12607"/>
                    <a:pt x="8222" y="12618"/>
                    <a:pt x="8232" y="12628"/>
                  </a:cubicBezTo>
                  <a:cubicBezTo>
                    <a:pt x="8222" y="13481"/>
                    <a:pt x="8211" y="14324"/>
                    <a:pt x="8147" y="15177"/>
                  </a:cubicBezTo>
                  <a:cubicBezTo>
                    <a:pt x="8115" y="15678"/>
                    <a:pt x="8062" y="16190"/>
                    <a:pt x="7987" y="16691"/>
                  </a:cubicBezTo>
                  <a:cubicBezTo>
                    <a:pt x="7966" y="16446"/>
                    <a:pt x="7934" y="16201"/>
                    <a:pt x="7891" y="15966"/>
                  </a:cubicBezTo>
                  <a:cubicBezTo>
                    <a:pt x="7817" y="15486"/>
                    <a:pt x="7689" y="15028"/>
                    <a:pt x="7550" y="14569"/>
                  </a:cubicBezTo>
                  <a:cubicBezTo>
                    <a:pt x="7401" y="14111"/>
                    <a:pt x="7230" y="13673"/>
                    <a:pt x="7027" y="13236"/>
                  </a:cubicBezTo>
                  <a:cubicBezTo>
                    <a:pt x="6825" y="12799"/>
                    <a:pt x="6601" y="12383"/>
                    <a:pt x="6345" y="11967"/>
                  </a:cubicBezTo>
                  <a:cubicBezTo>
                    <a:pt x="6089" y="11562"/>
                    <a:pt x="5823" y="11168"/>
                    <a:pt x="5524" y="10794"/>
                  </a:cubicBezTo>
                  <a:cubicBezTo>
                    <a:pt x="5225" y="10421"/>
                    <a:pt x="4916" y="10059"/>
                    <a:pt x="4618" y="9696"/>
                  </a:cubicBezTo>
                  <a:cubicBezTo>
                    <a:pt x="4319" y="9323"/>
                    <a:pt x="4031" y="8950"/>
                    <a:pt x="3797" y="8544"/>
                  </a:cubicBezTo>
                  <a:cubicBezTo>
                    <a:pt x="3551" y="8150"/>
                    <a:pt x="3359" y="7713"/>
                    <a:pt x="3263" y="7254"/>
                  </a:cubicBezTo>
                  <a:cubicBezTo>
                    <a:pt x="3253" y="7222"/>
                    <a:pt x="3231" y="7212"/>
                    <a:pt x="3199" y="7212"/>
                  </a:cubicBezTo>
                  <a:cubicBezTo>
                    <a:pt x="3178" y="7222"/>
                    <a:pt x="3157" y="7244"/>
                    <a:pt x="3167" y="7276"/>
                  </a:cubicBezTo>
                  <a:cubicBezTo>
                    <a:pt x="3253" y="7745"/>
                    <a:pt x="3434" y="8193"/>
                    <a:pt x="3679" y="8608"/>
                  </a:cubicBezTo>
                  <a:cubicBezTo>
                    <a:pt x="3914" y="9035"/>
                    <a:pt x="4212" y="9408"/>
                    <a:pt x="4500" y="9781"/>
                  </a:cubicBezTo>
                  <a:cubicBezTo>
                    <a:pt x="4799" y="10155"/>
                    <a:pt x="5108" y="10517"/>
                    <a:pt x="5396" y="10890"/>
                  </a:cubicBezTo>
                  <a:cubicBezTo>
                    <a:pt x="5684" y="11264"/>
                    <a:pt x="5950" y="11658"/>
                    <a:pt x="6196" y="12063"/>
                  </a:cubicBezTo>
                  <a:cubicBezTo>
                    <a:pt x="6452" y="12458"/>
                    <a:pt x="6676" y="12874"/>
                    <a:pt x="6878" y="13300"/>
                  </a:cubicBezTo>
                  <a:cubicBezTo>
                    <a:pt x="7081" y="13727"/>
                    <a:pt x="7262" y="14164"/>
                    <a:pt x="7411" y="14612"/>
                  </a:cubicBezTo>
                  <a:cubicBezTo>
                    <a:pt x="7689" y="15454"/>
                    <a:pt x="7859" y="16328"/>
                    <a:pt x="7902" y="17213"/>
                  </a:cubicBezTo>
                  <a:cubicBezTo>
                    <a:pt x="7806" y="17725"/>
                    <a:pt x="7699" y="18226"/>
                    <a:pt x="7571" y="18728"/>
                  </a:cubicBezTo>
                  <a:cubicBezTo>
                    <a:pt x="7529" y="18365"/>
                    <a:pt x="7475" y="18013"/>
                    <a:pt x="7401" y="17651"/>
                  </a:cubicBezTo>
                  <a:cubicBezTo>
                    <a:pt x="7305" y="17171"/>
                    <a:pt x="7166" y="16702"/>
                    <a:pt x="7006" y="16232"/>
                  </a:cubicBezTo>
                  <a:cubicBezTo>
                    <a:pt x="6686" y="15305"/>
                    <a:pt x="6270" y="14409"/>
                    <a:pt x="5727" y="13577"/>
                  </a:cubicBezTo>
                  <a:cubicBezTo>
                    <a:pt x="5460" y="13162"/>
                    <a:pt x="5161" y="12778"/>
                    <a:pt x="4831" y="12404"/>
                  </a:cubicBezTo>
                  <a:cubicBezTo>
                    <a:pt x="4511" y="12031"/>
                    <a:pt x="4148" y="11690"/>
                    <a:pt x="3797" y="11349"/>
                  </a:cubicBezTo>
                  <a:cubicBezTo>
                    <a:pt x="3455" y="11008"/>
                    <a:pt x="3103" y="10666"/>
                    <a:pt x="2794" y="10293"/>
                  </a:cubicBezTo>
                  <a:cubicBezTo>
                    <a:pt x="2485" y="9920"/>
                    <a:pt x="2218" y="9515"/>
                    <a:pt x="2037" y="9067"/>
                  </a:cubicBezTo>
                  <a:cubicBezTo>
                    <a:pt x="2029" y="9051"/>
                    <a:pt x="2010" y="9041"/>
                    <a:pt x="1992" y="9041"/>
                  </a:cubicBezTo>
                  <a:cubicBezTo>
                    <a:pt x="1985" y="9041"/>
                    <a:pt x="1979" y="9043"/>
                    <a:pt x="1973" y="9046"/>
                  </a:cubicBezTo>
                  <a:cubicBezTo>
                    <a:pt x="1941" y="9056"/>
                    <a:pt x="1931" y="9078"/>
                    <a:pt x="1941" y="9110"/>
                  </a:cubicBezTo>
                  <a:cubicBezTo>
                    <a:pt x="2037" y="9334"/>
                    <a:pt x="2144" y="9557"/>
                    <a:pt x="2272" y="9771"/>
                  </a:cubicBezTo>
                  <a:cubicBezTo>
                    <a:pt x="2400" y="9984"/>
                    <a:pt x="2538" y="10187"/>
                    <a:pt x="2698" y="10378"/>
                  </a:cubicBezTo>
                  <a:cubicBezTo>
                    <a:pt x="3007" y="10762"/>
                    <a:pt x="3349" y="11114"/>
                    <a:pt x="3701" y="11455"/>
                  </a:cubicBezTo>
                  <a:cubicBezTo>
                    <a:pt x="4042" y="11807"/>
                    <a:pt x="4394" y="12138"/>
                    <a:pt x="4714" y="12511"/>
                  </a:cubicBezTo>
                  <a:cubicBezTo>
                    <a:pt x="5033" y="12874"/>
                    <a:pt x="5332" y="13258"/>
                    <a:pt x="5588" y="13673"/>
                  </a:cubicBezTo>
                  <a:cubicBezTo>
                    <a:pt x="6633" y="15273"/>
                    <a:pt x="7273" y="17128"/>
                    <a:pt x="7497" y="19037"/>
                  </a:cubicBezTo>
                  <a:cubicBezTo>
                    <a:pt x="7411" y="19367"/>
                    <a:pt x="7305" y="19709"/>
                    <a:pt x="7198" y="20039"/>
                  </a:cubicBezTo>
                  <a:cubicBezTo>
                    <a:pt x="7113" y="19677"/>
                    <a:pt x="7006" y="19314"/>
                    <a:pt x="6878" y="18962"/>
                  </a:cubicBezTo>
                  <a:cubicBezTo>
                    <a:pt x="6718" y="18536"/>
                    <a:pt x="6526" y="18131"/>
                    <a:pt x="6313" y="17725"/>
                  </a:cubicBezTo>
                  <a:cubicBezTo>
                    <a:pt x="5876" y="16936"/>
                    <a:pt x="5311" y="16211"/>
                    <a:pt x="4618" y="15614"/>
                  </a:cubicBezTo>
                  <a:cubicBezTo>
                    <a:pt x="3925" y="15028"/>
                    <a:pt x="3114" y="14580"/>
                    <a:pt x="2240" y="14324"/>
                  </a:cubicBezTo>
                  <a:cubicBezTo>
                    <a:pt x="1813" y="14196"/>
                    <a:pt x="1376" y="14100"/>
                    <a:pt x="1003" y="13876"/>
                  </a:cubicBezTo>
                  <a:cubicBezTo>
                    <a:pt x="619" y="13652"/>
                    <a:pt x="310" y="13321"/>
                    <a:pt x="107" y="12938"/>
                  </a:cubicBezTo>
                  <a:cubicBezTo>
                    <a:pt x="99" y="12922"/>
                    <a:pt x="80" y="12912"/>
                    <a:pt x="62" y="12912"/>
                  </a:cubicBezTo>
                  <a:cubicBezTo>
                    <a:pt x="55" y="12912"/>
                    <a:pt x="49" y="12913"/>
                    <a:pt x="43" y="12916"/>
                  </a:cubicBezTo>
                  <a:cubicBezTo>
                    <a:pt x="11" y="12927"/>
                    <a:pt x="1" y="12959"/>
                    <a:pt x="22" y="12980"/>
                  </a:cubicBezTo>
                  <a:cubicBezTo>
                    <a:pt x="224" y="13385"/>
                    <a:pt x="534" y="13748"/>
                    <a:pt x="928" y="13983"/>
                  </a:cubicBezTo>
                  <a:cubicBezTo>
                    <a:pt x="1333" y="14228"/>
                    <a:pt x="1781" y="14334"/>
                    <a:pt x="2208" y="14462"/>
                  </a:cubicBezTo>
                  <a:cubicBezTo>
                    <a:pt x="3061" y="14718"/>
                    <a:pt x="3839" y="15166"/>
                    <a:pt x="4511" y="15742"/>
                  </a:cubicBezTo>
                  <a:cubicBezTo>
                    <a:pt x="5183" y="16318"/>
                    <a:pt x="5748" y="17032"/>
                    <a:pt x="6185" y="17800"/>
                  </a:cubicBezTo>
                  <a:cubicBezTo>
                    <a:pt x="6398" y="18194"/>
                    <a:pt x="6590" y="18600"/>
                    <a:pt x="6750" y="19016"/>
                  </a:cubicBezTo>
                  <a:cubicBezTo>
                    <a:pt x="6910" y="19410"/>
                    <a:pt x="7038" y="19826"/>
                    <a:pt x="7145" y="20242"/>
                  </a:cubicBezTo>
                  <a:cubicBezTo>
                    <a:pt x="6921" y="20935"/>
                    <a:pt x="6665" y="21607"/>
                    <a:pt x="6398" y="22278"/>
                  </a:cubicBezTo>
                  <a:cubicBezTo>
                    <a:pt x="6377" y="21927"/>
                    <a:pt x="6334" y="21575"/>
                    <a:pt x="6260" y="21223"/>
                  </a:cubicBezTo>
                  <a:cubicBezTo>
                    <a:pt x="6164" y="20796"/>
                    <a:pt x="6014" y="20380"/>
                    <a:pt x="5844" y="19975"/>
                  </a:cubicBezTo>
                  <a:cubicBezTo>
                    <a:pt x="5492" y="19175"/>
                    <a:pt x="5012" y="18429"/>
                    <a:pt x="4415" y="17779"/>
                  </a:cubicBezTo>
                  <a:cubicBezTo>
                    <a:pt x="3829" y="17139"/>
                    <a:pt x="3146" y="16584"/>
                    <a:pt x="2410" y="16105"/>
                  </a:cubicBezTo>
                  <a:cubicBezTo>
                    <a:pt x="2037" y="15870"/>
                    <a:pt x="1664" y="15657"/>
                    <a:pt x="1269" y="15454"/>
                  </a:cubicBezTo>
                  <a:cubicBezTo>
                    <a:pt x="886" y="15262"/>
                    <a:pt x="480" y="15092"/>
                    <a:pt x="75" y="14932"/>
                  </a:cubicBezTo>
                  <a:cubicBezTo>
                    <a:pt x="69" y="14929"/>
                    <a:pt x="63" y="14927"/>
                    <a:pt x="56" y="14927"/>
                  </a:cubicBezTo>
                  <a:cubicBezTo>
                    <a:pt x="38" y="14927"/>
                    <a:pt x="19" y="14937"/>
                    <a:pt x="11" y="14953"/>
                  </a:cubicBezTo>
                  <a:cubicBezTo>
                    <a:pt x="1" y="14985"/>
                    <a:pt x="22" y="15006"/>
                    <a:pt x="43" y="15017"/>
                  </a:cubicBezTo>
                  <a:cubicBezTo>
                    <a:pt x="438" y="15188"/>
                    <a:pt x="832" y="15369"/>
                    <a:pt x="1216" y="15571"/>
                  </a:cubicBezTo>
                  <a:cubicBezTo>
                    <a:pt x="1600" y="15774"/>
                    <a:pt x="1973" y="15998"/>
                    <a:pt x="2325" y="16232"/>
                  </a:cubicBezTo>
                  <a:cubicBezTo>
                    <a:pt x="3050" y="16702"/>
                    <a:pt x="3722" y="17256"/>
                    <a:pt x="4298" y="17896"/>
                  </a:cubicBezTo>
                  <a:cubicBezTo>
                    <a:pt x="4874" y="18536"/>
                    <a:pt x="5353" y="19250"/>
                    <a:pt x="5705" y="20039"/>
                  </a:cubicBezTo>
                  <a:cubicBezTo>
                    <a:pt x="5876" y="20434"/>
                    <a:pt x="6025" y="20839"/>
                    <a:pt x="6121" y="21255"/>
                  </a:cubicBezTo>
                  <a:cubicBezTo>
                    <a:pt x="6228" y="21671"/>
                    <a:pt x="6281" y="22097"/>
                    <a:pt x="6302" y="22524"/>
                  </a:cubicBezTo>
                  <a:cubicBezTo>
                    <a:pt x="5823" y="23675"/>
                    <a:pt x="5289" y="24806"/>
                    <a:pt x="4724" y="25925"/>
                  </a:cubicBezTo>
                  <a:cubicBezTo>
                    <a:pt x="4148" y="27055"/>
                    <a:pt x="3551" y="28164"/>
                    <a:pt x="2954" y="29284"/>
                  </a:cubicBezTo>
                  <a:cubicBezTo>
                    <a:pt x="2933" y="29305"/>
                    <a:pt x="2944" y="29337"/>
                    <a:pt x="2976" y="29348"/>
                  </a:cubicBezTo>
                  <a:cubicBezTo>
                    <a:pt x="2983" y="29356"/>
                    <a:pt x="2992" y="29359"/>
                    <a:pt x="3001" y="29359"/>
                  </a:cubicBezTo>
                  <a:cubicBezTo>
                    <a:pt x="3017" y="29359"/>
                    <a:pt x="3033" y="29347"/>
                    <a:pt x="3039" y="29327"/>
                  </a:cubicBezTo>
                  <a:cubicBezTo>
                    <a:pt x="3658" y="28218"/>
                    <a:pt x="4266" y="27109"/>
                    <a:pt x="4842" y="25989"/>
                  </a:cubicBezTo>
                  <a:cubicBezTo>
                    <a:pt x="5428" y="24859"/>
                    <a:pt x="5972" y="23718"/>
                    <a:pt x="6452" y="22545"/>
                  </a:cubicBezTo>
                  <a:cubicBezTo>
                    <a:pt x="6516" y="22396"/>
                    <a:pt x="6580" y="22246"/>
                    <a:pt x="6644" y="22087"/>
                  </a:cubicBezTo>
                  <a:cubicBezTo>
                    <a:pt x="6899" y="21585"/>
                    <a:pt x="7241" y="21116"/>
                    <a:pt x="7625" y="20700"/>
                  </a:cubicBezTo>
                  <a:cubicBezTo>
                    <a:pt x="8104" y="20178"/>
                    <a:pt x="8670" y="19719"/>
                    <a:pt x="9245" y="19303"/>
                  </a:cubicBezTo>
                  <a:cubicBezTo>
                    <a:pt x="10429" y="18472"/>
                    <a:pt x="11794" y="17981"/>
                    <a:pt x="13169" y="17555"/>
                  </a:cubicBezTo>
                  <a:cubicBezTo>
                    <a:pt x="13852" y="17331"/>
                    <a:pt x="14545" y="17118"/>
                    <a:pt x="15217" y="16862"/>
                  </a:cubicBezTo>
                  <a:cubicBezTo>
                    <a:pt x="15899" y="16595"/>
                    <a:pt x="16560" y="16275"/>
                    <a:pt x="17147" y="15838"/>
                  </a:cubicBezTo>
                  <a:cubicBezTo>
                    <a:pt x="17733" y="15411"/>
                    <a:pt x="18256" y="14868"/>
                    <a:pt x="18607" y="14217"/>
                  </a:cubicBezTo>
                  <a:cubicBezTo>
                    <a:pt x="18778" y="13897"/>
                    <a:pt x="18906" y="13545"/>
                    <a:pt x="18970" y="13183"/>
                  </a:cubicBezTo>
                  <a:cubicBezTo>
                    <a:pt x="19034" y="12820"/>
                    <a:pt x="19023" y="12447"/>
                    <a:pt x="18927" y="12085"/>
                  </a:cubicBezTo>
                  <a:cubicBezTo>
                    <a:pt x="18917" y="12063"/>
                    <a:pt x="18895" y="12053"/>
                    <a:pt x="18863" y="12053"/>
                  </a:cubicBezTo>
                  <a:cubicBezTo>
                    <a:pt x="18842" y="12063"/>
                    <a:pt x="18821" y="12085"/>
                    <a:pt x="18831" y="12117"/>
                  </a:cubicBezTo>
                  <a:cubicBezTo>
                    <a:pt x="18917" y="12458"/>
                    <a:pt x="18917" y="12820"/>
                    <a:pt x="18853" y="13162"/>
                  </a:cubicBezTo>
                  <a:cubicBezTo>
                    <a:pt x="18789" y="13513"/>
                    <a:pt x="18661" y="13844"/>
                    <a:pt x="18490" y="14164"/>
                  </a:cubicBezTo>
                  <a:cubicBezTo>
                    <a:pt x="18149" y="14782"/>
                    <a:pt x="17637" y="15305"/>
                    <a:pt x="17061" y="15721"/>
                  </a:cubicBezTo>
                  <a:cubicBezTo>
                    <a:pt x="16486" y="16137"/>
                    <a:pt x="15835" y="16456"/>
                    <a:pt x="15163" y="16712"/>
                  </a:cubicBezTo>
                  <a:cubicBezTo>
                    <a:pt x="14492" y="16968"/>
                    <a:pt x="13809" y="17171"/>
                    <a:pt x="13116" y="17395"/>
                  </a:cubicBezTo>
                  <a:cubicBezTo>
                    <a:pt x="11740" y="17832"/>
                    <a:pt x="10354" y="18333"/>
                    <a:pt x="9160" y="19175"/>
                  </a:cubicBezTo>
                  <a:cubicBezTo>
                    <a:pt x="8574" y="19602"/>
                    <a:pt x="8008" y="20071"/>
                    <a:pt x="7518" y="20604"/>
                  </a:cubicBezTo>
                  <a:cubicBezTo>
                    <a:pt x="7294" y="20860"/>
                    <a:pt x="7091" y="21127"/>
                    <a:pt x="6899" y="21404"/>
                  </a:cubicBezTo>
                  <a:cubicBezTo>
                    <a:pt x="7187" y="20626"/>
                    <a:pt x="7443" y="19837"/>
                    <a:pt x="7667" y="19037"/>
                  </a:cubicBezTo>
                  <a:cubicBezTo>
                    <a:pt x="8136" y="18077"/>
                    <a:pt x="8819" y="17235"/>
                    <a:pt x="9661" y="16584"/>
                  </a:cubicBezTo>
                  <a:cubicBezTo>
                    <a:pt x="10525" y="15913"/>
                    <a:pt x="11559" y="15454"/>
                    <a:pt x="12626" y="15198"/>
                  </a:cubicBezTo>
                  <a:cubicBezTo>
                    <a:pt x="13169" y="15070"/>
                    <a:pt x="13713" y="14953"/>
                    <a:pt x="14246" y="14750"/>
                  </a:cubicBezTo>
                  <a:cubicBezTo>
                    <a:pt x="14769" y="14537"/>
                    <a:pt x="15249" y="14228"/>
                    <a:pt x="15686" y="13876"/>
                  </a:cubicBezTo>
                  <a:cubicBezTo>
                    <a:pt x="16134" y="13535"/>
                    <a:pt x="16550" y="13162"/>
                    <a:pt x="16912" y="12735"/>
                  </a:cubicBezTo>
                  <a:cubicBezTo>
                    <a:pt x="17275" y="12298"/>
                    <a:pt x="17563" y="11797"/>
                    <a:pt x="17680" y="11242"/>
                  </a:cubicBezTo>
                  <a:cubicBezTo>
                    <a:pt x="17690" y="11210"/>
                    <a:pt x="17669" y="11189"/>
                    <a:pt x="17648" y="11178"/>
                  </a:cubicBezTo>
                  <a:cubicBezTo>
                    <a:pt x="17626" y="11178"/>
                    <a:pt x="17594" y="11189"/>
                    <a:pt x="17594" y="11221"/>
                  </a:cubicBezTo>
                  <a:cubicBezTo>
                    <a:pt x="17467" y="11754"/>
                    <a:pt x="17168" y="12234"/>
                    <a:pt x="16816" y="12650"/>
                  </a:cubicBezTo>
                  <a:cubicBezTo>
                    <a:pt x="16454" y="13066"/>
                    <a:pt x="16038" y="13428"/>
                    <a:pt x="15601" y="13769"/>
                  </a:cubicBezTo>
                  <a:cubicBezTo>
                    <a:pt x="15163" y="14100"/>
                    <a:pt x="14694" y="14398"/>
                    <a:pt x="14182" y="14601"/>
                  </a:cubicBezTo>
                  <a:cubicBezTo>
                    <a:pt x="13681" y="14804"/>
                    <a:pt x="13127" y="14910"/>
                    <a:pt x="12594" y="15038"/>
                  </a:cubicBezTo>
                  <a:cubicBezTo>
                    <a:pt x="11506" y="15305"/>
                    <a:pt x="10450" y="15774"/>
                    <a:pt x="9565" y="16467"/>
                  </a:cubicBezTo>
                  <a:cubicBezTo>
                    <a:pt x="9117" y="16808"/>
                    <a:pt x="8723" y="17213"/>
                    <a:pt x="8371" y="17651"/>
                  </a:cubicBezTo>
                  <a:cubicBezTo>
                    <a:pt x="8158" y="17939"/>
                    <a:pt x="7955" y="18237"/>
                    <a:pt x="7785" y="18557"/>
                  </a:cubicBezTo>
                  <a:cubicBezTo>
                    <a:pt x="7944" y="17928"/>
                    <a:pt x="8072" y="17288"/>
                    <a:pt x="8158" y="16638"/>
                  </a:cubicBezTo>
                  <a:cubicBezTo>
                    <a:pt x="8222" y="16446"/>
                    <a:pt x="8307" y="16254"/>
                    <a:pt x="8414" y="16073"/>
                  </a:cubicBezTo>
                  <a:cubicBezTo>
                    <a:pt x="8627" y="15667"/>
                    <a:pt x="8925" y="15305"/>
                    <a:pt x="9277" y="14996"/>
                  </a:cubicBezTo>
                  <a:cubicBezTo>
                    <a:pt x="9981" y="14377"/>
                    <a:pt x="10845" y="13993"/>
                    <a:pt x="11730" y="13684"/>
                  </a:cubicBezTo>
                  <a:cubicBezTo>
                    <a:pt x="12178" y="13524"/>
                    <a:pt x="12626" y="13375"/>
                    <a:pt x="13063" y="13183"/>
                  </a:cubicBezTo>
                  <a:cubicBezTo>
                    <a:pt x="13500" y="12991"/>
                    <a:pt x="13926" y="12756"/>
                    <a:pt x="14300" y="12458"/>
                  </a:cubicBezTo>
                  <a:cubicBezTo>
                    <a:pt x="14673" y="12149"/>
                    <a:pt x="14982" y="11775"/>
                    <a:pt x="15206" y="11349"/>
                  </a:cubicBezTo>
                  <a:cubicBezTo>
                    <a:pt x="15441" y="10933"/>
                    <a:pt x="15590" y="10464"/>
                    <a:pt x="15654" y="9995"/>
                  </a:cubicBezTo>
                  <a:cubicBezTo>
                    <a:pt x="15664" y="9973"/>
                    <a:pt x="15643" y="9941"/>
                    <a:pt x="15611" y="9941"/>
                  </a:cubicBezTo>
                  <a:cubicBezTo>
                    <a:pt x="15590" y="9941"/>
                    <a:pt x="15569" y="9952"/>
                    <a:pt x="15558" y="9984"/>
                  </a:cubicBezTo>
                  <a:cubicBezTo>
                    <a:pt x="15483" y="10442"/>
                    <a:pt x="15323" y="10890"/>
                    <a:pt x="15099" y="11285"/>
                  </a:cubicBezTo>
                  <a:cubicBezTo>
                    <a:pt x="14865" y="11690"/>
                    <a:pt x="14566" y="12053"/>
                    <a:pt x="14204" y="12340"/>
                  </a:cubicBezTo>
                  <a:cubicBezTo>
                    <a:pt x="13841" y="12628"/>
                    <a:pt x="13425" y="12852"/>
                    <a:pt x="12999" y="13034"/>
                  </a:cubicBezTo>
                  <a:cubicBezTo>
                    <a:pt x="12572" y="13215"/>
                    <a:pt x="12124" y="13364"/>
                    <a:pt x="11677" y="13524"/>
                  </a:cubicBezTo>
                  <a:cubicBezTo>
                    <a:pt x="10791" y="13844"/>
                    <a:pt x="9896" y="14249"/>
                    <a:pt x="9181" y="14889"/>
                  </a:cubicBezTo>
                  <a:cubicBezTo>
                    <a:pt x="8819" y="15209"/>
                    <a:pt x="8510" y="15582"/>
                    <a:pt x="8286" y="16009"/>
                  </a:cubicBezTo>
                  <a:cubicBezTo>
                    <a:pt x="8264" y="16041"/>
                    <a:pt x="8254" y="16083"/>
                    <a:pt x="8232" y="16115"/>
                  </a:cubicBezTo>
                  <a:cubicBezTo>
                    <a:pt x="8264" y="15806"/>
                    <a:pt x="8296" y="15497"/>
                    <a:pt x="8318" y="15188"/>
                  </a:cubicBezTo>
                  <a:cubicBezTo>
                    <a:pt x="8339" y="14804"/>
                    <a:pt x="8360" y="14430"/>
                    <a:pt x="8371" y="14047"/>
                  </a:cubicBezTo>
                  <a:cubicBezTo>
                    <a:pt x="8531" y="13801"/>
                    <a:pt x="8734" y="13588"/>
                    <a:pt x="8968" y="13407"/>
                  </a:cubicBezTo>
                  <a:cubicBezTo>
                    <a:pt x="9213" y="13215"/>
                    <a:pt x="9491" y="13044"/>
                    <a:pt x="9768" y="12884"/>
                  </a:cubicBezTo>
                  <a:cubicBezTo>
                    <a:pt x="10322" y="12554"/>
                    <a:pt x="10866" y="12191"/>
                    <a:pt x="11357" y="11775"/>
                  </a:cubicBezTo>
                  <a:cubicBezTo>
                    <a:pt x="11847" y="11349"/>
                    <a:pt x="12284" y="10858"/>
                    <a:pt x="12626" y="10293"/>
                  </a:cubicBezTo>
                  <a:cubicBezTo>
                    <a:pt x="12956" y="9739"/>
                    <a:pt x="13180" y="9110"/>
                    <a:pt x="13244" y="8459"/>
                  </a:cubicBezTo>
                  <a:cubicBezTo>
                    <a:pt x="13244" y="8427"/>
                    <a:pt x="13223" y="8406"/>
                    <a:pt x="13201" y="8406"/>
                  </a:cubicBezTo>
                  <a:cubicBezTo>
                    <a:pt x="13196" y="8404"/>
                    <a:pt x="13190" y="8403"/>
                    <a:pt x="13185" y="8403"/>
                  </a:cubicBezTo>
                  <a:cubicBezTo>
                    <a:pt x="13162" y="8403"/>
                    <a:pt x="13148" y="8422"/>
                    <a:pt x="13148" y="8448"/>
                  </a:cubicBezTo>
                  <a:cubicBezTo>
                    <a:pt x="13052" y="9078"/>
                    <a:pt x="12817" y="9675"/>
                    <a:pt x="12487" y="10219"/>
                  </a:cubicBezTo>
                  <a:cubicBezTo>
                    <a:pt x="12156" y="10752"/>
                    <a:pt x="11730" y="11232"/>
                    <a:pt x="11239" y="11647"/>
                  </a:cubicBezTo>
                  <a:cubicBezTo>
                    <a:pt x="10760" y="12063"/>
                    <a:pt x="10237" y="12415"/>
                    <a:pt x="9683" y="12746"/>
                  </a:cubicBezTo>
                  <a:cubicBezTo>
                    <a:pt x="9405" y="12916"/>
                    <a:pt x="9139" y="13098"/>
                    <a:pt x="8883" y="13300"/>
                  </a:cubicBezTo>
                  <a:cubicBezTo>
                    <a:pt x="8691" y="13460"/>
                    <a:pt x="8520" y="13631"/>
                    <a:pt x="8382" y="13833"/>
                  </a:cubicBezTo>
                  <a:cubicBezTo>
                    <a:pt x="8392" y="13194"/>
                    <a:pt x="8392" y="12554"/>
                    <a:pt x="8392" y="11914"/>
                  </a:cubicBezTo>
                  <a:cubicBezTo>
                    <a:pt x="8403" y="11914"/>
                    <a:pt x="8414" y="11914"/>
                    <a:pt x="8424" y="11903"/>
                  </a:cubicBezTo>
                  <a:cubicBezTo>
                    <a:pt x="8648" y="11743"/>
                    <a:pt x="8840" y="11530"/>
                    <a:pt x="8989" y="11296"/>
                  </a:cubicBezTo>
                  <a:cubicBezTo>
                    <a:pt x="9149" y="11072"/>
                    <a:pt x="9267" y="10816"/>
                    <a:pt x="9363" y="10560"/>
                  </a:cubicBezTo>
                  <a:cubicBezTo>
                    <a:pt x="9555" y="10037"/>
                    <a:pt x="9629" y="9483"/>
                    <a:pt x="9704" y="8950"/>
                  </a:cubicBezTo>
                  <a:cubicBezTo>
                    <a:pt x="9768" y="8406"/>
                    <a:pt x="9853" y="7873"/>
                    <a:pt x="10013" y="7361"/>
                  </a:cubicBezTo>
                  <a:cubicBezTo>
                    <a:pt x="10173" y="6849"/>
                    <a:pt x="10418" y="6359"/>
                    <a:pt x="10717" y="5921"/>
                  </a:cubicBezTo>
                  <a:cubicBezTo>
                    <a:pt x="10728" y="5900"/>
                    <a:pt x="10728" y="5868"/>
                    <a:pt x="10706" y="5847"/>
                  </a:cubicBezTo>
                  <a:cubicBezTo>
                    <a:pt x="10697" y="5842"/>
                    <a:pt x="10687" y="5840"/>
                    <a:pt x="10676" y="5840"/>
                  </a:cubicBezTo>
                  <a:cubicBezTo>
                    <a:pt x="10660" y="5840"/>
                    <a:pt x="10644" y="5845"/>
                    <a:pt x="10632" y="5857"/>
                  </a:cubicBezTo>
                  <a:cubicBezTo>
                    <a:pt x="10312" y="6305"/>
                    <a:pt x="10045" y="6796"/>
                    <a:pt x="9864" y="7318"/>
                  </a:cubicBezTo>
                  <a:cubicBezTo>
                    <a:pt x="9683" y="7841"/>
                    <a:pt x="9608" y="8385"/>
                    <a:pt x="9533" y="8928"/>
                  </a:cubicBezTo>
                  <a:cubicBezTo>
                    <a:pt x="9459" y="9461"/>
                    <a:pt x="9384" y="9995"/>
                    <a:pt x="9213" y="10506"/>
                  </a:cubicBezTo>
                  <a:cubicBezTo>
                    <a:pt x="9043" y="10997"/>
                    <a:pt x="8787" y="11466"/>
                    <a:pt x="8382" y="11797"/>
                  </a:cubicBezTo>
                  <a:cubicBezTo>
                    <a:pt x="8382" y="11658"/>
                    <a:pt x="8382" y="11519"/>
                    <a:pt x="8382" y="11381"/>
                  </a:cubicBezTo>
                  <a:cubicBezTo>
                    <a:pt x="8371" y="10176"/>
                    <a:pt x="8360" y="8971"/>
                    <a:pt x="8328" y="7766"/>
                  </a:cubicBezTo>
                  <a:cubicBezTo>
                    <a:pt x="8606" y="7414"/>
                    <a:pt x="8723" y="6977"/>
                    <a:pt x="8819" y="6550"/>
                  </a:cubicBezTo>
                  <a:cubicBezTo>
                    <a:pt x="8915" y="6124"/>
                    <a:pt x="8957" y="5676"/>
                    <a:pt x="8989" y="5239"/>
                  </a:cubicBezTo>
                  <a:cubicBezTo>
                    <a:pt x="9021" y="4802"/>
                    <a:pt x="9021" y="4354"/>
                    <a:pt x="9021" y="3917"/>
                  </a:cubicBezTo>
                  <a:cubicBezTo>
                    <a:pt x="9021" y="3480"/>
                    <a:pt x="9043" y="3053"/>
                    <a:pt x="9139" y="2626"/>
                  </a:cubicBezTo>
                  <a:cubicBezTo>
                    <a:pt x="9139" y="2605"/>
                    <a:pt x="9128" y="2573"/>
                    <a:pt x="9107" y="2573"/>
                  </a:cubicBezTo>
                  <a:cubicBezTo>
                    <a:pt x="9099" y="2570"/>
                    <a:pt x="9091" y="2569"/>
                    <a:pt x="9085" y="2569"/>
                  </a:cubicBezTo>
                  <a:cubicBezTo>
                    <a:pt x="9065" y="2569"/>
                    <a:pt x="9051" y="2581"/>
                    <a:pt x="9043" y="2605"/>
                  </a:cubicBezTo>
                  <a:cubicBezTo>
                    <a:pt x="8925" y="3032"/>
                    <a:pt x="8883" y="3480"/>
                    <a:pt x="8861" y="3917"/>
                  </a:cubicBezTo>
                  <a:lnTo>
                    <a:pt x="8851" y="4578"/>
                  </a:lnTo>
                  <a:cubicBezTo>
                    <a:pt x="8840" y="4791"/>
                    <a:pt x="8829" y="5004"/>
                    <a:pt x="8819" y="5228"/>
                  </a:cubicBezTo>
                  <a:cubicBezTo>
                    <a:pt x="8787" y="5665"/>
                    <a:pt x="8744" y="6092"/>
                    <a:pt x="8670" y="6518"/>
                  </a:cubicBezTo>
                  <a:cubicBezTo>
                    <a:pt x="8627" y="6732"/>
                    <a:pt x="8574" y="6945"/>
                    <a:pt x="8510" y="7148"/>
                  </a:cubicBezTo>
                  <a:cubicBezTo>
                    <a:pt x="8456" y="7297"/>
                    <a:pt x="8403" y="7446"/>
                    <a:pt x="8328" y="7585"/>
                  </a:cubicBezTo>
                  <a:cubicBezTo>
                    <a:pt x="8286" y="6316"/>
                    <a:pt x="8211" y="5047"/>
                    <a:pt x="8083" y="3789"/>
                  </a:cubicBezTo>
                  <a:cubicBezTo>
                    <a:pt x="7944" y="2530"/>
                    <a:pt x="7742" y="1272"/>
                    <a:pt x="7465" y="35"/>
                  </a:cubicBezTo>
                  <a:cubicBezTo>
                    <a:pt x="7465" y="18"/>
                    <a:pt x="7443" y="1"/>
                    <a:pt x="7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9"/>
          <p:cNvGrpSpPr/>
          <p:nvPr/>
        </p:nvGrpSpPr>
        <p:grpSpPr>
          <a:xfrm rot="1799797">
            <a:off x="-601932" y="2518444"/>
            <a:ext cx="1188756" cy="2020653"/>
            <a:chOff x="863825" y="3520350"/>
            <a:chExt cx="1371607" cy="2331696"/>
          </a:xfrm>
        </p:grpSpPr>
        <p:sp>
          <p:nvSpPr>
            <p:cNvPr id="239" name="Google Shape;239;p29"/>
            <p:cNvSpPr/>
            <p:nvPr/>
          </p:nvSpPr>
          <p:spPr>
            <a:xfrm>
              <a:off x="1313812" y="3520350"/>
              <a:ext cx="416580" cy="1028537"/>
            </a:xfrm>
            <a:custGeom>
              <a:avLst/>
              <a:gdLst/>
              <a:ahLst/>
              <a:cxnLst/>
              <a:rect l="l" t="t" r="r" b="b"/>
              <a:pathLst>
                <a:path w="4926" h="12139" extrusionOk="0">
                  <a:moveTo>
                    <a:pt x="1216" y="1"/>
                  </a:moveTo>
                  <a:cubicBezTo>
                    <a:pt x="533" y="2133"/>
                    <a:pt x="0" y="4373"/>
                    <a:pt x="192" y="6612"/>
                  </a:cubicBezTo>
                  <a:cubicBezTo>
                    <a:pt x="341" y="8425"/>
                    <a:pt x="1152" y="10973"/>
                    <a:pt x="2858" y="11943"/>
                  </a:cubicBezTo>
                  <a:cubicBezTo>
                    <a:pt x="3096" y="12078"/>
                    <a:pt x="3306" y="12139"/>
                    <a:pt x="3492" y="12139"/>
                  </a:cubicBezTo>
                  <a:cubicBezTo>
                    <a:pt x="4925" y="12139"/>
                    <a:pt x="4917" y="8545"/>
                    <a:pt x="4841" y="7582"/>
                  </a:cubicBezTo>
                  <a:cubicBezTo>
                    <a:pt x="4596" y="4703"/>
                    <a:pt x="3519" y="1739"/>
                    <a:pt x="1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863825" y="4662627"/>
              <a:ext cx="657428" cy="519988"/>
            </a:xfrm>
            <a:custGeom>
              <a:avLst/>
              <a:gdLst/>
              <a:ahLst/>
              <a:cxnLst/>
              <a:rect l="l" t="t" r="r" b="b"/>
              <a:pathLst>
                <a:path w="7774" h="6137" extrusionOk="0">
                  <a:moveTo>
                    <a:pt x="1022" y="0"/>
                  </a:moveTo>
                  <a:cubicBezTo>
                    <a:pt x="680" y="0"/>
                    <a:pt x="338" y="21"/>
                    <a:pt x="0" y="62"/>
                  </a:cubicBezTo>
                  <a:cubicBezTo>
                    <a:pt x="821" y="1384"/>
                    <a:pt x="1045" y="3058"/>
                    <a:pt x="2037" y="4263"/>
                  </a:cubicBezTo>
                  <a:cubicBezTo>
                    <a:pt x="2666" y="5031"/>
                    <a:pt x="3551" y="5511"/>
                    <a:pt x="4500" y="5788"/>
                  </a:cubicBezTo>
                  <a:cubicBezTo>
                    <a:pt x="4901" y="5902"/>
                    <a:pt x="5744" y="6137"/>
                    <a:pt x="6413" y="6137"/>
                  </a:cubicBezTo>
                  <a:cubicBezTo>
                    <a:pt x="6740" y="6137"/>
                    <a:pt x="7026" y="6081"/>
                    <a:pt x="7198" y="5926"/>
                  </a:cubicBezTo>
                  <a:cubicBezTo>
                    <a:pt x="7774" y="5415"/>
                    <a:pt x="7230" y="4007"/>
                    <a:pt x="6974" y="3453"/>
                  </a:cubicBezTo>
                  <a:cubicBezTo>
                    <a:pt x="6579" y="2557"/>
                    <a:pt x="5929" y="1779"/>
                    <a:pt x="5119" y="1213"/>
                  </a:cubicBezTo>
                  <a:cubicBezTo>
                    <a:pt x="3936" y="376"/>
                    <a:pt x="2475" y="0"/>
                    <a:pt x="1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1775470" y="4111274"/>
              <a:ext cx="411252" cy="841115"/>
            </a:xfrm>
            <a:custGeom>
              <a:avLst/>
              <a:gdLst/>
              <a:ahLst/>
              <a:cxnLst/>
              <a:rect l="l" t="t" r="r" b="b"/>
              <a:pathLst>
                <a:path w="4863" h="9927" extrusionOk="0">
                  <a:moveTo>
                    <a:pt x="4095" y="0"/>
                  </a:moveTo>
                  <a:lnTo>
                    <a:pt x="4095" y="0"/>
                  </a:lnTo>
                  <a:cubicBezTo>
                    <a:pt x="3146" y="672"/>
                    <a:pt x="2336" y="1536"/>
                    <a:pt x="1707" y="2517"/>
                  </a:cubicBezTo>
                  <a:cubicBezTo>
                    <a:pt x="587" y="4255"/>
                    <a:pt x="1" y="6356"/>
                    <a:pt x="118" y="8424"/>
                  </a:cubicBezTo>
                  <a:cubicBezTo>
                    <a:pt x="139" y="8712"/>
                    <a:pt x="107" y="9640"/>
                    <a:pt x="342" y="9842"/>
                  </a:cubicBezTo>
                  <a:cubicBezTo>
                    <a:pt x="413" y="9902"/>
                    <a:pt x="500" y="9926"/>
                    <a:pt x="596" y="9926"/>
                  </a:cubicBezTo>
                  <a:cubicBezTo>
                    <a:pt x="930" y="9926"/>
                    <a:pt x="1370" y="9627"/>
                    <a:pt x="1611" y="9469"/>
                  </a:cubicBezTo>
                  <a:cubicBezTo>
                    <a:pt x="2464" y="8915"/>
                    <a:pt x="3104" y="8062"/>
                    <a:pt x="3551" y="7166"/>
                  </a:cubicBezTo>
                  <a:cubicBezTo>
                    <a:pt x="4660" y="4969"/>
                    <a:pt x="4863" y="2336"/>
                    <a:pt x="40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1680754" y="5060869"/>
              <a:ext cx="554678" cy="478301"/>
            </a:xfrm>
            <a:custGeom>
              <a:avLst/>
              <a:gdLst/>
              <a:ahLst/>
              <a:cxnLst/>
              <a:rect l="l" t="t" r="r" b="b"/>
              <a:pathLst>
                <a:path w="6559" h="5645" extrusionOk="0">
                  <a:moveTo>
                    <a:pt x="6559" y="0"/>
                  </a:moveTo>
                  <a:lnTo>
                    <a:pt x="6559" y="0"/>
                  </a:lnTo>
                  <a:cubicBezTo>
                    <a:pt x="5834" y="235"/>
                    <a:pt x="5119" y="480"/>
                    <a:pt x="4415" y="757"/>
                  </a:cubicBezTo>
                  <a:cubicBezTo>
                    <a:pt x="3594" y="1067"/>
                    <a:pt x="2773" y="1418"/>
                    <a:pt x="2112" y="1994"/>
                  </a:cubicBezTo>
                  <a:cubicBezTo>
                    <a:pt x="1504" y="2527"/>
                    <a:pt x="1" y="4660"/>
                    <a:pt x="939" y="5449"/>
                  </a:cubicBezTo>
                  <a:cubicBezTo>
                    <a:pt x="1101" y="5586"/>
                    <a:pt x="1304" y="5645"/>
                    <a:pt x="1530" y="5645"/>
                  </a:cubicBezTo>
                  <a:cubicBezTo>
                    <a:pt x="2570" y="5645"/>
                    <a:pt x="4119" y="4409"/>
                    <a:pt x="4618" y="3892"/>
                  </a:cubicBezTo>
                  <a:cubicBezTo>
                    <a:pt x="5631" y="2837"/>
                    <a:pt x="6250" y="1440"/>
                    <a:pt x="6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160490" y="5255076"/>
              <a:ext cx="389095" cy="411195"/>
            </a:xfrm>
            <a:custGeom>
              <a:avLst/>
              <a:gdLst/>
              <a:ahLst/>
              <a:cxnLst/>
              <a:rect l="l" t="t" r="r" b="b"/>
              <a:pathLst>
                <a:path w="4601" h="4853" extrusionOk="0">
                  <a:moveTo>
                    <a:pt x="0" y="1"/>
                  </a:moveTo>
                  <a:lnTo>
                    <a:pt x="0" y="1"/>
                  </a:lnTo>
                  <a:cubicBezTo>
                    <a:pt x="267" y="673"/>
                    <a:pt x="352" y="1408"/>
                    <a:pt x="576" y="2091"/>
                  </a:cubicBezTo>
                  <a:cubicBezTo>
                    <a:pt x="949" y="3168"/>
                    <a:pt x="1888" y="4618"/>
                    <a:pt x="3103" y="4831"/>
                  </a:cubicBezTo>
                  <a:cubicBezTo>
                    <a:pt x="3193" y="4846"/>
                    <a:pt x="3277" y="4853"/>
                    <a:pt x="3357" y="4853"/>
                  </a:cubicBezTo>
                  <a:cubicBezTo>
                    <a:pt x="4432" y="4853"/>
                    <a:pt x="4600" y="3574"/>
                    <a:pt x="4223" y="2720"/>
                  </a:cubicBezTo>
                  <a:cubicBezTo>
                    <a:pt x="3946" y="2069"/>
                    <a:pt x="3434" y="1526"/>
                    <a:pt x="2837" y="1142"/>
                  </a:cubicBezTo>
                  <a:cubicBezTo>
                    <a:pt x="1984" y="566"/>
                    <a:pt x="981" y="2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043279" y="3916898"/>
              <a:ext cx="936078" cy="1935148"/>
            </a:xfrm>
            <a:custGeom>
              <a:avLst/>
              <a:gdLst/>
              <a:ahLst/>
              <a:cxnLst/>
              <a:rect l="l" t="t" r="r" b="b"/>
              <a:pathLst>
                <a:path w="11069" h="22839" extrusionOk="0">
                  <a:moveTo>
                    <a:pt x="5714" y="0"/>
                  </a:moveTo>
                  <a:cubicBezTo>
                    <a:pt x="5708" y="0"/>
                    <a:pt x="5701" y="1"/>
                    <a:pt x="5694" y="2"/>
                  </a:cubicBezTo>
                  <a:cubicBezTo>
                    <a:pt x="5641" y="2"/>
                    <a:pt x="5598" y="66"/>
                    <a:pt x="5598" y="119"/>
                  </a:cubicBezTo>
                  <a:cubicBezTo>
                    <a:pt x="5716" y="1068"/>
                    <a:pt x="5822" y="2006"/>
                    <a:pt x="5929" y="2945"/>
                  </a:cubicBezTo>
                  <a:cubicBezTo>
                    <a:pt x="6025" y="3894"/>
                    <a:pt x="6121" y="4832"/>
                    <a:pt x="6206" y="5781"/>
                  </a:cubicBezTo>
                  <a:cubicBezTo>
                    <a:pt x="6377" y="7669"/>
                    <a:pt x="6537" y="9556"/>
                    <a:pt x="6643" y="11454"/>
                  </a:cubicBezTo>
                  <a:cubicBezTo>
                    <a:pt x="6697" y="12403"/>
                    <a:pt x="6750" y="13352"/>
                    <a:pt x="6793" y="14290"/>
                  </a:cubicBezTo>
                  <a:cubicBezTo>
                    <a:pt x="6825" y="15058"/>
                    <a:pt x="6846" y="15826"/>
                    <a:pt x="6857" y="16593"/>
                  </a:cubicBezTo>
                  <a:cubicBezTo>
                    <a:pt x="6675" y="16338"/>
                    <a:pt x="6483" y="16092"/>
                    <a:pt x="6291" y="15847"/>
                  </a:cubicBezTo>
                  <a:cubicBezTo>
                    <a:pt x="6036" y="15527"/>
                    <a:pt x="5780" y="15218"/>
                    <a:pt x="5524" y="14909"/>
                  </a:cubicBezTo>
                  <a:cubicBezTo>
                    <a:pt x="4991" y="14301"/>
                    <a:pt x="4436" y="13714"/>
                    <a:pt x="3871" y="13139"/>
                  </a:cubicBezTo>
                  <a:cubicBezTo>
                    <a:pt x="3295" y="12574"/>
                    <a:pt x="2709" y="12019"/>
                    <a:pt x="2090" y="11497"/>
                  </a:cubicBezTo>
                  <a:cubicBezTo>
                    <a:pt x="1792" y="11230"/>
                    <a:pt x="1472" y="10974"/>
                    <a:pt x="1163" y="10729"/>
                  </a:cubicBezTo>
                  <a:cubicBezTo>
                    <a:pt x="843" y="10473"/>
                    <a:pt x="523" y="10228"/>
                    <a:pt x="203" y="9993"/>
                  </a:cubicBezTo>
                  <a:cubicBezTo>
                    <a:pt x="179" y="9974"/>
                    <a:pt x="154" y="9966"/>
                    <a:pt x="129" y="9966"/>
                  </a:cubicBezTo>
                  <a:cubicBezTo>
                    <a:pt x="98" y="9966"/>
                    <a:pt x="67" y="9980"/>
                    <a:pt x="43" y="10004"/>
                  </a:cubicBezTo>
                  <a:cubicBezTo>
                    <a:pt x="0" y="10057"/>
                    <a:pt x="0" y="10132"/>
                    <a:pt x="54" y="10174"/>
                  </a:cubicBezTo>
                  <a:cubicBezTo>
                    <a:pt x="203" y="10313"/>
                    <a:pt x="352" y="10441"/>
                    <a:pt x="512" y="10569"/>
                  </a:cubicBezTo>
                  <a:lnTo>
                    <a:pt x="960" y="10963"/>
                  </a:lnTo>
                  <a:cubicBezTo>
                    <a:pt x="1258" y="11230"/>
                    <a:pt x="1557" y="11497"/>
                    <a:pt x="1856" y="11763"/>
                  </a:cubicBezTo>
                  <a:cubicBezTo>
                    <a:pt x="2453" y="12307"/>
                    <a:pt x="3029" y="12851"/>
                    <a:pt x="3594" y="13416"/>
                  </a:cubicBezTo>
                  <a:cubicBezTo>
                    <a:pt x="4169" y="13970"/>
                    <a:pt x="4724" y="14557"/>
                    <a:pt x="5268" y="15143"/>
                  </a:cubicBezTo>
                  <a:cubicBezTo>
                    <a:pt x="5534" y="15431"/>
                    <a:pt x="5801" y="15730"/>
                    <a:pt x="6057" y="16039"/>
                  </a:cubicBezTo>
                  <a:cubicBezTo>
                    <a:pt x="6323" y="16338"/>
                    <a:pt x="6579" y="16647"/>
                    <a:pt x="6835" y="16945"/>
                  </a:cubicBezTo>
                  <a:lnTo>
                    <a:pt x="6846" y="16945"/>
                  </a:lnTo>
                  <a:cubicBezTo>
                    <a:pt x="6846" y="16956"/>
                    <a:pt x="6857" y="16956"/>
                    <a:pt x="6857" y="16967"/>
                  </a:cubicBezTo>
                  <a:cubicBezTo>
                    <a:pt x="6857" y="17020"/>
                    <a:pt x="6857" y="17073"/>
                    <a:pt x="6857" y="17137"/>
                  </a:cubicBezTo>
                  <a:cubicBezTo>
                    <a:pt x="6846" y="18076"/>
                    <a:pt x="6803" y="19025"/>
                    <a:pt x="6665" y="19952"/>
                  </a:cubicBezTo>
                  <a:cubicBezTo>
                    <a:pt x="6590" y="20464"/>
                    <a:pt x="6494" y="20965"/>
                    <a:pt x="6366" y="21467"/>
                  </a:cubicBezTo>
                  <a:cubicBezTo>
                    <a:pt x="6068" y="20848"/>
                    <a:pt x="5726" y="20262"/>
                    <a:pt x="5332" y="19696"/>
                  </a:cubicBezTo>
                  <a:cubicBezTo>
                    <a:pt x="4905" y="19078"/>
                    <a:pt x="4425" y="18481"/>
                    <a:pt x="3871" y="17958"/>
                  </a:cubicBezTo>
                  <a:cubicBezTo>
                    <a:pt x="3854" y="17936"/>
                    <a:pt x="3824" y="17925"/>
                    <a:pt x="3794" y="17925"/>
                  </a:cubicBezTo>
                  <a:cubicBezTo>
                    <a:pt x="3768" y="17925"/>
                    <a:pt x="3741" y="17933"/>
                    <a:pt x="3722" y="17948"/>
                  </a:cubicBezTo>
                  <a:cubicBezTo>
                    <a:pt x="3668" y="17990"/>
                    <a:pt x="3658" y="18065"/>
                    <a:pt x="3700" y="18118"/>
                  </a:cubicBezTo>
                  <a:cubicBezTo>
                    <a:pt x="4137" y="18715"/>
                    <a:pt x="4596" y="19313"/>
                    <a:pt x="5023" y="19920"/>
                  </a:cubicBezTo>
                  <a:cubicBezTo>
                    <a:pt x="5449" y="20528"/>
                    <a:pt x="5854" y="21147"/>
                    <a:pt x="6270" y="21776"/>
                  </a:cubicBezTo>
                  <a:cubicBezTo>
                    <a:pt x="6185" y="22085"/>
                    <a:pt x="6089" y="22384"/>
                    <a:pt x="5972" y="22671"/>
                  </a:cubicBezTo>
                  <a:cubicBezTo>
                    <a:pt x="5950" y="22735"/>
                    <a:pt x="5982" y="22799"/>
                    <a:pt x="6036" y="22831"/>
                  </a:cubicBezTo>
                  <a:cubicBezTo>
                    <a:pt x="6049" y="22836"/>
                    <a:pt x="6063" y="22838"/>
                    <a:pt x="6077" y="22838"/>
                  </a:cubicBezTo>
                  <a:cubicBezTo>
                    <a:pt x="6129" y="22838"/>
                    <a:pt x="6179" y="22809"/>
                    <a:pt x="6195" y="22767"/>
                  </a:cubicBezTo>
                  <a:cubicBezTo>
                    <a:pt x="6419" y="22234"/>
                    <a:pt x="6601" y="21680"/>
                    <a:pt x="6739" y="21115"/>
                  </a:cubicBezTo>
                  <a:cubicBezTo>
                    <a:pt x="6793" y="21040"/>
                    <a:pt x="6846" y="20976"/>
                    <a:pt x="6899" y="20901"/>
                  </a:cubicBezTo>
                  <a:lnTo>
                    <a:pt x="7155" y="20571"/>
                  </a:lnTo>
                  <a:lnTo>
                    <a:pt x="7400" y="20251"/>
                  </a:lnTo>
                  <a:lnTo>
                    <a:pt x="7667" y="19931"/>
                  </a:lnTo>
                  <a:cubicBezTo>
                    <a:pt x="8019" y="19515"/>
                    <a:pt x="8371" y="19110"/>
                    <a:pt x="8744" y="18715"/>
                  </a:cubicBezTo>
                  <a:cubicBezTo>
                    <a:pt x="9117" y="18310"/>
                    <a:pt x="9501" y="17916"/>
                    <a:pt x="9874" y="17521"/>
                  </a:cubicBezTo>
                  <a:lnTo>
                    <a:pt x="10450" y="16935"/>
                  </a:lnTo>
                  <a:cubicBezTo>
                    <a:pt x="10642" y="16732"/>
                    <a:pt x="10834" y="16540"/>
                    <a:pt x="11015" y="16338"/>
                  </a:cubicBezTo>
                  <a:cubicBezTo>
                    <a:pt x="11058" y="16295"/>
                    <a:pt x="11068" y="16231"/>
                    <a:pt x="11026" y="16178"/>
                  </a:cubicBezTo>
                  <a:cubicBezTo>
                    <a:pt x="11003" y="16149"/>
                    <a:pt x="10972" y="16136"/>
                    <a:pt x="10939" y="16136"/>
                  </a:cubicBezTo>
                  <a:cubicBezTo>
                    <a:pt x="10910" y="16136"/>
                    <a:pt x="10880" y="16147"/>
                    <a:pt x="10855" y="16167"/>
                  </a:cubicBezTo>
                  <a:cubicBezTo>
                    <a:pt x="10642" y="16338"/>
                    <a:pt x="10439" y="16530"/>
                    <a:pt x="10237" y="16711"/>
                  </a:cubicBezTo>
                  <a:lnTo>
                    <a:pt x="9629" y="17276"/>
                  </a:lnTo>
                  <a:cubicBezTo>
                    <a:pt x="9224" y="17649"/>
                    <a:pt x="8840" y="18044"/>
                    <a:pt x="8467" y="18449"/>
                  </a:cubicBezTo>
                  <a:cubicBezTo>
                    <a:pt x="8093" y="18854"/>
                    <a:pt x="7731" y="19281"/>
                    <a:pt x="7400" y="19718"/>
                  </a:cubicBezTo>
                  <a:lnTo>
                    <a:pt x="7144" y="20059"/>
                  </a:lnTo>
                  <a:lnTo>
                    <a:pt x="6910" y="20400"/>
                  </a:lnTo>
                  <a:lnTo>
                    <a:pt x="6899" y="20422"/>
                  </a:lnTo>
                  <a:cubicBezTo>
                    <a:pt x="6931" y="20272"/>
                    <a:pt x="6953" y="20134"/>
                    <a:pt x="6974" y="19995"/>
                  </a:cubicBezTo>
                  <a:cubicBezTo>
                    <a:pt x="7134" y="19046"/>
                    <a:pt x="7198" y="18097"/>
                    <a:pt x="7219" y="17137"/>
                  </a:cubicBezTo>
                  <a:cubicBezTo>
                    <a:pt x="7219" y="16732"/>
                    <a:pt x="7219" y="16327"/>
                    <a:pt x="7219" y="15922"/>
                  </a:cubicBezTo>
                  <a:cubicBezTo>
                    <a:pt x="7230" y="15911"/>
                    <a:pt x="7251" y="15900"/>
                    <a:pt x="7262" y="15879"/>
                  </a:cubicBezTo>
                  <a:lnTo>
                    <a:pt x="7635" y="15293"/>
                  </a:lnTo>
                  <a:lnTo>
                    <a:pt x="7976" y="14685"/>
                  </a:lnTo>
                  <a:lnTo>
                    <a:pt x="8307" y="14077"/>
                  </a:lnTo>
                  <a:lnTo>
                    <a:pt x="8627" y="13448"/>
                  </a:lnTo>
                  <a:cubicBezTo>
                    <a:pt x="9032" y="12616"/>
                    <a:pt x="9384" y="11752"/>
                    <a:pt x="9704" y="10878"/>
                  </a:cubicBezTo>
                  <a:cubicBezTo>
                    <a:pt x="10013" y="10004"/>
                    <a:pt x="10279" y="9108"/>
                    <a:pt x="10493" y="8202"/>
                  </a:cubicBezTo>
                  <a:lnTo>
                    <a:pt x="10642" y="7519"/>
                  </a:lnTo>
                  <a:lnTo>
                    <a:pt x="10781" y="6837"/>
                  </a:lnTo>
                  <a:lnTo>
                    <a:pt x="10887" y="6154"/>
                  </a:lnTo>
                  <a:lnTo>
                    <a:pt x="10983" y="5461"/>
                  </a:lnTo>
                  <a:cubicBezTo>
                    <a:pt x="10983" y="5397"/>
                    <a:pt x="10940" y="5333"/>
                    <a:pt x="10877" y="5323"/>
                  </a:cubicBezTo>
                  <a:cubicBezTo>
                    <a:pt x="10870" y="5322"/>
                    <a:pt x="10863" y="5321"/>
                    <a:pt x="10857" y="5321"/>
                  </a:cubicBezTo>
                  <a:cubicBezTo>
                    <a:pt x="10800" y="5321"/>
                    <a:pt x="10747" y="5361"/>
                    <a:pt x="10738" y="5419"/>
                  </a:cubicBezTo>
                  <a:lnTo>
                    <a:pt x="10738" y="5429"/>
                  </a:lnTo>
                  <a:lnTo>
                    <a:pt x="10610" y="6101"/>
                  </a:lnTo>
                  <a:lnTo>
                    <a:pt x="10471" y="6773"/>
                  </a:lnTo>
                  <a:lnTo>
                    <a:pt x="10322" y="7445"/>
                  </a:lnTo>
                  <a:lnTo>
                    <a:pt x="10151" y="8116"/>
                  </a:lnTo>
                  <a:cubicBezTo>
                    <a:pt x="9917" y="9001"/>
                    <a:pt x="9650" y="9886"/>
                    <a:pt x="9341" y="10750"/>
                  </a:cubicBezTo>
                  <a:cubicBezTo>
                    <a:pt x="9042" y="11614"/>
                    <a:pt x="8691" y="12467"/>
                    <a:pt x="8317" y="13299"/>
                  </a:cubicBezTo>
                  <a:lnTo>
                    <a:pt x="8019" y="13928"/>
                  </a:lnTo>
                  <a:lnTo>
                    <a:pt x="7720" y="14546"/>
                  </a:lnTo>
                  <a:lnTo>
                    <a:pt x="7400" y="15165"/>
                  </a:lnTo>
                  <a:lnTo>
                    <a:pt x="7208" y="15527"/>
                  </a:lnTo>
                  <a:cubicBezTo>
                    <a:pt x="7198" y="15111"/>
                    <a:pt x="7176" y="14695"/>
                    <a:pt x="7166" y="14280"/>
                  </a:cubicBezTo>
                  <a:cubicBezTo>
                    <a:pt x="7123" y="13331"/>
                    <a:pt x="7080" y="12382"/>
                    <a:pt x="7027" y="11433"/>
                  </a:cubicBezTo>
                  <a:cubicBezTo>
                    <a:pt x="6899" y="9535"/>
                    <a:pt x="6750" y="7637"/>
                    <a:pt x="6547" y="5749"/>
                  </a:cubicBezTo>
                  <a:cubicBezTo>
                    <a:pt x="6451" y="4800"/>
                    <a:pt x="6345" y="3862"/>
                    <a:pt x="6217" y="2913"/>
                  </a:cubicBezTo>
                  <a:cubicBezTo>
                    <a:pt x="6099" y="1974"/>
                    <a:pt x="5961" y="1036"/>
                    <a:pt x="5822" y="87"/>
                  </a:cubicBezTo>
                  <a:cubicBezTo>
                    <a:pt x="5813" y="39"/>
                    <a:pt x="5769" y="0"/>
                    <a:pt x="5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29"/>
          <p:cNvGrpSpPr/>
          <p:nvPr/>
        </p:nvGrpSpPr>
        <p:grpSpPr>
          <a:xfrm rot="3599956">
            <a:off x="2440732" y="3985204"/>
            <a:ext cx="1828737" cy="2490875"/>
            <a:chOff x="3924075" y="3743575"/>
            <a:chExt cx="1828777" cy="2490930"/>
          </a:xfrm>
        </p:grpSpPr>
        <p:sp>
          <p:nvSpPr>
            <p:cNvPr id="246" name="Google Shape;246;p29"/>
            <p:cNvSpPr/>
            <p:nvPr/>
          </p:nvSpPr>
          <p:spPr>
            <a:xfrm>
              <a:off x="4024202" y="4582729"/>
              <a:ext cx="804190" cy="718464"/>
            </a:xfrm>
            <a:custGeom>
              <a:avLst/>
              <a:gdLst/>
              <a:ahLst/>
              <a:cxnLst/>
              <a:rect l="l" t="t" r="r" b="b"/>
              <a:pathLst>
                <a:path w="9341" h="8293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544" y="1820"/>
                    <a:pt x="1162" y="3654"/>
                    <a:pt x="2346" y="5126"/>
                  </a:cubicBezTo>
                  <a:cubicBezTo>
                    <a:pt x="3956" y="7120"/>
                    <a:pt x="6696" y="8250"/>
                    <a:pt x="9266" y="8293"/>
                  </a:cubicBez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4024202" y="4582729"/>
              <a:ext cx="804190" cy="707375"/>
            </a:xfrm>
            <a:custGeom>
              <a:avLst/>
              <a:gdLst/>
              <a:ahLst/>
              <a:cxnLst/>
              <a:rect l="l" t="t" r="r" b="b"/>
              <a:pathLst>
                <a:path w="9341" h="8165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0" y="18"/>
                    <a:pt x="4308" y="2801"/>
                    <a:pt x="6046" y="4337"/>
                  </a:cubicBezTo>
                  <a:cubicBezTo>
                    <a:pt x="7784" y="5872"/>
                    <a:pt x="8925" y="7472"/>
                    <a:pt x="8925" y="7472"/>
                  </a:cubicBezTo>
                  <a:lnTo>
                    <a:pt x="9330" y="8165"/>
                  </a:ln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3927777" y="5165615"/>
              <a:ext cx="804276" cy="718551"/>
            </a:xfrm>
            <a:custGeom>
              <a:avLst/>
              <a:gdLst/>
              <a:ahLst/>
              <a:cxnLst/>
              <a:rect l="l" t="t" r="r" b="b"/>
              <a:pathLst>
                <a:path w="9342" h="8294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544" y="1821"/>
                    <a:pt x="1163" y="3655"/>
                    <a:pt x="2346" y="5126"/>
                  </a:cubicBezTo>
                  <a:cubicBezTo>
                    <a:pt x="3956" y="7120"/>
                    <a:pt x="6697" y="8251"/>
                    <a:pt x="9267" y="8293"/>
                  </a:cubicBez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3927777" y="5165615"/>
              <a:ext cx="804276" cy="706508"/>
            </a:xfrm>
            <a:custGeom>
              <a:avLst/>
              <a:gdLst/>
              <a:ahLst/>
              <a:cxnLst/>
              <a:rect l="l" t="t" r="r" b="b"/>
              <a:pathLst>
                <a:path w="9342" h="8155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0" y="19"/>
                    <a:pt x="4308" y="2802"/>
                    <a:pt x="6046" y="4337"/>
                  </a:cubicBezTo>
                  <a:cubicBezTo>
                    <a:pt x="7784" y="5873"/>
                    <a:pt x="8925" y="7472"/>
                    <a:pt x="8925" y="7472"/>
                  </a:cubicBezTo>
                  <a:lnTo>
                    <a:pt x="9331" y="8155"/>
                  </a:ln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4832018" y="4586195"/>
              <a:ext cx="870309" cy="643352"/>
            </a:xfrm>
            <a:custGeom>
              <a:avLst/>
              <a:gdLst/>
              <a:ahLst/>
              <a:cxnLst/>
              <a:rect l="l" t="t" r="r" b="b"/>
              <a:pathLst>
                <a:path w="10109" h="7426" extrusionOk="0">
                  <a:moveTo>
                    <a:pt x="8184" y="0"/>
                  </a:moveTo>
                  <a:cubicBezTo>
                    <a:pt x="6642" y="0"/>
                    <a:pt x="5111" y="318"/>
                    <a:pt x="3765" y="1055"/>
                  </a:cubicBezTo>
                  <a:cubicBezTo>
                    <a:pt x="1845" y="2090"/>
                    <a:pt x="256" y="4307"/>
                    <a:pt x="75" y="6472"/>
                  </a:cubicBezTo>
                  <a:lnTo>
                    <a:pt x="0" y="7389"/>
                  </a:lnTo>
                  <a:cubicBezTo>
                    <a:pt x="275" y="7413"/>
                    <a:pt x="554" y="7425"/>
                    <a:pt x="834" y="7425"/>
                  </a:cubicBezTo>
                  <a:cubicBezTo>
                    <a:pt x="3159" y="7425"/>
                    <a:pt x="5601" y="6597"/>
                    <a:pt x="7219" y="4979"/>
                  </a:cubicBezTo>
                  <a:cubicBezTo>
                    <a:pt x="8552" y="3646"/>
                    <a:pt x="9363" y="1887"/>
                    <a:pt x="10109" y="160"/>
                  </a:cubicBezTo>
                  <a:cubicBezTo>
                    <a:pt x="9474" y="56"/>
                    <a:pt x="8828" y="0"/>
                    <a:pt x="8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4827455" y="4586195"/>
              <a:ext cx="874872" cy="628190"/>
            </a:xfrm>
            <a:custGeom>
              <a:avLst/>
              <a:gdLst/>
              <a:ahLst/>
              <a:cxnLst/>
              <a:rect l="l" t="t" r="r" b="b"/>
              <a:pathLst>
                <a:path w="10162" h="7251" extrusionOk="0">
                  <a:moveTo>
                    <a:pt x="8237" y="0"/>
                  </a:moveTo>
                  <a:cubicBezTo>
                    <a:pt x="6695" y="0"/>
                    <a:pt x="5164" y="318"/>
                    <a:pt x="3818" y="1055"/>
                  </a:cubicBezTo>
                  <a:cubicBezTo>
                    <a:pt x="1898" y="2090"/>
                    <a:pt x="309" y="4307"/>
                    <a:pt x="128" y="6472"/>
                  </a:cubicBezTo>
                  <a:lnTo>
                    <a:pt x="0" y="7250"/>
                  </a:lnTo>
                  <a:lnTo>
                    <a:pt x="480" y="6600"/>
                  </a:lnTo>
                  <a:cubicBezTo>
                    <a:pt x="480" y="6600"/>
                    <a:pt x="1781" y="5139"/>
                    <a:pt x="3679" y="3796"/>
                  </a:cubicBezTo>
                  <a:cubicBezTo>
                    <a:pt x="5566" y="2463"/>
                    <a:pt x="10162" y="160"/>
                    <a:pt x="10162" y="160"/>
                  </a:cubicBezTo>
                  <a:cubicBezTo>
                    <a:pt x="9527" y="56"/>
                    <a:pt x="8881" y="0"/>
                    <a:pt x="8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4764090" y="5217336"/>
              <a:ext cx="986017" cy="531073"/>
            </a:xfrm>
            <a:custGeom>
              <a:avLst/>
              <a:gdLst/>
              <a:ahLst/>
              <a:cxnLst/>
              <a:rect l="l" t="t" r="r" b="b"/>
              <a:pathLst>
                <a:path w="11453" h="6130" extrusionOk="0">
                  <a:moveTo>
                    <a:pt x="7363" y="0"/>
                  </a:moveTo>
                  <a:cubicBezTo>
                    <a:pt x="6587" y="0"/>
                    <a:pt x="5814" y="97"/>
                    <a:pt x="5065" y="307"/>
                  </a:cubicBezTo>
                  <a:cubicBezTo>
                    <a:pt x="2965" y="904"/>
                    <a:pt x="928" y="2717"/>
                    <a:pt x="278" y="4796"/>
                  </a:cubicBezTo>
                  <a:lnTo>
                    <a:pt x="0" y="5670"/>
                  </a:lnTo>
                  <a:cubicBezTo>
                    <a:pt x="948" y="5972"/>
                    <a:pt x="1974" y="6130"/>
                    <a:pt x="3001" y="6130"/>
                  </a:cubicBezTo>
                  <a:cubicBezTo>
                    <a:pt x="4622" y="6130"/>
                    <a:pt x="6246" y="5738"/>
                    <a:pt x="7571" y="4902"/>
                  </a:cubicBezTo>
                  <a:cubicBezTo>
                    <a:pt x="9171" y="3900"/>
                    <a:pt x="10344" y="2365"/>
                    <a:pt x="11452" y="829"/>
                  </a:cubicBezTo>
                  <a:cubicBezTo>
                    <a:pt x="10153" y="309"/>
                    <a:pt x="8752" y="0"/>
                    <a:pt x="7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4762282" y="5217336"/>
              <a:ext cx="987825" cy="478312"/>
            </a:xfrm>
            <a:custGeom>
              <a:avLst/>
              <a:gdLst/>
              <a:ahLst/>
              <a:cxnLst/>
              <a:rect l="l" t="t" r="r" b="b"/>
              <a:pathLst>
                <a:path w="11474" h="5521" extrusionOk="0">
                  <a:moveTo>
                    <a:pt x="7384" y="0"/>
                  </a:moveTo>
                  <a:cubicBezTo>
                    <a:pt x="6608" y="0"/>
                    <a:pt x="5835" y="97"/>
                    <a:pt x="5086" y="307"/>
                  </a:cubicBezTo>
                  <a:cubicBezTo>
                    <a:pt x="2986" y="904"/>
                    <a:pt x="949" y="2717"/>
                    <a:pt x="299" y="4796"/>
                  </a:cubicBezTo>
                  <a:lnTo>
                    <a:pt x="0" y="5521"/>
                  </a:lnTo>
                  <a:lnTo>
                    <a:pt x="619" y="4998"/>
                  </a:lnTo>
                  <a:cubicBezTo>
                    <a:pt x="619" y="4998"/>
                    <a:pt x="2207" y="3858"/>
                    <a:pt x="4351" y="2962"/>
                  </a:cubicBezTo>
                  <a:cubicBezTo>
                    <a:pt x="6483" y="2077"/>
                    <a:pt x="11473" y="829"/>
                    <a:pt x="11473" y="829"/>
                  </a:cubicBezTo>
                  <a:cubicBezTo>
                    <a:pt x="10174" y="309"/>
                    <a:pt x="8773" y="0"/>
                    <a:pt x="7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4644764" y="3743575"/>
              <a:ext cx="466449" cy="1115166"/>
            </a:xfrm>
            <a:custGeom>
              <a:avLst/>
              <a:gdLst/>
              <a:ahLst/>
              <a:cxnLst/>
              <a:rect l="l" t="t" r="r" b="b"/>
              <a:pathLst>
                <a:path w="5418" h="12872" extrusionOk="0">
                  <a:moveTo>
                    <a:pt x="3551" y="1"/>
                  </a:moveTo>
                  <a:cubicBezTo>
                    <a:pt x="2837" y="438"/>
                    <a:pt x="2346" y="1174"/>
                    <a:pt x="1909" y="1888"/>
                  </a:cubicBezTo>
                  <a:cubicBezTo>
                    <a:pt x="736" y="3808"/>
                    <a:pt x="0" y="6026"/>
                    <a:pt x="11" y="8275"/>
                  </a:cubicBezTo>
                  <a:cubicBezTo>
                    <a:pt x="22" y="9491"/>
                    <a:pt x="267" y="10760"/>
                    <a:pt x="1024" y="11720"/>
                  </a:cubicBezTo>
                  <a:cubicBezTo>
                    <a:pt x="1333" y="12103"/>
                    <a:pt x="1824" y="12551"/>
                    <a:pt x="2207" y="12871"/>
                  </a:cubicBezTo>
                  <a:cubicBezTo>
                    <a:pt x="2442" y="12807"/>
                    <a:pt x="2623" y="12626"/>
                    <a:pt x="2783" y="12445"/>
                  </a:cubicBezTo>
                  <a:cubicBezTo>
                    <a:pt x="4276" y="10781"/>
                    <a:pt x="5161" y="8595"/>
                    <a:pt x="5289" y="6356"/>
                  </a:cubicBezTo>
                  <a:cubicBezTo>
                    <a:pt x="5417" y="4128"/>
                    <a:pt x="4788" y="1867"/>
                    <a:pt x="3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4821945" y="3743575"/>
              <a:ext cx="289271" cy="1115166"/>
            </a:xfrm>
            <a:custGeom>
              <a:avLst/>
              <a:gdLst/>
              <a:ahLst/>
              <a:cxnLst/>
              <a:rect l="l" t="t" r="r" b="b"/>
              <a:pathLst>
                <a:path w="3360" h="12872" extrusionOk="0">
                  <a:moveTo>
                    <a:pt x="1493" y="1"/>
                  </a:moveTo>
                  <a:cubicBezTo>
                    <a:pt x="1493" y="1"/>
                    <a:pt x="373" y="6420"/>
                    <a:pt x="181" y="8894"/>
                  </a:cubicBezTo>
                  <a:cubicBezTo>
                    <a:pt x="0" y="11378"/>
                    <a:pt x="96" y="12253"/>
                    <a:pt x="96" y="12253"/>
                  </a:cubicBezTo>
                  <a:lnTo>
                    <a:pt x="149" y="12871"/>
                  </a:lnTo>
                  <a:cubicBezTo>
                    <a:pt x="384" y="12807"/>
                    <a:pt x="565" y="12626"/>
                    <a:pt x="725" y="12445"/>
                  </a:cubicBezTo>
                  <a:cubicBezTo>
                    <a:pt x="2218" y="10781"/>
                    <a:pt x="3103" y="8595"/>
                    <a:pt x="3231" y="6356"/>
                  </a:cubicBezTo>
                  <a:cubicBezTo>
                    <a:pt x="3359" y="4128"/>
                    <a:pt x="2730" y="1867"/>
                    <a:pt x="14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3924075" y="3750766"/>
              <a:ext cx="1828777" cy="2483739"/>
            </a:xfrm>
            <a:custGeom>
              <a:avLst/>
              <a:gdLst/>
              <a:ahLst/>
              <a:cxnLst/>
              <a:rect l="l" t="t" r="r" b="b"/>
              <a:pathLst>
                <a:path w="21242" h="28669" extrusionOk="0">
                  <a:moveTo>
                    <a:pt x="11890" y="0"/>
                  </a:moveTo>
                  <a:cubicBezTo>
                    <a:pt x="11875" y="0"/>
                    <a:pt x="11867" y="16"/>
                    <a:pt x="11858" y="25"/>
                  </a:cubicBezTo>
                  <a:cubicBezTo>
                    <a:pt x="11645" y="1080"/>
                    <a:pt x="11453" y="2136"/>
                    <a:pt x="11282" y="3191"/>
                  </a:cubicBezTo>
                  <a:cubicBezTo>
                    <a:pt x="11165" y="3949"/>
                    <a:pt x="11048" y="4695"/>
                    <a:pt x="10941" y="5452"/>
                  </a:cubicBezTo>
                  <a:cubicBezTo>
                    <a:pt x="10866" y="5271"/>
                    <a:pt x="10792" y="5100"/>
                    <a:pt x="10706" y="4919"/>
                  </a:cubicBezTo>
                  <a:lnTo>
                    <a:pt x="10397" y="4258"/>
                  </a:lnTo>
                  <a:lnTo>
                    <a:pt x="10077" y="3597"/>
                  </a:lnTo>
                  <a:cubicBezTo>
                    <a:pt x="9971" y="3373"/>
                    <a:pt x="9864" y="3160"/>
                    <a:pt x="9747" y="2946"/>
                  </a:cubicBezTo>
                  <a:cubicBezTo>
                    <a:pt x="9739" y="2931"/>
                    <a:pt x="9725" y="2921"/>
                    <a:pt x="9715" y="2921"/>
                  </a:cubicBezTo>
                  <a:cubicBezTo>
                    <a:pt x="9711" y="2921"/>
                    <a:pt x="9707" y="2922"/>
                    <a:pt x="9704" y="2925"/>
                  </a:cubicBezTo>
                  <a:cubicBezTo>
                    <a:pt x="9683" y="2936"/>
                    <a:pt x="9672" y="2957"/>
                    <a:pt x="9683" y="2968"/>
                  </a:cubicBezTo>
                  <a:cubicBezTo>
                    <a:pt x="9779" y="3202"/>
                    <a:pt x="9875" y="3426"/>
                    <a:pt x="9981" y="3650"/>
                  </a:cubicBezTo>
                  <a:lnTo>
                    <a:pt x="10280" y="4311"/>
                  </a:lnTo>
                  <a:lnTo>
                    <a:pt x="10600" y="4972"/>
                  </a:lnTo>
                  <a:cubicBezTo>
                    <a:pt x="10706" y="5185"/>
                    <a:pt x="10813" y="5399"/>
                    <a:pt x="10920" y="5601"/>
                  </a:cubicBezTo>
                  <a:cubicBezTo>
                    <a:pt x="10888" y="5857"/>
                    <a:pt x="10845" y="6113"/>
                    <a:pt x="10813" y="6380"/>
                  </a:cubicBezTo>
                  <a:cubicBezTo>
                    <a:pt x="10738" y="6924"/>
                    <a:pt x="10685" y="7467"/>
                    <a:pt x="10632" y="8011"/>
                  </a:cubicBezTo>
                  <a:cubicBezTo>
                    <a:pt x="10536" y="7777"/>
                    <a:pt x="10429" y="7542"/>
                    <a:pt x="10312" y="7329"/>
                  </a:cubicBezTo>
                  <a:cubicBezTo>
                    <a:pt x="10163" y="7052"/>
                    <a:pt x="10003" y="6785"/>
                    <a:pt x="9843" y="6529"/>
                  </a:cubicBezTo>
                  <a:cubicBezTo>
                    <a:pt x="9683" y="6262"/>
                    <a:pt x="9523" y="6007"/>
                    <a:pt x="9363" y="5740"/>
                  </a:cubicBezTo>
                  <a:cubicBezTo>
                    <a:pt x="9214" y="5473"/>
                    <a:pt x="9075" y="5196"/>
                    <a:pt x="8958" y="4919"/>
                  </a:cubicBezTo>
                  <a:cubicBezTo>
                    <a:pt x="8950" y="4903"/>
                    <a:pt x="8936" y="4893"/>
                    <a:pt x="8926" y="4893"/>
                  </a:cubicBezTo>
                  <a:cubicBezTo>
                    <a:pt x="8922" y="4893"/>
                    <a:pt x="8918" y="4895"/>
                    <a:pt x="8915" y="4898"/>
                  </a:cubicBezTo>
                  <a:cubicBezTo>
                    <a:pt x="8894" y="4908"/>
                    <a:pt x="8883" y="4930"/>
                    <a:pt x="8894" y="4940"/>
                  </a:cubicBezTo>
                  <a:cubicBezTo>
                    <a:pt x="8990" y="5239"/>
                    <a:pt x="9118" y="5516"/>
                    <a:pt x="9267" y="5793"/>
                  </a:cubicBezTo>
                  <a:cubicBezTo>
                    <a:pt x="9416" y="6071"/>
                    <a:pt x="9576" y="6326"/>
                    <a:pt x="9736" y="6593"/>
                  </a:cubicBezTo>
                  <a:cubicBezTo>
                    <a:pt x="9896" y="6860"/>
                    <a:pt x="10056" y="7115"/>
                    <a:pt x="10205" y="7382"/>
                  </a:cubicBezTo>
                  <a:cubicBezTo>
                    <a:pt x="10355" y="7649"/>
                    <a:pt x="10493" y="7915"/>
                    <a:pt x="10610" y="8192"/>
                  </a:cubicBezTo>
                  <a:cubicBezTo>
                    <a:pt x="10568" y="8651"/>
                    <a:pt x="10536" y="9120"/>
                    <a:pt x="10504" y="9579"/>
                  </a:cubicBezTo>
                  <a:cubicBezTo>
                    <a:pt x="10472" y="10122"/>
                    <a:pt x="10440" y="10677"/>
                    <a:pt x="10440" y="11221"/>
                  </a:cubicBezTo>
                  <a:lnTo>
                    <a:pt x="10419" y="11221"/>
                  </a:lnTo>
                  <a:cubicBezTo>
                    <a:pt x="10301" y="11018"/>
                    <a:pt x="10163" y="10816"/>
                    <a:pt x="10024" y="10624"/>
                  </a:cubicBezTo>
                  <a:cubicBezTo>
                    <a:pt x="9832" y="10368"/>
                    <a:pt x="9640" y="10133"/>
                    <a:pt x="9459" y="9877"/>
                  </a:cubicBezTo>
                  <a:cubicBezTo>
                    <a:pt x="9267" y="9632"/>
                    <a:pt x="9086" y="9387"/>
                    <a:pt x="8915" y="9131"/>
                  </a:cubicBezTo>
                  <a:cubicBezTo>
                    <a:pt x="8755" y="8864"/>
                    <a:pt x="8606" y="8598"/>
                    <a:pt x="8489" y="8310"/>
                  </a:cubicBezTo>
                  <a:cubicBezTo>
                    <a:pt x="8478" y="8299"/>
                    <a:pt x="8467" y="8288"/>
                    <a:pt x="8446" y="8288"/>
                  </a:cubicBezTo>
                  <a:cubicBezTo>
                    <a:pt x="8425" y="8299"/>
                    <a:pt x="8414" y="8320"/>
                    <a:pt x="8425" y="8342"/>
                  </a:cubicBezTo>
                  <a:cubicBezTo>
                    <a:pt x="8521" y="8640"/>
                    <a:pt x="8659" y="8918"/>
                    <a:pt x="8819" y="9184"/>
                  </a:cubicBezTo>
                  <a:cubicBezTo>
                    <a:pt x="8990" y="9461"/>
                    <a:pt x="9171" y="9707"/>
                    <a:pt x="9352" y="9963"/>
                  </a:cubicBezTo>
                  <a:lnTo>
                    <a:pt x="9928" y="10698"/>
                  </a:lnTo>
                  <a:cubicBezTo>
                    <a:pt x="10077" y="10890"/>
                    <a:pt x="10216" y="11082"/>
                    <a:pt x="10355" y="11285"/>
                  </a:cubicBezTo>
                  <a:cubicBezTo>
                    <a:pt x="10355" y="11295"/>
                    <a:pt x="10355" y="11295"/>
                    <a:pt x="10355" y="11295"/>
                  </a:cubicBezTo>
                  <a:lnTo>
                    <a:pt x="10419" y="12394"/>
                  </a:lnTo>
                  <a:lnTo>
                    <a:pt x="10451" y="13492"/>
                  </a:lnTo>
                  <a:lnTo>
                    <a:pt x="10461" y="14590"/>
                  </a:lnTo>
                  <a:lnTo>
                    <a:pt x="10440" y="15689"/>
                  </a:lnTo>
                  <a:cubicBezTo>
                    <a:pt x="10419" y="16264"/>
                    <a:pt x="10387" y="16840"/>
                    <a:pt x="10344" y="17416"/>
                  </a:cubicBezTo>
                  <a:cubicBezTo>
                    <a:pt x="10152" y="17085"/>
                    <a:pt x="9939" y="16776"/>
                    <a:pt x="9715" y="16467"/>
                  </a:cubicBezTo>
                  <a:cubicBezTo>
                    <a:pt x="9693" y="16222"/>
                    <a:pt x="9672" y="15966"/>
                    <a:pt x="9651" y="15721"/>
                  </a:cubicBezTo>
                  <a:lnTo>
                    <a:pt x="9565" y="14942"/>
                  </a:lnTo>
                  <a:lnTo>
                    <a:pt x="9470" y="14164"/>
                  </a:lnTo>
                  <a:cubicBezTo>
                    <a:pt x="9438" y="13908"/>
                    <a:pt x="9406" y="13641"/>
                    <a:pt x="9363" y="13385"/>
                  </a:cubicBezTo>
                  <a:cubicBezTo>
                    <a:pt x="9363" y="13364"/>
                    <a:pt x="9342" y="13353"/>
                    <a:pt x="9331" y="13353"/>
                  </a:cubicBezTo>
                  <a:cubicBezTo>
                    <a:pt x="9310" y="13353"/>
                    <a:pt x="9288" y="13375"/>
                    <a:pt x="9288" y="13396"/>
                  </a:cubicBezTo>
                  <a:cubicBezTo>
                    <a:pt x="9310" y="13652"/>
                    <a:pt x="9331" y="13908"/>
                    <a:pt x="9363" y="14174"/>
                  </a:cubicBezTo>
                  <a:lnTo>
                    <a:pt x="9438" y="14953"/>
                  </a:lnTo>
                  <a:lnTo>
                    <a:pt x="9534" y="15731"/>
                  </a:lnTo>
                  <a:cubicBezTo>
                    <a:pt x="9555" y="15934"/>
                    <a:pt x="9587" y="16136"/>
                    <a:pt x="9619" y="16339"/>
                  </a:cubicBezTo>
                  <a:cubicBezTo>
                    <a:pt x="9278" y="15902"/>
                    <a:pt x="8904" y="15486"/>
                    <a:pt x="8521" y="15091"/>
                  </a:cubicBezTo>
                  <a:cubicBezTo>
                    <a:pt x="8254" y="14825"/>
                    <a:pt x="7987" y="14569"/>
                    <a:pt x="7710" y="14313"/>
                  </a:cubicBezTo>
                  <a:cubicBezTo>
                    <a:pt x="7667" y="14057"/>
                    <a:pt x="7625" y="13791"/>
                    <a:pt x="7582" y="13535"/>
                  </a:cubicBezTo>
                  <a:lnTo>
                    <a:pt x="7433" y="12703"/>
                  </a:lnTo>
                  <a:lnTo>
                    <a:pt x="7273" y="11882"/>
                  </a:lnTo>
                  <a:cubicBezTo>
                    <a:pt x="7209" y="11615"/>
                    <a:pt x="7156" y="11338"/>
                    <a:pt x="7092" y="11071"/>
                  </a:cubicBezTo>
                  <a:cubicBezTo>
                    <a:pt x="7092" y="11054"/>
                    <a:pt x="7077" y="11037"/>
                    <a:pt x="7061" y="11037"/>
                  </a:cubicBezTo>
                  <a:cubicBezTo>
                    <a:pt x="7057" y="11037"/>
                    <a:pt x="7053" y="11038"/>
                    <a:pt x="7049" y="11039"/>
                  </a:cubicBezTo>
                  <a:cubicBezTo>
                    <a:pt x="7028" y="11039"/>
                    <a:pt x="7006" y="11061"/>
                    <a:pt x="7017" y="11082"/>
                  </a:cubicBezTo>
                  <a:cubicBezTo>
                    <a:pt x="7060" y="11359"/>
                    <a:pt x="7102" y="11637"/>
                    <a:pt x="7156" y="11903"/>
                  </a:cubicBezTo>
                  <a:lnTo>
                    <a:pt x="7305" y="12735"/>
                  </a:lnTo>
                  <a:lnTo>
                    <a:pt x="7465" y="13556"/>
                  </a:lnTo>
                  <a:cubicBezTo>
                    <a:pt x="7518" y="13780"/>
                    <a:pt x="7561" y="14004"/>
                    <a:pt x="7614" y="14228"/>
                  </a:cubicBezTo>
                  <a:cubicBezTo>
                    <a:pt x="7166" y="13812"/>
                    <a:pt x="6708" y="13417"/>
                    <a:pt x="6239" y="13044"/>
                  </a:cubicBezTo>
                  <a:cubicBezTo>
                    <a:pt x="5908" y="12778"/>
                    <a:pt x="5578" y="12532"/>
                    <a:pt x="5247" y="12287"/>
                  </a:cubicBezTo>
                  <a:cubicBezTo>
                    <a:pt x="5226" y="12106"/>
                    <a:pt x="5194" y="11925"/>
                    <a:pt x="5162" y="11754"/>
                  </a:cubicBezTo>
                  <a:lnTo>
                    <a:pt x="5066" y="11189"/>
                  </a:lnTo>
                  <a:lnTo>
                    <a:pt x="4948" y="10624"/>
                  </a:lnTo>
                  <a:cubicBezTo>
                    <a:pt x="4906" y="10432"/>
                    <a:pt x="4863" y="10240"/>
                    <a:pt x="4820" y="10058"/>
                  </a:cubicBezTo>
                  <a:cubicBezTo>
                    <a:pt x="4820" y="10037"/>
                    <a:pt x="4799" y="10027"/>
                    <a:pt x="4778" y="10027"/>
                  </a:cubicBezTo>
                  <a:cubicBezTo>
                    <a:pt x="4756" y="10027"/>
                    <a:pt x="4746" y="10048"/>
                    <a:pt x="4746" y="10069"/>
                  </a:cubicBezTo>
                  <a:cubicBezTo>
                    <a:pt x="4778" y="10261"/>
                    <a:pt x="4799" y="10453"/>
                    <a:pt x="4831" y="10645"/>
                  </a:cubicBezTo>
                  <a:lnTo>
                    <a:pt x="4938" y="11210"/>
                  </a:lnTo>
                  <a:lnTo>
                    <a:pt x="5044" y="11775"/>
                  </a:lnTo>
                  <a:cubicBezTo>
                    <a:pt x="5076" y="11914"/>
                    <a:pt x="5108" y="12063"/>
                    <a:pt x="5151" y="12202"/>
                  </a:cubicBezTo>
                  <a:cubicBezTo>
                    <a:pt x="4692" y="11871"/>
                    <a:pt x="4234" y="11541"/>
                    <a:pt x="3765" y="11221"/>
                  </a:cubicBezTo>
                  <a:cubicBezTo>
                    <a:pt x="2922" y="10645"/>
                    <a:pt x="2059" y="10101"/>
                    <a:pt x="1174" y="9589"/>
                  </a:cubicBezTo>
                  <a:cubicBezTo>
                    <a:pt x="1171" y="9586"/>
                    <a:pt x="1167" y="9585"/>
                    <a:pt x="1162" y="9585"/>
                  </a:cubicBezTo>
                  <a:cubicBezTo>
                    <a:pt x="1151" y="9585"/>
                    <a:pt x="1139" y="9592"/>
                    <a:pt x="1131" y="9600"/>
                  </a:cubicBezTo>
                  <a:cubicBezTo>
                    <a:pt x="1120" y="9621"/>
                    <a:pt x="1120" y="9643"/>
                    <a:pt x="1142" y="9653"/>
                  </a:cubicBezTo>
                  <a:cubicBezTo>
                    <a:pt x="1579" y="9909"/>
                    <a:pt x="2005" y="10186"/>
                    <a:pt x="2432" y="10464"/>
                  </a:cubicBezTo>
                  <a:cubicBezTo>
                    <a:pt x="2858" y="10741"/>
                    <a:pt x="3285" y="11029"/>
                    <a:pt x="3711" y="11317"/>
                  </a:cubicBezTo>
                  <a:cubicBezTo>
                    <a:pt x="4543" y="11893"/>
                    <a:pt x="5364" y="12500"/>
                    <a:pt x="6153" y="13140"/>
                  </a:cubicBezTo>
                  <a:cubicBezTo>
                    <a:pt x="6175" y="13161"/>
                    <a:pt x="6196" y="13172"/>
                    <a:pt x="6217" y="13183"/>
                  </a:cubicBezTo>
                  <a:cubicBezTo>
                    <a:pt x="5951" y="13193"/>
                    <a:pt x="5695" y="13193"/>
                    <a:pt x="5439" y="13204"/>
                  </a:cubicBezTo>
                  <a:lnTo>
                    <a:pt x="4533" y="13236"/>
                  </a:lnTo>
                  <a:lnTo>
                    <a:pt x="3616" y="13279"/>
                  </a:lnTo>
                  <a:cubicBezTo>
                    <a:pt x="3317" y="13300"/>
                    <a:pt x="3008" y="13321"/>
                    <a:pt x="2709" y="13343"/>
                  </a:cubicBezTo>
                  <a:cubicBezTo>
                    <a:pt x="2688" y="13343"/>
                    <a:pt x="2667" y="13353"/>
                    <a:pt x="2667" y="13375"/>
                  </a:cubicBezTo>
                  <a:cubicBezTo>
                    <a:pt x="2667" y="13407"/>
                    <a:pt x="2688" y="13417"/>
                    <a:pt x="2709" y="13417"/>
                  </a:cubicBezTo>
                  <a:cubicBezTo>
                    <a:pt x="3008" y="13417"/>
                    <a:pt x="3317" y="13407"/>
                    <a:pt x="3626" y="13396"/>
                  </a:cubicBezTo>
                  <a:lnTo>
                    <a:pt x="4533" y="13364"/>
                  </a:lnTo>
                  <a:lnTo>
                    <a:pt x="5450" y="13321"/>
                  </a:lnTo>
                  <a:cubicBezTo>
                    <a:pt x="5737" y="13300"/>
                    <a:pt x="6015" y="13279"/>
                    <a:pt x="6303" y="13257"/>
                  </a:cubicBezTo>
                  <a:cubicBezTo>
                    <a:pt x="7049" y="13865"/>
                    <a:pt x="7763" y="14494"/>
                    <a:pt x="8435" y="15177"/>
                  </a:cubicBezTo>
                  <a:cubicBezTo>
                    <a:pt x="8467" y="15198"/>
                    <a:pt x="8499" y="15230"/>
                    <a:pt x="8521" y="15262"/>
                  </a:cubicBezTo>
                  <a:cubicBezTo>
                    <a:pt x="8211" y="15273"/>
                    <a:pt x="7891" y="15283"/>
                    <a:pt x="7572" y="15305"/>
                  </a:cubicBezTo>
                  <a:lnTo>
                    <a:pt x="6516" y="15358"/>
                  </a:lnTo>
                  <a:lnTo>
                    <a:pt x="5460" y="15433"/>
                  </a:lnTo>
                  <a:cubicBezTo>
                    <a:pt x="5108" y="15454"/>
                    <a:pt x="4756" y="15486"/>
                    <a:pt x="4405" y="15518"/>
                  </a:cubicBezTo>
                  <a:cubicBezTo>
                    <a:pt x="4383" y="15518"/>
                    <a:pt x="4362" y="15539"/>
                    <a:pt x="4362" y="15561"/>
                  </a:cubicBezTo>
                  <a:cubicBezTo>
                    <a:pt x="4362" y="15582"/>
                    <a:pt x="4383" y="15603"/>
                    <a:pt x="4405" y="15603"/>
                  </a:cubicBezTo>
                  <a:cubicBezTo>
                    <a:pt x="4756" y="15582"/>
                    <a:pt x="5108" y="15571"/>
                    <a:pt x="5460" y="15550"/>
                  </a:cubicBezTo>
                  <a:lnTo>
                    <a:pt x="6527" y="15486"/>
                  </a:lnTo>
                  <a:lnTo>
                    <a:pt x="7582" y="15422"/>
                  </a:lnTo>
                  <a:cubicBezTo>
                    <a:pt x="7923" y="15390"/>
                    <a:pt x="8254" y="15369"/>
                    <a:pt x="8595" y="15337"/>
                  </a:cubicBezTo>
                  <a:cubicBezTo>
                    <a:pt x="8894" y="15646"/>
                    <a:pt x="9182" y="15966"/>
                    <a:pt x="9459" y="16307"/>
                  </a:cubicBezTo>
                  <a:cubicBezTo>
                    <a:pt x="9779" y="16702"/>
                    <a:pt x="10077" y="17107"/>
                    <a:pt x="10333" y="17544"/>
                  </a:cubicBezTo>
                  <a:cubicBezTo>
                    <a:pt x="10333" y="17555"/>
                    <a:pt x="10333" y="17555"/>
                    <a:pt x="10333" y="17555"/>
                  </a:cubicBezTo>
                  <a:cubicBezTo>
                    <a:pt x="10269" y="18386"/>
                    <a:pt x="10173" y="19218"/>
                    <a:pt x="10056" y="20050"/>
                  </a:cubicBezTo>
                  <a:cubicBezTo>
                    <a:pt x="9864" y="21457"/>
                    <a:pt x="9597" y="22843"/>
                    <a:pt x="9267" y="24208"/>
                  </a:cubicBezTo>
                  <a:cubicBezTo>
                    <a:pt x="9064" y="23856"/>
                    <a:pt x="8840" y="23526"/>
                    <a:pt x="8595" y="23195"/>
                  </a:cubicBezTo>
                  <a:cubicBezTo>
                    <a:pt x="8574" y="22950"/>
                    <a:pt x="8553" y="22694"/>
                    <a:pt x="8531" y="22449"/>
                  </a:cubicBezTo>
                  <a:lnTo>
                    <a:pt x="8446" y="21671"/>
                  </a:lnTo>
                  <a:lnTo>
                    <a:pt x="8350" y="20892"/>
                  </a:lnTo>
                  <a:cubicBezTo>
                    <a:pt x="8318" y="20626"/>
                    <a:pt x="8286" y="20370"/>
                    <a:pt x="8243" y="20114"/>
                  </a:cubicBezTo>
                  <a:cubicBezTo>
                    <a:pt x="8243" y="20092"/>
                    <a:pt x="8222" y="20082"/>
                    <a:pt x="8211" y="20082"/>
                  </a:cubicBezTo>
                  <a:cubicBezTo>
                    <a:pt x="8190" y="20082"/>
                    <a:pt x="8169" y="20103"/>
                    <a:pt x="8169" y="20124"/>
                  </a:cubicBezTo>
                  <a:cubicBezTo>
                    <a:pt x="8190" y="20380"/>
                    <a:pt x="8211" y="20636"/>
                    <a:pt x="8243" y="20903"/>
                  </a:cubicBezTo>
                  <a:lnTo>
                    <a:pt x="8318" y="21681"/>
                  </a:lnTo>
                  <a:lnTo>
                    <a:pt x="8414" y="22460"/>
                  </a:lnTo>
                  <a:cubicBezTo>
                    <a:pt x="8435" y="22662"/>
                    <a:pt x="8467" y="22865"/>
                    <a:pt x="8489" y="23067"/>
                  </a:cubicBezTo>
                  <a:cubicBezTo>
                    <a:pt x="8158" y="22630"/>
                    <a:pt x="7785" y="22214"/>
                    <a:pt x="7390" y="21820"/>
                  </a:cubicBezTo>
                  <a:cubicBezTo>
                    <a:pt x="7134" y="21553"/>
                    <a:pt x="6868" y="21297"/>
                    <a:pt x="6591" y="21041"/>
                  </a:cubicBezTo>
                  <a:cubicBezTo>
                    <a:pt x="6548" y="20775"/>
                    <a:pt x="6505" y="20519"/>
                    <a:pt x="6463" y="20263"/>
                  </a:cubicBezTo>
                  <a:lnTo>
                    <a:pt x="6313" y="19431"/>
                  </a:lnTo>
                  <a:lnTo>
                    <a:pt x="6143" y="18610"/>
                  </a:lnTo>
                  <a:cubicBezTo>
                    <a:pt x="6089" y="18344"/>
                    <a:pt x="6036" y="18066"/>
                    <a:pt x="5972" y="17800"/>
                  </a:cubicBezTo>
                  <a:cubicBezTo>
                    <a:pt x="5972" y="17782"/>
                    <a:pt x="5958" y="17765"/>
                    <a:pt x="5941" y="17765"/>
                  </a:cubicBezTo>
                  <a:cubicBezTo>
                    <a:pt x="5937" y="17765"/>
                    <a:pt x="5933" y="17766"/>
                    <a:pt x="5929" y="17768"/>
                  </a:cubicBezTo>
                  <a:cubicBezTo>
                    <a:pt x="5908" y="17768"/>
                    <a:pt x="5887" y="17789"/>
                    <a:pt x="5897" y="17811"/>
                  </a:cubicBezTo>
                  <a:cubicBezTo>
                    <a:pt x="5940" y="18088"/>
                    <a:pt x="5983" y="18365"/>
                    <a:pt x="6036" y="18632"/>
                  </a:cubicBezTo>
                  <a:lnTo>
                    <a:pt x="6185" y="19463"/>
                  </a:lnTo>
                  <a:lnTo>
                    <a:pt x="6345" y="20284"/>
                  </a:lnTo>
                  <a:cubicBezTo>
                    <a:pt x="6399" y="20508"/>
                    <a:pt x="6441" y="20732"/>
                    <a:pt x="6495" y="20956"/>
                  </a:cubicBezTo>
                  <a:cubicBezTo>
                    <a:pt x="6047" y="20540"/>
                    <a:pt x="5588" y="20146"/>
                    <a:pt x="5119" y="19773"/>
                  </a:cubicBezTo>
                  <a:cubicBezTo>
                    <a:pt x="4788" y="19506"/>
                    <a:pt x="4458" y="19261"/>
                    <a:pt x="4127" y="19005"/>
                  </a:cubicBezTo>
                  <a:cubicBezTo>
                    <a:pt x="4106" y="18834"/>
                    <a:pt x="4074" y="18653"/>
                    <a:pt x="4042" y="18482"/>
                  </a:cubicBezTo>
                  <a:lnTo>
                    <a:pt x="3946" y="17906"/>
                  </a:lnTo>
                  <a:lnTo>
                    <a:pt x="3829" y="17341"/>
                  </a:lnTo>
                  <a:cubicBezTo>
                    <a:pt x="3786" y="17160"/>
                    <a:pt x="3743" y="16968"/>
                    <a:pt x="3701" y="16787"/>
                  </a:cubicBezTo>
                  <a:cubicBezTo>
                    <a:pt x="3690" y="16766"/>
                    <a:pt x="3680" y="16755"/>
                    <a:pt x="3658" y="16755"/>
                  </a:cubicBezTo>
                  <a:cubicBezTo>
                    <a:pt x="3637" y="16755"/>
                    <a:pt x="3626" y="16776"/>
                    <a:pt x="3626" y="16798"/>
                  </a:cubicBezTo>
                  <a:cubicBezTo>
                    <a:pt x="3658" y="16989"/>
                    <a:pt x="3680" y="17181"/>
                    <a:pt x="3711" y="17363"/>
                  </a:cubicBezTo>
                  <a:lnTo>
                    <a:pt x="3818" y="17938"/>
                  </a:lnTo>
                  <a:lnTo>
                    <a:pt x="3925" y="18504"/>
                  </a:lnTo>
                  <a:cubicBezTo>
                    <a:pt x="3957" y="18642"/>
                    <a:pt x="3989" y="18792"/>
                    <a:pt x="4021" y="18930"/>
                  </a:cubicBezTo>
                  <a:cubicBezTo>
                    <a:pt x="3573" y="18600"/>
                    <a:pt x="3114" y="18269"/>
                    <a:pt x="2645" y="17949"/>
                  </a:cubicBezTo>
                  <a:cubicBezTo>
                    <a:pt x="1803" y="17373"/>
                    <a:pt x="939" y="16830"/>
                    <a:pt x="54" y="16318"/>
                  </a:cubicBezTo>
                  <a:cubicBezTo>
                    <a:pt x="51" y="16315"/>
                    <a:pt x="47" y="16313"/>
                    <a:pt x="43" y="16313"/>
                  </a:cubicBezTo>
                  <a:cubicBezTo>
                    <a:pt x="32" y="16313"/>
                    <a:pt x="19" y="16321"/>
                    <a:pt x="11" y="16328"/>
                  </a:cubicBezTo>
                  <a:cubicBezTo>
                    <a:pt x="1" y="16350"/>
                    <a:pt x="1" y="16371"/>
                    <a:pt x="22" y="16382"/>
                  </a:cubicBezTo>
                  <a:cubicBezTo>
                    <a:pt x="459" y="16638"/>
                    <a:pt x="886" y="16915"/>
                    <a:pt x="1312" y="17192"/>
                  </a:cubicBezTo>
                  <a:cubicBezTo>
                    <a:pt x="1739" y="17469"/>
                    <a:pt x="2165" y="17757"/>
                    <a:pt x="2581" y="18045"/>
                  </a:cubicBezTo>
                  <a:cubicBezTo>
                    <a:pt x="3424" y="18621"/>
                    <a:pt x="4245" y="19229"/>
                    <a:pt x="5034" y="19868"/>
                  </a:cubicBezTo>
                  <a:cubicBezTo>
                    <a:pt x="5055" y="19879"/>
                    <a:pt x="5076" y="19900"/>
                    <a:pt x="5087" y="19911"/>
                  </a:cubicBezTo>
                  <a:cubicBezTo>
                    <a:pt x="4831" y="19922"/>
                    <a:pt x="4575" y="19922"/>
                    <a:pt x="4319" y="19932"/>
                  </a:cubicBezTo>
                  <a:lnTo>
                    <a:pt x="3413" y="19964"/>
                  </a:lnTo>
                  <a:lnTo>
                    <a:pt x="2496" y="20007"/>
                  </a:lnTo>
                  <a:cubicBezTo>
                    <a:pt x="2187" y="20028"/>
                    <a:pt x="1888" y="20039"/>
                    <a:pt x="1579" y="20071"/>
                  </a:cubicBezTo>
                  <a:cubicBezTo>
                    <a:pt x="1568" y="20071"/>
                    <a:pt x="1547" y="20082"/>
                    <a:pt x="1547" y="20103"/>
                  </a:cubicBezTo>
                  <a:cubicBezTo>
                    <a:pt x="1547" y="20124"/>
                    <a:pt x="1568" y="20146"/>
                    <a:pt x="1590" y="20146"/>
                  </a:cubicBezTo>
                  <a:cubicBezTo>
                    <a:pt x="1888" y="20146"/>
                    <a:pt x="2197" y="20135"/>
                    <a:pt x="2507" y="20124"/>
                  </a:cubicBezTo>
                  <a:lnTo>
                    <a:pt x="3413" y="20092"/>
                  </a:lnTo>
                  <a:lnTo>
                    <a:pt x="4330" y="20050"/>
                  </a:lnTo>
                  <a:cubicBezTo>
                    <a:pt x="4607" y="20028"/>
                    <a:pt x="4895" y="20007"/>
                    <a:pt x="5183" y="19986"/>
                  </a:cubicBezTo>
                  <a:cubicBezTo>
                    <a:pt x="5929" y="20594"/>
                    <a:pt x="6644" y="21223"/>
                    <a:pt x="7316" y="21894"/>
                  </a:cubicBezTo>
                  <a:cubicBezTo>
                    <a:pt x="7348" y="21926"/>
                    <a:pt x="7369" y="21958"/>
                    <a:pt x="7401" y="21990"/>
                  </a:cubicBezTo>
                  <a:cubicBezTo>
                    <a:pt x="7092" y="22001"/>
                    <a:pt x="6772" y="22012"/>
                    <a:pt x="6452" y="22033"/>
                  </a:cubicBezTo>
                  <a:lnTo>
                    <a:pt x="5396" y="22086"/>
                  </a:lnTo>
                  <a:lnTo>
                    <a:pt x="4341" y="22161"/>
                  </a:lnTo>
                  <a:cubicBezTo>
                    <a:pt x="3989" y="22182"/>
                    <a:pt x="3637" y="22214"/>
                    <a:pt x="3285" y="22246"/>
                  </a:cubicBezTo>
                  <a:cubicBezTo>
                    <a:pt x="3264" y="22246"/>
                    <a:pt x="3242" y="22268"/>
                    <a:pt x="3242" y="22289"/>
                  </a:cubicBezTo>
                  <a:cubicBezTo>
                    <a:pt x="3242" y="22306"/>
                    <a:pt x="3257" y="22324"/>
                    <a:pt x="3273" y="22324"/>
                  </a:cubicBezTo>
                  <a:cubicBezTo>
                    <a:pt x="3277" y="22324"/>
                    <a:pt x="3281" y="22323"/>
                    <a:pt x="3285" y="22321"/>
                  </a:cubicBezTo>
                  <a:cubicBezTo>
                    <a:pt x="3637" y="22310"/>
                    <a:pt x="3989" y="22300"/>
                    <a:pt x="4341" y="22278"/>
                  </a:cubicBezTo>
                  <a:lnTo>
                    <a:pt x="5407" y="22214"/>
                  </a:lnTo>
                  <a:lnTo>
                    <a:pt x="6463" y="22150"/>
                  </a:lnTo>
                  <a:cubicBezTo>
                    <a:pt x="6804" y="22118"/>
                    <a:pt x="7134" y="22097"/>
                    <a:pt x="7476" y="22065"/>
                  </a:cubicBezTo>
                  <a:cubicBezTo>
                    <a:pt x="7774" y="22374"/>
                    <a:pt x="8062" y="22694"/>
                    <a:pt x="8329" y="23035"/>
                  </a:cubicBezTo>
                  <a:cubicBezTo>
                    <a:pt x="8648" y="23430"/>
                    <a:pt x="8958" y="23835"/>
                    <a:pt x="9214" y="24272"/>
                  </a:cubicBezTo>
                  <a:cubicBezTo>
                    <a:pt x="9214" y="24294"/>
                    <a:pt x="9235" y="24294"/>
                    <a:pt x="9246" y="24294"/>
                  </a:cubicBezTo>
                  <a:cubicBezTo>
                    <a:pt x="9246" y="24315"/>
                    <a:pt x="9235" y="24336"/>
                    <a:pt x="9235" y="24358"/>
                  </a:cubicBezTo>
                  <a:lnTo>
                    <a:pt x="8958" y="25424"/>
                  </a:lnTo>
                  <a:lnTo>
                    <a:pt x="8648" y="26469"/>
                  </a:lnTo>
                  <a:lnTo>
                    <a:pt x="8318" y="27525"/>
                  </a:lnTo>
                  <a:lnTo>
                    <a:pt x="7966" y="28559"/>
                  </a:lnTo>
                  <a:cubicBezTo>
                    <a:pt x="7945" y="28602"/>
                    <a:pt x="7966" y="28644"/>
                    <a:pt x="8009" y="28665"/>
                  </a:cubicBezTo>
                  <a:cubicBezTo>
                    <a:pt x="8016" y="28667"/>
                    <a:pt x="8023" y="28668"/>
                    <a:pt x="8031" y="28668"/>
                  </a:cubicBezTo>
                  <a:cubicBezTo>
                    <a:pt x="8065" y="28668"/>
                    <a:pt x="8098" y="28648"/>
                    <a:pt x="8115" y="28612"/>
                  </a:cubicBezTo>
                  <a:lnTo>
                    <a:pt x="8499" y="27578"/>
                  </a:lnTo>
                  <a:lnTo>
                    <a:pt x="8851" y="26533"/>
                  </a:lnTo>
                  <a:lnTo>
                    <a:pt x="9171" y="25477"/>
                  </a:lnTo>
                  <a:lnTo>
                    <a:pt x="9459" y="24422"/>
                  </a:lnTo>
                  <a:cubicBezTo>
                    <a:pt x="9640" y="23718"/>
                    <a:pt x="9800" y="23014"/>
                    <a:pt x="9939" y="22310"/>
                  </a:cubicBezTo>
                  <a:cubicBezTo>
                    <a:pt x="9949" y="22310"/>
                    <a:pt x="9960" y="22300"/>
                    <a:pt x="9971" y="22300"/>
                  </a:cubicBezTo>
                  <a:cubicBezTo>
                    <a:pt x="10355" y="21969"/>
                    <a:pt x="10770" y="21671"/>
                    <a:pt x="11197" y="21404"/>
                  </a:cubicBezTo>
                  <a:cubicBezTo>
                    <a:pt x="11559" y="21169"/>
                    <a:pt x="11943" y="20967"/>
                    <a:pt x="12327" y="20764"/>
                  </a:cubicBezTo>
                  <a:cubicBezTo>
                    <a:pt x="12636" y="20903"/>
                    <a:pt x="12946" y="21041"/>
                    <a:pt x="13255" y="21169"/>
                  </a:cubicBezTo>
                  <a:lnTo>
                    <a:pt x="14236" y="21585"/>
                  </a:lnTo>
                  <a:lnTo>
                    <a:pt x="15217" y="21980"/>
                  </a:lnTo>
                  <a:cubicBezTo>
                    <a:pt x="15547" y="22108"/>
                    <a:pt x="15867" y="22236"/>
                    <a:pt x="16198" y="22364"/>
                  </a:cubicBezTo>
                  <a:cubicBezTo>
                    <a:pt x="16204" y="22366"/>
                    <a:pt x="16209" y="22368"/>
                    <a:pt x="16215" y="22368"/>
                  </a:cubicBezTo>
                  <a:cubicBezTo>
                    <a:pt x="16230" y="22368"/>
                    <a:pt x="16243" y="22358"/>
                    <a:pt x="16251" y="22342"/>
                  </a:cubicBezTo>
                  <a:cubicBezTo>
                    <a:pt x="16262" y="22321"/>
                    <a:pt x="16251" y="22300"/>
                    <a:pt x="16230" y="22289"/>
                  </a:cubicBezTo>
                  <a:cubicBezTo>
                    <a:pt x="15910" y="22150"/>
                    <a:pt x="15590" y="22012"/>
                    <a:pt x="15260" y="21873"/>
                  </a:cubicBezTo>
                  <a:lnTo>
                    <a:pt x="14279" y="21457"/>
                  </a:lnTo>
                  <a:lnTo>
                    <a:pt x="13298" y="21063"/>
                  </a:lnTo>
                  <a:cubicBezTo>
                    <a:pt x="13010" y="20945"/>
                    <a:pt x="12711" y="20828"/>
                    <a:pt x="12413" y="20722"/>
                  </a:cubicBezTo>
                  <a:cubicBezTo>
                    <a:pt x="12455" y="20700"/>
                    <a:pt x="12487" y="20679"/>
                    <a:pt x="12530" y="20658"/>
                  </a:cubicBezTo>
                  <a:cubicBezTo>
                    <a:pt x="13383" y="20231"/>
                    <a:pt x="14268" y="19868"/>
                    <a:pt x="15164" y="19538"/>
                  </a:cubicBezTo>
                  <a:cubicBezTo>
                    <a:pt x="15430" y="19655"/>
                    <a:pt x="15686" y="19762"/>
                    <a:pt x="15953" y="19868"/>
                  </a:cubicBezTo>
                  <a:lnTo>
                    <a:pt x="16806" y="20210"/>
                  </a:lnTo>
                  <a:lnTo>
                    <a:pt x="17659" y="20540"/>
                  </a:lnTo>
                  <a:cubicBezTo>
                    <a:pt x="17936" y="20647"/>
                    <a:pt x="18224" y="20754"/>
                    <a:pt x="18512" y="20849"/>
                  </a:cubicBezTo>
                  <a:cubicBezTo>
                    <a:pt x="18517" y="20852"/>
                    <a:pt x="18523" y="20854"/>
                    <a:pt x="18529" y="20854"/>
                  </a:cubicBezTo>
                  <a:cubicBezTo>
                    <a:pt x="18544" y="20854"/>
                    <a:pt x="18557" y="20844"/>
                    <a:pt x="18565" y="20828"/>
                  </a:cubicBezTo>
                  <a:cubicBezTo>
                    <a:pt x="18576" y="20807"/>
                    <a:pt x="18565" y="20786"/>
                    <a:pt x="18544" y="20775"/>
                  </a:cubicBezTo>
                  <a:cubicBezTo>
                    <a:pt x="18267" y="20658"/>
                    <a:pt x="17979" y="20540"/>
                    <a:pt x="17701" y="20423"/>
                  </a:cubicBezTo>
                  <a:lnTo>
                    <a:pt x="16848" y="20092"/>
                  </a:lnTo>
                  <a:lnTo>
                    <a:pt x="15995" y="19762"/>
                  </a:lnTo>
                  <a:cubicBezTo>
                    <a:pt x="15750" y="19677"/>
                    <a:pt x="15515" y="19591"/>
                    <a:pt x="15270" y="19495"/>
                  </a:cubicBezTo>
                  <a:cubicBezTo>
                    <a:pt x="15292" y="19495"/>
                    <a:pt x="15313" y="19485"/>
                    <a:pt x="15345" y="19474"/>
                  </a:cubicBezTo>
                  <a:cubicBezTo>
                    <a:pt x="16294" y="19122"/>
                    <a:pt x="17264" y="18813"/>
                    <a:pt x="18245" y="18536"/>
                  </a:cubicBezTo>
                  <a:cubicBezTo>
                    <a:pt x="18736" y="18397"/>
                    <a:pt x="19226" y="18269"/>
                    <a:pt x="19727" y="18141"/>
                  </a:cubicBezTo>
                  <a:cubicBezTo>
                    <a:pt x="20218" y="18024"/>
                    <a:pt x="20719" y="17896"/>
                    <a:pt x="21209" y="17800"/>
                  </a:cubicBezTo>
                  <a:cubicBezTo>
                    <a:pt x="21231" y="17789"/>
                    <a:pt x="21241" y="17768"/>
                    <a:pt x="21241" y="17747"/>
                  </a:cubicBezTo>
                  <a:cubicBezTo>
                    <a:pt x="21241" y="17738"/>
                    <a:pt x="21228" y="17722"/>
                    <a:pt x="21211" y="17722"/>
                  </a:cubicBezTo>
                  <a:cubicBezTo>
                    <a:pt x="21207" y="17722"/>
                    <a:pt x="21203" y="17723"/>
                    <a:pt x="21199" y="17725"/>
                  </a:cubicBezTo>
                  <a:cubicBezTo>
                    <a:pt x="20197" y="17917"/>
                    <a:pt x="19205" y="18162"/>
                    <a:pt x="18213" y="18440"/>
                  </a:cubicBezTo>
                  <a:cubicBezTo>
                    <a:pt x="17680" y="18589"/>
                    <a:pt x="17136" y="18749"/>
                    <a:pt x="16603" y="18919"/>
                  </a:cubicBezTo>
                  <a:cubicBezTo>
                    <a:pt x="16678" y="18792"/>
                    <a:pt x="16752" y="18664"/>
                    <a:pt x="16827" y="18536"/>
                  </a:cubicBezTo>
                  <a:lnTo>
                    <a:pt x="17115" y="18045"/>
                  </a:lnTo>
                  <a:lnTo>
                    <a:pt x="17403" y="17533"/>
                  </a:lnTo>
                  <a:cubicBezTo>
                    <a:pt x="17488" y="17363"/>
                    <a:pt x="17573" y="17192"/>
                    <a:pt x="17669" y="17021"/>
                  </a:cubicBezTo>
                  <a:cubicBezTo>
                    <a:pt x="17669" y="17011"/>
                    <a:pt x="17669" y="16989"/>
                    <a:pt x="17648" y="16979"/>
                  </a:cubicBezTo>
                  <a:cubicBezTo>
                    <a:pt x="17644" y="16974"/>
                    <a:pt x="17637" y="16972"/>
                    <a:pt x="17631" y="16972"/>
                  </a:cubicBezTo>
                  <a:cubicBezTo>
                    <a:pt x="17622" y="16972"/>
                    <a:pt x="17612" y="16977"/>
                    <a:pt x="17605" y="16989"/>
                  </a:cubicBezTo>
                  <a:cubicBezTo>
                    <a:pt x="17499" y="17149"/>
                    <a:pt x="17392" y="17309"/>
                    <a:pt x="17296" y="17480"/>
                  </a:cubicBezTo>
                  <a:lnTo>
                    <a:pt x="17008" y="17981"/>
                  </a:lnTo>
                  <a:lnTo>
                    <a:pt x="16731" y="18482"/>
                  </a:lnTo>
                  <a:cubicBezTo>
                    <a:pt x="16635" y="18642"/>
                    <a:pt x="16560" y="18802"/>
                    <a:pt x="16475" y="18951"/>
                  </a:cubicBezTo>
                  <a:cubicBezTo>
                    <a:pt x="16081" y="19079"/>
                    <a:pt x="15686" y="19218"/>
                    <a:pt x="15292" y="19357"/>
                  </a:cubicBezTo>
                  <a:cubicBezTo>
                    <a:pt x="14726" y="19559"/>
                    <a:pt x="14161" y="19783"/>
                    <a:pt x="13607" y="20028"/>
                  </a:cubicBezTo>
                  <a:cubicBezTo>
                    <a:pt x="13735" y="19836"/>
                    <a:pt x="13852" y="19634"/>
                    <a:pt x="13969" y="19442"/>
                  </a:cubicBezTo>
                  <a:lnTo>
                    <a:pt x="14385" y="18717"/>
                  </a:lnTo>
                  <a:lnTo>
                    <a:pt x="14801" y="17992"/>
                  </a:lnTo>
                  <a:cubicBezTo>
                    <a:pt x="14929" y="17747"/>
                    <a:pt x="15068" y="17501"/>
                    <a:pt x="15196" y="17256"/>
                  </a:cubicBezTo>
                  <a:cubicBezTo>
                    <a:pt x="15206" y="17235"/>
                    <a:pt x="15196" y="17213"/>
                    <a:pt x="15174" y="17203"/>
                  </a:cubicBezTo>
                  <a:cubicBezTo>
                    <a:pt x="15170" y="17195"/>
                    <a:pt x="15163" y="17191"/>
                    <a:pt x="15155" y="17191"/>
                  </a:cubicBezTo>
                  <a:cubicBezTo>
                    <a:pt x="15142" y="17191"/>
                    <a:pt x="15128" y="17200"/>
                    <a:pt x="15121" y="17213"/>
                  </a:cubicBezTo>
                  <a:cubicBezTo>
                    <a:pt x="14982" y="17448"/>
                    <a:pt x="14833" y="17693"/>
                    <a:pt x="14694" y="17928"/>
                  </a:cubicBezTo>
                  <a:lnTo>
                    <a:pt x="14279" y="18653"/>
                  </a:lnTo>
                  <a:lnTo>
                    <a:pt x="13863" y="19389"/>
                  </a:lnTo>
                  <a:cubicBezTo>
                    <a:pt x="13735" y="19613"/>
                    <a:pt x="13617" y="19847"/>
                    <a:pt x="13489" y="20082"/>
                  </a:cubicBezTo>
                  <a:cubicBezTo>
                    <a:pt x="13148" y="20231"/>
                    <a:pt x="12807" y="20391"/>
                    <a:pt x="12476" y="20562"/>
                  </a:cubicBezTo>
                  <a:cubicBezTo>
                    <a:pt x="11986" y="20807"/>
                    <a:pt x="11495" y="21084"/>
                    <a:pt x="11037" y="21383"/>
                  </a:cubicBezTo>
                  <a:cubicBezTo>
                    <a:pt x="11122" y="21201"/>
                    <a:pt x="11218" y="21020"/>
                    <a:pt x="11314" y="20839"/>
                  </a:cubicBezTo>
                  <a:lnTo>
                    <a:pt x="11645" y="20124"/>
                  </a:lnTo>
                  <a:lnTo>
                    <a:pt x="11975" y="19421"/>
                  </a:lnTo>
                  <a:cubicBezTo>
                    <a:pt x="12082" y="19175"/>
                    <a:pt x="12189" y="18941"/>
                    <a:pt x="12285" y="18696"/>
                  </a:cubicBezTo>
                  <a:cubicBezTo>
                    <a:pt x="12295" y="18685"/>
                    <a:pt x="12295" y="18664"/>
                    <a:pt x="12274" y="18653"/>
                  </a:cubicBezTo>
                  <a:cubicBezTo>
                    <a:pt x="12268" y="18650"/>
                    <a:pt x="12261" y="18648"/>
                    <a:pt x="12255" y="18648"/>
                  </a:cubicBezTo>
                  <a:cubicBezTo>
                    <a:pt x="12241" y="18648"/>
                    <a:pt x="12228" y="18656"/>
                    <a:pt x="12221" y="18664"/>
                  </a:cubicBezTo>
                  <a:lnTo>
                    <a:pt x="12221" y="18674"/>
                  </a:lnTo>
                  <a:cubicBezTo>
                    <a:pt x="12103" y="18898"/>
                    <a:pt x="11986" y="19133"/>
                    <a:pt x="11869" y="19367"/>
                  </a:cubicBezTo>
                  <a:lnTo>
                    <a:pt x="11527" y="20071"/>
                  </a:lnTo>
                  <a:lnTo>
                    <a:pt x="11197" y="20786"/>
                  </a:lnTo>
                  <a:cubicBezTo>
                    <a:pt x="11101" y="21020"/>
                    <a:pt x="10994" y="21244"/>
                    <a:pt x="10898" y="21479"/>
                  </a:cubicBezTo>
                  <a:cubicBezTo>
                    <a:pt x="10568" y="21703"/>
                    <a:pt x="10259" y="21937"/>
                    <a:pt x="9960" y="22193"/>
                  </a:cubicBezTo>
                  <a:cubicBezTo>
                    <a:pt x="10099" y="21500"/>
                    <a:pt x="10216" y="20796"/>
                    <a:pt x="10312" y="20092"/>
                  </a:cubicBezTo>
                  <a:cubicBezTo>
                    <a:pt x="10461" y="18962"/>
                    <a:pt x="10568" y="17832"/>
                    <a:pt x="10632" y="16702"/>
                  </a:cubicBezTo>
                  <a:cubicBezTo>
                    <a:pt x="10636" y="16706"/>
                    <a:pt x="10644" y="16709"/>
                    <a:pt x="10653" y="16709"/>
                  </a:cubicBezTo>
                  <a:cubicBezTo>
                    <a:pt x="10665" y="16709"/>
                    <a:pt x="10679" y="16703"/>
                    <a:pt x="10685" y="16691"/>
                  </a:cubicBezTo>
                  <a:cubicBezTo>
                    <a:pt x="10984" y="16286"/>
                    <a:pt x="11325" y="15912"/>
                    <a:pt x="11687" y="15550"/>
                  </a:cubicBezTo>
                  <a:cubicBezTo>
                    <a:pt x="11997" y="15251"/>
                    <a:pt x="12317" y="14963"/>
                    <a:pt x="12647" y="14686"/>
                  </a:cubicBezTo>
                  <a:cubicBezTo>
                    <a:pt x="12978" y="14750"/>
                    <a:pt x="13308" y="14814"/>
                    <a:pt x="13639" y="14868"/>
                  </a:cubicBezTo>
                  <a:lnTo>
                    <a:pt x="14684" y="15059"/>
                  </a:lnTo>
                  <a:lnTo>
                    <a:pt x="15729" y="15230"/>
                  </a:lnTo>
                  <a:cubicBezTo>
                    <a:pt x="16081" y="15283"/>
                    <a:pt x="16432" y="15337"/>
                    <a:pt x="16784" y="15390"/>
                  </a:cubicBezTo>
                  <a:cubicBezTo>
                    <a:pt x="16806" y="15390"/>
                    <a:pt x="16827" y="15379"/>
                    <a:pt x="16827" y="15358"/>
                  </a:cubicBezTo>
                  <a:cubicBezTo>
                    <a:pt x="16827" y="15337"/>
                    <a:pt x="16816" y="15315"/>
                    <a:pt x="16795" y="15315"/>
                  </a:cubicBezTo>
                  <a:cubicBezTo>
                    <a:pt x="16443" y="15241"/>
                    <a:pt x="16102" y="15177"/>
                    <a:pt x="15750" y="15113"/>
                  </a:cubicBezTo>
                  <a:lnTo>
                    <a:pt x="14705" y="14931"/>
                  </a:lnTo>
                  <a:lnTo>
                    <a:pt x="13660" y="14761"/>
                  </a:lnTo>
                  <a:cubicBezTo>
                    <a:pt x="13351" y="14708"/>
                    <a:pt x="13042" y="14665"/>
                    <a:pt x="12722" y="14622"/>
                  </a:cubicBezTo>
                  <a:cubicBezTo>
                    <a:pt x="12754" y="14590"/>
                    <a:pt x="12786" y="14558"/>
                    <a:pt x="12818" y="14537"/>
                  </a:cubicBezTo>
                  <a:cubicBezTo>
                    <a:pt x="13564" y="13929"/>
                    <a:pt x="14343" y="13385"/>
                    <a:pt x="15142" y="12863"/>
                  </a:cubicBezTo>
                  <a:cubicBezTo>
                    <a:pt x="15430" y="12916"/>
                    <a:pt x="15707" y="12969"/>
                    <a:pt x="15995" y="13012"/>
                  </a:cubicBezTo>
                  <a:lnTo>
                    <a:pt x="16891" y="13161"/>
                  </a:lnTo>
                  <a:lnTo>
                    <a:pt x="17797" y="13289"/>
                  </a:lnTo>
                  <a:cubicBezTo>
                    <a:pt x="18096" y="13332"/>
                    <a:pt x="18405" y="13375"/>
                    <a:pt x="18704" y="13407"/>
                  </a:cubicBezTo>
                  <a:cubicBezTo>
                    <a:pt x="18725" y="13407"/>
                    <a:pt x="18746" y="13396"/>
                    <a:pt x="18746" y="13375"/>
                  </a:cubicBezTo>
                  <a:cubicBezTo>
                    <a:pt x="18746" y="13353"/>
                    <a:pt x="18736" y="13332"/>
                    <a:pt x="18714" y="13332"/>
                  </a:cubicBezTo>
                  <a:cubicBezTo>
                    <a:pt x="18416" y="13268"/>
                    <a:pt x="18117" y="13225"/>
                    <a:pt x="17819" y="13172"/>
                  </a:cubicBezTo>
                  <a:lnTo>
                    <a:pt x="16912" y="13033"/>
                  </a:lnTo>
                  <a:lnTo>
                    <a:pt x="16006" y="12895"/>
                  </a:lnTo>
                  <a:cubicBezTo>
                    <a:pt x="15750" y="12863"/>
                    <a:pt x="15494" y="12831"/>
                    <a:pt x="15249" y="12799"/>
                  </a:cubicBezTo>
                  <a:cubicBezTo>
                    <a:pt x="15260" y="12788"/>
                    <a:pt x="15281" y="12778"/>
                    <a:pt x="15302" y="12756"/>
                  </a:cubicBezTo>
                  <a:cubicBezTo>
                    <a:pt x="16166" y="12212"/>
                    <a:pt x="17040" y="11690"/>
                    <a:pt x="17936" y="11210"/>
                  </a:cubicBezTo>
                  <a:cubicBezTo>
                    <a:pt x="18384" y="10965"/>
                    <a:pt x="18832" y="10730"/>
                    <a:pt x="19290" y="10496"/>
                  </a:cubicBezTo>
                  <a:cubicBezTo>
                    <a:pt x="19749" y="10272"/>
                    <a:pt x="20207" y="10048"/>
                    <a:pt x="20666" y="9835"/>
                  </a:cubicBezTo>
                  <a:cubicBezTo>
                    <a:pt x="20687" y="9824"/>
                    <a:pt x="20687" y="9803"/>
                    <a:pt x="20687" y="9781"/>
                  </a:cubicBezTo>
                  <a:cubicBezTo>
                    <a:pt x="20676" y="9760"/>
                    <a:pt x="20655" y="9760"/>
                    <a:pt x="20634" y="9760"/>
                  </a:cubicBezTo>
                  <a:cubicBezTo>
                    <a:pt x="19695" y="10176"/>
                    <a:pt x="18789" y="10634"/>
                    <a:pt x="17883" y="11114"/>
                  </a:cubicBezTo>
                  <a:cubicBezTo>
                    <a:pt x="17392" y="11381"/>
                    <a:pt x="16902" y="11658"/>
                    <a:pt x="16411" y="11935"/>
                  </a:cubicBezTo>
                  <a:cubicBezTo>
                    <a:pt x="16454" y="11797"/>
                    <a:pt x="16507" y="11658"/>
                    <a:pt x="16550" y="11519"/>
                  </a:cubicBezTo>
                  <a:lnTo>
                    <a:pt x="16720" y="10965"/>
                  </a:lnTo>
                  <a:lnTo>
                    <a:pt x="16891" y="10421"/>
                  </a:lnTo>
                  <a:cubicBezTo>
                    <a:pt x="16944" y="10229"/>
                    <a:pt x="16987" y="10048"/>
                    <a:pt x="17040" y="9856"/>
                  </a:cubicBezTo>
                  <a:cubicBezTo>
                    <a:pt x="17040" y="9845"/>
                    <a:pt x="17030" y="9824"/>
                    <a:pt x="17008" y="9813"/>
                  </a:cubicBezTo>
                  <a:cubicBezTo>
                    <a:pt x="17005" y="9810"/>
                    <a:pt x="17002" y="9809"/>
                    <a:pt x="16998" y="9809"/>
                  </a:cubicBezTo>
                  <a:cubicBezTo>
                    <a:pt x="16987" y="9809"/>
                    <a:pt x="16973" y="9819"/>
                    <a:pt x="16966" y="9835"/>
                  </a:cubicBezTo>
                  <a:cubicBezTo>
                    <a:pt x="16902" y="10016"/>
                    <a:pt x="16838" y="10197"/>
                    <a:pt x="16774" y="10378"/>
                  </a:cubicBezTo>
                  <a:lnTo>
                    <a:pt x="16603" y="10933"/>
                  </a:lnTo>
                  <a:lnTo>
                    <a:pt x="16443" y="11487"/>
                  </a:lnTo>
                  <a:cubicBezTo>
                    <a:pt x="16390" y="11658"/>
                    <a:pt x="16347" y="11829"/>
                    <a:pt x="16305" y="11999"/>
                  </a:cubicBezTo>
                  <a:cubicBezTo>
                    <a:pt x="15942" y="12212"/>
                    <a:pt x="15590" y="12426"/>
                    <a:pt x="15238" y="12650"/>
                  </a:cubicBezTo>
                  <a:cubicBezTo>
                    <a:pt x="14726" y="12980"/>
                    <a:pt x="14225" y="13321"/>
                    <a:pt x="13735" y="13684"/>
                  </a:cubicBezTo>
                  <a:cubicBezTo>
                    <a:pt x="13809" y="13460"/>
                    <a:pt x="13884" y="13247"/>
                    <a:pt x="13959" y="13033"/>
                  </a:cubicBezTo>
                  <a:lnTo>
                    <a:pt x="14204" y="12234"/>
                  </a:lnTo>
                  <a:lnTo>
                    <a:pt x="14449" y="11423"/>
                  </a:lnTo>
                  <a:cubicBezTo>
                    <a:pt x="14524" y="11157"/>
                    <a:pt x="14598" y="10890"/>
                    <a:pt x="14673" y="10624"/>
                  </a:cubicBezTo>
                  <a:cubicBezTo>
                    <a:pt x="14684" y="10602"/>
                    <a:pt x="14673" y="10581"/>
                    <a:pt x="14652" y="10570"/>
                  </a:cubicBezTo>
                  <a:cubicBezTo>
                    <a:pt x="14630" y="10570"/>
                    <a:pt x="14609" y="10581"/>
                    <a:pt x="14598" y="10602"/>
                  </a:cubicBezTo>
                  <a:cubicBezTo>
                    <a:pt x="14502" y="10858"/>
                    <a:pt x="14417" y="11125"/>
                    <a:pt x="14332" y="11391"/>
                  </a:cubicBezTo>
                  <a:lnTo>
                    <a:pt x="14087" y="12191"/>
                  </a:lnTo>
                  <a:lnTo>
                    <a:pt x="13852" y="12991"/>
                  </a:lnTo>
                  <a:cubicBezTo>
                    <a:pt x="13777" y="13247"/>
                    <a:pt x="13703" y="13503"/>
                    <a:pt x="13639" y="13759"/>
                  </a:cubicBezTo>
                  <a:cubicBezTo>
                    <a:pt x="13330" y="13982"/>
                    <a:pt x="13042" y="14206"/>
                    <a:pt x="12754" y="14452"/>
                  </a:cubicBezTo>
                  <a:cubicBezTo>
                    <a:pt x="12327" y="14804"/>
                    <a:pt x="11911" y="15177"/>
                    <a:pt x="11527" y="15571"/>
                  </a:cubicBezTo>
                  <a:cubicBezTo>
                    <a:pt x="11570" y="15369"/>
                    <a:pt x="11623" y="15177"/>
                    <a:pt x="11677" y="14974"/>
                  </a:cubicBezTo>
                  <a:lnTo>
                    <a:pt x="11847" y="14206"/>
                  </a:lnTo>
                  <a:lnTo>
                    <a:pt x="12007" y="13439"/>
                  </a:lnTo>
                  <a:cubicBezTo>
                    <a:pt x="12061" y="13183"/>
                    <a:pt x="12114" y="12927"/>
                    <a:pt x="12157" y="12671"/>
                  </a:cubicBezTo>
                  <a:cubicBezTo>
                    <a:pt x="12167" y="12660"/>
                    <a:pt x="12146" y="12639"/>
                    <a:pt x="12135" y="12628"/>
                  </a:cubicBezTo>
                  <a:cubicBezTo>
                    <a:pt x="12114" y="12628"/>
                    <a:pt x="12093" y="12639"/>
                    <a:pt x="12093" y="12660"/>
                  </a:cubicBezTo>
                  <a:lnTo>
                    <a:pt x="12082" y="12660"/>
                  </a:lnTo>
                  <a:cubicBezTo>
                    <a:pt x="12018" y="12916"/>
                    <a:pt x="11954" y="13161"/>
                    <a:pt x="11901" y="13417"/>
                  </a:cubicBezTo>
                  <a:lnTo>
                    <a:pt x="11719" y="14185"/>
                  </a:lnTo>
                  <a:lnTo>
                    <a:pt x="11559" y="14942"/>
                  </a:lnTo>
                  <a:cubicBezTo>
                    <a:pt x="11506" y="15198"/>
                    <a:pt x="11453" y="15443"/>
                    <a:pt x="11410" y="15689"/>
                  </a:cubicBezTo>
                  <a:cubicBezTo>
                    <a:pt x="11133" y="15987"/>
                    <a:pt x="10866" y="16296"/>
                    <a:pt x="10632" y="16627"/>
                  </a:cubicBezTo>
                  <a:cubicBezTo>
                    <a:pt x="10642" y="16318"/>
                    <a:pt x="10653" y="16008"/>
                    <a:pt x="10664" y="15689"/>
                  </a:cubicBezTo>
                  <a:lnTo>
                    <a:pt x="10674" y="14590"/>
                  </a:lnTo>
                  <a:lnTo>
                    <a:pt x="10653" y="13492"/>
                  </a:lnTo>
                  <a:lnTo>
                    <a:pt x="10610" y="12820"/>
                  </a:lnTo>
                  <a:cubicBezTo>
                    <a:pt x="10621" y="12810"/>
                    <a:pt x="10621" y="12799"/>
                    <a:pt x="10621" y="12788"/>
                  </a:cubicBezTo>
                  <a:cubicBezTo>
                    <a:pt x="10610" y="12671"/>
                    <a:pt x="10600" y="12554"/>
                    <a:pt x="10589" y="12436"/>
                  </a:cubicBezTo>
                  <a:lnTo>
                    <a:pt x="10589" y="12383"/>
                  </a:lnTo>
                  <a:lnTo>
                    <a:pt x="10568" y="12148"/>
                  </a:lnTo>
                  <a:cubicBezTo>
                    <a:pt x="10568" y="12095"/>
                    <a:pt x="10557" y="12042"/>
                    <a:pt x="10557" y="11988"/>
                  </a:cubicBezTo>
                  <a:cubicBezTo>
                    <a:pt x="10557" y="11722"/>
                    <a:pt x="10546" y="11455"/>
                    <a:pt x="10546" y="11189"/>
                  </a:cubicBezTo>
                  <a:lnTo>
                    <a:pt x="10568" y="10389"/>
                  </a:lnTo>
                  <a:cubicBezTo>
                    <a:pt x="10578" y="10261"/>
                    <a:pt x="10578" y="10133"/>
                    <a:pt x="10589" y="10005"/>
                  </a:cubicBezTo>
                  <a:cubicBezTo>
                    <a:pt x="10802" y="9909"/>
                    <a:pt x="11005" y="9803"/>
                    <a:pt x="11208" y="9707"/>
                  </a:cubicBezTo>
                  <a:cubicBezTo>
                    <a:pt x="11432" y="9600"/>
                    <a:pt x="11645" y="9483"/>
                    <a:pt x="11869" y="9365"/>
                  </a:cubicBezTo>
                  <a:lnTo>
                    <a:pt x="12519" y="9024"/>
                  </a:lnTo>
                  <a:cubicBezTo>
                    <a:pt x="12732" y="8907"/>
                    <a:pt x="12946" y="8790"/>
                    <a:pt x="13159" y="8672"/>
                  </a:cubicBezTo>
                  <a:cubicBezTo>
                    <a:pt x="13180" y="8662"/>
                    <a:pt x="13180" y="8630"/>
                    <a:pt x="13170" y="8619"/>
                  </a:cubicBezTo>
                  <a:cubicBezTo>
                    <a:pt x="13170" y="8603"/>
                    <a:pt x="13152" y="8593"/>
                    <a:pt x="13135" y="8593"/>
                  </a:cubicBezTo>
                  <a:cubicBezTo>
                    <a:pt x="13128" y="8593"/>
                    <a:pt x="13122" y="8595"/>
                    <a:pt x="13116" y="8598"/>
                  </a:cubicBezTo>
                  <a:cubicBezTo>
                    <a:pt x="12903" y="8704"/>
                    <a:pt x="12679" y="8811"/>
                    <a:pt x="12455" y="8918"/>
                  </a:cubicBezTo>
                  <a:lnTo>
                    <a:pt x="11805" y="9259"/>
                  </a:lnTo>
                  <a:cubicBezTo>
                    <a:pt x="11591" y="9376"/>
                    <a:pt x="11378" y="9483"/>
                    <a:pt x="11154" y="9600"/>
                  </a:cubicBezTo>
                  <a:cubicBezTo>
                    <a:pt x="10973" y="9707"/>
                    <a:pt x="10781" y="9813"/>
                    <a:pt x="10589" y="9920"/>
                  </a:cubicBezTo>
                  <a:cubicBezTo>
                    <a:pt x="10600" y="9803"/>
                    <a:pt x="10610" y="9696"/>
                    <a:pt x="10610" y="9589"/>
                  </a:cubicBezTo>
                  <a:cubicBezTo>
                    <a:pt x="10674" y="8747"/>
                    <a:pt x="10760" y="7915"/>
                    <a:pt x="10856" y="7084"/>
                  </a:cubicBezTo>
                  <a:lnTo>
                    <a:pt x="11495" y="6774"/>
                  </a:lnTo>
                  <a:cubicBezTo>
                    <a:pt x="11730" y="6668"/>
                    <a:pt x="11965" y="6550"/>
                    <a:pt x="12199" y="6454"/>
                  </a:cubicBezTo>
                  <a:cubicBezTo>
                    <a:pt x="12434" y="6348"/>
                    <a:pt x="12668" y="6241"/>
                    <a:pt x="12914" y="6145"/>
                  </a:cubicBezTo>
                  <a:lnTo>
                    <a:pt x="13628" y="5857"/>
                  </a:lnTo>
                  <a:cubicBezTo>
                    <a:pt x="13649" y="5847"/>
                    <a:pt x="13660" y="5825"/>
                    <a:pt x="13649" y="5804"/>
                  </a:cubicBezTo>
                  <a:cubicBezTo>
                    <a:pt x="13639" y="5783"/>
                    <a:pt x="13617" y="5772"/>
                    <a:pt x="13596" y="5772"/>
                  </a:cubicBezTo>
                  <a:cubicBezTo>
                    <a:pt x="13351" y="5857"/>
                    <a:pt x="13106" y="5943"/>
                    <a:pt x="12871" y="6039"/>
                  </a:cubicBezTo>
                  <a:cubicBezTo>
                    <a:pt x="12626" y="6124"/>
                    <a:pt x="12391" y="6230"/>
                    <a:pt x="12146" y="6337"/>
                  </a:cubicBezTo>
                  <a:cubicBezTo>
                    <a:pt x="11911" y="6444"/>
                    <a:pt x="11677" y="6550"/>
                    <a:pt x="11453" y="6668"/>
                  </a:cubicBezTo>
                  <a:cubicBezTo>
                    <a:pt x="11250" y="6764"/>
                    <a:pt x="11058" y="6870"/>
                    <a:pt x="10866" y="6988"/>
                  </a:cubicBezTo>
                  <a:cubicBezTo>
                    <a:pt x="10888" y="6785"/>
                    <a:pt x="10909" y="6593"/>
                    <a:pt x="10941" y="6390"/>
                  </a:cubicBezTo>
                  <a:cubicBezTo>
                    <a:pt x="11016" y="5761"/>
                    <a:pt x="11101" y="5132"/>
                    <a:pt x="11197" y="4514"/>
                  </a:cubicBezTo>
                  <a:cubicBezTo>
                    <a:pt x="11368" y="4428"/>
                    <a:pt x="11538" y="4354"/>
                    <a:pt x="11709" y="4268"/>
                  </a:cubicBezTo>
                  <a:cubicBezTo>
                    <a:pt x="11890" y="4172"/>
                    <a:pt x="12071" y="4066"/>
                    <a:pt x="12253" y="3970"/>
                  </a:cubicBezTo>
                  <a:cubicBezTo>
                    <a:pt x="12434" y="3863"/>
                    <a:pt x="12615" y="3757"/>
                    <a:pt x="12786" y="3650"/>
                  </a:cubicBezTo>
                  <a:cubicBezTo>
                    <a:pt x="12967" y="3533"/>
                    <a:pt x="13138" y="3415"/>
                    <a:pt x="13308" y="3298"/>
                  </a:cubicBezTo>
                  <a:cubicBezTo>
                    <a:pt x="13330" y="3287"/>
                    <a:pt x="13330" y="3266"/>
                    <a:pt x="13319" y="3245"/>
                  </a:cubicBezTo>
                  <a:cubicBezTo>
                    <a:pt x="13313" y="3232"/>
                    <a:pt x="13303" y="3227"/>
                    <a:pt x="13291" y="3227"/>
                  </a:cubicBezTo>
                  <a:cubicBezTo>
                    <a:pt x="13283" y="3227"/>
                    <a:pt x="13274" y="3230"/>
                    <a:pt x="13266" y="3234"/>
                  </a:cubicBezTo>
                  <a:lnTo>
                    <a:pt x="12189" y="3853"/>
                  </a:lnTo>
                  <a:lnTo>
                    <a:pt x="11645" y="4162"/>
                  </a:lnTo>
                  <a:lnTo>
                    <a:pt x="11208" y="4407"/>
                  </a:lnTo>
                  <a:cubicBezTo>
                    <a:pt x="11272" y="4013"/>
                    <a:pt x="11325" y="3607"/>
                    <a:pt x="11389" y="3213"/>
                  </a:cubicBezTo>
                  <a:cubicBezTo>
                    <a:pt x="11559" y="2157"/>
                    <a:pt x="11741" y="1102"/>
                    <a:pt x="11933" y="46"/>
                  </a:cubicBezTo>
                  <a:cubicBezTo>
                    <a:pt x="11933" y="25"/>
                    <a:pt x="11922" y="3"/>
                    <a:pt x="11901" y="3"/>
                  </a:cubicBezTo>
                  <a:cubicBezTo>
                    <a:pt x="11897" y="1"/>
                    <a:pt x="11893" y="0"/>
                    <a:pt x="11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29"/>
          <p:cNvGrpSpPr/>
          <p:nvPr/>
        </p:nvGrpSpPr>
        <p:grpSpPr>
          <a:xfrm>
            <a:off x="8430739" y="146067"/>
            <a:ext cx="1371615" cy="1933956"/>
            <a:chOff x="8430739" y="212722"/>
            <a:chExt cx="1371615" cy="1933956"/>
          </a:xfrm>
        </p:grpSpPr>
        <p:sp>
          <p:nvSpPr>
            <p:cNvPr id="258" name="Google Shape;258;p29"/>
            <p:cNvSpPr/>
            <p:nvPr/>
          </p:nvSpPr>
          <p:spPr>
            <a:xfrm>
              <a:off x="8430739" y="253212"/>
              <a:ext cx="1335433" cy="1893466"/>
            </a:xfrm>
            <a:custGeom>
              <a:avLst/>
              <a:gdLst/>
              <a:ahLst/>
              <a:cxnLst/>
              <a:rect l="l" t="t" r="r" b="b"/>
              <a:pathLst>
                <a:path w="13767" h="19594" extrusionOk="0">
                  <a:moveTo>
                    <a:pt x="10168" y="0"/>
                  </a:moveTo>
                  <a:cubicBezTo>
                    <a:pt x="7985" y="0"/>
                    <a:pt x="6702" y="2067"/>
                    <a:pt x="6462" y="2707"/>
                  </a:cubicBezTo>
                  <a:cubicBezTo>
                    <a:pt x="6366" y="2973"/>
                    <a:pt x="6313" y="3240"/>
                    <a:pt x="6196" y="3496"/>
                  </a:cubicBezTo>
                  <a:cubicBezTo>
                    <a:pt x="5961" y="4061"/>
                    <a:pt x="5385" y="4392"/>
                    <a:pt x="4820" y="4626"/>
                  </a:cubicBezTo>
                  <a:cubicBezTo>
                    <a:pt x="4255" y="4861"/>
                    <a:pt x="3658" y="5031"/>
                    <a:pt x="3199" y="5436"/>
                  </a:cubicBezTo>
                  <a:cubicBezTo>
                    <a:pt x="2741" y="5831"/>
                    <a:pt x="2474" y="6545"/>
                    <a:pt x="2805" y="7057"/>
                  </a:cubicBezTo>
                  <a:cubicBezTo>
                    <a:pt x="3007" y="7367"/>
                    <a:pt x="3370" y="7526"/>
                    <a:pt x="3679" y="7718"/>
                  </a:cubicBezTo>
                  <a:cubicBezTo>
                    <a:pt x="3988" y="7921"/>
                    <a:pt x="4298" y="8230"/>
                    <a:pt x="4255" y="8593"/>
                  </a:cubicBezTo>
                  <a:cubicBezTo>
                    <a:pt x="4223" y="8966"/>
                    <a:pt x="3860" y="9211"/>
                    <a:pt x="3530" y="9392"/>
                  </a:cubicBezTo>
                  <a:cubicBezTo>
                    <a:pt x="2069" y="10224"/>
                    <a:pt x="459" y="11237"/>
                    <a:pt x="107" y="12879"/>
                  </a:cubicBezTo>
                  <a:cubicBezTo>
                    <a:pt x="0" y="13359"/>
                    <a:pt x="32" y="13903"/>
                    <a:pt x="331" y="14287"/>
                  </a:cubicBezTo>
                  <a:cubicBezTo>
                    <a:pt x="651" y="14681"/>
                    <a:pt x="1195" y="14820"/>
                    <a:pt x="1611" y="15129"/>
                  </a:cubicBezTo>
                  <a:cubicBezTo>
                    <a:pt x="2016" y="15438"/>
                    <a:pt x="2058" y="15726"/>
                    <a:pt x="1984" y="16526"/>
                  </a:cubicBezTo>
                  <a:cubicBezTo>
                    <a:pt x="1866" y="17262"/>
                    <a:pt x="1898" y="18051"/>
                    <a:pt x="2272" y="18691"/>
                  </a:cubicBezTo>
                  <a:cubicBezTo>
                    <a:pt x="2585" y="19213"/>
                    <a:pt x="3176" y="19593"/>
                    <a:pt x="3765" y="19593"/>
                  </a:cubicBezTo>
                  <a:cubicBezTo>
                    <a:pt x="3898" y="19593"/>
                    <a:pt x="4030" y="19574"/>
                    <a:pt x="4159" y="19533"/>
                  </a:cubicBezTo>
                  <a:cubicBezTo>
                    <a:pt x="4799" y="19341"/>
                    <a:pt x="5204" y="18712"/>
                    <a:pt x="5396" y="18072"/>
                  </a:cubicBezTo>
                  <a:cubicBezTo>
                    <a:pt x="5588" y="17443"/>
                    <a:pt x="5630" y="16761"/>
                    <a:pt x="5844" y="16132"/>
                  </a:cubicBezTo>
                  <a:cubicBezTo>
                    <a:pt x="5886" y="16014"/>
                    <a:pt x="5929" y="15897"/>
                    <a:pt x="6025" y="15812"/>
                  </a:cubicBezTo>
                  <a:cubicBezTo>
                    <a:pt x="6121" y="15719"/>
                    <a:pt x="6234" y="15685"/>
                    <a:pt x="6356" y="15685"/>
                  </a:cubicBezTo>
                  <a:cubicBezTo>
                    <a:pt x="6627" y="15685"/>
                    <a:pt x="6947" y="15852"/>
                    <a:pt x="7241" y="15918"/>
                  </a:cubicBezTo>
                  <a:cubicBezTo>
                    <a:pt x="7324" y="15938"/>
                    <a:pt x="7407" y="15947"/>
                    <a:pt x="7489" y="15947"/>
                  </a:cubicBezTo>
                  <a:cubicBezTo>
                    <a:pt x="8085" y="15947"/>
                    <a:pt x="8649" y="15466"/>
                    <a:pt x="8883" y="14895"/>
                  </a:cubicBezTo>
                  <a:cubicBezTo>
                    <a:pt x="9149" y="14244"/>
                    <a:pt x="9096" y="13508"/>
                    <a:pt x="9000" y="12805"/>
                  </a:cubicBezTo>
                  <a:cubicBezTo>
                    <a:pt x="8904" y="12112"/>
                    <a:pt x="8787" y="11397"/>
                    <a:pt x="8947" y="10715"/>
                  </a:cubicBezTo>
                  <a:cubicBezTo>
                    <a:pt x="8989" y="10501"/>
                    <a:pt x="9075" y="10288"/>
                    <a:pt x="9245" y="10171"/>
                  </a:cubicBezTo>
                  <a:cubicBezTo>
                    <a:pt x="9363" y="10088"/>
                    <a:pt x="9499" y="10065"/>
                    <a:pt x="9642" y="10065"/>
                  </a:cubicBezTo>
                  <a:cubicBezTo>
                    <a:pt x="9824" y="10065"/>
                    <a:pt x="10018" y="10102"/>
                    <a:pt x="10205" y="10102"/>
                  </a:cubicBezTo>
                  <a:cubicBezTo>
                    <a:pt x="10270" y="10102"/>
                    <a:pt x="10334" y="10098"/>
                    <a:pt x="10397" y="10086"/>
                  </a:cubicBezTo>
                  <a:cubicBezTo>
                    <a:pt x="10887" y="10000"/>
                    <a:pt x="11175" y="9488"/>
                    <a:pt x="11261" y="8998"/>
                  </a:cubicBezTo>
                  <a:cubicBezTo>
                    <a:pt x="11346" y="8507"/>
                    <a:pt x="11271" y="8006"/>
                    <a:pt x="11367" y="7516"/>
                  </a:cubicBezTo>
                  <a:cubicBezTo>
                    <a:pt x="11602" y="6311"/>
                    <a:pt x="12732" y="5500"/>
                    <a:pt x="13244" y="4392"/>
                  </a:cubicBezTo>
                  <a:cubicBezTo>
                    <a:pt x="13766" y="3229"/>
                    <a:pt x="13521" y="1747"/>
                    <a:pt x="12647" y="819"/>
                  </a:cubicBezTo>
                  <a:cubicBezTo>
                    <a:pt x="11724" y="230"/>
                    <a:pt x="10896" y="0"/>
                    <a:pt x="10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8430739" y="253212"/>
              <a:ext cx="1226791" cy="1887668"/>
            </a:xfrm>
            <a:custGeom>
              <a:avLst/>
              <a:gdLst/>
              <a:ahLst/>
              <a:cxnLst/>
              <a:rect l="l" t="t" r="r" b="b"/>
              <a:pathLst>
                <a:path w="12647" h="19534" extrusionOk="0">
                  <a:moveTo>
                    <a:pt x="10168" y="0"/>
                  </a:moveTo>
                  <a:cubicBezTo>
                    <a:pt x="7985" y="0"/>
                    <a:pt x="6702" y="2067"/>
                    <a:pt x="6462" y="2707"/>
                  </a:cubicBezTo>
                  <a:cubicBezTo>
                    <a:pt x="6366" y="2973"/>
                    <a:pt x="6313" y="3240"/>
                    <a:pt x="6196" y="3496"/>
                  </a:cubicBezTo>
                  <a:cubicBezTo>
                    <a:pt x="5961" y="4061"/>
                    <a:pt x="5385" y="4392"/>
                    <a:pt x="4820" y="4626"/>
                  </a:cubicBezTo>
                  <a:cubicBezTo>
                    <a:pt x="4255" y="4850"/>
                    <a:pt x="3658" y="5031"/>
                    <a:pt x="3199" y="5436"/>
                  </a:cubicBezTo>
                  <a:cubicBezTo>
                    <a:pt x="2741" y="5831"/>
                    <a:pt x="2474" y="6545"/>
                    <a:pt x="2805" y="7057"/>
                  </a:cubicBezTo>
                  <a:cubicBezTo>
                    <a:pt x="3007" y="7367"/>
                    <a:pt x="3370" y="7526"/>
                    <a:pt x="3679" y="7718"/>
                  </a:cubicBezTo>
                  <a:cubicBezTo>
                    <a:pt x="3988" y="7921"/>
                    <a:pt x="4298" y="8230"/>
                    <a:pt x="4255" y="8593"/>
                  </a:cubicBezTo>
                  <a:cubicBezTo>
                    <a:pt x="4223" y="8966"/>
                    <a:pt x="3860" y="9201"/>
                    <a:pt x="3530" y="9392"/>
                  </a:cubicBezTo>
                  <a:cubicBezTo>
                    <a:pt x="2069" y="10224"/>
                    <a:pt x="459" y="11237"/>
                    <a:pt x="107" y="12879"/>
                  </a:cubicBezTo>
                  <a:cubicBezTo>
                    <a:pt x="0" y="13359"/>
                    <a:pt x="32" y="13903"/>
                    <a:pt x="331" y="14287"/>
                  </a:cubicBezTo>
                  <a:cubicBezTo>
                    <a:pt x="651" y="14681"/>
                    <a:pt x="1195" y="14820"/>
                    <a:pt x="1611" y="15129"/>
                  </a:cubicBezTo>
                  <a:cubicBezTo>
                    <a:pt x="2016" y="15438"/>
                    <a:pt x="2058" y="15726"/>
                    <a:pt x="1984" y="16526"/>
                  </a:cubicBezTo>
                  <a:cubicBezTo>
                    <a:pt x="1866" y="17262"/>
                    <a:pt x="1898" y="18051"/>
                    <a:pt x="2272" y="18691"/>
                  </a:cubicBezTo>
                  <a:cubicBezTo>
                    <a:pt x="2517" y="19096"/>
                    <a:pt x="2922" y="19405"/>
                    <a:pt x="3359" y="19533"/>
                  </a:cubicBezTo>
                  <a:cubicBezTo>
                    <a:pt x="3359" y="19533"/>
                    <a:pt x="3370" y="12453"/>
                    <a:pt x="10376" y="3613"/>
                  </a:cubicBezTo>
                  <a:lnTo>
                    <a:pt x="12647" y="819"/>
                  </a:lnTo>
                  <a:cubicBezTo>
                    <a:pt x="11724" y="230"/>
                    <a:pt x="10896" y="0"/>
                    <a:pt x="10168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8597292" y="212722"/>
              <a:ext cx="1205062" cy="1637770"/>
            </a:xfrm>
            <a:custGeom>
              <a:avLst/>
              <a:gdLst/>
              <a:ahLst/>
              <a:cxnLst/>
              <a:rect l="l" t="t" r="r" b="b"/>
              <a:pathLst>
                <a:path w="12423" h="16948" extrusionOk="0">
                  <a:moveTo>
                    <a:pt x="12321" y="0"/>
                  </a:moveTo>
                  <a:cubicBezTo>
                    <a:pt x="12299" y="0"/>
                    <a:pt x="12277" y="8"/>
                    <a:pt x="12263" y="23"/>
                  </a:cubicBezTo>
                  <a:lnTo>
                    <a:pt x="11356" y="876"/>
                  </a:lnTo>
                  <a:lnTo>
                    <a:pt x="10471" y="1761"/>
                  </a:lnTo>
                  <a:lnTo>
                    <a:pt x="9714" y="2593"/>
                  </a:lnTo>
                  <a:cubicBezTo>
                    <a:pt x="9396" y="2504"/>
                    <a:pt x="9073" y="2461"/>
                    <a:pt x="8749" y="2461"/>
                  </a:cubicBezTo>
                  <a:cubicBezTo>
                    <a:pt x="8605" y="2461"/>
                    <a:pt x="8461" y="2470"/>
                    <a:pt x="8317" y="2486"/>
                  </a:cubicBezTo>
                  <a:cubicBezTo>
                    <a:pt x="7837" y="2529"/>
                    <a:pt x="7347" y="2657"/>
                    <a:pt x="6920" y="2891"/>
                  </a:cubicBezTo>
                  <a:cubicBezTo>
                    <a:pt x="6878" y="2913"/>
                    <a:pt x="6846" y="2966"/>
                    <a:pt x="6867" y="3019"/>
                  </a:cubicBezTo>
                  <a:cubicBezTo>
                    <a:pt x="6876" y="3072"/>
                    <a:pt x="6921" y="3110"/>
                    <a:pt x="6972" y="3110"/>
                  </a:cubicBezTo>
                  <a:cubicBezTo>
                    <a:pt x="6983" y="3110"/>
                    <a:pt x="6994" y="3108"/>
                    <a:pt x="7006" y="3104"/>
                  </a:cubicBezTo>
                  <a:cubicBezTo>
                    <a:pt x="7464" y="2998"/>
                    <a:pt x="7901" y="2913"/>
                    <a:pt x="8360" y="2859"/>
                  </a:cubicBezTo>
                  <a:cubicBezTo>
                    <a:pt x="8645" y="2827"/>
                    <a:pt x="8943" y="2813"/>
                    <a:pt x="9238" y="2813"/>
                  </a:cubicBezTo>
                  <a:cubicBezTo>
                    <a:pt x="9330" y="2813"/>
                    <a:pt x="9421" y="2814"/>
                    <a:pt x="9512" y="2817"/>
                  </a:cubicBezTo>
                  <a:lnTo>
                    <a:pt x="8818" y="3627"/>
                  </a:lnTo>
                  <a:cubicBezTo>
                    <a:pt x="8104" y="4491"/>
                    <a:pt x="7443" y="5386"/>
                    <a:pt x="6814" y="6325"/>
                  </a:cubicBezTo>
                  <a:cubicBezTo>
                    <a:pt x="6814" y="6314"/>
                    <a:pt x="6814" y="6314"/>
                    <a:pt x="6803" y="6314"/>
                  </a:cubicBezTo>
                  <a:cubicBezTo>
                    <a:pt x="6300" y="6192"/>
                    <a:pt x="5785" y="6139"/>
                    <a:pt x="5267" y="6139"/>
                  </a:cubicBezTo>
                  <a:cubicBezTo>
                    <a:pt x="5104" y="6139"/>
                    <a:pt x="4940" y="6144"/>
                    <a:pt x="4777" y="6154"/>
                  </a:cubicBezTo>
                  <a:cubicBezTo>
                    <a:pt x="4095" y="6197"/>
                    <a:pt x="3423" y="6335"/>
                    <a:pt x="2783" y="6581"/>
                  </a:cubicBezTo>
                  <a:cubicBezTo>
                    <a:pt x="2741" y="6602"/>
                    <a:pt x="2709" y="6655"/>
                    <a:pt x="2719" y="6719"/>
                  </a:cubicBezTo>
                  <a:cubicBezTo>
                    <a:pt x="2729" y="6777"/>
                    <a:pt x="2781" y="6817"/>
                    <a:pt x="2838" y="6817"/>
                  </a:cubicBezTo>
                  <a:cubicBezTo>
                    <a:pt x="2845" y="6817"/>
                    <a:pt x="2851" y="6816"/>
                    <a:pt x="2858" y="6815"/>
                  </a:cubicBezTo>
                  <a:cubicBezTo>
                    <a:pt x="3508" y="6687"/>
                    <a:pt x="4148" y="6581"/>
                    <a:pt x="4799" y="6538"/>
                  </a:cubicBezTo>
                  <a:cubicBezTo>
                    <a:pt x="5113" y="6511"/>
                    <a:pt x="5425" y="6501"/>
                    <a:pt x="5738" y="6501"/>
                  </a:cubicBezTo>
                  <a:cubicBezTo>
                    <a:pt x="6051" y="6501"/>
                    <a:pt x="6366" y="6511"/>
                    <a:pt x="6686" y="6527"/>
                  </a:cubicBezTo>
                  <a:cubicBezTo>
                    <a:pt x="6430" y="6911"/>
                    <a:pt x="6174" y="7295"/>
                    <a:pt x="5939" y="7690"/>
                  </a:cubicBezTo>
                  <a:cubicBezTo>
                    <a:pt x="5268" y="8809"/>
                    <a:pt x="4649" y="9961"/>
                    <a:pt x="4105" y="11144"/>
                  </a:cubicBezTo>
                  <a:cubicBezTo>
                    <a:pt x="3380" y="11187"/>
                    <a:pt x="2666" y="11358"/>
                    <a:pt x="1983" y="11614"/>
                  </a:cubicBezTo>
                  <a:cubicBezTo>
                    <a:pt x="1290" y="11880"/>
                    <a:pt x="629" y="12243"/>
                    <a:pt x="53" y="12712"/>
                  </a:cubicBezTo>
                  <a:cubicBezTo>
                    <a:pt x="11" y="12744"/>
                    <a:pt x="0" y="12808"/>
                    <a:pt x="21" y="12861"/>
                  </a:cubicBezTo>
                  <a:cubicBezTo>
                    <a:pt x="42" y="12902"/>
                    <a:pt x="80" y="12921"/>
                    <a:pt x="122" y="12921"/>
                  </a:cubicBezTo>
                  <a:cubicBezTo>
                    <a:pt x="145" y="12921"/>
                    <a:pt x="169" y="12915"/>
                    <a:pt x="192" y="12904"/>
                  </a:cubicBezTo>
                  <a:cubicBezTo>
                    <a:pt x="811" y="12552"/>
                    <a:pt x="1450" y="12232"/>
                    <a:pt x="2122" y="11976"/>
                  </a:cubicBezTo>
                  <a:cubicBezTo>
                    <a:pt x="2730" y="11731"/>
                    <a:pt x="3348" y="11550"/>
                    <a:pt x="3988" y="11400"/>
                  </a:cubicBezTo>
                  <a:lnTo>
                    <a:pt x="3988" y="11400"/>
                  </a:lnTo>
                  <a:cubicBezTo>
                    <a:pt x="3881" y="11646"/>
                    <a:pt x="3775" y="11880"/>
                    <a:pt x="3668" y="12136"/>
                  </a:cubicBezTo>
                  <a:lnTo>
                    <a:pt x="3210" y="13288"/>
                  </a:lnTo>
                  <a:lnTo>
                    <a:pt x="2783" y="14461"/>
                  </a:lnTo>
                  <a:lnTo>
                    <a:pt x="2410" y="15644"/>
                  </a:lnTo>
                  <a:lnTo>
                    <a:pt x="2069" y="16849"/>
                  </a:lnTo>
                  <a:cubicBezTo>
                    <a:pt x="2058" y="16892"/>
                    <a:pt x="2079" y="16934"/>
                    <a:pt x="2122" y="16945"/>
                  </a:cubicBezTo>
                  <a:cubicBezTo>
                    <a:pt x="2129" y="16947"/>
                    <a:pt x="2137" y="16948"/>
                    <a:pt x="2145" y="16948"/>
                  </a:cubicBezTo>
                  <a:cubicBezTo>
                    <a:pt x="2182" y="16948"/>
                    <a:pt x="2220" y="16927"/>
                    <a:pt x="2229" y="16892"/>
                  </a:cubicBezTo>
                  <a:lnTo>
                    <a:pt x="2591" y="15708"/>
                  </a:lnTo>
                  <a:lnTo>
                    <a:pt x="2986" y="14535"/>
                  </a:lnTo>
                  <a:lnTo>
                    <a:pt x="3423" y="13373"/>
                  </a:lnTo>
                  <a:lnTo>
                    <a:pt x="3903" y="12232"/>
                  </a:lnTo>
                  <a:cubicBezTo>
                    <a:pt x="4180" y="11592"/>
                    <a:pt x="4479" y="10974"/>
                    <a:pt x="4788" y="10355"/>
                  </a:cubicBezTo>
                  <a:cubicBezTo>
                    <a:pt x="4852" y="10441"/>
                    <a:pt x="4905" y="10547"/>
                    <a:pt x="4948" y="10665"/>
                  </a:cubicBezTo>
                  <a:cubicBezTo>
                    <a:pt x="5012" y="10835"/>
                    <a:pt x="5054" y="11016"/>
                    <a:pt x="5097" y="11208"/>
                  </a:cubicBezTo>
                  <a:cubicBezTo>
                    <a:pt x="5182" y="11592"/>
                    <a:pt x="5268" y="11965"/>
                    <a:pt x="5342" y="12349"/>
                  </a:cubicBezTo>
                  <a:cubicBezTo>
                    <a:pt x="5417" y="12733"/>
                    <a:pt x="5470" y="13117"/>
                    <a:pt x="5534" y="13501"/>
                  </a:cubicBezTo>
                  <a:cubicBezTo>
                    <a:pt x="5566" y="13693"/>
                    <a:pt x="5588" y="13885"/>
                    <a:pt x="5609" y="14077"/>
                  </a:cubicBezTo>
                  <a:cubicBezTo>
                    <a:pt x="5641" y="14269"/>
                    <a:pt x="5662" y="14461"/>
                    <a:pt x="5684" y="14653"/>
                  </a:cubicBezTo>
                  <a:cubicBezTo>
                    <a:pt x="5694" y="14716"/>
                    <a:pt x="5737" y="14759"/>
                    <a:pt x="5801" y="14759"/>
                  </a:cubicBezTo>
                  <a:cubicBezTo>
                    <a:pt x="5865" y="14759"/>
                    <a:pt x="5918" y="14706"/>
                    <a:pt x="5918" y="14642"/>
                  </a:cubicBezTo>
                  <a:cubicBezTo>
                    <a:pt x="5929" y="14450"/>
                    <a:pt x="5929" y="14247"/>
                    <a:pt x="5918" y="14045"/>
                  </a:cubicBezTo>
                  <a:cubicBezTo>
                    <a:pt x="5907" y="13853"/>
                    <a:pt x="5897" y="13650"/>
                    <a:pt x="5886" y="13458"/>
                  </a:cubicBezTo>
                  <a:cubicBezTo>
                    <a:pt x="5843" y="13064"/>
                    <a:pt x="5790" y="12669"/>
                    <a:pt x="5716" y="12275"/>
                  </a:cubicBezTo>
                  <a:cubicBezTo>
                    <a:pt x="5630" y="11891"/>
                    <a:pt x="5545" y="11496"/>
                    <a:pt x="5428" y="11123"/>
                  </a:cubicBezTo>
                  <a:cubicBezTo>
                    <a:pt x="5364" y="10931"/>
                    <a:pt x="5310" y="10739"/>
                    <a:pt x="5214" y="10547"/>
                  </a:cubicBezTo>
                  <a:cubicBezTo>
                    <a:pt x="5140" y="10398"/>
                    <a:pt x="5044" y="10238"/>
                    <a:pt x="4905" y="10121"/>
                  </a:cubicBezTo>
                  <a:cubicBezTo>
                    <a:pt x="5300" y="9342"/>
                    <a:pt x="5726" y="8585"/>
                    <a:pt x="6185" y="7839"/>
                  </a:cubicBezTo>
                  <a:cubicBezTo>
                    <a:pt x="6846" y="6741"/>
                    <a:pt x="7571" y="5674"/>
                    <a:pt x="8349" y="4651"/>
                  </a:cubicBezTo>
                  <a:lnTo>
                    <a:pt x="8349" y="4651"/>
                  </a:lnTo>
                  <a:cubicBezTo>
                    <a:pt x="8317" y="5141"/>
                    <a:pt x="8307" y="5632"/>
                    <a:pt x="8307" y="6122"/>
                  </a:cubicBezTo>
                  <a:cubicBezTo>
                    <a:pt x="8296" y="6719"/>
                    <a:pt x="8307" y="7306"/>
                    <a:pt x="8349" y="7903"/>
                  </a:cubicBezTo>
                  <a:cubicBezTo>
                    <a:pt x="8349" y="7967"/>
                    <a:pt x="8392" y="8009"/>
                    <a:pt x="8445" y="8020"/>
                  </a:cubicBezTo>
                  <a:cubicBezTo>
                    <a:pt x="8520" y="8020"/>
                    <a:pt x="8573" y="7977"/>
                    <a:pt x="8584" y="7913"/>
                  </a:cubicBezTo>
                  <a:cubicBezTo>
                    <a:pt x="8659" y="7316"/>
                    <a:pt x="8680" y="6719"/>
                    <a:pt x="8691" y="6122"/>
                  </a:cubicBezTo>
                  <a:cubicBezTo>
                    <a:pt x="8680" y="5536"/>
                    <a:pt x="8669" y="4938"/>
                    <a:pt x="8595" y="4341"/>
                  </a:cubicBezTo>
                  <a:cubicBezTo>
                    <a:pt x="8733" y="4160"/>
                    <a:pt x="8882" y="3979"/>
                    <a:pt x="9021" y="3798"/>
                  </a:cubicBezTo>
                  <a:lnTo>
                    <a:pt x="9821" y="2849"/>
                  </a:lnTo>
                  <a:lnTo>
                    <a:pt x="10642" y="1921"/>
                  </a:lnTo>
                  <a:lnTo>
                    <a:pt x="11495" y="1025"/>
                  </a:lnTo>
                  <a:lnTo>
                    <a:pt x="12380" y="161"/>
                  </a:lnTo>
                  <a:lnTo>
                    <a:pt x="12391" y="151"/>
                  </a:lnTo>
                  <a:cubicBezTo>
                    <a:pt x="12423" y="119"/>
                    <a:pt x="12423" y="65"/>
                    <a:pt x="12391" y="33"/>
                  </a:cubicBezTo>
                  <a:cubicBezTo>
                    <a:pt x="12373" y="11"/>
                    <a:pt x="12347" y="0"/>
                    <a:pt x="12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29"/>
          <p:cNvGrpSpPr/>
          <p:nvPr/>
        </p:nvGrpSpPr>
        <p:grpSpPr>
          <a:xfrm rot="-8100000" flipH="1">
            <a:off x="7677570" y="-746737"/>
            <a:ext cx="1371584" cy="2016247"/>
            <a:chOff x="282175" y="3429975"/>
            <a:chExt cx="1371597" cy="2016266"/>
          </a:xfrm>
        </p:grpSpPr>
        <p:sp>
          <p:nvSpPr>
            <p:cNvPr id="262" name="Google Shape;262;p29"/>
            <p:cNvSpPr/>
            <p:nvPr/>
          </p:nvSpPr>
          <p:spPr>
            <a:xfrm>
              <a:off x="1015095" y="3855255"/>
              <a:ext cx="638678" cy="565774"/>
            </a:xfrm>
            <a:custGeom>
              <a:avLst/>
              <a:gdLst/>
              <a:ahLst/>
              <a:cxnLst/>
              <a:rect l="l" t="t" r="r" b="b"/>
              <a:pathLst>
                <a:path w="9097" h="8034" extrusionOk="0">
                  <a:moveTo>
                    <a:pt x="7353" y="0"/>
                  </a:moveTo>
                  <a:cubicBezTo>
                    <a:pt x="7294" y="0"/>
                    <a:pt x="7235" y="2"/>
                    <a:pt x="7177" y="6"/>
                  </a:cubicBezTo>
                  <a:cubicBezTo>
                    <a:pt x="6463" y="49"/>
                    <a:pt x="5802" y="326"/>
                    <a:pt x="5183" y="667"/>
                  </a:cubicBezTo>
                  <a:cubicBezTo>
                    <a:pt x="3989" y="1328"/>
                    <a:pt x="2955" y="2235"/>
                    <a:pt x="2133" y="3312"/>
                  </a:cubicBezTo>
                  <a:cubicBezTo>
                    <a:pt x="1398" y="4271"/>
                    <a:pt x="833" y="5370"/>
                    <a:pt x="481" y="6521"/>
                  </a:cubicBezTo>
                  <a:cubicBezTo>
                    <a:pt x="374" y="6863"/>
                    <a:pt x="1" y="7769"/>
                    <a:pt x="438" y="7993"/>
                  </a:cubicBezTo>
                  <a:cubicBezTo>
                    <a:pt x="492" y="8022"/>
                    <a:pt x="564" y="8034"/>
                    <a:pt x="647" y="8034"/>
                  </a:cubicBezTo>
                  <a:cubicBezTo>
                    <a:pt x="1087" y="8034"/>
                    <a:pt x="1857" y="7686"/>
                    <a:pt x="2144" y="7588"/>
                  </a:cubicBezTo>
                  <a:cubicBezTo>
                    <a:pt x="4415" y="6820"/>
                    <a:pt x="6484" y="5423"/>
                    <a:pt x="8041" y="3600"/>
                  </a:cubicBezTo>
                  <a:cubicBezTo>
                    <a:pt x="8425" y="3141"/>
                    <a:pt x="8787" y="2640"/>
                    <a:pt x="8947" y="2064"/>
                  </a:cubicBezTo>
                  <a:cubicBezTo>
                    <a:pt x="9096" y="1488"/>
                    <a:pt x="8990" y="817"/>
                    <a:pt x="8553" y="411"/>
                  </a:cubicBezTo>
                  <a:cubicBezTo>
                    <a:pt x="8233" y="111"/>
                    <a:pt x="7789" y="0"/>
                    <a:pt x="7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944745" y="4463352"/>
              <a:ext cx="597466" cy="498169"/>
            </a:xfrm>
            <a:custGeom>
              <a:avLst/>
              <a:gdLst/>
              <a:ahLst/>
              <a:cxnLst/>
              <a:rect l="l" t="t" r="r" b="b"/>
              <a:pathLst>
                <a:path w="8510" h="7074" extrusionOk="0">
                  <a:moveTo>
                    <a:pt x="7088" y="1"/>
                  </a:moveTo>
                  <a:cubicBezTo>
                    <a:pt x="6688" y="1"/>
                    <a:pt x="6285" y="62"/>
                    <a:pt x="5897" y="158"/>
                  </a:cubicBezTo>
                  <a:cubicBezTo>
                    <a:pt x="4362" y="541"/>
                    <a:pt x="2965" y="1426"/>
                    <a:pt x="1963" y="2642"/>
                  </a:cubicBezTo>
                  <a:cubicBezTo>
                    <a:pt x="1419" y="3314"/>
                    <a:pt x="992" y="4082"/>
                    <a:pt x="715" y="4892"/>
                  </a:cubicBezTo>
                  <a:cubicBezTo>
                    <a:pt x="555" y="5340"/>
                    <a:pt x="1" y="6747"/>
                    <a:pt x="630" y="7025"/>
                  </a:cubicBezTo>
                  <a:cubicBezTo>
                    <a:pt x="706" y="7059"/>
                    <a:pt x="800" y="7074"/>
                    <a:pt x="906" y="7074"/>
                  </a:cubicBezTo>
                  <a:cubicBezTo>
                    <a:pt x="1532" y="7074"/>
                    <a:pt x="2593" y="6559"/>
                    <a:pt x="3040" y="6395"/>
                  </a:cubicBezTo>
                  <a:cubicBezTo>
                    <a:pt x="3839" y="6097"/>
                    <a:pt x="4628" y="5724"/>
                    <a:pt x="5343" y="5244"/>
                  </a:cubicBezTo>
                  <a:cubicBezTo>
                    <a:pt x="6825" y="4263"/>
                    <a:pt x="8040" y="2802"/>
                    <a:pt x="8424" y="1075"/>
                  </a:cubicBezTo>
                  <a:cubicBezTo>
                    <a:pt x="8478" y="829"/>
                    <a:pt x="8510" y="541"/>
                    <a:pt x="8350" y="349"/>
                  </a:cubicBezTo>
                  <a:cubicBezTo>
                    <a:pt x="8243" y="200"/>
                    <a:pt x="8062" y="136"/>
                    <a:pt x="7891" y="94"/>
                  </a:cubicBezTo>
                  <a:cubicBezTo>
                    <a:pt x="7629" y="29"/>
                    <a:pt x="7359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282175" y="4381240"/>
              <a:ext cx="459157" cy="616408"/>
            </a:xfrm>
            <a:custGeom>
              <a:avLst/>
              <a:gdLst/>
              <a:ahLst/>
              <a:cxnLst/>
              <a:rect l="l" t="t" r="r" b="b"/>
              <a:pathLst>
                <a:path w="6540" h="8753" extrusionOk="0">
                  <a:moveTo>
                    <a:pt x="1409" y="0"/>
                  </a:moveTo>
                  <a:cubicBezTo>
                    <a:pt x="1275" y="0"/>
                    <a:pt x="1142" y="27"/>
                    <a:pt x="1014" y="87"/>
                  </a:cubicBezTo>
                  <a:cubicBezTo>
                    <a:pt x="737" y="225"/>
                    <a:pt x="555" y="492"/>
                    <a:pt x="438" y="769"/>
                  </a:cubicBezTo>
                  <a:cubicBezTo>
                    <a:pt x="1" y="1739"/>
                    <a:pt x="129" y="2880"/>
                    <a:pt x="481" y="3883"/>
                  </a:cubicBezTo>
                  <a:cubicBezTo>
                    <a:pt x="864" y="4949"/>
                    <a:pt x="1494" y="5919"/>
                    <a:pt x="2283" y="6740"/>
                  </a:cubicBezTo>
                  <a:cubicBezTo>
                    <a:pt x="2890" y="7380"/>
                    <a:pt x="4074" y="8617"/>
                    <a:pt x="4991" y="8745"/>
                  </a:cubicBezTo>
                  <a:cubicBezTo>
                    <a:pt x="5028" y="8750"/>
                    <a:pt x="5063" y="8753"/>
                    <a:pt x="5097" y="8753"/>
                  </a:cubicBezTo>
                  <a:cubicBezTo>
                    <a:pt x="6539" y="8753"/>
                    <a:pt x="5229" y="4177"/>
                    <a:pt x="4927" y="3531"/>
                  </a:cubicBezTo>
                  <a:cubicBezTo>
                    <a:pt x="4394" y="2369"/>
                    <a:pt x="3594" y="1324"/>
                    <a:pt x="2592" y="524"/>
                  </a:cubicBezTo>
                  <a:cubicBezTo>
                    <a:pt x="2254" y="250"/>
                    <a:pt x="1824" y="0"/>
                    <a:pt x="1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934985" y="3429975"/>
              <a:ext cx="375189" cy="726901"/>
            </a:xfrm>
            <a:custGeom>
              <a:avLst/>
              <a:gdLst/>
              <a:ahLst/>
              <a:cxnLst/>
              <a:rect l="l" t="t" r="r" b="b"/>
              <a:pathLst>
                <a:path w="5344" h="10322" extrusionOk="0">
                  <a:moveTo>
                    <a:pt x="3872" y="1"/>
                  </a:moveTo>
                  <a:cubicBezTo>
                    <a:pt x="3600" y="1"/>
                    <a:pt x="3324" y="62"/>
                    <a:pt x="3083" y="181"/>
                  </a:cubicBezTo>
                  <a:cubicBezTo>
                    <a:pt x="2379" y="511"/>
                    <a:pt x="1910" y="1183"/>
                    <a:pt x="1547" y="1865"/>
                  </a:cubicBezTo>
                  <a:cubicBezTo>
                    <a:pt x="769" y="3294"/>
                    <a:pt x="289" y="4872"/>
                    <a:pt x="129" y="6482"/>
                  </a:cubicBezTo>
                  <a:cubicBezTo>
                    <a:pt x="54" y="7303"/>
                    <a:pt x="1" y="9916"/>
                    <a:pt x="108" y="10321"/>
                  </a:cubicBezTo>
                  <a:cubicBezTo>
                    <a:pt x="491" y="10204"/>
                    <a:pt x="897" y="9660"/>
                    <a:pt x="1185" y="9372"/>
                  </a:cubicBezTo>
                  <a:cubicBezTo>
                    <a:pt x="1600" y="8967"/>
                    <a:pt x="2006" y="8551"/>
                    <a:pt x="2400" y="8114"/>
                  </a:cubicBezTo>
                  <a:cubicBezTo>
                    <a:pt x="3189" y="7239"/>
                    <a:pt x="3914" y="6280"/>
                    <a:pt x="4426" y="5203"/>
                  </a:cubicBezTo>
                  <a:cubicBezTo>
                    <a:pt x="4927" y="4169"/>
                    <a:pt x="5236" y="3028"/>
                    <a:pt x="5311" y="1876"/>
                  </a:cubicBezTo>
                  <a:cubicBezTo>
                    <a:pt x="5343" y="1460"/>
                    <a:pt x="5343" y="1012"/>
                    <a:pt x="5130" y="650"/>
                  </a:cubicBezTo>
                  <a:cubicBezTo>
                    <a:pt x="4880" y="212"/>
                    <a:pt x="4381" y="1"/>
                    <a:pt x="38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442394" y="3675678"/>
              <a:ext cx="347457" cy="747746"/>
            </a:xfrm>
            <a:custGeom>
              <a:avLst/>
              <a:gdLst/>
              <a:ahLst/>
              <a:cxnLst/>
              <a:rect l="l" t="t" r="r" b="b"/>
              <a:pathLst>
                <a:path w="4949" h="10618" extrusionOk="0">
                  <a:moveTo>
                    <a:pt x="1791" y="1"/>
                  </a:moveTo>
                  <a:cubicBezTo>
                    <a:pt x="1342" y="1"/>
                    <a:pt x="878" y="238"/>
                    <a:pt x="587" y="594"/>
                  </a:cubicBezTo>
                  <a:cubicBezTo>
                    <a:pt x="161" y="1127"/>
                    <a:pt x="43" y="1831"/>
                    <a:pt x="33" y="2514"/>
                  </a:cubicBezTo>
                  <a:cubicBezTo>
                    <a:pt x="1" y="4049"/>
                    <a:pt x="459" y="5574"/>
                    <a:pt x="1131" y="6949"/>
                  </a:cubicBezTo>
                  <a:cubicBezTo>
                    <a:pt x="1638" y="7984"/>
                    <a:pt x="3244" y="10618"/>
                    <a:pt x="3721" y="10618"/>
                  </a:cubicBezTo>
                  <a:cubicBezTo>
                    <a:pt x="3746" y="10618"/>
                    <a:pt x="3768" y="10611"/>
                    <a:pt x="3786" y="10596"/>
                  </a:cubicBezTo>
                  <a:cubicBezTo>
                    <a:pt x="4031" y="10394"/>
                    <a:pt x="4170" y="9690"/>
                    <a:pt x="4277" y="9402"/>
                  </a:cubicBezTo>
                  <a:cubicBezTo>
                    <a:pt x="4927" y="7525"/>
                    <a:pt x="4948" y="5446"/>
                    <a:pt x="4383" y="3548"/>
                  </a:cubicBezTo>
                  <a:cubicBezTo>
                    <a:pt x="4063" y="2503"/>
                    <a:pt x="3562" y="1511"/>
                    <a:pt x="2890" y="648"/>
                  </a:cubicBezTo>
                  <a:cubicBezTo>
                    <a:pt x="2741" y="466"/>
                    <a:pt x="2592" y="285"/>
                    <a:pt x="2389" y="168"/>
                  </a:cubicBezTo>
                  <a:cubicBezTo>
                    <a:pt x="2206" y="52"/>
                    <a:pt x="2000" y="1"/>
                    <a:pt x="1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380258" y="3494200"/>
              <a:ext cx="1058659" cy="1952041"/>
            </a:xfrm>
            <a:custGeom>
              <a:avLst/>
              <a:gdLst/>
              <a:ahLst/>
              <a:cxnLst/>
              <a:rect l="l" t="t" r="r" b="b"/>
              <a:pathLst>
                <a:path w="15079" h="27719" extrusionOk="0">
                  <a:moveTo>
                    <a:pt x="11807" y="1"/>
                  </a:moveTo>
                  <a:cubicBezTo>
                    <a:pt x="11758" y="1"/>
                    <a:pt x="11710" y="27"/>
                    <a:pt x="11687" y="79"/>
                  </a:cubicBezTo>
                  <a:cubicBezTo>
                    <a:pt x="10578" y="2169"/>
                    <a:pt x="9629" y="4355"/>
                    <a:pt x="8851" y="6583"/>
                  </a:cubicBezTo>
                  <a:cubicBezTo>
                    <a:pt x="8051" y="8823"/>
                    <a:pt x="7411" y="11115"/>
                    <a:pt x="6921" y="13429"/>
                  </a:cubicBezTo>
                  <a:cubicBezTo>
                    <a:pt x="6804" y="14016"/>
                    <a:pt x="6697" y="14602"/>
                    <a:pt x="6580" y="15188"/>
                  </a:cubicBezTo>
                  <a:cubicBezTo>
                    <a:pt x="6484" y="15775"/>
                    <a:pt x="6409" y="16361"/>
                    <a:pt x="6313" y="16948"/>
                  </a:cubicBezTo>
                  <a:cubicBezTo>
                    <a:pt x="6302" y="17054"/>
                    <a:pt x="6281" y="17172"/>
                    <a:pt x="6270" y="17278"/>
                  </a:cubicBezTo>
                  <a:cubicBezTo>
                    <a:pt x="5908" y="16319"/>
                    <a:pt x="5556" y="15359"/>
                    <a:pt x="5226" y="14389"/>
                  </a:cubicBezTo>
                  <a:cubicBezTo>
                    <a:pt x="5023" y="13802"/>
                    <a:pt x="4831" y="13205"/>
                    <a:pt x="4639" y="12608"/>
                  </a:cubicBezTo>
                  <a:lnTo>
                    <a:pt x="4362" y="11712"/>
                  </a:lnTo>
                  <a:lnTo>
                    <a:pt x="4095" y="10817"/>
                  </a:lnTo>
                  <a:cubicBezTo>
                    <a:pt x="3743" y="9622"/>
                    <a:pt x="3434" y="8407"/>
                    <a:pt x="3178" y="7181"/>
                  </a:cubicBezTo>
                  <a:cubicBezTo>
                    <a:pt x="2933" y="5954"/>
                    <a:pt x="2709" y="4717"/>
                    <a:pt x="2602" y="3480"/>
                  </a:cubicBezTo>
                  <a:cubicBezTo>
                    <a:pt x="2602" y="3480"/>
                    <a:pt x="2602" y="3470"/>
                    <a:pt x="2602" y="3470"/>
                  </a:cubicBezTo>
                  <a:cubicBezTo>
                    <a:pt x="2593" y="3442"/>
                    <a:pt x="2568" y="3414"/>
                    <a:pt x="2534" y="3414"/>
                  </a:cubicBezTo>
                  <a:cubicBezTo>
                    <a:pt x="2528" y="3414"/>
                    <a:pt x="2523" y="3415"/>
                    <a:pt x="2517" y="3416"/>
                  </a:cubicBezTo>
                  <a:cubicBezTo>
                    <a:pt x="2485" y="3416"/>
                    <a:pt x="2453" y="3448"/>
                    <a:pt x="2464" y="3491"/>
                  </a:cubicBezTo>
                  <a:cubicBezTo>
                    <a:pt x="2602" y="4739"/>
                    <a:pt x="2794" y="5976"/>
                    <a:pt x="3040" y="7212"/>
                  </a:cubicBezTo>
                  <a:cubicBezTo>
                    <a:pt x="3274" y="8439"/>
                    <a:pt x="3551" y="9665"/>
                    <a:pt x="3850" y="10881"/>
                  </a:cubicBezTo>
                  <a:lnTo>
                    <a:pt x="4095" y="11798"/>
                  </a:lnTo>
                  <a:lnTo>
                    <a:pt x="4351" y="12704"/>
                  </a:lnTo>
                  <a:cubicBezTo>
                    <a:pt x="4532" y="13301"/>
                    <a:pt x="4714" y="13898"/>
                    <a:pt x="4916" y="14495"/>
                  </a:cubicBezTo>
                  <a:cubicBezTo>
                    <a:pt x="5289" y="15572"/>
                    <a:pt x="5705" y="16649"/>
                    <a:pt x="6228" y="17662"/>
                  </a:cubicBezTo>
                  <a:cubicBezTo>
                    <a:pt x="6196" y="18014"/>
                    <a:pt x="6153" y="18366"/>
                    <a:pt x="6121" y="18718"/>
                  </a:cubicBezTo>
                  <a:cubicBezTo>
                    <a:pt x="6079" y="19016"/>
                    <a:pt x="6079" y="19315"/>
                    <a:pt x="6057" y="19614"/>
                  </a:cubicBezTo>
                  <a:lnTo>
                    <a:pt x="6004" y="20499"/>
                  </a:lnTo>
                  <a:cubicBezTo>
                    <a:pt x="5972" y="20797"/>
                    <a:pt x="5983" y="21096"/>
                    <a:pt x="5972" y="21394"/>
                  </a:cubicBezTo>
                  <a:lnTo>
                    <a:pt x="5961" y="22290"/>
                  </a:lnTo>
                  <a:cubicBezTo>
                    <a:pt x="5961" y="22429"/>
                    <a:pt x="5961" y="22578"/>
                    <a:pt x="5972" y="22727"/>
                  </a:cubicBezTo>
                  <a:lnTo>
                    <a:pt x="5983" y="23175"/>
                  </a:lnTo>
                  <a:cubicBezTo>
                    <a:pt x="5993" y="23292"/>
                    <a:pt x="5993" y="23410"/>
                    <a:pt x="6004" y="23527"/>
                  </a:cubicBezTo>
                  <a:cubicBezTo>
                    <a:pt x="5524" y="22887"/>
                    <a:pt x="5076" y="22226"/>
                    <a:pt x="4628" y="21565"/>
                  </a:cubicBezTo>
                  <a:cubicBezTo>
                    <a:pt x="4330" y="21149"/>
                    <a:pt x="4063" y="20712"/>
                    <a:pt x="3786" y="20275"/>
                  </a:cubicBezTo>
                  <a:cubicBezTo>
                    <a:pt x="3498" y="19848"/>
                    <a:pt x="3232" y="19411"/>
                    <a:pt x="2965" y="18974"/>
                  </a:cubicBezTo>
                  <a:cubicBezTo>
                    <a:pt x="2421" y="18099"/>
                    <a:pt x="1909" y="17204"/>
                    <a:pt x="1429" y="16287"/>
                  </a:cubicBezTo>
                  <a:cubicBezTo>
                    <a:pt x="960" y="15380"/>
                    <a:pt x="502" y="14453"/>
                    <a:pt x="139" y="13493"/>
                  </a:cubicBezTo>
                  <a:cubicBezTo>
                    <a:pt x="131" y="13460"/>
                    <a:pt x="104" y="13447"/>
                    <a:pt x="78" y="13447"/>
                  </a:cubicBezTo>
                  <a:cubicBezTo>
                    <a:pt x="70" y="13447"/>
                    <a:pt x="62" y="13448"/>
                    <a:pt x="54" y="13450"/>
                  </a:cubicBezTo>
                  <a:cubicBezTo>
                    <a:pt x="11" y="13461"/>
                    <a:pt x="1" y="13504"/>
                    <a:pt x="11" y="13546"/>
                  </a:cubicBezTo>
                  <a:cubicBezTo>
                    <a:pt x="395" y="14506"/>
                    <a:pt x="843" y="15434"/>
                    <a:pt x="1302" y="16361"/>
                  </a:cubicBezTo>
                  <a:cubicBezTo>
                    <a:pt x="1771" y="17278"/>
                    <a:pt x="2251" y="18195"/>
                    <a:pt x="2752" y="19102"/>
                  </a:cubicBezTo>
                  <a:cubicBezTo>
                    <a:pt x="2997" y="19550"/>
                    <a:pt x="3264" y="19997"/>
                    <a:pt x="3519" y="20435"/>
                  </a:cubicBezTo>
                  <a:cubicBezTo>
                    <a:pt x="3797" y="20883"/>
                    <a:pt x="4074" y="21320"/>
                    <a:pt x="4351" y="21746"/>
                  </a:cubicBezTo>
                  <a:cubicBezTo>
                    <a:pt x="4490" y="21970"/>
                    <a:pt x="4650" y="22173"/>
                    <a:pt x="4799" y="22386"/>
                  </a:cubicBezTo>
                  <a:cubicBezTo>
                    <a:pt x="4948" y="22599"/>
                    <a:pt x="5098" y="22802"/>
                    <a:pt x="5268" y="23004"/>
                  </a:cubicBezTo>
                  <a:cubicBezTo>
                    <a:pt x="5492" y="23314"/>
                    <a:pt x="5748" y="23602"/>
                    <a:pt x="6015" y="23879"/>
                  </a:cubicBezTo>
                  <a:cubicBezTo>
                    <a:pt x="6015" y="23943"/>
                    <a:pt x="6015" y="24007"/>
                    <a:pt x="6025" y="24071"/>
                  </a:cubicBezTo>
                  <a:cubicBezTo>
                    <a:pt x="6057" y="24668"/>
                    <a:pt x="6132" y="25254"/>
                    <a:pt x="6185" y="25851"/>
                  </a:cubicBezTo>
                  <a:cubicBezTo>
                    <a:pt x="6270" y="26438"/>
                    <a:pt x="6377" y="27024"/>
                    <a:pt x="6484" y="27611"/>
                  </a:cubicBezTo>
                  <a:cubicBezTo>
                    <a:pt x="6493" y="27669"/>
                    <a:pt x="6548" y="27719"/>
                    <a:pt x="6606" y="27719"/>
                  </a:cubicBezTo>
                  <a:cubicBezTo>
                    <a:pt x="6611" y="27719"/>
                    <a:pt x="6617" y="27718"/>
                    <a:pt x="6622" y="27718"/>
                  </a:cubicBezTo>
                  <a:cubicBezTo>
                    <a:pt x="6708" y="27718"/>
                    <a:pt x="6761" y="27654"/>
                    <a:pt x="6761" y="27568"/>
                  </a:cubicBezTo>
                  <a:cubicBezTo>
                    <a:pt x="6644" y="25894"/>
                    <a:pt x="6580" y="24220"/>
                    <a:pt x="6601" y="22557"/>
                  </a:cubicBezTo>
                  <a:cubicBezTo>
                    <a:pt x="7156" y="22045"/>
                    <a:pt x="7721" y="21544"/>
                    <a:pt x="8286" y="21053"/>
                  </a:cubicBezTo>
                  <a:lnTo>
                    <a:pt x="10301" y="19304"/>
                  </a:lnTo>
                  <a:lnTo>
                    <a:pt x="11303" y="18419"/>
                  </a:lnTo>
                  <a:cubicBezTo>
                    <a:pt x="11634" y="18121"/>
                    <a:pt x="11965" y="17822"/>
                    <a:pt x="12295" y="17524"/>
                  </a:cubicBezTo>
                  <a:cubicBezTo>
                    <a:pt x="12935" y="16905"/>
                    <a:pt x="13575" y="16276"/>
                    <a:pt x="14140" y="15583"/>
                  </a:cubicBezTo>
                  <a:cubicBezTo>
                    <a:pt x="14161" y="15551"/>
                    <a:pt x="14161" y="15519"/>
                    <a:pt x="14129" y="15498"/>
                  </a:cubicBezTo>
                  <a:cubicBezTo>
                    <a:pt x="14117" y="15480"/>
                    <a:pt x="14099" y="15472"/>
                    <a:pt x="14080" y="15472"/>
                  </a:cubicBezTo>
                  <a:cubicBezTo>
                    <a:pt x="14064" y="15472"/>
                    <a:pt x="14048" y="15477"/>
                    <a:pt x="14033" y="15487"/>
                  </a:cubicBezTo>
                  <a:cubicBezTo>
                    <a:pt x="13361" y="16073"/>
                    <a:pt x="12711" y="16671"/>
                    <a:pt x="12071" y="17278"/>
                  </a:cubicBezTo>
                  <a:lnTo>
                    <a:pt x="11101" y="18195"/>
                  </a:lnTo>
                  <a:lnTo>
                    <a:pt x="10131" y="19123"/>
                  </a:lnTo>
                  <a:cubicBezTo>
                    <a:pt x="8979" y="20221"/>
                    <a:pt x="7795" y="21309"/>
                    <a:pt x="6601" y="22375"/>
                  </a:cubicBezTo>
                  <a:cubicBezTo>
                    <a:pt x="6601" y="21757"/>
                    <a:pt x="6622" y="21138"/>
                    <a:pt x="6644" y="20531"/>
                  </a:cubicBezTo>
                  <a:cubicBezTo>
                    <a:pt x="6686" y="19944"/>
                    <a:pt x="6708" y="19358"/>
                    <a:pt x="6750" y="18771"/>
                  </a:cubicBezTo>
                  <a:cubicBezTo>
                    <a:pt x="6804" y="18185"/>
                    <a:pt x="6857" y="17598"/>
                    <a:pt x="6910" y="17022"/>
                  </a:cubicBezTo>
                  <a:cubicBezTo>
                    <a:pt x="6985" y="16436"/>
                    <a:pt x="7049" y="15850"/>
                    <a:pt x="7124" y="15274"/>
                  </a:cubicBezTo>
                  <a:lnTo>
                    <a:pt x="7156" y="15124"/>
                  </a:lnTo>
                  <a:cubicBezTo>
                    <a:pt x="7678" y="14581"/>
                    <a:pt x="8254" y="14069"/>
                    <a:pt x="8819" y="13557"/>
                  </a:cubicBezTo>
                  <a:cubicBezTo>
                    <a:pt x="9555" y="12917"/>
                    <a:pt x="10301" y="12277"/>
                    <a:pt x="11037" y="11648"/>
                  </a:cubicBezTo>
                  <a:cubicBezTo>
                    <a:pt x="11410" y="11328"/>
                    <a:pt x="11783" y="11009"/>
                    <a:pt x="12146" y="10678"/>
                  </a:cubicBezTo>
                  <a:cubicBezTo>
                    <a:pt x="12508" y="10347"/>
                    <a:pt x="12860" y="10017"/>
                    <a:pt x="13212" y="9676"/>
                  </a:cubicBezTo>
                  <a:cubicBezTo>
                    <a:pt x="13393" y="9505"/>
                    <a:pt x="13553" y="9324"/>
                    <a:pt x="13724" y="9142"/>
                  </a:cubicBezTo>
                  <a:cubicBezTo>
                    <a:pt x="13895" y="8961"/>
                    <a:pt x="14054" y="8780"/>
                    <a:pt x="14214" y="8588"/>
                  </a:cubicBezTo>
                  <a:cubicBezTo>
                    <a:pt x="14534" y="8215"/>
                    <a:pt x="14822" y="7810"/>
                    <a:pt x="15067" y="7372"/>
                  </a:cubicBezTo>
                  <a:cubicBezTo>
                    <a:pt x="15078" y="7351"/>
                    <a:pt x="15067" y="7308"/>
                    <a:pt x="15046" y="7287"/>
                  </a:cubicBezTo>
                  <a:cubicBezTo>
                    <a:pt x="15032" y="7278"/>
                    <a:pt x="15015" y="7272"/>
                    <a:pt x="14999" y="7272"/>
                  </a:cubicBezTo>
                  <a:cubicBezTo>
                    <a:pt x="14980" y="7272"/>
                    <a:pt x="14962" y="7280"/>
                    <a:pt x="14950" y="7298"/>
                  </a:cubicBezTo>
                  <a:cubicBezTo>
                    <a:pt x="14342" y="8066"/>
                    <a:pt x="13671" y="8748"/>
                    <a:pt x="12988" y="9441"/>
                  </a:cubicBezTo>
                  <a:cubicBezTo>
                    <a:pt x="12647" y="9793"/>
                    <a:pt x="12284" y="10123"/>
                    <a:pt x="11933" y="10454"/>
                  </a:cubicBezTo>
                  <a:cubicBezTo>
                    <a:pt x="11591" y="10795"/>
                    <a:pt x="11229" y="11126"/>
                    <a:pt x="10877" y="11467"/>
                  </a:cubicBezTo>
                  <a:cubicBezTo>
                    <a:pt x="10162" y="12128"/>
                    <a:pt x="9437" y="12789"/>
                    <a:pt x="8723" y="13450"/>
                  </a:cubicBezTo>
                  <a:cubicBezTo>
                    <a:pt x="8200" y="13930"/>
                    <a:pt x="7689" y="14410"/>
                    <a:pt x="7188" y="14901"/>
                  </a:cubicBezTo>
                  <a:lnTo>
                    <a:pt x="7401" y="13525"/>
                  </a:lnTo>
                  <a:cubicBezTo>
                    <a:pt x="7795" y="11211"/>
                    <a:pt x="8371" y="8919"/>
                    <a:pt x="9118" y="6679"/>
                  </a:cubicBezTo>
                  <a:cubicBezTo>
                    <a:pt x="9875" y="4451"/>
                    <a:pt x="10792" y="2265"/>
                    <a:pt x="11933" y="207"/>
                  </a:cubicBezTo>
                  <a:cubicBezTo>
                    <a:pt x="11965" y="132"/>
                    <a:pt x="11943" y="58"/>
                    <a:pt x="11869" y="15"/>
                  </a:cubicBezTo>
                  <a:cubicBezTo>
                    <a:pt x="11849" y="5"/>
                    <a:pt x="11828" y="1"/>
                    <a:pt x="11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29"/>
          <p:cNvGrpSpPr/>
          <p:nvPr/>
        </p:nvGrpSpPr>
        <p:grpSpPr>
          <a:xfrm rot="10800000" flipH="1">
            <a:off x="4754876" y="-1093490"/>
            <a:ext cx="1097289" cy="1569098"/>
            <a:chOff x="470625" y="3429975"/>
            <a:chExt cx="1371612" cy="1961373"/>
          </a:xfrm>
        </p:grpSpPr>
        <p:sp>
          <p:nvSpPr>
            <p:cNvPr id="269" name="Google Shape;269;p29"/>
            <p:cNvSpPr/>
            <p:nvPr/>
          </p:nvSpPr>
          <p:spPr>
            <a:xfrm>
              <a:off x="470625" y="3429975"/>
              <a:ext cx="1371612" cy="1961373"/>
            </a:xfrm>
            <a:custGeom>
              <a:avLst/>
              <a:gdLst/>
              <a:ahLst/>
              <a:cxnLst/>
              <a:rect l="l" t="t" r="r" b="b"/>
              <a:pathLst>
                <a:path w="11101" h="15773" extrusionOk="0">
                  <a:moveTo>
                    <a:pt x="2048" y="0"/>
                  </a:moveTo>
                  <a:cubicBezTo>
                    <a:pt x="832" y="2079"/>
                    <a:pt x="1" y="4233"/>
                    <a:pt x="54" y="6632"/>
                  </a:cubicBezTo>
                  <a:cubicBezTo>
                    <a:pt x="118" y="9149"/>
                    <a:pt x="928" y="11708"/>
                    <a:pt x="2634" y="13553"/>
                  </a:cubicBezTo>
                  <a:cubicBezTo>
                    <a:pt x="4392" y="15447"/>
                    <a:pt x="7154" y="15773"/>
                    <a:pt x="8608" y="15773"/>
                  </a:cubicBezTo>
                  <a:cubicBezTo>
                    <a:pt x="9191" y="15773"/>
                    <a:pt x="9564" y="15721"/>
                    <a:pt x="9576" y="15696"/>
                  </a:cubicBezTo>
                  <a:cubicBezTo>
                    <a:pt x="11069" y="12700"/>
                    <a:pt x="11101" y="9021"/>
                    <a:pt x="9651" y="6003"/>
                  </a:cubicBezTo>
                  <a:cubicBezTo>
                    <a:pt x="8200" y="2986"/>
                    <a:pt x="5311" y="704"/>
                    <a:pt x="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504851" y="3474617"/>
              <a:ext cx="1231992" cy="1863509"/>
            </a:xfrm>
            <a:custGeom>
              <a:avLst/>
              <a:gdLst/>
              <a:ahLst/>
              <a:cxnLst/>
              <a:rect l="l" t="t" r="r" b="b"/>
              <a:pathLst>
                <a:path w="9971" h="14986" extrusionOk="0">
                  <a:moveTo>
                    <a:pt x="1969" y="1"/>
                  </a:moveTo>
                  <a:cubicBezTo>
                    <a:pt x="1963" y="1"/>
                    <a:pt x="1958" y="2"/>
                    <a:pt x="1952" y="4"/>
                  </a:cubicBezTo>
                  <a:cubicBezTo>
                    <a:pt x="1931" y="14"/>
                    <a:pt x="1909" y="36"/>
                    <a:pt x="1920" y="68"/>
                  </a:cubicBezTo>
                  <a:lnTo>
                    <a:pt x="2197" y="1049"/>
                  </a:lnTo>
                  <a:lnTo>
                    <a:pt x="2485" y="2030"/>
                  </a:lnTo>
                  <a:lnTo>
                    <a:pt x="2816" y="3011"/>
                  </a:lnTo>
                  <a:lnTo>
                    <a:pt x="2880" y="3203"/>
                  </a:lnTo>
                  <a:cubicBezTo>
                    <a:pt x="2762" y="3149"/>
                    <a:pt x="2645" y="3107"/>
                    <a:pt x="2517" y="3053"/>
                  </a:cubicBezTo>
                  <a:cubicBezTo>
                    <a:pt x="2325" y="2979"/>
                    <a:pt x="2133" y="2915"/>
                    <a:pt x="1941" y="2840"/>
                  </a:cubicBezTo>
                  <a:cubicBezTo>
                    <a:pt x="1547" y="2701"/>
                    <a:pt x="1152" y="2573"/>
                    <a:pt x="758" y="2456"/>
                  </a:cubicBezTo>
                  <a:cubicBezTo>
                    <a:pt x="726" y="2456"/>
                    <a:pt x="705" y="2467"/>
                    <a:pt x="694" y="2488"/>
                  </a:cubicBezTo>
                  <a:cubicBezTo>
                    <a:pt x="683" y="2509"/>
                    <a:pt x="694" y="2541"/>
                    <a:pt x="715" y="2552"/>
                  </a:cubicBezTo>
                  <a:cubicBezTo>
                    <a:pt x="1099" y="2723"/>
                    <a:pt x="1483" y="2861"/>
                    <a:pt x="1877" y="3011"/>
                  </a:cubicBezTo>
                  <a:cubicBezTo>
                    <a:pt x="2069" y="3075"/>
                    <a:pt x="2261" y="3149"/>
                    <a:pt x="2464" y="3213"/>
                  </a:cubicBezTo>
                  <a:cubicBezTo>
                    <a:pt x="2624" y="3267"/>
                    <a:pt x="2773" y="3320"/>
                    <a:pt x="2933" y="3362"/>
                  </a:cubicBezTo>
                  <a:lnTo>
                    <a:pt x="3146" y="3970"/>
                  </a:lnTo>
                  <a:cubicBezTo>
                    <a:pt x="3296" y="4365"/>
                    <a:pt x="3445" y="4759"/>
                    <a:pt x="3594" y="5143"/>
                  </a:cubicBezTo>
                  <a:cubicBezTo>
                    <a:pt x="3360" y="5079"/>
                    <a:pt x="3114" y="5026"/>
                    <a:pt x="2880" y="4962"/>
                  </a:cubicBezTo>
                  <a:lnTo>
                    <a:pt x="2005" y="4759"/>
                  </a:lnTo>
                  <a:cubicBezTo>
                    <a:pt x="1419" y="4642"/>
                    <a:pt x="822" y="4514"/>
                    <a:pt x="235" y="4407"/>
                  </a:cubicBezTo>
                  <a:cubicBezTo>
                    <a:pt x="203" y="4407"/>
                    <a:pt x="182" y="4418"/>
                    <a:pt x="171" y="4450"/>
                  </a:cubicBezTo>
                  <a:cubicBezTo>
                    <a:pt x="171" y="4471"/>
                    <a:pt x="182" y="4503"/>
                    <a:pt x="214" y="4514"/>
                  </a:cubicBezTo>
                  <a:cubicBezTo>
                    <a:pt x="790" y="4674"/>
                    <a:pt x="1376" y="4802"/>
                    <a:pt x="1963" y="4941"/>
                  </a:cubicBezTo>
                  <a:lnTo>
                    <a:pt x="2848" y="5133"/>
                  </a:lnTo>
                  <a:cubicBezTo>
                    <a:pt x="3114" y="5186"/>
                    <a:pt x="3381" y="5239"/>
                    <a:pt x="3648" y="5282"/>
                  </a:cubicBezTo>
                  <a:cubicBezTo>
                    <a:pt x="3871" y="5858"/>
                    <a:pt x="4106" y="6423"/>
                    <a:pt x="4341" y="6988"/>
                  </a:cubicBezTo>
                  <a:lnTo>
                    <a:pt x="2325" y="6625"/>
                  </a:lnTo>
                  <a:cubicBezTo>
                    <a:pt x="1568" y="6487"/>
                    <a:pt x="822" y="6337"/>
                    <a:pt x="65" y="6199"/>
                  </a:cubicBezTo>
                  <a:cubicBezTo>
                    <a:pt x="43" y="6199"/>
                    <a:pt x="11" y="6210"/>
                    <a:pt x="11" y="6242"/>
                  </a:cubicBezTo>
                  <a:cubicBezTo>
                    <a:pt x="1" y="6263"/>
                    <a:pt x="11" y="6295"/>
                    <a:pt x="43" y="6295"/>
                  </a:cubicBezTo>
                  <a:cubicBezTo>
                    <a:pt x="790" y="6497"/>
                    <a:pt x="1536" y="6657"/>
                    <a:pt x="2293" y="6796"/>
                  </a:cubicBezTo>
                  <a:cubicBezTo>
                    <a:pt x="2667" y="6871"/>
                    <a:pt x="3050" y="6935"/>
                    <a:pt x="3424" y="6988"/>
                  </a:cubicBezTo>
                  <a:cubicBezTo>
                    <a:pt x="3754" y="7041"/>
                    <a:pt x="4074" y="7084"/>
                    <a:pt x="4405" y="7116"/>
                  </a:cubicBezTo>
                  <a:cubicBezTo>
                    <a:pt x="4501" y="7340"/>
                    <a:pt x="4586" y="7553"/>
                    <a:pt x="4682" y="7766"/>
                  </a:cubicBezTo>
                  <a:cubicBezTo>
                    <a:pt x="4874" y="8193"/>
                    <a:pt x="5076" y="8619"/>
                    <a:pt x="5279" y="9035"/>
                  </a:cubicBezTo>
                  <a:cubicBezTo>
                    <a:pt x="4916" y="8961"/>
                    <a:pt x="4554" y="8897"/>
                    <a:pt x="4202" y="8833"/>
                  </a:cubicBezTo>
                  <a:lnTo>
                    <a:pt x="2912" y="8619"/>
                  </a:lnTo>
                  <a:lnTo>
                    <a:pt x="1622" y="8417"/>
                  </a:lnTo>
                  <a:cubicBezTo>
                    <a:pt x="1184" y="8353"/>
                    <a:pt x="758" y="8289"/>
                    <a:pt x="321" y="8235"/>
                  </a:cubicBezTo>
                  <a:cubicBezTo>
                    <a:pt x="317" y="8234"/>
                    <a:pt x="312" y="8233"/>
                    <a:pt x="308" y="8233"/>
                  </a:cubicBezTo>
                  <a:cubicBezTo>
                    <a:pt x="289" y="8233"/>
                    <a:pt x="267" y="8250"/>
                    <a:pt x="267" y="8267"/>
                  </a:cubicBezTo>
                  <a:cubicBezTo>
                    <a:pt x="257" y="8299"/>
                    <a:pt x="278" y="8331"/>
                    <a:pt x="310" y="8331"/>
                  </a:cubicBezTo>
                  <a:cubicBezTo>
                    <a:pt x="737" y="8417"/>
                    <a:pt x="1163" y="8502"/>
                    <a:pt x="1590" y="8577"/>
                  </a:cubicBezTo>
                  <a:lnTo>
                    <a:pt x="2880" y="8790"/>
                  </a:lnTo>
                  <a:lnTo>
                    <a:pt x="4170" y="9003"/>
                  </a:lnTo>
                  <a:cubicBezTo>
                    <a:pt x="4565" y="9057"/>
                    <a:pt x="4948" y="9110"/>
                    <a:pt x="5343" y="9163"/>
                  </a:cubicBezTo>
                  <a:cubicBezTo>
                    <a:pt x="5663" y="9835"/>
                    <a:pt x="6004" y="10507"/>
                    <a:pt x="6356" y="11157"/>
                  </a:cubicBezTo>
                  <a:cubicBezTo>
                    <a:pt x="5961" y="11093"/>
                    <a:pt x="5578" y="11029"/>
                    <a:pt x="5183" y="10965"/>
                  </a:cubicBezTo>
                  <a:lnTo>
                    <a:pt x="3775" y="10741"/>
                  </a:lnTo>
                  <a:lnTo>
                    <a:pt x="2357" y="10539"/>
                  </a:lnTo>
                  <a:cubicBezTo>
                    <a:pt x="1888" y="10475"/>
                    <a:pt x="1419" y="10411"/>
                    <a:pt x="939" y="10357"/>
                  </a:cubicBezTo>
                  <a:cubicBezTo>
                    <a:pt x="935" y="10356"/>
                    <a:pt x="931" y="10355"/>
                    <a:pt x="927" y="10355"/>
                  </a:cubicBezTo>
                  <a:cubicBezTo>
                    <a:pt x="907" y="10355"/>
                    <a:pt x="886" y="10374"/>
                    <a:pt x="886" y="10400"/>
                  </a:cubicBezTo>
                  <a:cubicBezTo>
                    <a:pt x="886" y="10421"/>
                    <a:pt x="896" y="10453"/>
                    <a:pt x="928" y="10453"/>
                  </a:cubicBezTo>
                  <a:cubicBezTo>
                    <a:pt x="1398" y="10539"/>
                    <a:pt x="1867" y="10624"/>
                    <a:pt x="2336" y="10699"/>
                  </a:cubicBezTo>
                  <a:lnTo>
                    <a:pt x="3743" y="10923"/>
                  </a:lnTo>
                  <a:lnTo>
                    <a:pt x="5162" y="11125"/>
                  </a:lnTo>
                  <a:cubicBezTo>
                    <a:pt x="5578" y="11189"/>
                    <a:pt x="6004" y="11242"/>
                    <a:pt x="6420" y="11296"/>
                  </a:cubicBezTo>
                  <a:cubicBezTo>
                    <a:pt x="6452" y="11338"/>
                    <a:pt x="6473" y="11392"/>
                    <a:pt x="6505" y="11445"/>
                  </a:cubicBezTo>
                  <a:lnTo>
                    <a:pt x="6996" y="12341"/>
                  </a:lnTo>
                  <a:lnTo>
                    <a:pt x="7326" y="12906"/>
                  </a:lnTo>
                  <a:lnTo>
                    <a:pt x="4842" y="12661"/>
                  </a:lnTo>
                  <a:lnTo>
                    <a:pt x="3530" y="12522"/>
                  </a:lnTo>
                  <a:lnTo>
                    <a:pt x="2208" y="12373"/>
                  </a:lnTo>
                  <a:cubicBezTo>
                    <a:pt x="2187" y="12373"/>
                    <a:pt x="2165" y="12394"/>
                    <a:pt x="2155" y="12415"/>
                  </a:cubicBezTo>
                  <a:cubicBezTo>
                    <a:pt x="2155" y="12447"/>
                    <a:pt x="2165" y="12479"/>
                    <a:pt x="2197" y="12479"/>
                  </a:cubicBezTo>
                  <a:cubicBezTo>
                    <a:pt x="2635" y="12554"/>
                    <a:pt x="3072" y="12618"/>
                    <a:pt x="3509" y="12682"/>
                  </a:cubicBezTo>
                  <a:cubicBezTo>
                    <a:pt x="3946" y="12735"/>
                    <a:pt x="4383" y="12789"/>
                    <a:pt x="4820" y="12842"/>
                  </a:cubicBezTo>
                  <a:cubicBezTo>
                    <a:pt x="5268" y="12885"/>
                    <a:pt x="5705" y="12927"/>
                    <a:pt x="6143" y="12959"/>
                  </a:cubicBezTo>
                  <a:cubicBezTo>
                    <a:pt x="6559" y="12991"/>
                    <a:pt x="6985" y="13013"/>
                    <a:pt x="7401" y="13034"/>
                  </a:cubicBezTo>
                  <a:lnTo>
                    <a:pt x="7518" y="13226"/>
                  </a:lnTo>
                  <a:lnTo>
                    <a:pt x="8051" y="14100"/>
                  </a:lnTo>
                  <a:lnTo>
                    <a:pt x="8606" y="14953"/>
                  </a:lnTo>
                  <a:cubicBezTo>
                    <a:pt x="8613" y="14974"/>
                    <a:pt x="8633" y="14986"/>
                    <a:pt x="8652" y="14986"/>
                  </a:cubicBezTo>
                  <a:cubicBezTo>
                    <a:pt x="8663" y="14986"/>
                    <a:pt x="8673" y="14982"/>
                    <a:pt x="8680" y="14975"/>
                  </a:cubicBezTo>
                  <a:cubicBezTo>
                    <a:pt x="8712" y="14964"/>
                    <a:pt x="8712" y="14921"/>
                    <a:pt x="8702" y="14900"/>
                  </a:cubicBezTo>
                  <a:lnTo>
                    <a:pt x="8158" y="14026"/>
                  </a:lnTo>
                  <a:lnTo>
                    <a:pt x="7635" y="13151"/>
                  </a:lnTo>
                  <a:lnTo>
                    <a:pt x="7635" y="13140"/>
                  </a:lnTo>
                  <a:cubicBezTo>
                    <a:pt x="7646" y="13130"/>
                    <a:pt x="7657" y="13119"/>
                    <a:pt x="7657" y="13109"/>
                  </a:cubicBezTo>
                  <a:cubicBezTo>
                    <a:pt x="7859" y="12735"/>
                    <a:pt x="8062" y="12351"/>
                    <a:pt x="8265" y="11968"/>
                  </a:cubicBezTo>
                  <a:lnTo>
                    <a:pt x="8883" y="10837"/>
                  </a:lnTo>
                  <a:cubicBezTo>
                    <a:pt x="9086" y="10453"/>
                    <a:pt x="9288" y="10070"/>
                    <a:pt x="9470" y="9686"/>
                  </a:cubicBezTo>
                  <a:cubicBezTo>
                    <a:pt x="9651" y="9291"/>
                    <a:pt x="9821" y="8886"/>
                    <a:pt x="9960" y="8481"/>
                  </a:cubicBezTo>
                  <a:cubicBezTo>
                    <a:pt x="9971" y="8459"/>
                    <a:pt x="9960" y="8427"/>
                    <a:pt x="9939" y="8417"/>
                  </a:cubicBezTo>
                  <a:cubicBezTo>
                    <a:pt x="9931" y="8414"/>
                    <a:pt x="9923" y="8413"/>
                    <a:pt x="9915" y="8413"/>
                  </a:cubicBezTo>
                  <a:cubicBezTo>
                    <a:pt x="9892" y="8413"/>
                    <a:pt x="9872" y="8425"/>
                    <a:pt x="9864" y="8449"/>
                  </a:cubicBezTo>
                  <a:cubicBezTo>
                    <a:pt x="9704" y="8843"/>
                    <a:pt x="9512" y="9227"/>
                    <a:pt x="9320" y="9611"/>
                  </a:cubicBezTo>
                  <a:cubicBezTo>
                    <a:pt x="9128" y="9995"/>
                    <a:pt x="8926" y="10379"/>
                    <a:pt x="8723" y="10752"/>
                  </a:cubicBezTo>
                  <a:cubicBezTo>
                    <a:pt x="8520" y="11136"/>
                    <a:pt x="8318" y="11509"/>
                    <a:pt x="8115" y="11893"/>
                  </a:cubicBezTo>
                  <a:cubicBezTo>
                    <a:pt x="8019" y="12085"/>
                    <a:pt x="7923" y="12277"/>
                    <a:pt x="7827" y="12469"/>
                  </a:cubicBezTo>
                  <a:lnTo>
                    <a:pt x="7571" y="13034"/>
                  </a:lnTo>
                  <a:lnTo>
                    <a:pt x="7134" y="12266"/>
                  </a:lnTo>
                  <a:lnTo>
                    <a:pt x="6644" y="11370"/>
                  </a:lnTo>
                  <a:cubicBezTo>
                    <a:pt x="6633" y="11349"/>
                    <a:pt x="6622" y="11328"/>
                    <a:pt x="6612" y="11306"/>
                  </a:cubicBezTo>
                  <a:cubicBezTo>
                    <a:pt x="6622" y="11296"/>
                    <a:pt x="6633" y="11285"/>
                    <a:pt x="6633" y="11264"/>
                  </a:cubicBezTo>
                  <a:cubicBezTo>
                    <a:pt x="6644" y="11242"/>
                    <a:pt x="6633" y="11221"/>
                    <a:pt x="6612" y="11210"/>
                  </a:cubicBezTo>
                  <a:cubicBezTo>
                    <a:pt x="6825" y="10837"/>
                    <a:pt x="7028" y="10464"/>
                    <a:pt x="7241" y="10091"/>
                  </a:cubicBezTo>
                  <a:lnTo>
                    <a:pt x="7891" y="8875"/>
                  </a:lnTo>
                  <a:cubicBezTo>
                    <a:pt x="8105" y="8470"/>
                    <a:pt x="8329" y="8065"/>
                    <a:pt x="8531" y="7660"/>
                  </a:cubicBezTo>
                  <a:cubicBezTo>
                    <a:pt x="8734" y="7244"/>
                    <a:pt x="8936" y="6828"/>
                    <a:pt x="9107" y="6401"/>
                  </a:cubicBezTo>
                  <a:cubicBezTo>
                    <a:pt x="9118" y="6380"/>
                    <a:pt x="9107" y="6348"/>
                    <a:pt x="9086" y="6337"/>
                  </a:cubicBezTo>
                  <a:cubicBezTo>
                    <a:pt x="9080" y="6335"/>
                    <a:pt x="9073" y="6333"/>
                    <a:pt x="9067" y="6333"/>
                  </a:cubicBezTo>
                  <a:cubicBezTo>
                    <a:pt x="9048" y="6333"/>
                    <a:pt x="9027" y="6343"/>
                    <a:pt x="9011" y="6359"/>
                  </a:cubicBezTo>
                  <a:cubicBezTo>
                    <a:pt x="8819" y="6775"/>
                    <a:pt x="8606" y="7180"/>
                    <a:pt x="8393" y="7585"/>
                  </a:cubicBezTo>
                  <a:lnTo>
                    <a:pt x="7731" y="8790"/>
                  </a:lnTo>
                  <a:lnTo>
                    <a:pt x="7092" y="10006"/>
                  </a:lnTo>
                  <a:cubicBezTo>
                    <a:pt x="6900" y="10379"/>
                    <a:pt x="6708" y="10752"/>
                    <a:pt x="6516" y="11125"/>
                  </a:cubicBezTo>
                  <a:cubicBezTo>
                    <a:pt x="6175" y="10475"/>
                    <a:pt x="5844" y="9814"/>
                    <a:pt x="5524" y="9153"/>
                  </a:cubicBezTo>
                  <a:cubicBezTo>
                    <a:pt x="5524" y="9142"/>
                    <a:pt x="5524" y="9142"/>
                    <a:pt x="5535" y="9142"/>
                  </a:cubicBezTo>
                  <a:cubicBezTo>
                    <a:pt x="5535" y="9121"/>
                    <a:pt x="5524" y="9099"/>
                    <a:pt x="5514" y="9089"/>
                  </a:cubicBezTo>
                  <a:cubicBezTo>
                    <a:pt x="5791" y="8737"/>
                    <a:pt x="6025" y="8363"/>
                    <a:pt x="6249" y="7980"/>
                  </a:cubicBezTo>
                  <a:cubicBezTo>
                    <a:pt x="6484" y="7585"/>
                    <a:pt x="6686" y="7191"/>
                    <a:pt x="6910" y="6796"/>
                  </a:cubicBezTo>
                  <a:lnTo>
                    <a:pt x="7540" y="5602"/>
                  </a:lnTo>
                  <a:cubicBezTo>
                    <a:pt x="7753" y="5207"/>
                    <a:pt x="7955" y="4813"/>
                    <a:pt x="8158" y="4407"/>
                  </a:cubicBezTo>
                  <a:cubicBezTo>
                    <a:pt x="8179" y="4386"/>
                    <a:pt x="8169" y="4354"/>
                    <a:pt x="8147" y="4343"/>
                  </a:cubicBezTo>
                  <a:cubicBezTo>
                    <a:pt x="8135" y="4335"/>
                    <a:pt x="8123" y="4332"/>
                    <a:pt x="8112" y="4332"/>
                  </a:cubicBezTo>
                  <a:cubicBezTo>
                    <a:pt x="8094" y="4332"/>
                    <a:pt x="8079" y="4341"/>
                    <a:pt x="8073" y="4354"/>
                  </a:cubicBezTo>
                  <a:cubicBezTo>
                    <a:pt x="7849" y="4749"/>
                    <a:pt x="7625" y="5143"/>
                    <a:pt x="7401" y="5527"/>
                  </a:cubicBezTo>
                  <a:lnTo>
                    <a:pt x="6750" y="6711"/>
                  </a:lnTo>
                  <a:cubicBezTo>
                    <a:pt x="6537" y="7105"/>
                    <a:pt x="6324" y="7510"/>
                    <a:pt x="6111" y="7894"/>
                  </a:cubicBezTo>
                  <a:cubicBezTo>
                    <a:pt x="5897" y="8267"/>
                    <a:pt x="5684" y="8641"/>
                    <a:pt x="5450" y="8982"/>
                  </a:cubicBezTo>
                  <a:cubicBezTo>
                    <a:pt x="5247" y="8555"/>
                    <a:pt x="5044" y="8129"/>
                    <a:pt x="4852" y="7692"/>
                  </a:cubicBezTo>
                  <a:cubicBezTo>
                    <a:pt x="4778" y="7532"/>
                    <a:pt x="4703" y="7361"/>
                    <a:pt x="4628" y="7191"/>
                  </a:cubicBezTo>
                  <a:cubicBezTo>
                    <a:pt x="4639" y="7191"/>
                    <a:pt x="4650" y="7180"/>
                    <a:pt x="4660" y="7169"/>
                  </a:cubicBezTo>
                  <a:cubicBezTo>
                    <a:pt x="4852" y="6828"/>
                    <a:pt x="5044" y="6487"/>
                    <a:pt x="5226" y="6135"/>
                  </a:cubicBezTo>
                  <a:lnTo>
                    <a:pt x="5780" y="5101"/>
                  </a:lnTo>
                  <a:lnTo>
                    <a:pt x="6324" y="4056"/>
                  </a:lnTo>
                  <a:cubicBezTo>
                    <a:pt x="6505" y="3704"/>
                    <a:pt x="6676" y="3362"/>
                    <a:pt x="6846" y="3000"/>
                  </a:cubicBezTo>
                  <a:cubicBezTo>
                    <a:pt x="6857" y="2979"/>
                    <a:pt x="6846" y="2947"/>
                    <a:pt x="6825" y="2936"/>
                  </a:cubicBezTo>
                  <a:cubicBezTo>
                    <a:pt x="6817" y="2932"/>
                    <a:pt x="6808" y="2930"/>
                    <a:pt x="6799" y="2930"/>
                  </a:cubicBezTo>
                  <a:cubicBezTo>
                    <a:pt x="6783" y="2930"/>
                    <a:pt x="6768" y="2937"/>
                    <a:pt x="6761" y="2957"/>
                  </a:cubicBezTo>
                  <a:cubicBezTo>
                    <a:pt x="6559" y="3299"/>
                    <a:pt x="6367" y="3640"/>
                    <a:pt x="6185" y="3981"/>
                  </a:cubicBezTo>
                  <a:lnTo>
                    <a:pt x="5620" y="5015"/>
                  </a:lnTo>
                  <a:lnTo>
                    <a:pt x="5076" y="6060"/>
                  </a:lnTo>
                  <a:cubicBezTo>
                    <a:pt x="4916" y="6380"/>
                    <a:pt x="4756" y="6711"/>
                    <a:pt x="4597" y="7031"/>
                  </a:cubicBezTo>
                  <a:lnTo>
                    <a:pt x="4586" y="7031"/>
                  </a:lnTo>
                  <a:lnTo>
                    <a:pt x="4554" y="7020"/>
                  </a:lnTo>
                  <a:cubicBezTo>
                    <a:pt x="4298" y="6433"/>
                    <a:pt x="4042" y="5847"/>
                    <a:pt x="3807" y="5250"/>
                  </a:cubicBezTo>
                  <a:cubicBezTo>
                    <a:pt x="3989" y="5005"/>
                    <a:pt x="4149" y="4759"/>
                    <a:pt x="4298" y="4493"/>
                  </a:cubicBezTo>
                  <a:cubicBezTo>
                    <a:pt x="4458" y="4237"/>
                    <a:pt x="4607" y="3970"/>
                    <a:pt x="4746" y="3704"/>
                  </a:cubicBezTo>
                  <a:cubicBezTo>
                    <a:pt x="5023" y="3160"/>
                    <a:pt x="5279" y="2605"/>
                    <a:pt x="5492" y="2040"/>
                  </a:cubicBezTo>
                  <a:cubicBezTo>
                    <a:pt x="5492" y="2008"/>
                    <a:pt x="5482" y="1987"/>
                    <a:pt x="5460" y="1976"/>
                  </a:cubicBezTo>
                  <a:cubicBezTo>
                    <a:pt x="5454" y="1973"/>
                    <a:pt x="5448" y="1972"/>
                    <a:pt x="5441" y="1972"/>
                  </a:cubicBezTo>
                  <a:cubicBezTo>
                    <a:pt x="5423" y="1972"/>
                    <a:pt x="5404" y="1982"/>
                    <a:pt x="5396" y="1998"/>
                  </a:cubicBezTo>
                  <a:cubicBezTo>
                    <a:pt x="5130" y="2541"/>
                    <a:pt x="4874" y="3085"/>
                    <a:pt x="4586" y="3618"/>
                  </a:cubicBezTo>
                  <a:cubicBezTo>
                    <a:pt x="4447" y="3885"/>
                    <a:pt x="4309" y="4152"/>
                    <a:pt x="4159" y="4418"/>
                  </a:cubicBezTo>
                  <a:cubicBezTo>
                    <a:pt x="4021" y="4653"/>
                    <a:pt x="3893" y="4887"/>
                    <a:pt x="3754" y="5122"/>
                  </a:cubicBezTo>
                  <a:cubicBezTo>
                    <a:pt x="3594" y="4717"/>
                    <a:pt x="3445" y="4322"/>
                    <a:pt x="3296" y="3917"/>
                  </a:cubicBezTo>
                  <a:lnTo>
                    <a:pt x="3104" y="3394"/>
                  </a:lnTo>
                  <a:cubicBezTo>
                    <a:pt x="3114" y="3384"/>
                    <a:pt x="3125" y="3373"/>
                    <a:pt x="3125" y="3362"/>
                  </a:cubicBezTo>
                  <a:cubicBezTo>
                    <a:pt x="3136" y="3341"/>
                    <a:pt x="3125" y="3320"/>
                    <a:pt x="3104" y="3299"/>
                  </a:cubicBezTo>
                  <a:cubicBezTo>
                    <a:pt x="3210" y="3128"/>
                    <a:pt x="3306" y="2957"/>
                    <a:pt x="3413" y="2776"/>
                  </a:cubicBezTo>
                  <a:cubicBezTo>
                    <a:pt x="3509" y="2595"/>
                    <a:pt x="3605" y="2413"/>
                    <a:pt x="3701" y="2232"/>
                  </a:cubicBezTo>
                  <a:cubicBezTo>
                    <a:pt x="3882" y="1859"/>
                    <a:pt x="4074" y="1496"/>
                    <a:pt x="4234" y="1113"/>
                  </a:cubicBezTo>
                  <a:cubicBezTo>
                    <a:pt x="4245" y="1091"/>
                    <a:pt x="4234" y="1059"/>
                    <a:pt x="4213" y="1049"/>
                  </a:cubicBezTo>
                  <a:cubicBezTo>
                    <a:pt x="4204" y="1044"/>
                    <a:pt x="4193" y="1042"/>
                    <a:pt x="4182" y="1042"/>
                  </a:cubicBezTo>
                  <a:cubicBezTo>
                    <a:pt x="4167" y="1042"/>
                    <a:pt x="4150" y="1047"/>
                    <a:pt x="4138" y="1059"/>
                  </a:cubicBezTo>
                  <a:lnTo>
                    <a:pt x="4138" y="1070"/>
                  </a:lnTo>
                  <a:cubicBezTo>
                    <a:pt x="3925" y="1422"/>
                    <a:pt x="3733" y="1784"/>
                    <a:pt x="3541" y="2147"/>
                  </a:cubicBezTo>
                  <a:cubicBezTo>
                    <a:pt x="3445" y="2328"/>
                    <a:pt x="3349" y="2509"/>
                    <a:pt x="3264" y="2701"/>
                  </a:cubicBezTo>
                  <a:cubicBezTo>
                    <a:pt x="3178" y="2861"/>
                    <a:pt x="3104" y="3021"/>
                    <a:pt x="3029" y="3192"/>
                  </a:cubicBezTo>
                  <a:lnTo>
                    <a:pt x="2944" y="2957"/>
                  </a:lnTo>
                  <a:lnTo>
                    <a:pt x="2624" y="1987"/>
                  </a:lnTo>
                  <a:lnTo>
                    <a:pt x="2304" y="1017"/>
                  </a:lnTo>
                  <a:lnTo>
                    <a:pt x="2016" y="36"/>
                  </a:lnTo>
                  <a:cubicBezTo>
                    <a:pt x="2007" y="18"/>
                    <a:pt x="1992" y="1"/>
                    <a:pt x="1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29"/>
          <p:cNvGrpSpPr/>
          <p:nvPr/>
        </p:nvGrpSpPr>
        <p:grpSpPr>
          <a:xfrm rot="10800000">
            <a:off x="5740061" y="-741384"/>
            <a:ext cx="2194589" cy="1854380"/>
            <a:chOff x="574050" y="3544525"/>
            <a:chExt cx="1828824" cy="1542361"/>
          </a:xfrm>
        </p:grpSpPr>
        <p:sp>
          <p:nvSpPr>
            <p:cNvPr id="272" name="Google Shape;272;p29"/>
            <p:cNvSpPr/>
            <p:nvPr/>
          </p:nvSpPr>
          <p:spPr>
            <a:xfrm>
              <a:off x="574050" y="3544646"/>
              <a:ext cx="1828824" cy="1542239"/>
            </a:xfrm>
            <a:custGeom>
              <a:avLst/>
              <a:gdLst/>
              <a:ahLst/>
              <a:cxnLst/>
              <a:rect l="l" t="t" r="r" b="b"/>
              <a:pathLst>
                <a:path w="30241" h="25460" extrusionOk="0">
                  <a:moveTo>
                    <a:pt x="10360" y="1"/>
                  </a:moveTo>
                  <a:cubicBezTo>
                    <a:pt x="10188" y="1"/>
                    <a:pt x="10023" y="37"/>
                    <a:pt x="9874" y="130"/>
                  </a:cubicBezTo>
                  <a:cubicBezTo>
                    <a:pt x="9650" y="279"/>
                    <a:pt x="9522" y="546"/>
                    <a:pt x="9426" y="791"/>
                  </a:cubicBezTo>
                  <a:cubicBezTo>
                    <a:pt x="8488" y="3148"/>
                    <a:pt x="8605" y="5856"/>
                    <a:pt x="9448" y="8245"/>
                  </a:cubicBezTo>
                  <a:cubicBezTo>
                    <a:pt x="10301" y="10644"/>
                    <a:pt x="11815" y="12744"/>
                    <a:pt x="13595" y="14568"/>
                  </a:cubicBezTo>
                  <a:cubicBezTo>
                    <a:pt x="11548" y="13342"/>
                    <a:pt x="10450" y="10548"/>
                    <a:pt x="8104" y="10153"/>
                  </a:cubicBezTo>
                  <a:cubicBezTo>
                    <a:pt x="7915" y="10121"/>
                    <a:pt x="7725" y="10107"/>
                    <a:pt x="7536" y="10107"/>
                  </a:cubicBezTo>
                  <a:cubicBezTo>
                    <a:pt x="6650" y="10107"/>
                    <a:pt x="5772" y="10423"/>
                    <a:pt x="4937" y="10740"/>
                  </a:cubicBezTo>
                  <a:cubicBezTo>
                    <a:pt x="3583" y="11241"/>
                    <a:pt x="2229" y="11753"/>
                    <a:pt x="874" y="12254"/>
                  </a:cubicBezTo>
                  <a:cubicBezTo>
                    <a:pt x="693" y="12318"/>
                    <a:pt x="501" y="12393"/>
                    <a:pt x="363" y="12552"/>
                  </a:cubicBezTo>
                  <a:cubicBezTo>
                    <a:pt x="0" y="12968"/>
                    <a:pt x="363" y="13608"/>
                    <a:pt x="725" y="14035"/>
                  </a:cubicBezTo>
                  <a:cubicBezTo>
                    <a:pt x="1354" y="14760"/>
                    <a:pt x="1994" y="15485"/>
                    <a:pt x="2655" y="16189"/>
                  </a:cubicBezTo>
                  <a:cubicBezTo>
                    <a:pt x="3455" y="17042"/>
                    <a:pt x="4329" y="17905"/>
                    <a:pt x="5470" y="18193"/>
                  </a:cubicBezTo>
                  <a:cubicBezTo>
                    <a:pt x="5796" y="18277"/>
                    <a:pt x="6129" y="18308"/>
                    <a:pt x="6465" y="18308"/>
                  </a:cubicBezTo>
                  <a:cubicBezTo>
                    <a:pt x="6944" y="18308"/>
                    <a:pt x="7430" y="18245"/>
                    <a:pt x="7912" y="18183"/>
                  </a:cubicBezTo>
                  <a:cubicBezTo>
                    <a:pt x="8925" y="18044"/>
                    <a:pt x="9938" y="17916"/>
                    <a:pt x="10962" y="17777"/>
                  </a:cubicBezTo>
                  <a:lnTo>
                    <a:pt x="10962" y="17777"/>
                  </a:lnTo>
                  <a:cubicBezTo>
                    <a:pt x="9746" y="18470"/>
                    <a:pt x="8360" y="19345"/>
                    <a:pt x="7304" y="20262"/>
                  </a:cubicBezTo>
                  <a:cubicBezTo>
                    <a:pt x="6249" y="21190"/>
                    <a:pt x="5374" y="22373"/>
                    <a:pt x="5044" y="23738"/>
                  </a:cubicBezTo>
                  <a:cubicBezTo>
                    <a:pt x="5012" y="23887"/>
                    <a:pt x="4980" y="24047"/>
                    <a:pt x="5033" y="24197"/>
                  </a:cubicBezTo>
                  <a:cubicBezTo>
                    <a:pt x="5108" y="24431"/>
                    <a:pt x="5364" y="24559"/>
                    <a:pt x="5598" y="24655"/>
                  </a:cubicBezTo>
                  <a:cubicBezTo>
                    <a:pt x="6441" y="25028"/>
                    <a:pt x="7304" y="25401"/>
                    <a:pt x="8232" y="25455"/>
                  </a:cubicBezTo>
                  <a:cubicBezTo>
                    <a:pt x="8301" y="25458"/>
                    <a:pt x="8369" y="25460"/>
                    <a:pt x="8438" y="25460"/>
                  </a:cubicBezTo>
                  <a:cubicBezTo>
                    <a:pt x="10460" y="25460"/>
                    <a:pt x="12195" y="23957"/>
                    <a:pt x="13681" y="22544"/>
                  </a:cubicBezTo>
                  <a:cubicBezTo>
                    <a:pt x="15152" y="21136"/>
                    <a:pt x="16634" y="19739"/>
                    <a:pt x="18106" y="18332"/>
                  </a:cubicBezTo>
                  <a:cubicBezTo>
                    <a:pt x="18443" y="18014"/>
                    <a:pt x="18919" y="17819"/>
                    <a:pt x="19383" y="17819"/>
                  </a:cubicBezTo>
                  <a:cubicBezTo>
                    <a:pt x="19448" y="17819"/>
                    <a:pt x="19513" y="17823"/>
                    <a:pt x="19577" y="17831"/>
                  </a:cubicBezTo>
                  <a:cubicBezTo>
                    <a:pt x="20717" y="17978"/>
                    <a:pt x="21870" y="18089"/>
                    <a:pt x="23023" y="18089"/>
                  </a:cubicBezTo>
                  <a:cubicBezTo>
                    <a:pt x="23617" y="18089"/>
                    <a:pt x="24211" y="18060"/>
                    <a:pt x="24802" y="17991"/>
                  </a:cubicBezTo>
                  <a:cubicBezTo>
                    <a:pt x="26540" y="17788"/>
                    <a:pt x="28268" y="17244"/>
                    <a:pt x="29665" y="16189"/>
                  </a:cubicBezTo>
                  <a:cubicBezTo>
                    <a:pt x="29942" y="15975"/>
                    <a:pt x="30240" y="15655"/>
                    <a:pt x="30123" y="15325"/>
                  </a:cubicBezTo>
                  <a:cubicBezTo>
                    <a:pt x="30080" y="15218"/>
                    <a:pt x="30006" y="15133"/>
                    <a:pt x="29942" y="15048"/>
                  </a:cubicBezTo>
                  <a:cubicBezTo>
                    <a:pt x="29110" y="14099"/>
                    <a:pt x="28118" y="13086"/>
                    <a:pt x="26871" y="13075"/>
                  </a:cubicBezTo>
                  <a:cubicBezTo>
                    <a:pt x="25933" y="13075"/>
                    <a:pt x="25101" y="13651"/>
                    <a:pt x="24301" y="14131"/>
                  </a:cubicBezTo>
                  <a:cubicBezTo>
                    <a:pt x="23664" y="14521"/>
                    <a:pt x="22925" y="14946"/>
                    <a:pt x="22203" y="14946"/>
                  </a:cubicBezTo>
                  <a:cubicBezTo>
                    <a:pt x="22019" y="14946"/>
                    <a:pt x="21836" y="14919"/>
                    <a:pt x="21657" y="14856"/>
                  </a:cubicBezTo>
                  <a:cubicBezTo>
                    <a:pt x="21763" y="13811"/>
                    <a:pt x="22670" y="13043"/>
                    <a:pt x="23501" y="12403"/>
                  </a:cubicBezTo>
                  <a:cubicBezTo>
                    <a:pt x="24365" y="11731"/>
                    <a:pt x="25229" y="11060"/>
                    <a:pt x="26103" y="10388"/>
                  </a:cubicBezTo>
                  <a:cubicBezTo>
                    <a:pt x="26914" y="9759"/>
                    <a:pt x="27799" y="8959"/>
                    <a:pt x="27724" y="7946"/>
                  </a:cubicBezTo>
                  <a:cubicBezTo>
                    <a:pt x="27703" y="7520"/>
                    <a:pt x="27489" y="7125"/>
                    <a:pt x="27308" y="6730"/>
                  </a:cubicBezTo>
                  <a:cubicBezTo>
                    <a:pt x="26999" y="6048"/>
                    <a:pt x="26732" y="5334"/>
                    <a:pt x="26540" y="4598"/>
                  </a:cubicBezTo>
                  <a:cubicBezTo>
                    <a:pt x="26338" y="3841"/>
                    <a:pt x="26188" y="3030"/>
                    <a:pt x="25655" y="2465"/>
                  </a:cubicBezTo>
                  <a:cubicBezTo>
                    <a:pt x="25549" y="2348"/>
                    <a:pt x="25421" y="2241"/>
                    <a:pt x="25271" y="2209"/>
                  </a:cubicBezTo>
                  <a:cubicBezTo>
                    <a:pt x="25234" y="2203"/>
                    <a:pt x="25197" y="2200"/>
                    <a:pt x="25161" y="2200"/>
                  </a:cubicBezTo>
                  <a:cubicBezTo>
                    <a:pt x="25020" y="2200"/>
                    <a:pt x="24884" y="2244"/>
                    <a:pt x="24749" y="2295"/>
                  </a:cubicBezTo>
                  <a:cubicBezTo>
                    <a:pt x="23629" y="2700"/>
                    <a:pt x="22531" y="3169"/>
                    <a:pt x="21465" y="3681"/>
                  </a:cubicBezTo>
                  <a:cubicBezTo>
                    <a:pt x="20132" y="4331"/>
                    <a:pt x="18735" y="5184"/>
                    <a:pt x="18202" y="6571"/>
                  </a:cubicBezTo>
                  <a:cubicBezTo>
                    <a:pt x="17434" y="8564"/>
                    <a:pt x="18714" y="10921"/>
                    <a:pt x="17893" y="12894"/>
                  </a:cubicBezTo>
                  <a:cubicBezTo>
                    <a:pt x="17637" y="12862"/>
                    <a:pt x="17370" y="12510"/>
                    <a:pt x="17359" y="12254"/>
                  </a:cubicBezTo>
                  <a:cubicBezTo>
                    <a:pt x="17274" y="10804"/>
                    <a:pt x="17189" y="9354"/>
                    <a:pt x="17104" y="7914"/>
                  </a:cubicBezTo>
                  <a:cubicBezTo>
                    <a:pt x="17008" y="6187"/>
                    <a:pt x="16869" y="4353"/>
                    <a:pt x="15856" y="2956"/>
                  </a:cubicBezTo>
                  <a:cubicBezTo>
                    <a:pt x="14758" y="1452"/>
                    <a:pt x="12892" y="770"/>
                    <a:pt x="11143" y="173"/>
                  </a:cubicBezTo>
                  <a:cubicBezTo>
                    <a:pt x="10893" y="83"/>
                    <a:pt x="10619" y="1"/>
                    <a:pt x="10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1189193" y="3544525"/>
              <a:ext cx="1213673" cy="1095862"/>
            </a:xfrm>
            <a:custGeom>
              <a:avLst/>
              <a:gdLst/>
              <a:ahLst/>
              <a:cxnLst/>
              <a:rect l="l" t="t" r="r" b="b"/>
              <a:pathLst>
                <a:path w="20069" h="18091" extrusionOk="0">
                  <a:moveTo>
                    <a:pt x="175" y="1"/>
                  </a:moveTo>
                  <a:cubicBezTo>
                    <a:pt x="116" y="1"/>
                    <a:pt x="57" y="5"/>
                    <a:pt x="1" y="15"/>
                  </a:cubicBezTo>
                  <a:lnTo>
                    <a:pt x="2517" y="5453"/>
                  </a:lnTo>
                  <a:lnTo>
                    <a:pt x="7667" y="15999"/>
                  </a:lnTo>
                  <a:lnTo>
                    <a:pt x="8627" y="17918"/>
                  </a:lnTo>
                  <a:cubicBezTo>
                    <a:pt x="8810" y="17854"/>
                    <a:pt x="9010" y="17820"/>
                    <a:pt x="9206" y="17820"/>
                  </a:cubicBezTo>
                  <a:cubicBezTo>
                    <a:pt x="9273" y="17820"/>
                    <a:pt x="9340" y="17824"/>
                    <a:pt x="9405" y="17833"/>
                  </a:cubicBezTo>
                  <a:cubicBezTo>
                    <a:pt x="10545" y="17980"/>
                    <a:pt x="11698" y="18091"/>
                    <a:pt x="12851" y="18091"/>
                  </a:cubicBezTo>
                  <a:cubicBezTo>
                    <a:pt x="13445" y="18091"/>
                    <a:pt x="14039" y="18062"/>
                    <a:pt x="14630" y="17993"/>
                  </a:cubicBezTo>
                  <a:cubicBezTo>
                    <a:pt x="16368" y="17790"/>
                    <a:pt x="18096" y="17236"/>
                    <a:pt x="19493" y="16191"/>
                  </a:cubicBezTo>
                  <a:cubicBezTo>
                    <a:pt x="19770" y="15977"/>
                    <a:pt x="20068" y="15657"/>
                    <a:pt x="19951" y="15327"/>
                  </a:cubicBezTo>
                  <a:cubicBezTo>
                    <a:pt x="19908" y="15220"/>
                    <a:pt x="19834" y="15135"/>
                    <a:pt x="19770" y="15050"/>
                  </a:cubicBezTo>
                  <a:cubicBezTo>
                    <a:pt x="18938" y="14101"/>
                    <a:pt x="17946" y="13088"/>
                    <a:pt x="16699" y="13077"/>
                  </a:cubicBezTo>
                  <a:cubicBezTo>
                    <a:pt x="15761" y="13077"/>
                    <a:pt x="14929" y="13653"/>
                    <a:pt x="14129" y="14133"/>
                  </a:cubicBezTo>
                  <a:cubicBezTo>
                    <a:pt x="13492" y="14523"/>
                    <a:pt x="12753" y="14948"/>
                    <a:pt x="12031" y="14948"/>
                  </a:cubicBezTo>
                  <a:cubicBezTo>
                    <a:pt x="11847" y="14948"/>
                    <a:pt x="11664" y="14921"/>
                    <a:pt x="11485" y="14858"/>
                  </a:cubicBezTo>
                  <a:cubicBezTo>
                    <a:pt x="11591" y="13813"/>
                    <a:pt x="12498" y="13045"/>
                    <a:pt x="13329" y="12405"/>
                  </a:cubicBezTo>
                  <a:cubicBezTo>
                    <a:pt x="14193" y="11733"/>
                    <a:pt x="15057" y="11062"/>
                    <a:pt x="15931" y="10390"/>
                  </a:cubicBezTo>
                  <a:cubicBezTo>
                    <a:pt x="16742" y="9761"/>
                    <a:pt x="17627" y="8961"/>
                    <a:pt x="17552" y="7948"/>
                  </a:cubicBezTo>
                  <a:cubicBezTo>
                    <a:pt x="17520" y="7522"/>
                    <a:pt x="17317" y="7127"/>
                    <a:pt x="17136" y="6732"/>
                  </a:cubicBezTo>
                  <a:cubicBezTo>
                    <a:pt x="16816" y="6050"/>
                    <a:pt x="16560" y="5336"/>
                    <a:pt x="16368" y="4600"/>
                  </a:cubicBezTo>
                  <a:cubicBezTo>
                    <a:pt x="16166" y="3843"/>
                    <a:pt x="16016" y="3032"/>
                    <a:pt x="15483" y="2467"/>
                  </a:cubicBezTo>
                  <a:cubicBezTo>
                    <a:pt x="15377" y="2350"/>
                    <a:pt x="15249" y="2243"/>
                    <a:pt x="15099" y="2211"/>
                  </a:cubicBezTo>
                  <a:cubicBezTo>
                    <a:pt x="15062" y="2205"/>
                    <a:pt x="15025" y="2202"/>
                    <a:pt x="14989" y="2202"/>
                  </a:cubicBezTo>
                  <a:cubicBezTo>
                    <a:pt x="14848" y="2202"/>
                    <a:pt x="14712" y="2246"/>
                    <a:pt x="14577" y="2297"/>
                  </a:cubicBezTo>
                  <a:cubicBezTo>
                    <a:pt x="13457" y="2702"/>
                    <a:pt x="12359" y="3171"/>
                    <a:pt x="11293" y="3683"/>
                  </a:cubicBezTo>
                  <a:cubicBezTo>
                    <a:pt x="9960" y="4333"/>
                    <a:pt x="8563" y="5186"/>
                    <a:pt x="8030" y="6573"/>
                  </a:cubicBezTo>
                  <a:cubicBezTo>
                    <a:pt x="7262" y="8566"/>
                    <a:pt x="8542" y="10923"/>
                    <a:pt x="7721" y="12896"/>
                  </a:cubicBezTo>
                  <a:cubicBezTo>
                    <a:pt x="7465" y="12864"/>
                    <a:pt x="7198" y="12512"/>
                    <a:pt x="7187" y="12256"/>
                  </a:cubicBezTo>
                  <a:cubicBezTo>
                    <a:pt x="7102" y="10806"/>
                    <a:pt x="7017" y="9356"/>
                    <a:pt x="6932" y="7916"/>
                  </a:cubicBezTo>
                  <a:cubicBezTo>
                    <a:pt x="6836" y="6189"/>
                    <a:pt x="6697" y="4355"/>
                    <a:pt x="5673" y="2958"/>
                  </a:cubicBezTo>
                  <a:cubicBezTo>
                    <a:pt x="4586" y="1454"/>
                    <a:pt x="2720" y="772"/>
                    <a:pt x="971" y="175"/>
                  </a:cubicBezTo>
                  <a:cubicBezTo>
                    <a:pt x="718" y="88"/>
                    <a:pt x="438" y="1"/>
                    <a:pt x="175" y="1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88201" y="3545858"/>
              <a:ext cx="1800462" cy="1480695"/>
            </a:xfrm>
            <a:custGeom>
              <a:avLst/>
              <a:gdLst/>
              <a:ahLst/>
              <a:cxnLst/>
              <a:rect l="l" t="t" r="r" b="b"/>
              <a:pathLst>
                <a:path w="29772" h="24444" extrusionOk="0">
                  <a:moveTo>
                    <a:pt x="9966" y="1"/>
                  </a:moveTo>
                  <a:cubicBezTo>
                    <a:pt x="9961" y="1"/>
                    <a:pt x="9955" y="2"/>
                    <a:pt x="9949" y="3"/>
                  </a:cubicBezTo>
                  <a:cubicBezTo>
                    <a:pt x="9917" y="25"/>
                    <a:pt x="9896" y="57"/>
                    <a:pt x="9907" y="89"/>
                  </a:cubicBezTo>
                  <a:cubicBezTo>
                    <a:pt x="10312" y="1091"/>
                    <a:pt x="10728" y="2072"/>
                    <a:pt x="11176" y="3053"/>
                  </a:cubicBezTo>
                  <a:cubicBezTo>
                    <a:pt x="11613" y="4034"/>
                    <a:pt x="12082" y="4994"/>
                    <a:pt x="12583" y="5953"/>
                  </a:cubicBezTo>
                  <a:cubicBezTo>
                    <a:pt x="12828" y="6423"/>
                    <a:pt x="13074" y="6902"/>
                    <a:pt x="13329" y="7372"/>
                  </a:cubicBezTo>
                  <a:cubicBezTo>
                    <a:pt x="13596" y="7841"/>
                    <a:pt x="13841" y="8310"/>
                    <a:pt x="14065" y="8800"/>
                  </a:cubicBezTo>
                  <a:cubicBezTo>
                    <a:pt x="14524" y="9760"/>
                    <a:pt x="14950" y="10752"/>
                    <a:pt x="15409" y="11722"/>
                  </a:cubicBezTo>
                  <a:cubicBezTo>
                    <a:pt x="15867" y="12703"/>
                    <a:pt x="16432" y="13609"/>
                    <a:pt x="16859" y="14580"/>
                  </a:cubicBezTo>
                  <a:cubicBezTo>
                    <a:pt x="17264" y="15529"/>
                    <a:pt x="17723" y="16446"/>
                    <a:pt x="18181" y="17363"/>
                  </a:cubicBezTo>
                  <a:cubicBezTo>
                    <a:pt x="16731" y="16947"/>
                    <a:pt x="15238" y="16712"/>
                    <a:pt x="13799" y="16307"/>
                  </a:cubicBezTo>
                  <a:cubicBezTo>
                    <a:pt x="12295" y="15859"/>
                    <a:pt x="10781" y="15422"/>
                    <a:pt x="9267" y="14996"/>
                  </a:cubicBezTo>
                  <a:cubicBezTo>
                    <a:pt x="7753" y="14580"/>
                    <a:pt x="6239" y="14175"/>
                    <a:pt x="4703" y="13812"/>
                  </a:cubicBezTo>
                  <a:cubicBezTo>
                    <a:pt x="3946" y="13631"/>
                    <a:pt x="3178" y="13460"/>
                    <a:pt x="2411" y="13300"/>
                  </a:cubicBezTo>
                  <a:cubicBezTo>
                    <a:pt x="1632" y="13140"/>
                    <a:pt x="864" y="12991"/>
                    <a:pt x="86" y="12863"/>
                  </a:cubicBezTo>
                  <a:cubicBezTo>
                    <a:pt x="82" y="12862"/>
                    <a:pt x="77" y="12861"/>
                    <a:pt x="73" y="12861"/>
                  </a:cubicBezTo>
                  <a:cubicBezTo>
                    <a:pt x="43" y="12861"/>
                    <a:pt x="11" y="12889"/>
                    <a:pt x="11" y="12916"/>
                  </a:cubicBezTo>
                  <a:cubicBezTo>
                    <a:pt x="1" y="12959"/>
                    <a:pt x="22" y="12991"/>
                    <a:pt x="65" y="13002"/>
                  </a:cubicBezTo>
                  <a:cubicBezTo>
                    <a:pt x="832" y="13151"/>
                    <a:pt x="1600" y="13300"/>
                    <a:pt x="2368" y="13481"/>
                  </a:cubicBezTo>
                  <a:cubicBezTo>
                    <a:pt x="3136" y="13652"/>
                    <a:pt x="3893" y="13823"/>
                    <a:pt x="4660" y="14015"/>
                  </a:cubicBezTo>
                  <a:cubicBezTo>
                    <a:pt x="6185" y="14388"/>
                    <a:pt x="7699" y="14793"/>
                    <a:pt x="9214" y="15220"/>
                  </a:cubicBezTo>
                  <a:cubicBezTo>
                    <a:pt x="10728" y="15635"/>
                    <a:pt x="12231" y="16073"/>
                    <a:pt x="13745" y="16499"/>
                  </a:cubicBezTo>
                  <a:cubicBezTo>
                    <a:pt x="14502" y="16702"/>
                    <a:pt x="15270" y="16862"/>
                    <a:pt x="16049" y="17022"/>
                  </a:cubicBezTo>
                  <a:cubicBezTo>
                    <a:pt x="16784" y="17171"/>
                    <a:pt x="17531" y="17320"/>
                    <a:pt x="18266" y="17523"/>
                  </a:cubicBezTo>
                  <a:cubicBezTo>
                    <a:pt x="18288" y="17565"/>
                    <a:pt x="18309" y="17608"/>
                    <a:pt x="18330" y="17651"/>
                  </a:cubicBezTo>
                  <a:cubicBezTo>
                    <a:pt x="18288" y="17649"/>
                    <a:pt x="18245" y="17648"/>
                    <a:pt x="18202" y="17648"/>
                  </a:cubicBezTo>
                  <a:cubicBezTo>
                    <a:pt x="17659" y="17648"/>
                    <a:pt x="17118" y="17772"/>
                    <a:pt x="16614" y="17960"/>
                  </a:cubicBezTo>
                  <a:cubicBezTo>
                    <a:pt x="16017" y="18195"/>
                    <a:pt x="15462" y="18514"/>
                    <a:pt x="14918" y="18845"/>
                  </a:cubicBezTo>
                  <a:lnTo>
                    <a:pt x="14118" y="19335"/>
                  </a:lnTo>
                  <a:cubicBezTo>
                    <a:pt x="13852" y="19495"/>
                    <a:pt x="13575" y="19645"/>
                    <a:pt x="13297" y="19794"/>
                  </a:cubicBezTo>
                  <a:cubicBezTo>
                    <a:pt x="12743" y="20082"/>
                    <a:pt x="12167" y="20348"/>
                    <a:pt x="11591" y="20604"/>
                  </a:cubicBezTo>
                  <a:cubicBezTo>
                    <a:pt x="10450" y="21116"/>
                    <a:pt x="9267" y="21596"/>
                    <a:pt x="8169" y="22215"/>
                  </a:cubicBezTo>
                  <a:cubicBezTo>
                    <a:pt x="7060" y="22844"/>
                    <a:pt x="6025" y="23569"/>
                    <a:pt x="5012" y="24326"/>
                  </a:cubicBezTo>
                  <a:cubicBezTo>
                    <a:pt x="4980" y="24347"/>
                    <a:pt x="4980" y="24379"/>
                    <a:pt x="5002" y="24411"/>
                  </a:cubicBezTo>
                  <a:cubicBezTo>
                    <a:pt x="5015" y="24432"/>
                    <a:pt x="5034" y="24444"/>
                    <a:pt x="5053" y="24444"/>
                  </a:cubicBezTo>
                  <a:cubicBezTo>
                    <a:pt x="5064" y="24444"/>
                    <a:pt x="5076" y="24440"/>
                    <a:pt x="5087" y="24432"/>
                  </a:cubicBezTo>
                  <a:cubicBezTo>
                    <a:pt x="5599" y="24070"/>
                    <a:pt x="6121" y="23707"/>
                    <a:pt x="6654" y="23366"/>
                  </a:cubicBezTo>
                  <a:cubicBezTo>
                    <a:pt x="7177" y="23025"/>
                    <a:pt x="7710" y="22694"/>
                    <a:pt x="8265" y="22396"/>
                  </a:cubicBezTo>
                  <a:cubicBezTo>
                    <a:pt x="9363" y="21788"/>
                    <a:pt x="10525" y="21319"/>
                    <a:pt x="11687" y="20807"/>
                  </a:cubicBezTo>
                  <a:cubicBezTo>
                    <a:pt x="12263" y="20551"/>
                    <a:pt x="12839" y="20284"/>
                    <a:pt x="13404" y="19986"/>
                  </a:cubicBezTo>
                  <a:cubicBezTo>
                    <a:pt x="13959" y="19698"/>
                    <a:pt x="14502" y="19357"/>
                    <a:pt x="15036" y="19026"/>
                  </a:cubicBezTo>
                  <a:cubicBezTo>
                    <a:pt x="15569" y="18685"/>
                    <a:pt x="16102" y="18365"/>
                    <a:pt x="16678" y="18131"/>
                  </a:cubicBezTo>
                  <a:cubicBezTo>
                    <a:pt x="17194" y="17932"/>
                    <a:pt x="17730" y="17798"/>
                    <a:pt x="18284" y="17798"/>
                  </a:cubicBezTo>
                  <a:cubicBezTo>
                    <a:pt x="18324" y="17798"/>
                    <a:pt x="18364" y="17799"/>
                    <a:pt x="18405" y="17800"/>
                  </a:cubicBezTo>
                  <a:cubicBezTo>
                    <a:pt x="18832" y="18653"/>
                    <a:pt x="19247" y="19517"/>
                    <a:pt x="19653" y="20380"/>
                  </a:cubicBezTo>
                  <a:cubicBezTo>
                    <a:pt x="20100" y="21351"/>
                    <a:pt x="20527" y="22342"/>
                    <a:pt x="20921" y="23334"/>
                  </a:cubicBezTo>
                  <a:cubicBezTo>
                    <a:pt x="20937" y="23357"/>
                    <a:pt x="20958" y="23375"/>
                    <a:pt x="20984" y="23375"/>
                  </a:cubicBezTo>
                  <a:cubicBezTo>
                    <a:pt x="20994" y="23375"/>
                    <a:pt x="21006" y="23372"/>
                    <a:pt x="21017" y="23366"/>
                  </a:cubicBezTo>
                  <a:cubicBezTo>
                    <a:pt x="21049" y="23355"/>
                    <a:pt x="21071" y="23313"/>
                    <a:pt x="21060" y="23281"/>
                  </a:cubicBezTo>
                  <a:cubicBezTo>
                    <a:pt x="20666" y="22278"/>
                    <a:pt x="20260" y="21287"/>
                    <a:pt x="19823" y="20306"/>
                  </a:cubicBezTo>
                  <a:cubicBezTo>
                    <a:pt x="19375" y="19325"/>
                    <a:pt x="18906" y="18365"/>
                    <a:pt x="18426" y="17405"/>
                  </a:cubicBezTo>
                  <a:cubicBezTo>
                    <a:pt x="18352" y="17256"/>
                    <a:pt x="18277" y="17096"/>
                    <a:pt x="18202" y="16947"/>
                  </a:cubicBezTo>
                  <a:lnTo>
                    <a:pt x="18842" y="16926"/>
                  </a:lnTo>
                  <a:lnTo>
                    <a:pt x="19578" y="16851"/>
                  </a:lnTo>
                  <a:lnTo>
                    <a:pt x="20314" y="16734"/>
                  </a:lnTo>
                  <a:lnTo>
                    <a:pt x="21039" y="16595"/>
                  </a:lnTo>
                  <a:cubicBezTo>
                    <a:pt x="22009" y="16392"/>
                    <a:pt x="22958" y="16137"/>
                    <a:pt x="23907" y="15902"/>
                  </a:cubicBezTo>
                  <a:cubicBezTo>
                    <a:pt x="24856" y="15657"/>
                    <a:pt x="25816" y="15433"/>
                    <a:pt x="26775" y="15284"/>
                  </a:cubicBezTo>
                  <a:cubicBezTo>
                    <a:pt x="27392" y="15195"/>
                    <a:pt x="28013" y="15142"/>
                    <a:pt x="28633" y="15142"/>
                  </a:cubicBezTo>
                  <a:cubicBezTo>
                    <a:pt x="28989" y="15142"/>
                    <a:pt x="29344" y="15159"/>
                    <a:pt x="29697" y="15198"/>
                  </a:cubicBezTo>
                  <a:cubicBezTo>
                    <a:pt x="29703" y="15200"/>
                    <a:pt x="29708" y="15200"/>
                    <a:pt x="29714" y="15200"/>
                  </a:cubicBezTo>
                  <a:cubicBezTo>
                    <a:pt x="29748" y="15200"/>
                    <a:pt x="29772" y="15173"/>
                    <a:pt x="29772" y="15145"/>
                  </a:cubicBezTo>
                  <a:cubicBezTo>
                    <a:pt x="29772" y="15113"/>
                    <a:pt x="29750" y="15081"/>
                    <a:pt x="29718" y="15070"/>
                  </a:cubicBezTo>
                  <a:lnTo>
                    <a:pt x="28972" y="14996"/>
                  </a:lnTo>
                  <a:lnTo>
                    <a:pt x="28236" y="14974"/>
                  </a:lnTo>
                  <a:lnTo>
                    <a:pt x="27490" y="15006"/>
                  </a:lnTo>
                  <a:lnTo>
                    <a:pt x="26754" y="15092"/>
                  </a:lnTo>
                  <a:cubicBezTo>
                    <a:pt x="25773" y="15220"/>
                    <a:pt x="24813" y="15443"/>
                    <a:pt x="23854" y="15678"/>
                  </a:cubicBezTo>
                  <a:cubicBezTo>
                    <a:pt x="22905" y="15923"/>
                    <a:pt x="21956" y="16179"/>
                    <a:pt x="20996" y="16392"/>
                  </a:cubicBezTo>
                  <a:lnTo>
                    <a:pt x="20282" y="16542"/>
                  </a:lnTo>
                  <a:lnTo>
                    <a:pt x="19557" y="16659"/>
                  </a:lnTo>
                  <a:lnTo>
                    <a:pt x="18832" y="16755"/>
                  </a:lnTo>
                  <a:lnTo>
                    <a:pt x="18128" y="16808"/>
                  </a:lnTo>
                  <a:cubicBezTo>
                    <a:pt x="18064" y="16680"/>
                    <a:pt x="18000" y="16542"/>
                    <a:pt x="17936" y="16414"/>
                  </a:cubicBezTo>
                  <a:cubicBezTo>
                    <a:pt x="18053" y="15795"/>
                    <a:pt x="18309" y="15198"/>
                    <a:pt x="18618" y="14654"/>
                  </a:cubicBezTo>
                  <a:cubicBezTo>
                    <a:pt x="18960" y="14089"/>
                    <a:pt x="19365" y="13567"/>
                    <a:pt x="19781" y="13055"/>
                  </a:cubicBezTo>
                  <a:cubicBezTo>
                    <a:pt x="20207" y="12543"/>
                    <a:pt x="20644" y="12042"/>
                    <a:pt x="21060" y="11519"/>
                  </a:cubicBezTo>
                  <a:cubicBezTo>
                    <a:pt x="21476" y="10997"/>
                    <a:pt x="21860" y="10443"/>
                    <a:pt x="22212" y="9877"/>
                  </a:cubicBezTo>
                  <a:cubicBezTo>
                    <a:pt x="22926" y="8747"/>
                    <a:pt x="23523" y="7542"/>
                    <a:pt x="23992" y="6284"/>
                  </a:cubicBezTo>
                  <a:cubicBezTo>
                    <a:pt x="24462" y="5036"/>
                    <a:pt x="24803" y="3735"/>
                    <a:pt x="25005" y="2413"/>
                  </a:cubicBezTo>
                  <a:cubicBezTo>
                    <a:pt x="25016" y="2381"/>
                    <a:pt x="24995" y="2349"/>
                    <a:pt x="24952" y="2339"/>
                  </a:cubicBezTo>
                  <a:cubicBezTo>
                    <a:pt x="24920" y="2339"/>
                    <a:pt x="24888" y="2360"/>
                    <a:pt x="24877" y="2392"/>
                  </a:cubicBezTo>
                  <a:cubicBezTo>
                    <a:pt x="24760" y="3042"/>
                    <a:pt x="24611" y="3693"/>
                    <a:pt x="24430" y="4333"/>
                  </a:cubicBezTo>
                  <a:cubicBezTo>
                    <a:pt x="24248" y="4972"/>
                    <a:pt x="24046" y="5601"/>
                    <a:pt x="23801" y="6220"/>
                  </a:cubicBezTo>
                  <a:cubicBezTo>
                    <a:pt x="23321" y="7446"/>
                    <a:pt x="22734" y="8640"/>
                    <a:pt x="22020" y="9760"/>
                  </a:cubicBezTo>
                  <a:cubicBezTo>
                    <a:pt x="21668" y="10315"/>
                    <a:pt x="21295" y="10869"/>
                    <a:pt x="20890" y="11381"/>
                  </a:cubicBezTo>
                  <a:cubicBezTo>
                    <a:pt x="20474" y="11903"/>
                    <a:pt x="20036" y="12405"/>
                    <a:pt x="19621" y="12927"/>
                  </a:cubicBezTo>
                  <a:cubicBezTo>
                    <a:pt x="19205" y="13439"/>
                    <a:pt x="18800" y="13983"/>
                    <a:pt x="18458" y="14569"/>
                  </a:cubicBezTo>
                  <a:cubicBezTo>
                    <a:pt x="18181" y="15070"/>
                    <a:pt x="17957" y="15625"/>
                    <a:pt x="17829" y="16190"/>
                  </a:cubicBezTo>
                  <a:cubicBezTo>
                    <a:pt x="17563" y="15635"/>
                    <a:pt x="17296" y="15070"/>
                    <a:pt x="17061" y="14494"/>
                  </a:cubicBezTo>
                  <a:cubicBezTo>
                    <a:pt x="16624" y="13503"/>
                    <a:pt x="16059" y="12586"/>
                    <a:pt x="15611" y="11626"/>
                  </a:cubicBezTo>
                  <a:cubicBezTo>
                    <a:pt x="15153" y="10656"/>
                    <a:pt x="14726" y="9675"/>
                    <a:pt x="14257" y="8704"/>
                  </a:cubicBezTo>
                  <a:cubicBezTo>
                    <a:pt x="14023" y="8225"/>
                    <a:pt x="13777" y="7745"/>
                    <a:pt x="13511" y="7276"/>
                  </a:cubicBezTo>
                  <a:cubicBezTo>
                    <a:pt x="13255" y="6806"/>
                    <a:pt x="12999" y="6337"/>
                    <a:pt x="12754" y="5857"/>
                  </a:cubicBezTo>
                  <a:cubicBezTo>
                    <a:pt x="12252" y="4908"/>
                    <a:pt x="11783" y="3949"/>
                    <a:pt x="11325" y="2978"/>
                  </a:cubicBezTo>
                  <a:cubicBezTo>
                    <a:pt x="10877" y="2008"/>
                    <a:pt x="10440" y="1027"/>
                    <a:pt x="10035" y="46"/>
                  </a:cubicBezTo>
                  <a:cubicBezTo>
                    <a:pt x="10017" y="20"/>
                    <a:pt x="9992" y="1"/>
                    <a:pt x="9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30"/>
          <p:cNvGrpSpPr/>
          <p:nvPr/>
        </p:nvGrpSpPr>
        <p:grpSpPr>
          <a:xfrm flipH="1">
            <a:off x="-45029" y="-47076"/>
            <a:ext cx="9234059" cy="5237651"/>
            <a:chOff x="-45029" y="-47076"/>
            <a:chExt cx="9234059" cy="5237651"/>
          </a:xfrm>
        </p:grpSpPr>
        <p:sp>
          <p:nvSpPr>
            <p:cNvPr id="277" name="Google Shape;277;p30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4435531" y="-470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45029" y="-47076"/>
            <a:ext cx="9234059" cy="5237651"/>
            <a:chOff x="-45029" y="-47076"/>
            <a:chExt cx="9234059" cy="5237651"/>
          </a:xfrm>
        </p:grpSpPr>
        <p:sp>
          <p:nvSpPr>
            <p:cNvPr id="16" name="Google Shape;16;p3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435531" y="-470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13163" y="2389953"/>
            <a:ext cx="3677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1408863" y="1018353"/>
            <a:ext cx="22860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408863" y="3484947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7"/>
          <p:cNvGrpSpPr/>
          <p:nvPr/>
        </p:nvGrpSpPr>
        <p:grpSpPr>
          <a:xfrm>
            <a:off x="-45029" y="-47076"/>
            <a:ext cx="9234059" cy="5237651"/>
            <a:chOff x="-45029" y="-47076"/>
            <a:chExt cx="9234059" cy="5237651"/>
          </a:xfrm>
        </p:grpSpPr>
        <p:sp>
          <p:nvSpPr>
            <p:cNvPr id="43" name="Google Shape;43;p7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4435531" y="-470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6774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13225" y="1906400"/>
            <a:ext cx="3677400" cy="26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183C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9"/>
          <p:cNvGrpSpPr/>
          <p:nvPr/>
        </p:nvGrpSpPr>
        <p:grpSpPr>
          <a:xfrm flipH="1">
            <a:off x="-45029" y="-47076"/>
            <a:ext cx="9234059" cy="5237651"/>
            <a:chOff x="-45029" y="-47076"/>
            <a:chExt cx="9234059" cy="5237651"/>
          </a:xfrm>
        </p:grpSpPr>
        <p:sp>
          <p:nvSpPr>
            <p:cNvPr id="54" name="Google Shape;54;p9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4435531" y="-470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057400" y="1154372"/>
            <a:ext cx="50292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1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057400" y="3348928"/>
            <a:ext cx="5029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3"/>
          <p:cNvGrpSpPr/>
          <p:nvPr/>
        </p:nvGrpSpPr>
        <p:grpSpPr>
          <a:xfrm>
            <a:off x="-45029" y="-47076"/>
            <a:ext cx="9234059" cy="5237651"/>
            <a:chOff x="-45029" y="-47076"/>
            <a:chExt cx="9234059" cy="5237651"/>
          </a:xfrm>
        </p:grpSpPr>
        <p:sp>
          <p:nvSpPr>
            <p:cNvPr id="69" name="Google Shape;69;p13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435531" y="-470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2062670" y="2160038"/>
            <a:ext cx="2328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2"/>
          </p:nvPr>
        </p:nvSpPr>
        <p:spPr>
          <a:xfrm>
            <a:off x="2060700" y="3531631"/>
            <a:ext cx="2329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3"/>
          </p:nvPr>
        </p:nvSpPr>
        <p:spPr>
          <a:xfrm>
            <a:off x="6102175" y="3531617"/>
            <a:ext cx="2328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4"/>
          </p:nvPr>
        </p:nvSpPr>
        <p:spPr>
          <a:xfrm>
            <a:off x="6102174" y="2160032"/>
            <a:ext cx="2328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794263"/>
            <a:ext cx="1164300" cy="100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 hasCustomPrompt="1"/>
          </p:nvPr>
        </p:nvSpPr>
        <p:spPr>
          <a:xfrm>
            <a:off x="4754875" y="3165906"/>
            <a:ext cx="1164300" cy="100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3165868"/>
            <a:ext cx="1164300" cy="100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 hasCustomPrompt="1"/>
          </p:nvPr>
        </p:nvSpPr>
        <p:spPr>
          <a:xfrm>
            <a:off x="4754875" y="1794263"/>
            <a:ext cx="1164300" cy="100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9"/>
          </p:nvPr>
        </p:nvSpPr>
        <p:spPr>
          <a:xfrm>
            <a:off x="2062231" y="1794263"/>
            <a:ext cx="23283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3"/>
          </p:nvPr>
        </p:nvSpPr>
        <p:spPr>
          <a:xfrm>
            <a:off x="2060650" y="3165881"/>
            <a:ext cx="2329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4"/>
          </p:nvPr>
        </p:nvSpPr>
        <p:spPr>
          <a:xfrm>
            <a:off x="6102175" y="1794275"/>
            <a:ext cx="23283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5"/>
          </p:nvPr>
        </p:nvSpPr>
        <p:spPr>
          <a:xfrm>
            <a:off x="6102175" y="3165917"/>
            <a:ext cx="23283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4"/>
          <p:cNvGrpSpPr/>
          <p:nvPr/>
        </p:nvGrpSpPr>
        <p:grpSpPr>
          <a:xfrm flipH="1">
            <a:off x="-45029" y="-47076"/>
            <a:ext cx="9234059" cy="5237651"/>
            <a:chOff x="-45029" y="-47076"/>
            <a:chExt cx="9234059" cy="5237651"/>
          </a:xfrm>
        </p:grpSpPr>
        <p:sp>
          <p:nvSpPr>
            <p:cNvPr id="86" name="Google Shape;86;p14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4435531" y="-470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4754875" y="3531838"/>
            <a:ext cx="3675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4754875" y="1062962"/>
            <a:ext cx="36759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8"/>
          <p:cNvGrpSpPr/>
          <p:nvPr/>
        </p:nvGrpSpPr>
        <p:grpSpPr>
          <a:xfrm>
            <a:off x="-45029" y="-47076"/>
            <a:ext cx="9234059" cy="5237651"/>
            <a:chOff x="-45029" y="-47076"/>
            <a:chExt cx="9234059" cy="5237651"/>
          </a:xfrm>
        </p:grpSpPr>
        <p:sp>
          <p:nvSpPr>
            <p:cNvPr id="109" name="Google Shape;109;p18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4435531" y="-470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0000" y="1154432"/>
            <a:ext cx="3675900" cy="17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720000" y="3074668"/>
            <a:ext cx="36759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2"/>
          </p:nvPr>
        </p:nvSpPr>
        <p:spPr>
          <a:xfrm>
            <a:off x="4754875" y="539500"/>
            <a:ext cx="3675900" cy="40644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9"/>
          <p:cNvGrpSpPr/>
          <p:nvPr/>
        </p:nvGrpSpPr>
        <p:grpSpPr>
          <a:xfrm>
            <a:off x="-45029" y="-47076"/>
            <a:ext cx="9234059" cy="5237651"/>
            <a:chOff x="-45029" y="-47076"/>
            <a:chExt cx="9234059" cy="5237651"/>
          </a:xfrm>
        </p:grpSpPr>
        <p:sp>
          <p:nvSpPr>
            <p:cNvPr id="116" name="Google Shape;116;p19"/>
            <p:cNvSpPr/>
            <p:nvPr/>
          </p:nvSpPr>
          <p:spPr>
            <a:xfrm>
              <a:off x="-45029" y="803316"/>
              <a:ext cx="4753525" cy="4387259"/>
            </a:xfrm>
            <a:custGeom>
              <a:avLst/>
              <a:gdLst/>
              <a:ahLst/>
              <a:cxnLst/>
              <a:rect l="l" t="t" r="r" b="b"/>
              <a:pathLst>
                <a:path w="45628" h="44637" extrusionOk="0">
                  <a:moveTo>
                    <a:pt x="1" y="1"/>
                  </a:moveTo>
                  <a:lnTo>
                    <a:pt x="1" y="44572"/>
                  </a:lnTo>
                  <a:lnTo>
                    <a:pt x="45628" y="44636"/>
                  </a:lnTo>
                  <a:cubicBezTo>
                    <a:pt x="45340" y="41640"/>
                    <a:pt x="43794" y="38772"/>
                    <a:pt x="41427" y="36895"/>
                  </a:cubicBezTo>
                  <a:cubicBezTo>
                    <a:pt x="36490" y="32950"/>
                    <a:pt x="28919" y="33600"/>
                    <a:pt x="24174" y="29420"/>
                  </a:cubicBezTo>
                  <a:cubicBezTo>
                    <a:pt x="21007" y="26637"/>
                    <a:pt x="19791" y="22329"/>
                    <a:pt x="18341" y="18384"/>
                  </a:cubicBezTo>
                  <a:cubicBezTo>
                    <a:pt x="16763" y="14097"/>
                    <a:pt x="14716" y="9928"/>
                    <a:pt x="11677" y="6527"/>
                  </a:cubicBezTo>
                  <a:cubicBezTo>
                    <a:pt x="8638" y="3125"/>
                    <a:pt x="4522" y="54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4435531" y="-47076"/>
              <a:ext cx="4753499" cy="2498005"/>
            </a:xfrm>
            <a:custGeom>
              <a:avLst/>
              <a:gdLst/>
              <a:ahLst/>
              <a:cxnLst/>
              <a:rect l="l" t="t" r="r" b="b"/>
              <a:pathLst>
                <a:path w="56952" h="29346" extrusionOk="0">
                  <a:moveTo>
                    <a:pt x="1" y="1"/>
                  </a:moveTo>
                  <a:cubicBezTo>
                    <a:pt x="2645" y="171"/>
                    <a:pt x="5972" y="1760"/>
                    <a:pt x="7923" y="3541"/>
                  </a:cubicBezTo>
                  <a:cubicBezTo>
                    <a:pt x="9885" y="5332"/>
                    <a:pt x="11431" y="7518"/>
                    <a:pt x="12999" y="9651"/>
                  </a:cubicBezTo>
                  <a:cubicBezTo>
                    <a:pt x="15025" y="12412"/>
                    <a:pt x="17147" y="15142"/>
                    <a:pt x="19823" y="17275"/>
                  </a:cubicBezTo>
                  <a:cubicBezTo>
                    <a:pt x="22464" y="19360"/>
                    <a:pt x="25692" y="20848"/>
                    <a:pt x="29051" y="20848"/>
                  </a:cubicBezTo>
                  <a:cubicBezTo>
                    <a:pt x="29110" y="20848"/>
                    <a:pt x="29169" y="20848"/>
                    <a:pt x="29228" y="20847"/>
                  </a:cubicBezTo>
                  <a:cubicBezTo>
                    <a:pt x="32128" y="20804"/>
                    <a:pt x="34890" y="19663"/>
                    <a:pt x="37566" y="18533"/>
                  </a:cubicBezTo>
                  <a:cubicBezTo>
                    <a:pt x="40243" y="17403"/>
                    <a:pt x="42994" y="16251"/>
                    <a:pt x="45894" y="16187"/>
                  </a:cubicBezTo>
                  <a:cubicBezTo>
                    <a:pt x="45964" y="16186"/>
                    <a:pt x="46033" y="16185"/>
                    <a:pt x="46103" y="16185"/>
                  </a:cubicBezTo>
                  <a:cubicBezTo>
                    <a:pt x="48944" y="16185"/>
                    <a:pt x="51960" y="17455"/>
                    <a:pt x="53209" y="19994"/>
                  </a:cubicBezTo>
                  <a:cubicBezTo>
                    <a:pt x="53966" y="21529"/>
                    <a:pt x="54009" y="23310"/>
                    <a:pt x="54350" y="24995"/>
                  </a:cubicBezTo>
                  <a:cubicBezTo>
                    <a:pt x="54691" y="26680"/>
                    <a:pt x="55331" y="28748"/>
                    <a:pt x="56952" y="29345"/>
                  </a:cubicBezTo>
                  <a:lnTo>
                    <a:pt x="568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713225" y="1428752"/>
            <a:ext cx="36774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1"/>
          </p:nvPr>
        </p:nvSpPr>
        <p:spPr>
          <a:xfrm>
            <a:off x="713225" y="2800348"/>
            <a:ext cx="3677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1E1BF">
            <a:alpha val="5023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4" r:id="rId8"/>
    <p:sldLayoutId id="2147483665" r:id="rId9"/>
    <p:sldLayoutId id="2147483667" r:id="rId10"/>
    <p:sldLayoutId id="2147483669" r:id="rId11"/>
    <p:sldLayoutId id="2147483671" r:id="rId12"/>
    <p:sldLayoutId id="2147483675" r:id="rId13"/>
    <p:sldLayoutId id="214748367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Zg8-re1p_ccHuBYUAyQ632eoJKA2GlKc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uggingface.co/spaces/DeronFoo/102780757_EfficientNetV2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4"/>
          <p:cNvGrpSpPr/>
          <p:nvPr/>
        </p:nvGrpSpPr>
        <p:grpSpPr>
          <a:xfrm>
            <a:off x="-285898" y="4047793"/>
            <a:ext cx="1371664" cy="1947567"/>
            <a:chOff x="4933875" y="3854625"/>
            <a:chExt cx="1554469" cy="2207375"/>
          </a:xfrm>
        </p:grpSpPr>
        <p:sp>
          <p:nvSpPr>
            <p:cNvPr id="290" name="Google Shape;290;p34"/>
            <p:cNvSpPr/>
            <p:nvPr/>
          </p:nvSpPr>
          <p:spPr>
            <a:xfrm>
              <a:off x="4936243" y="3854625"/>
              <a:ext cx="1552092" cy="1841738"/>
            </a:xfrm>
            <a:custGeom>
              <a:avLst/>
              <a:gdLst/>
              <a:ahLst/>
              <a:cxnLst/>
              <a:rect l="l" t="t" r="r" b="b"/>
              <a:pathLst>
                <a:path w="13767" h="16587" extrusionOk="0">
                  <a:moveTo>
                    <a:pt x="9904" y="1"/>
                  </a:moveTo>
                  <a:cubicBezTo>
                    <a:pt x="9334" y="1"/>
                    <a:pt x="8760" y="369"/>
                    <a:pt x="8328" y="784"/>
                  </a:cubicBezTo>
                  <a:cubicBezTo>
                    <a:pt x="7401" y="1637"/>
                    <a:pt x="6548" y="2991"/>
                    <a:pt x="6121" y="4185"/>
                  </a:cubicBezTo>
                  <a:cubicBezTo>
                    <a:pt x="5993" y="3535"/>
                    <a:pt x="5695" y="2916"/>
                    <a:pt x="5279" y="2394"/>
                  </a:cubicBezTo>
                  <a:cubicBezTo>
                    <a:pt x="5022" y="2082"/>
                    <a:pt x="4647" y="1794"/>
                    <a:pt x="4262" y="1794"/>
                  </a:cubicBezTo>
                  <a:cubicBezTo>
                    <a:pt x="4199" y="1794"/>
                    <a:pt x="4137" y="1802"/>
                    <a:pt x="4074" y="1818"/>
                  </a:cubicBezTo>
                  <a:cubicBezTo>
                    <a:pt x="3637" y="1935"/>
                    <a:pt x="3413" y="2415"/>
                    <a:pt x="3274" y="2842"/>
                  </a:cubicBezTo>
                  <a:cubicBezTo>
                    <a:pt x="2848" y="4196"/>
                    <a:pt x="2538" y="5859"/>
                    <a:pt x="2773" y="7256"/>
                  </a:cubicBezTo>
                  <a:cubicBezTo>
                    <a:pt x="2654" y="6671"/>
                    <a:pt x="2055" y="6268"/>
                    <a:pt x="1471" y="6268"/>
                  </a:cubicBezTo>
                  <a:cubicBezTo>
                    <a:pt x="1267" y="6268"/>
                    <a:pt x="1065" y="6317"/>
                    <a:pt x="886" y="6425"/>
                  </a:cubicBezTo>
                  <a:cubicBezTo>
                    <a:pt x="182" y="6840"/>
                    <a:pt x="1" y="7789"/>
                    <a:pt x="43" y="8600"/>
                  </a:cubicBezTo>
                  <a:cubicBezTo>
                    <a:pt x="320" y="13953"/>
                    <a:pt x="2208" y="16011"/>
                    <a:pt x="2592" y="16448"/>
                  </a:cubicBezTo>
                  <a:cubicBezTo>
                    <a:pt x="3258" y="16540"/>
                    <a:pt x="3935" y="16586"/>
                    <a:pt x="4614" y="16586"/>
                  </a:cubicBezTo>
                  <a:cubicBezTo>
                    <a:pt x="7402" y="16586"/>
                    <a:pt x="10223" y="15802"/>
                    <a:pt x="12444" y="14155"/>
                  </a:cubicBezTo>
                  <a:cubicBezTo>
                    <a:pt x="13031" y="13718"/>
                    <a:pt x="13628" y="13153"/>
                    <a:pt x="13703" y="12428"/>
                  </a:cubicBezTo>
                  <a:cubicBezTo>
                    <a:pt x="13767" y="11735"/>
                    <a:pt x="13319" y="11063"/>
                    <a:pt x="12732" y="10679"/>
                  </a:cubicBezTo>
                  <a:cubicBezTo>
                    <a:pt x="12156" y="10285"/>
                    <a:pt x="11122" y="10274"/>
                    <a:pt x="10440" y="10114"/>
                  </a:cubicBezTo>
                  <a:cubicBezTo>
                    <a:pt x="11367" y="9570"/>
                    <a:pt x="12188" y="8845"/>
                    <a:pt x="12849" y="8013"/>
                  </a:cubicBezTo>
                  <a:cubicBezTo>
                    <a:pt x="13084" y="7715"/>
                    <a:pt x="13297" y="7384"/>
                    <a:pt x="13340" y="7011"/>
                  </a:cubicBezTo>
                  <a:cubicBezTo>
                    <a:pt x="13372" y="6680"/>
                    <a:pt x="13255" y="6361"/>
                    <a:pt x="13137" y="6051"/>
                  </a:cubicBezTo>
                  <a:cubicBezTo>
                    <a:pt x="13095" y="5945"/>
                    <a:pt x="13052" y="5838"/>
                    <a:pt x="12967" y="5763"/>
                  </a:cubicBezTo>
                  <a:cubicBezTo>
                    <a:pt x="12881" y="5699"/>
                    <a:pt x="12764" y="5689"/>
                    <a:pt x="12647" y="5689"/>
                  </a:cubicBezTo>
                  <a:cubicBezTo>
                    <a:pt x="12577" y="5687"/>
                    <a:pt x="12505" y="5686"/>
                    <a:pt x="12432" y="5686"/>
                  </a:cubicBezTo>
                  <a:cubicBezTo>
                    <a:pt x="11767" y="5686"/>
                    <a:pt x="10981" y="5773"/>
                    <a:pt x="10376" y="5955"/>
                  </a:cubicBezTo>
                  <a:cubicBezTo>
                    <a:pt x="10994" y="4527"/>
                    <a:pt x="11634" y="2970"/>
                    <a:pt x="11303" y="1445"/>
                  </a:cubicBezTo>
                  <a:cubicBezTo>
                    <a:pt x="11186" y="880"/>
                    <a:pt x="10887" y="293"/>
                    <a:pt x="10344" y="80"/>
                  </a:cubicBezTo>
                  <a:cubicBezTo>
                    <a:pt x="10199" y="25"/>
                    <a:pt x="10052" y="1"/>
                    <a:pt x="9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5228362" y="3863508"/>
              <a:ext cx="1259982" cy="1832855"/>
            </a:xfrm>
            <a:custGeom>
              <a:avLst/>
              <a:gdLst/>
              <a:ahLst/>
              <a:cxnLst/>
              <a:rect l="l" t="t" r="r" b="b"/>
              <a:pathLst>
                <a:path w="11176" h="16507" extrusionOk="0">
                  <a:moveTo>
                    <a:pt x="7753" y="0"/>
                  </a:moveTo>
                  <a:cubicBezTo>
                    <a:pt x="7753" y="0"/>
                    <a:pt x="3754" y="9298"/>
                    <a:pt x="1685" y="13425"/>
                  </a:cubicBezTo>
                  <a:lnTo>
                    <a:pt x="1" y="16368"/>
                  </a:lnTo>
                  <a:cubicBezTo>
                    <a:pt x="667" y="16460"/>
                    <a:pt x="1344" y="16506"/>
                    <a:pt x="2023" y="16506"/>
                  </a:cubicBezTo>
                  <a:cubicBezTo>
                    <a:pt x="4811" y="16506"/>
                    <a:pt x="7632" y="15722"/>
                    <a:pt x="9853" y="14075"/>
                  </a:cubicBezTo>
                  <a:cubicBezTo>
                    <a:pt x="10440" y="13638"/>
                    <a:pt x="11037" y="13073"/>
                    <a:pt x="11112" y="12348"/>
                  </a:cubicBezTo>
                  <a:cubicBezTo>
                    <a:pt x="11176" y="11655"/>
                    <a:pt x="10728" y="10983"/>
                    <a:pt x="10141" y="10599"/>
                  </a:cubicBezTo>
                  <a:cubicBezTo>
                    <a:pt x="9565" y="10205"/>
                    <a:pt x="8531" y="10194"/>
                    <a:pt x="7849" y="10034"/>
                  </a:cubicBezTo>
                  <a:cubicBezTo>
                    <a:pt x="8776" y="9490"/>
                    <a:pt x="9597" y="8765"/>
                    <a:pt x="10258" y="7933"/>
                  </a:cubicBezTo>
                  <a:cubicBezTo>
                    <a:pt x="10493" y="7635"/>
                    <a:pt x="10706" y="7304"/>
                    <a:pt x="10749" y="6931"/>
                  </a:cubicBezTo>
                  <a:cubicBezTo>
                    <a:pt x="10781" y="6600"/>
                    <a:pt x="10664" y="6281"/>
                    <a:pt x="10546" y="5971"/>
                  </a:cubicBezTo>
                  <a:cubicBezTo>
                    <a:pt x="10504" y="5865"/>
                    <a:pt x="10461" y="5758"/>
                    <a:pt x="10376" y="5683"/>
                  </a:cubicBezTo>
                  <a:cubicBezTo>
                    <a:pt x="10290" y="5619"/>
                    <a:pt x="10173" y="5609"/>
                    <a:pt x="10056" y="5609"/>
                  </a:cubicBezTo>
                  <a:cubicBezTo>
                    <a:pt x="9967" y="5605"/>
                    <a:pt x="9875" y="5603"/>
                    <a:pt x="9781" y="5603"/>
                  </a:cubicBezTo>
                  <a:cubicBezTo>
                    <a:pt x="9129" y="5603"/>
                    <a:pt x="8372" y="5698"/>
                    <a:pt x="7785" y="5875"/>
                  </a:cubicBezTo>
                  <a:cubicBezTo>
                    <a:pt x="8403" y="4447"/>
                    <a:pt x="9043" y="2890"/>
                    <a:pt x="8712" y="1365"/>
                  </a:cubicBezTo>
                  <a:cubicBezTo>
                    <a:pt x="8595" y="800"/>
                    <a:pt x="8296" y="213"/>
                    <a:pt x="7753" y="0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4933875" y="3882605"/>
              <a:ext cx="1402937" cy="2179395"/>
            </a:xfrm>
            <a:custGeom>
              <a:avLst/>
              <a:gdLst/>
              <a:ahLst/>
              <a:cxnLst/>
              <a:rect l="l" t="t" r="r" b="b"/>
              <a:pathLst>
                <a:path w="12444" h="19628" extrusionOk="0">
                  <a:moveTo>
                    <a:pt x="10265" y="1"/>
                  </a:moveTo>
                  <a:cubicBezTo>
                    <a:pt x="10232" y="1"/>
                    <a:pt x="10199" y="21"/>
                    <a:pt x="10183" y="52"/>
                  </a:cubicBezTo>
                  <a:cubicBezTo>
                    <a:pt x="9832" y="894"/>
                    <a:pt x="9469" y="1737"/>
                    <a:pt x="9106" y="2579"/>
                  </a:cubicBezTo>
                  <a:cubicBezTo>
                    <a:pt x="8733" y="3432"/>
                    <a:pt x="8371" y="4264"/>
                    <a:pt x="7997" y="5106"/>
                  </a:cubicBezTo>
                  <a:cubicBezTo>
                    <a:pt x="7315" y="6631"/>
                    <a:pt x="6633" y="8145"/>
                    <a:pt x="5908" y="9659"/>
                  </a:cubicBezTo>
                  <a:cubicBezTo>
                    <a:pt x="5684" y="9180"/>
                    <a:pt x="5481" y="8700"/>
                    <a:pt x="5310" y="8199"/>
                  </a:cubicBezTo>
                  <a:cubicBezTo>
                    <a:pt x="5108" y="7655"/>
                    <a:pt x="4948" y="7090"/>
                    <a:pt x="4831" y="6514"/>
                  </a:cubicBezTo>
                  <a:cubicBezTo>
                    <a:pt x="4703" y="5949"/>
                    <a:pt x="4617" y="5362"/>
                    <a:pt x="4564" y="4786"/>
                  </a:cubicBezTo>
                  <a:cubicBezTo>
                    <a:pt x="4511" y="4200"/>
                    <a:pt x="4500" y="3613"/>
                    <a:pt x="4521" y="3027"/>
                  </a:cubicBezTo>
                  <a:cubicBezTo>
                    <a:pt x="4521" y="2984"/>
                    <a:pt x="4489" y="2952"/>
                    <a:pt x="4447" y="2942"/>
                  </a:cubicBezTo>
                  <a:cubicBezTo>
                    <a:pt x="4404" y="2942"/>
                    <a:pt x="4361" y="2974"/>
                    <a:pt x="4361" y="3016"/>
                  </a:cubicBezTo>
                  <a:cubicBezTo>
                    <a:pt x="4287" y="3613"/>
                    <a:pt x="4276" y="4211"/>
                    <a:pt x="4308" y="4808"/>
                  </a:cubicBezTo>
                  <a:cubicBezTo>
                    <a:pt x="4340" y="5394"/>
                    <a:pt x="4425" y="5991"/>
                    <a:pt x="4553" y="6578"/>
                  </a:cubicBezTo>
                  <a:cubicBezTo>
                    <a:pt x="4671" y="7164"/>
                    <a:pt x="4841" y="7740"/>
                    <a:pt x="5055" y="8295"/>
                  </a:cubicBezTo>
                  <a:cubicBezTo>
                    <a:pt x="5268" y="8838"/>
                    <a:pt x="5513" y="9371"/>
                    <a:pt x="5812" y="9873"/>
                  </a:cubicBezTo>
                  <a:cubicBezTo>
                    <a:pt x="5769" y="9947"/>
                    <a:pt x="5737" y="10033"/>
                    <a:pt x="5694" y="10118"/>
                  </a:cubicBezTo>
                  <a:cubicBezTo>
                    <a:pt x="5001" y="11568"/>
                    <a:pt x="4287" y="13008"/>
                    <a:pt x="3519" y="14426"/>
                  </a:cubicBezTo>
                  <a:cubicBezTo>
                    <a:pt x="3167" y="13967"/>
                    <a:pt x="2879" y="13477"/>
                    <a:pt x="2645" y="12954"/>
                  </a:cubicBezTo>
                  <a:cubicBezTo>
                    <a:pt x="2389" y="12410"/>
                    <a:pt x="2197" y="11835"/>
                    <a:pt x="2058" y="11248"/>
                  </a:cubicBezTo>
                  <a:cubicBezTo>
                    <a:pt x="1920" y="10662"/>
                    <a:pt x="1824" y="10054"/>
                    <a:pt x="1760" y="9457"/>
                  </a:cubicBezTo>
                  <a:cubicBezTo>
                    <a:pt x="1685" y="8849"/>
                    <a:pt x="1642" y="8241"/>
                    <a:pt x="1600" y="7633"/>
                  </a:cubicBezTo>
                  <a:cubicBezTo>
                    <a:pt x="1600" y="7591"/>
                    <a:pt x="1568" y="7548"/>
                    <a:pt x="1514" y="7548"/>
                  </a:cubicBezTo>
                  <a:cubicBezTo>
                    <a:pt x="1472" y="7548"/>
                    <a:pt x="1440" y="7591"/>
                    <a:pt x="1440" y="7633"/>
                  </a:cubicBezTo>
                  <a:cubicBezTo>
                    <a:pt x="1429" y="8252"/>
                    <a:pt x="1450" y="8860"/>
                    <a:pt x="1504" y="9478"/>
                  </a:cubicBezTo>
                  <a:cubicBezTo>
                    <a:pt x="1546" y="10097"/>
                    <a:pt x="1642" y="10704"/>
                    <a:pt x="1781" y="11312"/>
                  </a:cubicBezTo>
                  <a:cubicBezTo>
                    <a:pt x="1930" y="11920"/>
                    <a:pt x="2122" y="12506"/>
                    <a:pt x="2399" y="13072"/>
                  </a:cubicBezTo>
                  <a:cubicBezTo>
                    <a:pt x="2538" y="13349"/>
                    <a:pt x="2687" y="13626"/>
                    <a:pt x="2858" y="13882"/>
                  </a:cubicBezTo>
                  <a:cubicBezTo>
                    <a:pt x="3029" y="14138"/>
                    <a:pt x="3220" y="14372"/>
                    <a:pt x="3423" y="14596"/>
                  </a:cubicBezTo>
                  <a:cubicBezTo>
                    <a:pt x="3348" y="14746"/>
                    <a:pt x="3274" y="14884"/>
                    <a:pt x="3199" y="15023"/>
                  </a:cubicBezTo>
                  <a:cubicBezTo>
                    <a:pt x="2751" y="15833"/>
                    <a:pt x="2293" y="16622"/>
                    <a:pt x="1792" y="17390"/>
                  </a:cubicBezTo>
                  <a:cubicBezTo>
                    <a:pt x="1674" y="17582"/>
                    <a:pt x="1536" y="17763"/>
                    <a:pt x="1408" y="17955"/>
                  </a:cubicBezTo>
                  <a:cubicBezTo>
                    <a:pt x="1280" y="18137"/>
                    <a:pt x="1141" y="18318"/>
                    <a:pt x="1003" y="18499"/>
                  </a:cubicBezTo>
                  <a:cubicBezTo>
                    <a:pt x="715" y="18851"/>
                    <a:pt x="416" y="19203"/>
                    <a:pt x="54" y="19459"/>
                  </a:cubicBezTo>
                  <a:lnTo>
                    <a:pt x="43" y="19469"/>
                  </a:lnTo>
                  <a:cubicBezTo>
                    <a:pt x="0" y="19501"/>
                    <a:pt x="0" y="19555"/>
                    <a:pt x="22" y="19597"/>
                  </a:cubicBezTo>
                  <a:cubicBezTo>
                    <a:pt x="40" y="19616"/>
                    <a:pt x="70" y="19627"/>
                    <a:pt x="97" y="19627"/>
                  </a:cubicBezTo>
                  <a:cubicBezTo>
                    <a:pt x="117" y="19627"/>
                    <a:pt x="136" y="19621"/>
                    <a:pt x="150" y="19608"/>
                  </a:cubicBezTo>
                  <a:lnTo>
                    <a:pt x="437" y="19395"/>
                  </a:lnTo>
                  <a:cubicBezTo>
                    <a:pt x="523" y="19320"/>
                    <a:pt x="608" y="19235"/>
                    <a:pt x="693" y="19149"/>
                  </a:cubicBezTo>
                  <a:lnTo>
                    <a:pt x="821" y="19032"/>
                  </a:lnTo>
                  <a:lnTo>
                    <a:pt x="928" y="18894"/>
                  </a:lnTo>
                  <a:lnTo>
                    <a:pt x="1163" y="18638"/>
                  </a:lnTo>
                  <a:cubicBezTo>
                    <a:pt x="1301" y="18446"/>
                    <a:pt x="1450" y="18275"/>
                    <a:pt x="1589" y="18083"/>
                  </a:cubicBezTo>
                  <a:cubicBezTo>
                    <a:pt x="1717" y="17891"/>
                    <a:pt x="1866" y="17710"/>
                    <a:pt x="1994" y="17518"/>
                  </a:cubicBezTo>
                  <a:cubicBezTo>
                    <a:pt x="2506" y="16750"/>
                    <a:pt x="2975" y="15961"/>
                    <a:pt x="3434" y="15151"/>
                  </a:cubicBezTo>
                  <a:cubicBezTo>
                    <a:pt x="3668" y="14735"/>
                    <a:pt x="3892" y="14319"/>
                    <a:pt x="4116" y="13893"/>
                  </a:cubicBezTo>
                  <a:cubicBezTo>
                    <a:pt x="4328" y="13906"/>
                    <a:pt x="4541" y="13912"/>
                    <a:pt x="4754" y="13912"/>
                  </a:cubicBezTo>
                  <a:cubicBezTo>
                    <a:pt x="5238" y="13912"/>
                    <a:pt x="5722" y="13880"/>
                    <a:pt x="6195" y="13829"/>
                  </a:cubicBezTo>
                  <a:cubicBezTo>
                    <a:pt x="6910" y="13765"/>
                    <a:pt x="7614" y="13647"/>
                    <a:pt x="8307" y="13509"/>
                  </a:cubicBezTo>
                  <a:cubicBezTo>
                    <a:pt x="9000" y="13359"/>
                    <a:pt x="9693" y="13200"/>
                    <a:pt x="10375" y="12997"/>
                  </a:cubicBezTo>
                  <a:cubicBezTo>
                    <a:pt x="11058" y="12794"/>
                    <a:pt x="11730" y="12570"/>
                    <a:pt x="12391" y="12304"/>
                  </a:cubicBezTo>
                  <a:cubicBezTo>
                    <a:pt x="12423" y="12282"/>
                    <a:pt x="12444" y="12240"/>
                    <a:pt x="12433" y="12197"/>
                  </a:cubicBezTo>
                  <a:cubicBezTo>
                    <a:pt x="12424" y="12162"/>
                    <a:pt x="12386" y="12141"/>
                    <a:pt x="12349" y="12141"/>
                  </a:cubicBezTo>
                  <a:cubicBezTo>
                    <a:pt x="12342" y="12141"/>
                    <a:pt x="12334" y="12142"/>
                    <a:pt x="12327" y="12144"/>
                  </a:cubicBezTo>
                  <a:cubicBezTo>
                    <a:pt x="11666" y="12368"/>
                    <a:pt x="10983" y="12570"/>
                    <a:pt x="10301" y="12752"/>
                  </a:cubicBezTo>
                  <a:cubicBezTo>
                    <a:pt x="9629" y="12922"/>
                    <a:pt x="8936" y="13093"/>
                    <a:pt x="8253" y="13232"/>
                  </a:cubicBezTo>
                  <a:cubicBezTo>
                    <a:pt x="7560" y="13370"/>
                    <a:pt x="6867" y="13477"/>
                    <a:pt x="6174" y="13562"/>
                  </a:cubicBezTo>
                  <a:cubicBezTo>
                    <a:pt x="5822" y="13615"/>
                    <a:pt x="5470" y="13647"/>
                    <a:pt x="5118" y="13669"/>
                  </a:cubicBezTo>
                  <a:cubicBezTo>
                    <a:pt x="4948" y="13679"/>
                    <a:pt x="4777" y="13690"/>
                    <a:pt x="4596" y="13701"/>
                  </a:cubicBezTo>
                  <a:lnTo>
                    <a:pt x="4212" y="13711"/>
                  </a:lnTo>
                  <a:cubicBezTo>
                    <a:pt x="4820" y="12560"/>
                    <a:pt x="5396" y="11408"/>
                    <a:pt x="5950" y="10235"/>
                  </a:cubicBezTo>
                  <a:cubicBezTo>
                    <a:pt x="6185" y="9734"/>
                    <a:pt x="6419" y="9233"/>
                    <a:pt x="6654" y="8732"/>
                  </a:cubicBezTo>
                  <a:cubicBezTo>
                    <a:pt x="7091" y="8732"/>
                    <a:pt x="7539" y="8689"/>
                    <a:pt x="7966" y="8625"/>
                  </a:cubicBezTo>
                  <a:cubicBezTo>
                    <a:pt x="8445" y="8550"/>
                    <a:pt x="8915" y="8454"/>
                    <a:pt x="9373" y="8316"/>
                  </a:cubicBezTo>
                  <a:cubicBezTo>
                    <a:pt x="9832" y="8188"/>
                    <a:pt x="10279" y="8028"/>
                    <a:pt x="10717" y="7825"/>
                  </a:cubicBezTo>
                  <a:cubicBezTo>
                    <a:pt x="11154" y="7633"/>
                    <a:pt x="11580" y="7420"/>
                    <a:pt x="11975" y="7164"/>
                  </a:cubicBezTo>
                  <a:cubicBezTo>
                    <a:pt x="12017" y="7143"/>
                    <a:pt x="12028" y="7090"/>
                    <a:pt x="12007" y="7058"/>
                  </a:cubicBezTo>
                  <a:cubicBezTo>
                    <a:pt x="11991" y="7026"/>
                    <a:pt x="11958" y="7007"/>
                    <a:pt x="11929" y="7007"/>
                  </a:cubicBezTo>
                  <a:cubicBezTo>
                    <a:pt x="11919" y="7007"/>
                    <a:pt x="11909" y="7009"/>
                    <a:pt x="11900" y="7015"/>
                  </a:cubicBezTo>
                  <a:cubicBezTo>
                    <a:pt x="11474" y="7228"/>
                    <a:pt x="11047" y="7420"/>
                    <a:pt x="10621" y="7591"/>
                  </a:cubicBezTo>
                  <a:cubicBezTo>
                    <a:pt x="10183" y="7761"/>
                    <a:pt x="9736" y="7921"/>
                    <a:pt x="9288" y="8049"/>
                  </a:cubicBezTo>
                  <a:cubicBezTo>
                    <a:pt x="8840" y="8177"/>
                    <a:pt x="8381" y="8284"/>
                    <a:pt x="7923" y="8358"/>
                  </a:cubicBezTo>
                  <a:cubicBezTo>
                    <a:pt x="7539" y="8433"/>
                    <a:pt x="7144" y="8486"/>
                    <a:pt x="6750" y="8529"/>
                  </a:cubicBezTo>
                  <a:cubicBezTo>
                    <a:pt x="7251" y="7431"/>
                    <a:pt x="7752" y="6322"/>
                    <a:pt x="8232" y="5213"/>
                  </a:cubicBezTo>
                  <a:cubicBezTo>
                    <a:pt x="8595" y="4371"/>
                    <a:pt x="8957" y="3517"/>
                    <a:pt x="9309" y="2675"/>
                  </a:cubicBezTo>
                  <a:cubicBezTo>
                    <a:pt x="9661" y="1822"/>
                    <a:pt x="10002" y="969"/>
                    <a:pt x="10343" y="116"/>
                  </a:cubicBezTo>
                  <a:cubicBezTo>
                    <a:pt x="10354" y="73"/>
                    <a:pt x="10333" y="20"/>
                    <a:pt x="10301" y="9"/>
                  </a:cubicBezTo>
                  <a:cubicBezTo>
                    <a:pt x="10289" y="4"/>
                    <a:pt x="10277" y="1"/>
                    <a:pt x="10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5554192" y="4745770"/>
              <a:ext cx="39797" cy="28536"/>
            </a:xfrm>
            <a:custGeom>
              <a:avLst/>
              <a:gdLst/>
              <a:ahLst/>
              <a:cxnLst/>
              <a:rect l="l" t="t" r="r" b="b"/>
              <a:pathLst>
                <a:path w="353" h="257" extrusionOk="0">
                  <a:moveTo>
                    <a:pt x="246" y="0"/>
                  </a:moveTo>
                  <a:cubicBezTo>
                    <a:pt x="200" y="0"/>
                    <a:pt x="156" y="18"/>
                    <a:pt x="118" y="41"/>
                  </a:cubicBezTo>
                  <a:cubicBezTo>
                    <a:pt x="96" y="51"/>
                    <a:pt x="75" y="73"/>
                    <a:pt x="54" y="94"/>
                  </a:cubicBezTo>
                  <a:cubicBezTo>
                    <a:pt x="32" y="115"/>
                    <a:pt x="22" y="147"/>
                    <a:pt x="11" y="179"/>
                  </a:cubicBezTo>
                  <a:cubicBezTo>
                    <a:pt x="11" y="179"/>
                    <a:pt x="0" y="190"/>
                    <a:pt x="11" y="201"/>
                  </a:cubicBezTo>
                  <a:cubicBezTo>
                    <a:pt x="11" y="236"/>
                    <a:pt x="40" y="257"/>
                    <a:pt x="69" y="257"/>
                  </a:cubicBezTo>
                  <a:cubicBezTo>
                    <a:pt x="74" y="257"/>
                    <a:pt x="80" y="256"/>
                    <a:pt x="86" y="254"/>
                  </a:cubicBezTo>
                  <a:lnTo>
                    <a:pt x="96" y="254"/>
                  </a:lnTo>
                  <a:cubicBezTo>
                    <a:pt x="118" y="243"/>
                    <a:pt x="139" y="243"/>
                    <a:pt x="160" y="233"/>
                  </a:cubicBezTo>
                  <a:cubicBezTo>
                    <a:pt x="182" y="222"/>
                    <a:pt x="203" y="211"/>
                    <a:pt x="214" y="201"/>
                  </a:cubicBezTo>
                  <a:cubicBezTo>
                    <a:pt x="256" y="169"/>
                    <a:pt x="288" y="147"/>
                    <a:pt x="331" y="105"/>
                  </a:cubicBezTo>
                  <a:cubicBezTo>
                    <a:pt x="331" y="94"/>
                    <a:pt x="342" y="83"/>
                    <a:pt x="342" y="73"/>
                  </a:cubicBezTo>
                  <a:cubicBezTo>
                    <a:pt x="352" y="41"/>
                    <a:pt x="331" y="9"/>
                    <a:pt x="299" y="9"/>
                  </a:cubicBezTo>
                  <a:cubicBezTo>
                    <a:pt x="281" y="3"/>
                    <a:pt x="263" y="0"/>
                    <a:pt x="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528937" y="4702578"/>
              <a:ext cx="44532" cy="31534"/>
            </a:xfrm>
            <a:custGeom>
              <a:avLst/>
              <a:gdLst/>
              <a:ahLst/>
              <a:cxnLst/>
              <a:rect l="l" t="t" r="r" b="b"/>
              <a:pathLst>
                <a:path w="395" h="284" extrusionOk="0">
                  <a:moveTo>
                    <a:pt x="303" y="0"/>
                  </a:moveTo>
                  <a:cubicBezTo>
                    <a:pt x="244" y="0"/>
                    <a:pt x="192" y="19"/>
                    <a:pt x="139" y="46"/>
                  </a:cubicBezTo>
                  <a:cubicBezTo>
                    <a:pt x="118" y="56"/>
                    <a:pt x="86" y="78"/>
                    <a:pt x="64" y="110"/>
                  </a:cubicBezTo>
                  <a:cubicBezTo>
                    <a:pt x="32" y="131"/>
                    <a:pt x="11" y="163"/>
                    <a:pt x="0" y="195"/>
                  </a:cubicBezTo>
                  <a:cubicBezTo>
                    <a:pt x="0" y="206"/>
                    <a:pt x="0" y="216"/>
                    <a:pt x="0" y="227"/>
                  </a:cubicBezTo>
                  <a:cubicBezTo>
                    <a:pt x="9" y="262"/>
                    <a:pt x="33" y="283"/>
                    <a:pt x="59" y="283"/>
                  </a:cubicBezTo>
                  <a:cubicBezTo>
                    <a:pt x="64" y="283"/>
                    <a:pt x="70" y="282"/>
                    <a:pt x="75" y="280"/>
                  </a:cubicBezTo>
                  <a:lnTo>
                    <a:pt x="86" y="280"/>
                  </a:lnTo>
                  <a:cubicBezTo>
                    <a:pt x="118" y="270"/>
                    <a:pt x="139" y="259"/>
                    <a:pt x="160" y="238"/>
                  </a:cubicBezTo>
                  <a:cubicBezTo>
                    <a:pt x="192" y="227"/>
                    <a:pt x="214" y="216"/>
                    <a:pt x="235" y="206"/>
                  </a:cubicBezTo>
                  <a:cubicBezTo>
                    <a:pt x="278" y="174"/>
                    <a:pt x="331" y="142"/>
                    <a:pt x="374" y="99"/>
                  </a:cubicBezTo>
                  <a:cubicBezTo>
                    <a:pt x="384" y="88"/>
                    <a:pt x="395" y="78"/>
                    <a:pt x="395" y="67"/>
                  </a:cubicBezTo>
                  <a:cubicBezTo>
                    <a:pt x="395" y="35"/>
                    <a:pt x="374" y="3"/>
                    <a:pt x="342" y="3"/>
                  </a:cubicBezTo>
                  <a:cubicBezTo>
                    <a:pt x="328" y="1"/>
                    <a:pt x="316" y="0"/>
                    <a:pt x="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5616652" y="5301819"/>
              <a:ext cx="38670" cy="53852"/>
            </a:xfrm>
            <a:custGeom>
              <a:avLst/>
              <a:gdLst/>
              <a:ahLst/>
              <a:cxnLst/>
              <a:rect l="l" t="t" r="r" b="b"/>
              <a:pathLst>
                <a:path w="343" h="485" extrusionOk="0">
                  <a:moveTo>
                    <a:pt x="271" y="1"/>
                  </a:moveTo>
                  <a:cubicBezTo>
                    <a:pt x="255" y="1"/>
                    <a:pt x="238" y="10"/>
                    <a:pt x="225" y="23"/>
                  </a:cubicBezTo>
                  <a:lnTo>
                    <a:pt x="225" y="34"/>
                  </a:lnTo>
                  <a:cubicBezTo>
                    <a:pt x="182" y="98"/>
                    <a:pt x="161" y="151"/>
                    <a:pt x="118" y="215"/>
                  </a:cubicBezTo>
                  <a:lnTo>
                    <a:pt x="65" y="300"/>
                  </a:lnTo>
                  <a:cubicBezTo>
                    <a:pt x="43" y="332"/>
                    <a:pt x="22" y="354"/>
                    <a:pt x="11" y="386"/>
                  </a:cubicBezTo>
                  <a:lnTo>
                    <a:pt x="1" y="396"/>
                  </a:lnTo>
                  <a:cubicBezTo>
                    <a:pt x="1" y="407"/>
                    <a:pt x="1" y="428"/>
                    <a:pt x="1" y="439"/>
                  </a:cubicBezTo>
                  <a:cubicBezTo>
                    <a:pt x="10" y="465"/>
                    <a:pt x="33" y="484"/>
                    <a:pt x="59" y="484"/>
                  </a:cubicBezTo>
                  <a:cubicBezTo>
                    <a:pt x="64" y="484"/>
                    <a:pt x="70" y="483"/>
                    <a:pt x="75" y="481"/>
                  </a:cubicBezTo>
                  <a:cubicBezTo>
                    <a:pt x="118" y="471"/>
                    <a:pt x="161" y="439"/>
                    <a:pt x="193" y="407"/>
                  </a:cubicBezTo>
                  <a:cubicBezTo>
                    <a:pt x="225" y="386"/>
                    <a:pt x="257" y="343"/>
                    <a:pt x="278" y="311"/>
                  </a:cubicBezTo>
                  <a:cubicBezTo>
                    <a:pt x="321" y="226"/>
                    <a:pt x="342" y="140"/>
                    <a:pt x="331" y="44"/>
                  </a:cubicBezTo>
                  <a:cubicBezTo>
                    <a:pt x="331" y="34"/>
                    <a:pt x="321" y="12"/>
                    <a:pt x="299" y="12"/>
                  </a:cubicBezTo>
                  <a:cubicBezTo>
                    <a:pt x="291" y="4"/>
                    <a:pt x="282" y="1"/>
                    <a:pt x="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561407" y="5296712"/>
              <a:ext cx="38557" cy="55518"/>
            </a:xfrm>
            <a:custGeom>
              <a:avLst/>
              <a:gdLst/>
              <a:ahLst/>
              <a:cxnLst/>
              <a:rect l="l" t="t" r="r" b="b"/>
              <a:pathLst>
                <a:path w="342" h="500" extrusionOk="0">
                  <a:moveTo>
                    <a:pt x="276" y="1"/>
                  </a:moveTo>
                  <a:cubicBezTo>
                    <a:pt x="262" y="1"/>
                    <a:pt x="247" y="9"/>
                    <a:pt x="235" y="26"/>
                  </a:cubicBezTo>
                  <a:cubicBezTo>
                    <a:pt x="182" y="90"/>
                    <a:pt x="150" y="154"/>
                    <a:pt x="107" y="218"/>
                  </a:cubicBezTo>
                  <a:cubicBezTo>
                    <a:pt x="96" y="250"/>
                    <a:pt x="75" y="272"/>
                    <a:pt x="54" y="314"/>
                  </a:cubicBezTo>
                  <a:cubicBezTo>
                    <a:pt x="32" y="346"/>
                    <a:pt x="22" y="378"/>
                    <a:pt x="0" y="410"/>
                  </a:cubicBezTo>
                  <a:cubicBezTo>
                    <a:pt x="0" y="432"/>
                    <a:pt x="0" y="453"/>
                    <a:pt x="0" y="464"/>
                  </a:cubicBezTo>
                  <a:cubicBezTo>
                    <a:pt x="16" y="488"/>
                    <a:pt x="38" y="500"/>
                    <a:pt x="62" y="500"/>
                  </a:cubicBezTo>
                  <a:cubicBezTo>
                    <a:pt x="70" y="500"/>
                    <a:pt x="78" y="498"/>
                    <a:pt x="86" y="496"/>
                  </a:cubicBezTo>
                  <a:cubicBezTo>
                    <a:pt x="128" y="474"/>
                    <a:pt x="160" y="442"/>
                    <a:pt x="192" y="410"/>
                  </a:cubicBezTo>
                  <a:cubicBezTo>
                    <a:pt x="224" y="378"/>
                    <a:pt x="246" y="346"/>
                    <a:pt x="267" y="304"/>
                  </a:cubicBezTo>
                  <a:cubicBezTo>
                    <a:pt x="310" y="229"/>
                    <a:pt x="342" y="144"/>
                    <a:pt x="331" y="58"/>
                  </a:cubicBezTo>
                  <a:cubicBezTo>
                    <a:pt x="331" y="37"/>
                    <a:pt x="331" y="26"/>
                    <a:pt x="310" y="16"/>
                  </a:cubicBezTo>
                  <a:cubicBezTo>
                    <a:pt x="300" y="6"/>
                    <a:pt x="288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5492859" y="5301375"/>
              <a:ext cx="36190" cy="56961"/>
            </a:xfrm>
            <a:custGeom>
              <a:avLst/>
              <a:gdLst/>
              <a:ahLst/>
              <a:cxnLst/>
              <a:rect l="l" t="t" r="r" b="b"/>
              <a:pathLst>
                <a:path w="321" h="513" extrusionOk="0">
                  <a:moveTo>
                    <a:pt x="267" y="0"/>
                  </a:moveTo>
                  <a:cubicBezTo>
                    <a:pt x="251" y="0"/>
                    <a:pt x="235" y="6"/>
                    <a:pt x="224" y="16"/>
                  </a:cubicBezTo>
                  <a:cubicBezTo>
                    <a:pt x="160" y="70"/>
                    <a:pt x="118" y="144"/>
                    <a:pt x="86" y="208"/>
                  </a:cubicBezTo>
                  <a:cubicBezTo>
                    <a:pt x="65" y="251"/>
                    <a:pt x="54" y="283"/>
                    <a:pt x="33" y="326"/>
                  </a:cubicBezTo>
                  <a:cubicBezTo>
                    <a:pt x="22" y="358"/>
                    <a:pt x="11" y="400"/>
                    <a:pt x="11" y="443"/>
                  </a:cubicBezTo>
                  <a:cubicBezTo>
                    <a:pt x="1" y="464"/>
                    <a:pt x="11" y="475"/>
                    <a:pt x="22" y="496"/>
                  </a:cubicBezTo>
                  <a:cubicBezTo>
                    <a:pt x="33" y="507"/>
                    <a:pt x="49" y="512"/>
                    <a:pt x="65" y="512"/>
                  </a:cubicBezTo>
                  <a:cubicBezTo>
                    <a:pt x="81" y="512"/>
                    <a:pt x="97" y="507"/>
                    <a:pt x="107" y="496"/>
                  </a:cubicBezTo>
                  <a:cubicBezTo>
                    <a:pt x="139" y="464"/>
                    <a:pt x="160" y="432"/>
                    <a:pt x="192" y="400"/>
                  </a:cubicBezTo>
                  <a:cubicBezTo>
                    <a:pt x="214" y="368"/>
                    <a:pt x="224" y="326"/>
                    <a:pt x="246" y="294"/>
                  </a:cubicBezTo>
                  <a:cubicBezTo>
                    <a:pt x="278" y="219"/>
                    <a:pt x="310" y="144"/>
                    <a:pt x="320" y="59"/>
                  </a:cubicBezTo>
                  <a:cubicBezTo>
                    <a:pt x="320" y="38"/>
                    <a:pt x="320" y="27"/>
                    <a:pt x="310" y="16"/>
                  </a:cubicBezTo>
                  <a:cubicBezTo>
                    <a:pt x="299" y="6"/>
                    <a:pt x="283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908771" y="4698803"/>
              <a:ext cx="24239" cy="66177"/>
            </a:xfrm>
            <a:custGeom>
              <a:avLst/>
              <a:gdLst/>
              <a:ahLst/>
              <a:cxnLst/>
              <a:rect l="l" t="t" r="r" b="b"/>
              <a:pathLst>
                <a:path w="215" h="596" extrusionOk="0">
                  <a:moveTo>
                    <a:pt x="153" y="1"/>
                  </a:moveTo>
                  <a:cubicBezTo>
                    <a:pt x="135" y="1"/>
                    <a:pt x="115" y="11"/>
                    <a:pt x="108" y="26"/>
                  </a:cubicBezTo>
                  <a:cubicBezTo>
                    <a:pt x="65" y="112"/>
                    <a:pt x="44" y="197"/>
                    <a:pt x="22" y="282"/>
                  </a:cubicBezTo>
                  <a:cubicBezTo>
                    <a:pt x="12" y="325"/>
                    <a:pt x="12" y="368"/>
                    <a:pt x="1" y="410"/>
                  </a:cubicBezTo>
                  <a:cubicBezTo>
                    <a:pt x="1" y="453"/>
                    <a:pt x="1" y="496"/>
                    <a:pt x="12" y="549"/>
                  </a:cubicBezTo>
                  <a:cubicBezTo>
                    <a:pt x="12" y="570"/>
                    <a:pt x="22" y="581"/>
                    <a:pt x="33" y="592"/>
                  </a:cubicBezTo>
                  <a:cubicBezTo>
                    <a:pt x="41" y="594"/>
                    <a:pt x="50" y="596"/>
                    <a:pt x="58" y="596"/>
                  </a:cubicBezTo>
                  <a:cubicBezTo>
                    <a:pt x="81" y="596"/>
                    <a:pt x="100" y="586"/>
                    <a:pt x="108" y="570"/>
                  </a:cubicBezTo>
                  <a:cubicBezTo>
                    <a:pt x="129" y="528"/>
                    <a:pt x="150" y="485"/>
                    <a:pt x="161" y="442"/>
                  </a:cubicBezTo>
                  <a:cubicBezTo>
                    <a:pt x="172" y="400"/>
                    <a:pt x="182" y="357"/>
                    <a:pt x="193" y="314"/>
                  </a:cubicBezTo>
                  <a:cubicBezTo>
                    <a:pt x="204" y="218"/>
                    <a:pt x="214" y="133"/>
                    <a:pt x="204" y="37"/>
                  </a:cubicBezTo>
                  <a:cubicBezTo>
                    <a:pt x="204" y="26"/>
                    <a:pt x="193" y="16"/>
                    <a:pt x="172" y="5"/>
                  </a:cubicBezTo>
                  <a:cubicBezTo>
                    <a:pt x="166" y="2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848679" y="4717012"/>
              <a:ext cx="32582" cy="58960"/>
            </a:xfrm>
            <a:custGeom>
              <a:avLst/>
              <a:gdLst/>
              <a:ahLst/>
              <a:cxnLst/>
              <a:rect l="l" t="t" r="r" b="b"/>
              <a:pathLst>
                <a:path w="289" h="531" extrusionOk="0">
                  <a:moveTo>
                    <a:pt x="232" y="0"/>
                  </a:moveTo>
                  <a:cubicBezTo>
                    <a:pt x="214" y="0"/>
                    <a:pt x="199" y="9"/>
                    <a:pt x="193" y="22"/>
                  </a:cubicBezTo>
                  <a:cubicBezTo>
                    <a:pt x="150" y="97"/>
                    <a:pt x="118" y="172"/>
                    <a:pt x="86" y="236"/>
                  </a:cubicBezTo>
                  <a:cubicBezTo>
                    <a:pt x="65" y="278"/>
                    <a:pt x="54" y="310"/>
                    <a:pt x="43" y="342"/>
                  </a:cubicBezTo>
                  <a:cubicBezTo>
                    <a:pt x="22" y="385"/>
                    <a:pt x="11" y="417"/>
                    <a:pt x="1" y="460"/>
                  </a:cubicBezTo>
                  <a:cubicBezTo>
                    <a:pt x="1" y="481"/>
                    <a:pt x="1" y="502"/>
                    <a:pt x="11" y="513"/>
                  </a:cubicBezTo>
                  <a:cubicBezTo>
                    <a:pt x="24" y="525"/>
                    <a:pt x="44" y="531"/>
                    <a:pt x="62" y="531"/>
                  </a:cubicBezTo>
                  <a:cubicBezTo>
                    <a:pt x="75" y="531"/>
                    <a:pt x="88" y="528"/>
                    <a:pt x="97" y="524"/>
                  </a:cubicBezTo>
                  <a:cubicBezTo>
                    <a:pt x="129" y="492"/>
                    <a:pt x="161" y="460"/>
                    <a:pt x="182" y="417"/>
                  </a:cubicBezTo>
                  <a:cubicBezTo>
                    <a:pt x="203" y="385"/>
                    <a:pt x="225" y="342"/>
                    <a:pt x="246" y="300"/>
                  </a:cubicBezTo>
                  <a:cubicBezTo>
                    <a:pt x="278" y="225"/>
                    <a:pt x="289" y="140"/>
                    <a:pt x="289" y="44"/>
                  </a:cubicBezTo>
                  <a:cubicBezTo>
                    <a:pt x="289" y="33"/>
                    <a:pt x="278" y="12"/>
                    <a:pt x="267" y="12"/>
                  </a:cubicBezTo>
                  <a:cubicBezTo>
                    <a:pt x="255" y="4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784978" y="4725784"/>
              <a:ext cx="30214" cy="57072"/>
            </a:xfrm>
            <a:custGeom>
              <a:avLst/>
              <a:gdLst/>
              <a:ahLst/>
              <a:cxnLst/>
              <a:rect l="l" t="t" r="r" b="b"/>
              <a:pathLst>
                <a:path w="268" h="514" extrusionOk="0">
                  <a:moveTo>
                    <a:pt x="226" y="0"/>
                  </a:moveTo>
                  <a:cubicBezTo>
                    <a:pt x="211" y="0"/>
                    <a:pt x="194" y="6"/>
                    <a:pt x="182" y="18"/>
                  </a:cubicBezTo>
                  <a:cubicBezTo>
                    <a:pt x="129" y="82"/>
                    <a:pt x="86" y="146"/>
                    <a:pt x="65" y="221"/>
                  </a:cubicBezTo>
                  <a:cubicBezTo>
                    <a:pt x="43" y="263"/>
                    <a:pt x="33" y="295"/>
                    <a:pt x="22" y="338"/>
                  </a:cubicBezTo>
                  <a:cubicBezTo>
                    <a:pt x="11" y="370"/>
                    <a:pt x="1" y="413"/>
                    <a:pt x="1" y="455"/>
                  </a:cubicBezTo>
                  <a:cubicBezTo>
                    <a:pt x="1" y="477"/>
                    <a:pt x="11" y="487"/>
                    <a:pt x="22" y="498"/>
                  </a:cubicBezTo>
                  <a:cubicBezTo>
                    <a:pt x="33" y="509"/>
                    <a:pt x="49" y="514"/>
                    <a:pt x="65" y="514"/>
                  </a:cubicBezTo>
                  <a:cubicBezTo>
                    <a:pt x="81" y="514"/>
                    <a:pt x="97" y="509"/>
                    <a:pt x="107" y="498"/>
                  </a:cubicBezTo>
                  <a:cubicBezTo>
                    <a:pt x="129" y="466"/>
                    <a:pt x="150" y="423"/>
                    <a:pt x="171" y="391"/>
                  </a:cubicBezTo>
                  <a:cubicBezTo>
                    <a:pt x="193" y="359"/>
                    <a:pt x="203" y="327"/>
                    <a:pt x="225" y="285"/>
                  </a:cubicBezTo>
                  <a:cubicBezTo>
                    <a:pt x="246" y="210"/>
                    <a:pt x="267" y="135"/>
                    <a:pt x="267" y="50"/>
                  </a:cubicBezTo>
                  <a:cubicBezTo>
                    <a:pt x="267" y="39"/>
                    <a:pt x="267" y="18"/>
                    <a:pt x="257" y="7"/>
                  </a:cubicBezTo>
                  <a:cubicBezTo>
                    <a:pt x="248" y="3"/>
                    <a:pt x="237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5570991" y="4794291"/>
              <a:ext cx="38557" cy="28536"/>
            </a:xfrm>
            <a:custGeom>
              <a:avLst/>
              <a:gdLst/>
              <a:ahLst/>
              <a:cxnLst/>
              <a:rect l="l" t="t" r="r" b="b"/>
              <a:pathLst>
                <a:path w="342" h="257" extrusionOk="0">
                  <a:moveTo>
                    <a:pt x="237" y="0"/>
                  </a:moveTo>
                  <a:cubicBezTo>
                    <a:pt x="195" y="0"/>
                    <a:pt x="156" y="18"/>
                    <a:pt x="118" y="41"/>
                  </a:cubicBezTo>
                  <a:cubicBezTo>
                    <a:pt x="97" y="52"/>
                    <a:pt x="65" y="73"/>
                    <a:pt x="54" y="94"/>
                  </a:cubicBezTo>
                  <a:cubicBezTo>
                    <a:pt x="33" y="116"/>
                    <a:pt x="11" y="147"/>
                    <a:pt x="1" y="179"/>
                  </a:cubicBezTo>
                  <a:cubicBezTo>
                    <a:pt x="1" y="179"/>
                    <a:pt x="1" y="190"/>
                    <a:pt x="1" y="201"/>
                  </a:cubicBezTo>
                  <a:cubicBezTo>
                    <a:pt x="9" y="236"/>
                    <a:pt x="33" y="257"/>
                    <a:pt x="65" y="257"/>
                  </a:cubicBezTo>
                  <a:cubicBezTo>
                    <a:pt x="72" y="257"/>
                    <a:pt x="79" y="256"/>
                    <a:pt x="86" y="254"/>
                  </a:cubicBezTo>
                  <a:cubicBezTo>
                    <a:pt x="118" y="254"/>
                    <a:pt x="139" y="243"/>
                    <a:pt x="161" y="233"/>
                  </a:cubicBezTo>
                  <a:cubicBezTo>
                    <a:pt x="182" y="222"/>
                    <a:pt x="193" y="211"/>
                    <a:pt x="214" y="201"/>
                  </a:cubicBezTo>
                  <a:cubicBezTo>
                    <a:pt x="257" y="169"/>
                    <a:pt x="289" y="147"/>
                    <a:pt x="321" y="105"/>
                  </a:cubicBezTo>
                  <a:lnTo>
                    <a:pt x="331" y="105"/>
                  </a:lnTo>
                  <a:cubicBezTo>
                    <a:pt x="331" y="94"/>
                    <a:pt x="342" y="84"/>
                    <a:pt x="342" y="73"/>
                  </a:cubicBezTo>
                  <a:cubicBezTo>
                    <a:pt x="342" y="41"/>
                    <a:pt x="321" y="9"/>
                    <a:pt x="289" y="9"/>
                  </a:cubicBezTo>
                  <a:cubicBezTo>
                    <a:pt x="271" y="3"/>
                    <a:pt x="254" y="0"/>
                    <a:pt x="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5308974" y="5319251"/>
              <a:ext cx="44532" cy="45968"/>
            </a:xfrm>
            <a:custGeom>
              <a:avLst/>
              <a:gdLst/>
              <a:ahLst/>
              <a:cxnLst/>
              <a:rect l="l" t="t" r="r" b="b"/>
              <a:pathLst>
                <a:path w="395" h="414" extrusionOk="0">
                  <a:moveTo>
                    <a:pt x="339" y="0"/>
                  </a:moveTo>
                  <a:cubicBezTo>
                    <a:pt x="332" y="0"/>
                    <a:pt x="326" y="2"/>
                    <a:pt x="320" y="5"/>
                  </a:cubicBezTo>
                  <a:cubicBezTo>
                    <a:pt x="245" y="47"/>
                    <a:pt x="192" y="101"/>
                    <a:pt x="139" y="154"/>
                  </a:cubicBezTo>
                  <a:cubicBezTo>
                    <a:pt x="107" y="175"/>
                    <a:pt x="85" y="207"/>
                    <a:pt x="64" y="239"/>
                  </a:cubicBezTo>
                  <a:cubicBezTo>
                    <a:pt x="43" y="271"/>
                    <a:pt x="21" y="303"/>
                    <a:pt x="0" y="335"/>
                  </a:cubicBezTo>
                  <a:cubicBezTo>
                    <a:pt x="0" y="346"/>
                    <a:pt x="0" y="367"/>
                    <a:pt x="11" y="378"/>
                  </a:cubicBezTo>
                  <a:cubicBezTo>
                    <a:pt x="19" y="402"/>
                    <a:pt x="39" y="414"/>
                    <a:pt x="62" y="414"/>
                  </a:cubicBezTo>
                  <a:cubicBezTo>
                    <a:pt x="69" y="414"/>
                    <a:pt x="77" y="412"/>
                    <a:pt x="85" y="410"/>
                  </a:cubicBezTo>
                  <a:cubicBezTo>
                    <a:pt x="117" y="388"/>
                    <a:pt x="149" y="367"/>
                    <a:pt x="181" y="346"/>
                  </a:cubicBezTo>
                  <a:cubicBezTo>
                    <a:pt x="203" y="314"/>
                    <a:pt x="235" y="293"/>
                    <a:pt x="256" y="261"/>
                  </a:cubicBezTo>
                  <a:cubicBezTo>
                    <a:pt x="309" y="207"/>
                    <a:pt x="352" y="143"/>
                    <a:pt x="384" y="79"/>
                  </a:cubicBezTo>
                  <a:cubicBezTo>
                    <a:pt x="395" y="58"/>
                    <a:pt x="395" y="47"/>
                    <a:pt x="384" y="26"/>
                  </a:cubicBezTo>
                  <a:cubicBezTo>
                    <a:pt x="376" y="10"/>
                    <a:pt x="357" y="0"/>
                    <a:pt x="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5280111" y="5271063"/>
              <a:ext cx="42165" cy="41971"/>
            </a:xfrm>
            <a:custGeom>
              <a:avLst/>
              <a:gdLst/>
              <a:ahLst/>
              <a:cxnLst/>
              <a:rect l="l" t="t" r="r" b="b"/>
              <a:pathLst>
                <a:path w="374" h="378" extrusionOk="0">
                  <a:moveTo>
                    <a:pt x="316" y="0"/>
                  </a:moveTo>
                  <a:cubicBezTo>
                    <a:pt x="306" y="0"/>
                    <a:pt x="296" y="4"/>
                    <a:pt x="288" y="12"/>
                  </a:cubicBezTo>
                  <a:cubicBezTo>
                    <a:pt x="224" y="55"/>
                    <a:pt x="181" y="97"/>
                    <a:pt x="139" y="140"/>
                  </a:cubicBezTo>
                  <a:cubicBezTo>
                    <a:pt x="117" y="161"/>
                    <a:pt x="96" y="193"/>
                    <a:pt x="75" y="215"/>
                  </a:cubicBezTo>
                  <a:cubicBezTo>
                    <a:pt x="53" y="236"/>
                    <a:pt x="32" y="268"/>
                    <a:pt x="11" y="289"/>
                  </a:cubicBezTo>
                  <a:lnTo>
                    <a:pt x="11" y="300"/>
                  </a:lnTo>
                  <a:cubicBezTo>
                    <a:pt x="0" y="311"/>
                    <a:pt x="0" y="321"/>
                    <a:pt x="0" y="343"/>
                  </a:cubicBezTo>
                  <a:cubicBezTo>
                    <a:pt x="9" y="360"/>
                    <a:pt x="32" y="377"/>
                    <a:pt x="57" y="377"/>
                  </a:cubicBezTo>
                  <a:cubicBezTo>
                    <a:pt x="63" y="377"/>
                    <a:pt x="69" y="377"/>
                    <a:pt x="75" y="375"/>
                  </a:cubicBezTo>
                  <a:cubicBezTo>
                    <a:pt x="107" y="364"/>
                    <a:pt x="139" y="353"/>
                    <a:pt x="171" y="332"/>
                  </a:cubicBezTo>
                  <a:cubicBezTo>
                    <a:pt x="203" y="311"/>
                    <a:pt x="235" y="289"/>
                    <a:pt x="256" y="257"/>
                  </a:cubicBezTo>
                  <a:cubicBezTo>
                    <a:pt x="309" y="204"/>
                    <a:pt x="352" y="140"/>
                    <a:pt x="363" y="65"/>
                  </a:cubicBezTo>
                  <a:cubicBezTo>
                    <a:pt x="373" y="55"/>
                    <a:pt x="363" y="33"/>
                    <a:pt x="363" y="23"/>
                  </a:cubicBezTo>
                  <a:cubicBezTo>
                    <a:pt x="350" y="10"/>
                    <a:pt x="332" y="0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248769" y="5222209"/>
              <a:ext cx="51860" cy="44636"/>
            </a:xfrm>
            <a:custGeom>
              <a:avLst/>
              <a:gdLst/>
              <a:ahLst/>
              <a:cxnLst/>
              <a:rect l="l" t="t" r="r" b="b"/>
              <a:pathLst>
                <a:path w="460" h="402" extrusionOk="0">
                  <a:moveTo>
                    <a:pt x="408" y="0"/>
                  </a:moveTo>
                  <a:cubicBezTo>
                    <a:pt x="401" y="0"/>
                    <a:pt x="393" y="2"/>
                    <a:pt x="385" y="4"/>
                  </a:cubicBezTo>
                  <a:cubicBezTo>
                    <a:pt x="310" y="36"/>
                    <a:pt x="246" y="79"/>
                    <a:pt x="182" y="132"/>
                  </a:cubicBezTo>
                  <a:cubicBezTo>
                    <a:pt x="150" y="164"/>
                    <a:pt x="118" y="186"/>
                    <a:pt x="86" y="217"/>
                  </a:cubicBezTo>
                  <a:cubicBezTo>
                    <a:pt x="65" y="249"/>
                    <a:pt x="33" y="281"/>
                    <a:pt x="12" y="313"/>
                  </a:cubicBezTo>
                  <a:cubicBezTo>
                    <a:pt x="1" y="324"/>
                    <a:pt x="1" y="345"/>
                    <a:pt x="1" y="367"/>
                  </a:cubicBezTo>
                  <a:cubicBezTo>
                    <a:pt x="10" y="384"/>
                    <a:pt x="33" y="402"/>
                    <a:pt x="58" y="402"/>
                  </a:cubicBezTo>
                  <a:cubicBezTo>
                    <a:pt x="64" y="402"/>
                    <a:pt x="70" y="401"/>
                    <a:pt x="76" y="399"/>
                  </a:cubicBezTo>
                  <a:cubicBezTo>
                    <a:pt x="118" y="377"/>
                    <a:pt x="150" y="356"/>
                    <a:pt x="182" y="335"/>
                  </a:cubicBezTo>
                  <a:cubicBezTo>
                    <a:pt x="225" y="313"/>
                    <a:pt x="257" y="292"/>
                    <a:pt x="289" y="260"/>
                  </a:cubicBezTo>
                  <a:cubicBezTo>
                    <a:pt x="342" y="207"/>
                    <a:pt x="406" y="154"/>
                    <a:pt x="449" y="79"/>
                  </a:cubicBezTo>
                  <a:cubicBezTo>
                    <a:pt x="459" y="68"/>
                    <a:pt x="459" y="47"/>
                    <a:pt x="459" y="36"/>
                  </a:cubicBezTo>
                  <a:cubicBezTo>
                    <a:pt x="451" y="12"/>
                    <a:pt x="431" y="0"/>
                    <a:pt x="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34"/>
          <p:cNvGrpSpPr/>
          <p:nvPr/>
        </p:nvGrpSpPr>
        <p:grpSpPr>
          <a:xfrm>
            <a:off x="914415" y="4171357"/>
            <a:ext cx="1371608" cy="1906551"/>
            <a:chOff x="787400" y="3327013"/>
            <a:chExt cx="1828810" cy="2553987"/>
          </a:xfrm>
        </p:grpSpPr>
        <p:sp>
          <p:nvSpPr>
            <p:cNvPr id="306" name="Google Shape;306;p34"/>
            <p:cNvSpPr/>
            <p:nvPr/>
          </p:nvSpPr>
          <p:spPr>
            <a:xfrm>
              <a:off x="787400" y="3327013"/>
              <a:ext cx="1828810" cy="1995922"/>
            </a:xfrm>
            <a:custGeom>
              <a:avLst/>
              <a:gdLst/>
              <a:ahLst/>
              <a:cxnLst/>
              <a:rect l="l" t="t" r="r" b="b"/>
              <a:pathLst>
                <a:path w="21124" h="23115" extrusionOk="0">
                  <a:moveTo>
                    <a:pt x="8936" y="0"/>
                  </a:moveTo>
                  <a:cubicBezTo>
                    <a:pt x="8458" y="0"/>
                    <a:pt x="8005" y="226"/>
                    <a:pt x="7891" y="691"/>
                  </a:cubicBezTo>
                  <a:cubicBezTo>
                    <a:pt x="7731" y="1341"/>
                    <a:pt x="7368" y="2098"/>
                    <a:pt x="7336" y="2780"/>
                  </a:cubicBezTo>
                  <a:cubicBezTo>
                    <a:pt x="7240" y="2613"/>
                    <a:pt x="7063" y="2538"/>
                    <a:pt x="6874" y="2538"/>
                  </a:cubicBezTo>
                  <a:cubicBezTo>
                    <a:pt x="6643" y="2538"/>
                    <a:pt x="6394" y="2651"/>
                    <a:pt x="6259" y="2844"/>
                  </a:cubicBezTo>
                  <a:cubicBezTo>
                    <a:pt x="6025" y="3196"/>
                    <a:pt x="6046" y="3655"/>
                    <a:pt x="6131" y="4081"/>
                  </a:cubicBezTo>
                  <a:cubicBezTo>
                    <a:pt x="6206" y="4497"/>
                    <a:pt x="6334" y="4924"/>
                    <a:pt x="6249" y="5340"/>
                  </a:cubicBezTo>
                  <a:cubicBezTo>
                    <a:pt x="5947" y="5145"/>
                    <a:pt x="5542" y="4972"/>
                    <a:pt x="5199" y="4972"/>
                  </a:cubicBezTo>
                  <a:cubicBezTo>
                    <a:pt x="4960" y="4972"/>
                    <a:pt x="4751" y="5056"/>
                    <a:pt x="4628" y="5276"/>
                  </a:cubicBezTo>
                  <a:cubicBezTo>
                    <a:pt x="4543" y="5436"/>
                    <a:pt x="4532" y="5617"/>
                    <a:pt x="4532" y="5787"/>
                  </a:cubicBezTo>
                  <a:cubicBezTo>
                    <a:pt x="4532" y="6299"/>
                    <a:pt x="4574" y="6811"/>
                    <a:pt x="4670" y="7312"/>
                  </a:cubicBezTo>
                  <a:cubicBezTo>
                    <a:pt x="4545" y="7156"/>
                    <a:pt x="4364" y="7089"/>
                    <a:pt x="4173" y="7089"/>
                  </a:cubicBezTo>
                  <a:cubicBezTo>
                    <a:pt x="3828" y="7089"/>
                    <a:pt x="3450" y="7310"/>
                    <a:pt x="3306" y="7632"/>
                  </a:cubicBezTo>
                  <a:cubicBezTo>
                    <a:pt x="3071" y="8144"/>
                    <a:pt x="3231" y="8741"/>
                    <a:pt x="3455" y="9264"/>
                  </a:cubicBezTo>
                  <a:cubicBezTo>
                    <a:pt x="2975" y="9008"/>
                    <a:pt x="2485" y="8741"/>
                    <a:pt x="1951" y="8666"/>
                  </a:cubicBezTo>
                  <a:cubicBezTo>
                    <a:pt x="1865" y="8654"/>
                    <a:pt x="1776" y="8648"/>
                    <a:pt x="1687" y="8648"/>
                  </a:cubicBezTo>
                  <a:cubicBezTo>
                    <a:pt x="1228" y="8648"/>
                    <a:pt x="758" y="8812"/>
                    <a:pt x="491" y="9178"/>
                  </a:cubicBezTo>
                  <a:cubicBezTo>
                    <a:pt x="0" y="9850"/>
                    <a:pt x="373" y="10799"/>
                    <a:pt x="768" y="11545"/>
                  </a:cubicBezTo>
                  <a:cubicBezTo>
                    <a:pt x="1024" y="12047"/>
                    <a:pt x="1290" y="12548"/>
                    <a:pt x="1546" y="13049"/>
                  </a:cubicBezTo>
                  <a:cubicBezTo>
                    <a:pt x="1481" y="13023"/>
                    <a:pt x="1417" y="13012"/>
                    <a:pt x="1353" y="13012"/>
                  </a:cubicBezTo>
                  <a:cubicBezTo>
                    <a:pt x="913" y="13012"/>
                    <a:pt x="528" y="13575"/>
                    <a:pt x="640" y="14041"/>
                  </a:cubicBezTo>
                  <a:cubicBezTo>
                    <a:pt x="768" y="14574"/>
                    <a:pt x="1269" y="14936"/>
                    <a:pt x="1749" y="15203"/>
                  </a:cubicBezTo>
                  <a:cubicBezTo>
                    <a:pt x="1685" y="15176"/>
                    <a:pt x="1621" y="15163"/>
                    <a:pt x="1559" y="15163"/>
                  </a:cubicBezTo>
                  <a:cubicBezTo>
                    <a:pt x="1131" y="15163"/>
                    <a:pt x="767" y="15749"/>
                    <a:pt x="906" y="16205"/>
                  </a:cubicBezTo>
                  <a:cubicBezTo>
                    <a:pt x="1077" y="16738"/>
                    <a:pt x="1610" y="17048"/>
                    <a:pt x="2101" y="17293"/>
                  </a:cubicBezTo>
                  <a:cubicBezTo>
                    <a:pt x="3359" y="17933"/>
                    <a:pt x="4681" y="18508"/>
                    <a:pt x="5779" y="19393"/>
                  </a:cubicBezTo>
                  <a:cubicBezTo>
                    <a:pt x="6878" y="20289"/>
                    <a:pt x="7763" y="21697"/>
                    <a:pt x="7763" y="23115"/>
                  </a:cubicBezTo>
                  <a:lnTo>
                    <a:pt x="12071" y="21228"/>
                  </a:lnTo>
                  <a:cubicBezTo>
                    <a:pt x="13563" y="20566"/>
                    <a:pt x="15067" y="19916"/>
                    <a:pt x="16474" y="19095"/>
                  </a:cubicBezTo>
                  <a:cubicBezTo>
                    <a:pt x="18149" y="18125"/>
                    <a:pt x="19748" y="16866"/>
                    <a:pt x="20569" y="15128"/>
                  </a:cubicBezTo>
                  <a:cubicBezTo>
                    <a:pt x="20921" y="14393"/>
                    <a:pt x="21123" y="13550"/>
                    <a:pt x="20910" y="12772"/>
                  </a:cubicBezTo>
                  <a:cubicBezTo>
                    <a:pt x="20693" y="12017"/>
                    <a:pt x="20005" y="11362"/>
                    <a:pt x="19224" y="11362"/>
                  </a:cubicBezTo>
                  <a:cubicBezTo>
                    <a:pt x="19200" y="11362"/>
                    <a:pt x="19175" y="11363"/>
                    <a:pt x="19151" y="11364"/>
                  </a:cubicBezTo>
                  <a:cubicBezTo>
                    <a:pt x="19641" y="10980"/>
                    <a:pt x="19460" y="10117"/>
                    <a:pt x="18927" y="9818"/>
                  </a:cubicBezTo>
                  <a:cubicBezTo>
                    <a:pt x="18740" y="9715"/>
                    <a:pt x="18534" y="9669"/>
                    <a:pt x="18325" y="9669"/>
                  </a:cubicBezTo>
                  <a:cubicBezTo>
                    <a:pt x="17927" y="9669"/>
                    <a:pt x="17518" y="9837"/>
                    <a:pt x="17210" y="10095"/>
                  </a:cubicBezTo>
                  <a:cubicBezTo>
                    <a:pt x="17263" y="9626"/>
                    <a:pt x="17306" y="9157"/>
                    <a:pt x="17338" y="8677"/>
                  </a:cubicBezTo>
                  <a:cubicBezTo>
                    <a:pt x="17349" y="8485"/>
                    <a:pt x="17349" y="8261"/>
                    <a:pt x="17199" y="8133"/>
                  </a:cubicBezTo>
                  <a:cubicBezTo>
                    <a:pt x="17113" y="8070"/>
                    <a:pt x="17009" y="8054"/>
                    <a:pt x="16904" y="8054"/>
                  </a:cubicBezTo>
                  <a:cubicBezTo>
                    <a:pt x="16867" y="8054"/>
                    <a:pt x="16831" y="8056"/>
                    <a:pt x="16794" y="8059"/>
                  </a:cubicBezTo>
                  <a:cubicBezTo>
                    <a:pt x="16080" y="8101"/>
                    <a:pt x="15387" y="8315"/>
                    <a:pt x="14779" y="8666"/>
                  </a:cubicBezTo>
                  <a:cubicBezTo>
                    <a:pt x="14843" y="7739"/>
                    <a:pt x="14800" y="6800"/>
                    <a:pt x="14651" y="5873"/>
                  </a:cubicBezTo>
                  <a:cubicBezTo>
                    <a:pt x="14598" y="5564"/>
                    <a:pt x="14523" y="5233"/>
                    <a:pt x="14299" y="5020"/>
                  </a:cubicBezTo>
                  <a:cubicBezTo>
                    <a:pt x="14142" y="4872"/>
                    <a:pt x="13933" y="4807"/>
                    <a:pt x="13718" y="4807"/>
                  </a:cubicBezTo>
                  <a:cubicBezTo>
                    <a:pt x="13481" y="4807"/>
                    <a:pt x="13236" y="4886"/>
                    <a:pt x="13041" y="5020"/>
                  </a:cubicBezTo>
                  <a:cubicBezTo>
                    <a:pt x="12668" y="5276"/>
                    <a:pt x="12433" y="5681"/>
                    <a:pt x="12209" y="6075"/>
                  </a:cubicBezTo>
                  <a:cubicBezTo>
                    <a:pt x="11847" y="5500"/>
                    <a:pt x="11975" y="4753"/>
                    <a:pt x="11911" y="4081"/>
                  </a:cubicBezTo>
                  <a:cubicBezTo>
                    <a:pt x="11851" y="3445"/>
                    <a:pt x="11429" y="2715"/>
                    <a:pt x="10828" y="2715"/>
                  </a:cubicBezTo>
                  <a:cubicBezTo>
                    <a:pt x="10785" y="2715"/>
                    <a:pt x="10740" y="2719"/>
                    <a:pt x="10695" y="2727"/>
                  </a:cubicBezTo>
                  <a:cubicBezTo>
                    <a:pt x="10631" y="1885"/>
                    <a:pt x="10524" y="978"/>
                    <a:pt x="9938" y="392"/>
                  </a:cubicBezTo>
                  <a:cubicBezTo>
                    <a:pt x="9683" y="133"/>
                    <a:pt x="9302" y="0"/>
                    <a:pt x="8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1459391" y="3327703"/>
              <a:ext cx="1156815" cy="1995232"/>
            </a:xfrm>
            <a:custGeom>
              <a:avLst/>
              <a:gdLst/>
              <a:ahLst/>
              <a:cxnLst/>
              <a:rect l="l" t="t" r="r" b="b"/>
              <a:pathLst>
                <a:path w="13362" h="23107" extrusionOk="0">
                  <a:moveTo>
                    <a:pt x="1142" y="0"/>
                  </a:moveTo>
                  <a:cubicBezTo>
                    <a:pt x="1142" y="0"/>
                    <a:pt x="1216" y="213"/>
                    <a:pt x="1376" y="1013"/>
                  </a:cubicBezTo>
                  <a:cubicBezTo>
                    <a:pt x="1547" y="1823"/>
                    <a:pt x="1749" y="3231"/>
                    <a:pt x="1824" y="3988"/>
                  </a:cubicBezTo>
                  <a:cubicBezTo>
                    <a:pt x="1888" y="4734"/>
                    <a:pt x="2069" y="8328"/>
                    <a:pt x="2069" y="8328"/>
                  </a:cubicBezTo>
                  <a:lnTo>
                    <a:pt x="2112" y="11164"/>
                  </a:lnTo>
                  <a:lnTo>
                    <a:pt x="2101" y="14086"/>
                  </a:lnTo>
                  <a:cubicBezTo>
                    <a:pt x="2101" y="14086"/>
                    <a:pt x="2005" y="17274"/>
                    <a:pt x="1408" y="19130"/>
                  </a:cubicBezTo>
                  <a:cubicBezTo>
                    <a:pt x="800" y="20985"/>
                    <a:pt x="534" y="21838"/>
                    <a:pt x="534" y="21838"/>
                  </a:cubicBezTo>
                  <a:lnTo>
                    <a:pt x="1" y="23107"/>
                  </a:lnTo>
                  <a:lnTo>
                    <a:pt x="4309" y="21220"/>
                  </a:lnTo>
                  <a:cubicBezTo>
                    <a:pt x="5801" y="20558"/>
                    <a:pt x="7305" y="19908"/>
                    <a:pt x="8712" y="19087"/>
                  </a:cubicBezTo>
                  <a:cubicBezTo>
                    <a:pt x="10387" y="18117"/>
                    <a:pt x="11986" y="16858"/>
                    <a:pt x="12807" y="15120"/>
                  </a:cubicBezTo>
                  <a:cubicBezTo>
                    <a:pt x="13159" y="14385"/>
                    <a:pt x="13361" y="13542"/>
                    <a:pt x="13148" y="12764"/>
                  </a:cubicBezTo>
                  <a:cubicBezTo>
                    <a:pt x="12931" y="12009"/>
                    <a:pt x="12243" y="11354"/>
                    <a:pt x="11462" y="11354"/>
                  </a:cubicBezTo>
                  <a:cubicBezTo>
                    <a:pt x="11438" y="11354"/>
                    <a:pt x="11413" y="11355"/>
                    <a:pt x="11389" y="11356"/>
                  </a:cubicBezTo>
                  <a:cubicBezTo>
                    <a:pt x="11879" y="10972"/>
                    <a:pt x="11698" y="10109"/>
                    <a:pt x="11165" y="9810"/>
                  </a:cubicBezTo>
                  <a:cubicBezTo>
                    <a:pt x="10978" y="9707"/>
                    <a:pt x="10772" y="9661"/>
                    <a:pt x="10563" y="9661"/>
                  </a:cubicBezTo>
                  <a:cubicBezTo>
                    <a:pt x="10165" y="9661"/>
                    <a:pt x="9756" y="9829"/>
                    <a:pt x="9448" y="10087"/>
                  </a:cubicBezTo>
                  <a:cubicBezTo>
                    <a:pt x="9501" y="9618"/>
                    <a:pt x="9544" y="9149"/>
                    <a:pt x="9576" y="8669"/>
                  </a:cubicBezTo>
                  <a:cubicBezTo>
                    <a:pt x="9587" y="8477"/>
                    <a:pt x="9587" y="8253"/>
                    <a:pt x="9437" y="8125"/>
                  </a:cubicBezTo>
                  <a:cubicBezTo>
                    <a:pt x="9351" y="8062"/>
                    <a:pt x="9247" y="8046"/>
                    <a:pt x="9142" y="8046"/>
                  </a:cubicBezTo>
                  <a:cubicBezTo>
                    <a:pt x="9105" y="8046"/>
                    <a:pt x="9069" y="8048"/>
                    <a:pt x="9032" y="8051"/>
                  </a:cubicBezTo>
                  <a:cubicBezTo>
                    <a:pt x="8318" y="8093"/>
                    <a:pt x="7625" y="8307"/>
                    <a:pt x="7017" y="8658"/>
                  </a:cubicBezTo>
                  <a:cubicBezTo>
                    <a:pt x="7081" y="7731"/>
                    <a:pt x="7038" y="6792"/>
                    <a:pt x="6889" y="5865"/>
                  </a:cubicBezTo>
                  <a:cubicBezTo>
                    <a:pt x="6836" y="5556"/>
                    <a:pt x="6761" y="5225"/>
                    <a:pt x="6537" y="5012"/>
                  </a:cubicBezTo>
                  <a:cubicBezTo>
                    <a:pt x="6380" y="4864"/>
                    <a:pt x="6171" y="4799"/>
                    <a:pt x="5956" y="4799"/>
                  </a:cubicBezTo>
                  <a:cubicBezTo>
                    <a:pt x="5719" y="4799"/>
                    <a:pt x="5474" y="4878"/>
                    <a:pt x="5279" y="5012"/>
                  </a:cubicBezTo>
                  <a:cubicBezTo>
                    <a:pt x="4906" y="5268"/>
                    <a:pt x="4671" y="5673"/>
                    <a:pt x="4447" y="6067"/>
                  </a:cubicBezTo>
                  <a:cubicBezTo>
                    <a:pt x="4085" y="5492"/>
                    <a:pt x="4213" y="4745"/>
                    <a:pt x="4149" y="4073"/>
                  </a:cubicBezTo>
                  <a:cubicBezTo>
                    <a:pt x="4089" y="3437"/>
                    <a:pt x="3667" y="2707"/>
                    <a:pt x="3066" y="2707"/>
                  </a:cubicBezTo>
                  <a:cubicBezTo>
                    <a:pt x="3023" y="2707"/>
                    <a:pt x="2978" y="2711"/>
                    <a:pt x="2933" y="2719"/>
                  </a:cubicBezTo>
                  <a:cubicBezTo>
                    <a:pt x="2869" y="1877"/>
                    <a:pt x="2762" y="970"/>
                    <a:pt x="2176" y="384"/>
                  </a:cubicBezTo>
                  <a:cubicBezTo>
                    <a:pt x="1963" y="171"/>
                    <a:pt x="1664" y="43"/>
                    <a:pt x="1366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923062" y="3345836"/>
              <a:ext cx="1647869" cy="2535163"/>
            </a:xfrm>
            <a:custGeom>
              <a:avLst/>
              <a:gdLst/>
              <a:ahLst/>
              <a:cxnLst/>
              <a:rect l="l" t="t" r="r" b="b"/>
              <a:pathLst>
                <a:path w="19034" h="29360" extrusionOk="0">
                  <a:moveTo>
                    <a:pt x="7424" y="1"/>
                  </a:moveTo>
                  <a:cubicBezTo>
                    <a:pt x="7420" y="1"/>
                    <a:pt x="7415" y="1"/>
                    <a:pt x="7411" y="3"/>
                  </a:cubicBezTo>
                  <a:cubicBezTo>
                    <a:pt x="7379" y="3"/>
                    <a:pt x="7369" y="35"/>
                    <a:pt x="7369" y="57"/>
                  </a:cubicBezTo>
                  <a:cubicBezTo>
                    <a:pt x="7880" y="2413"/>
                    <a:pt x="8083" y="4823"/>
                    <a:pt x="8168" y="7233"/>
                  </a:cubicBezTo>
                  <a:lnTo>
                    <a:pt x="8040" y="6870"/>
                  </a:lnTo>
                  <a:lnTo>
                    <a:pt x="7880" y="6518"/>
                  </a:lnTo>
                  <a:cubicBezTo>
                    <a:pt x="7646" y="6071"/>
                    <a:pt x="7369" y="5644"/>
                    <a:pt x="7091" y="5228"/>
                  </a:cubicBezTo>
                  <a:cubicBezTo>
                    <a:pt x="6804" y="4812"/>
                    <a:pt x="6526" y="4397"/>
                    <a:pt x="6292" y="3959"/>
                  </a:cubicBezTo>
                  <a:cubicBezTo>
                    <a:pt x="6068" y="3522"/>
                    <a:pt x="5887" y="3053"/>
                    <a:pt x="5823" y="2562"/>
                  </a:cubicBezTo>
                  <a:lnTo>
                    <a:pt x="5823" y="2552"/>
                  </a:lnTo>
                  <a:cubicBezTo>
                    <a:pt x="5812" y="2530"/>
                    <a:pt x="5791" y="2509"/>
                    <a:pt x="5759" y="2509"/>
                  </a:cubicBezTo>
                  <a:cubicBezTo>
                    <a:pt x="5737" y="2520"/>
                    <a:pt x="5716" y="2541"/>
                    <a:pt x="5727" y="2573"/>
                  </a:cubicBezTo>
                  <a:lnTo>
                    <a:pt x="5780" y="2946"/>
                  </a:lnTo>
                  <a:lnTo>
                    <a:pt x="5876" y="3320"/>
                  </a:lnTo>
                  <a:lnTo>
                    <a:pt x="6004" y="3682"/>
                  </a:lnTo>
                  <a:lnTo>
                    <a:pt x="6164" y="4023"/>
                  </a:lnTo>
                  <a:cubicBezTo>
                    <a:pt x="6388" y="4482"/>
                    <a:pt x="6665" y="4908"/>
                    <a:pt x="6942" y="5324"/>
                  </a:cubicBezTo>
                  <a:cubicBezTo>
                    <a:pt x="7230" y="5740"/>
                    <a:pt x="7507" y="6156"/>
                    <a:pt x="7742" y="6593"/>
                  </a:cubicBezTo>
                  <a:cubicBezTo>
                    <a:pt x="7944" y="6988"/>
                    <a:pt x="8104" y="7404"/>
                    <a:pt x="8190" y="7841"/>
                  </a:cubicBezTo>
                  <a:cubicBezTo>
                    <a:pt x="8211" y="9024"/>
                    <a:pt x="8222" y="10197"/>
                    <a:pt x="8222" y="11381"/>
                  </a:cubicBezTo>
                  <a:cubicBezTo>
                    <a:pt x="8232" y="11551"/>
                    <a:pt x="8232" y="11722"/>
                    <a:pt x="8232" y="11893"/>
                  </a:cubicBezTo>
                  <a:cubicBezTo>
                    <a:pt x="8211" y="11775"/>
                    <a:pt x="8179" y="11658"/>
                    <a:pt x="8158" y="11541"/>
                  </a:cubicBezTo>
                  <a:cubicBezTo>
                    <a:pt x="8062" y="11200"/>
                    <a:pt x="7944" y="10858"/>
                    <a:pt x="7806" y="10538"/>
                  </a:cubicBezTo>
                  <a:cubicBezTo>
                    <a:pt x="7529" y="9877"/>
                    <a:pt x="7166" y="9270"/>
                    <a:pt x="6761" y="8683"/>
                  </a:cubicBezTo>
                  <a:cubicBezTo>
                    <a:pt x="6569" y="8395"/>
                    <a:pt x="6356" y="8107"/>
                    <a:pt x="6142" y="7830"/>
                  </a:cubicBezTo>
                  <a:cubicBezTo>
                    <a:pt x="5918" y="7553"/>
                    <a:pt x="5705" y="7276"/>
                    <a:pt x="5492" y="6998"/>
                  </a:cubicBezTo>
                  <a:cubicBezTo>
                    <a:pt x="5289" y="6721"/>
                    <a:pt x="5097" y="6423"/>
                    <a:pt x="4948" y="6113"/>
                  </a:cubicBezTo>
                  <a:cubicBezTo>
                    <a:pt x="4884" y="5953"/>
                    <a:pt x="4820" y="5793"/>
                    <a:pt x="4778" y="5623"/>
                  </a:cubicBezTo>
                  <a:cubicBezTo>
                    <a:pt x="4746" y="5463"/>
                    <a:pt x="4724" y="5292"/>
                    <a:pt x="4724" y="5122"/>
                  </a:cubicBezTo>
                  <a:lnTo>
                    <a:pt x="4724" y="5111"/>
                  </a:lnTo>
                  <a:cubicBezTo>
                    <a:pt x="4724" y="5090"/>
                    <a:pt x="4703" y="5068"/>
                    <a:pt x="4682" y="5068"/>
                  </a:cubicBezTo>
                  <a:cubicBezTo>
                    <a:pt x="4650" y="5068"/>
                    <a:pt x="4628" y="5090"/>
                    <a:pt x="4628" y="5111"/>
                  </a:cubicBezTo>
                  <a:cubicBezTo>
                    <a:pt x="4618" y="5292"/>
                    <a:pt x="4639" y="5473"/>
                    <a:pt x="4671" y="5655"/>
                  </a:cubicBezTo>
                  <a:cubicBezTo>
                    <a:pt x="4703" y="5825"/>
                    <a:pt x="4767" y="5996"/>
                    <a:pt x="4831" y="6167"/>
                  </a:cubicBezTo>
                  <a:cubicBezTo>
                    <a:pt x="4969" y="6497"/>
                    <a:pt x="5161" y="6796"/>
                    <a:pt x="5364" y="7084"/>
                  </a:cubicBezTo>
                  <a:cubicBezTo>
                    <a:pt x="5577" y="7382"/>
                    <a:pt x="5801" y="7649"/>
                    <a:pt x="6004" y="7926"/>
                  </a:cubicBezTo>
                  <a:cubicBezTo>
                    <a:pt x="6217" y="8214"/>
                    <a:pt x="6430" y="8491"/>
                    <a:pt x="6622" y="8779"/>
                  </a:cubicBezTo>
                  <a:cubicBezTo>
                    <a:pt x="6825" y="9067"/>
                    <a:pt x="7017" y="9366"/>
                    <a:pt x="7187" y="9664"/>
                  </a:cubicBezTo>
                  <a:cubicBezTo>
                    <a:pt x="7358" y="9973"/>
                    <a:pt x="7518" y="10283"/>
                    <a:pt x="7667" y="10592"/>
                  </a:cubicBezTo>
                  <a:cubicBezTo>
                    <a:pt x="7806" y="10912"/>
                    <a:pt x="7923" y="11242"/>
                    <a:pt x="8019" y="11573"/>
                  </a:cubicBezTo>
                  <a:cubicBezTo>
                    <a:pt x="8115" y="11914"/>
                    <a:pt x="8179" y="12255"/>
                    <a:pt x="8222" y="12596"/>
                  </a:cubicBezTo>
                  <a:lnTo>
                    <a:pt x="8222" y="12607"/>
                  </a:lnTo>
                  <a:cubicBezTo>
                    <a:pt x="8222" y="12607"/>
                    <a:pt x="8222" y="12618"/>
                    <a:pt x="8232" y="12628"/>
                  </a:cubicBezTo>
                  <a:cubicBezTo>
                    <a:pt x="8222" y="13481"/>
                    <a:pt x="8211" y="14324"/>
                    <a:pt x="8147" y="15177"/>
                  </a:cubicBezTo>
                  <a:cubicBezTo>
                    <a:pt x="8115" y="15678"/>
                    <a:pt x="8062" y="16190"/>
                    <a:pt x="7987" y="16691"/>
                  </a:cubicBezTo>
                  <a:cubicBezTo>
                    <a:pt x="7966" y="16446"/>
                    <a:pt x="7934" y="16201"/>
                    <a:pt x="7891" y="15966"/>
                  </a:cubicBezTo>
                  <a:cubicBezTo>
                    <a:pt x="7817" y="15486"/>
                    <a:pt x="7689" y="15028"/>
                    <a:pt x="7550" y="14569"/>
                  </a:cubicBezTo>
                  <a:cubicBezTo>
                    <a:pt x="7401" y="14111"/>
                    <a:pt x="7230" y="13673"/>
                    <a:pt x="7027" y="13236"/>
                  </a:cubicBezTo>
                  <a:cubicBezTo>
                    <a:pt x="6825" y="12799"/>
                    <a:pt x="6601" y="12383"/>
                    <a:pt x="6345" y="11967"/>
                  </a:cubicBezTo>
                  <a:cubicBezTo>
                    <a:pt x="6089" y="11562"/>
                    <a:pt x="5823" y="11168"/>
                    <a:pt x="5524" y="10794"/>
                  </a:cubicBezTo>
                  <a:cubicBezTo>
                    <a:pt x="5225" y="10421"/>
                    <a:pt x="4916" y="10059"/>
                    <a:pt x="4618" y="9696"/>
                  </a:cubicBezTo>
                  <a:cubicBezTo>
                    <a:pt x="4319" y="9323"/>
                    <a:pt x="4031" y="8950"/>
                    <a:pt x="3797" y="8544"/>
                  </a:cubicBezTo>
                  <a:cubicBezTo>
                    <a:pt x="3551" y="8150"/>
                    <a:pt x="3359" y="7713"/>
                    <a:pt x="3263" y="7254"/>
                  </a:cubicBezTo>
                  <a:cubicBezTo>
                    <a:pt x="3253" y="7222"/>
                    <a:pt x="3231" y="7212"/>
                    <a:pt x="3199" y="7212"/>
                  </a:cubicBezTo>
                  <a:cubicBezTo>
                    <a:pt x="3178" y="7222"/>
                    <a:pt x="3157" y="7244"/>
                    <a:pt x="3167" y="7276"/>
                  </a:cubicBezTo>
                  <a:cubicBezTo>
                    <a:pt x="3253" y="7745"/>
                    <a:pt x="3434" y="8193"/>
                    <a:pt x="3679" y="8608"/>
                  </a:cubicBezTo>
                  <a:cubicBezTo>
                    <a:pt x="3914" y="9035"/>
                    <a:pt x="4212" y="9408"/>
                    <a:pt x="4500" y="9781"/>
                  </a:cubicBezTo>
                  <a:cubicBezTo>
                    <a:pt x="4799" y="10155"/>
                    <a:pt x="5108" y="10517"/>
                    <a:pt x="5396" y="10890"/>
                  </a:cubicBezTo>
                  <a:cubicBezTo>
                    <a:pt x="5684" y="11264"/>
                    <a:pt x="5950" y="11658"/>
                    <a:pt x="6196" y="12063"/>
                  </a:cubicBezTo>
                  <a:cubicBezTo>
                    <a:pt x="6452" y="12458"/>
                    <a:pt x="6676" y="12874"/>
                    <a:pt x="6878" y="13300"/>
                  </a:cubicBezTo>
                  <a:cubicBezTo>
                    <a:pt x="7081" y="13727"/>
                    <a:pt x="7262" y="14164"/>
                    <a:pt x="7411" y="14612"/>
                  </a:cubicBezTo>
                  <a:cubicBezTo>
                    <a:pt x="7689" y="15454"/>
                    <a:pt x="7859" y="16328"/>
                    <a:pt x="7902" y="17213"/>
                  </a:cubicBezTo>
                  <a:cubicBezTo>
                    <a:pt x="7806" y="17725"/>
                    <a:pt x="7699" y="18226"/>
                    <a:pt x="7571" y="18728"/>
                  </a:cubicBezTo>
                  <a:cubicBezTo>
                    <a:pt x="7529" y="18365"/>
                    <a:pt x="7475" y="18013"/>
                    <a:pt x="7401" y="17651"/>
                  </a:cubicBezTo>
                  <a:cubicBezTo>
                    <a:pt x="7305" y="17171"/>
                    <a:pt x="7166" y="16702"/>
                    <a:pt x="7006" y="16232"/>
                  </a:cubicBezTo>
                  <a:cubicBezTo>
                    <a:pt x="6686" y="15305"/>
                    <a:pt x="6270" y="14409"/>
                    <a:pt x="5727" y="13577"/>
                  </a:cubicBezTo>
                  <a:cubicBezTo>
                    <a:pt x="5460" y="13162"/>
                    <a:pt x="5161" y="12778"/>
                    <a:pt x="4831" y="12404"/>
                  </a:cubicBezTo>
                  <a:cubicBezTo>
                    <a:pt x="4511" y="12031"/>
                    <a:pt x="4148" y="11690"/>
                    <a:pt x="3797" y="11349"/>
                  </a:cubicBezTo>
                  <a:cubicBezTo>
                    <a:pt x="3455" y="11008"/>
                    <a:pt x="3103" y="10666"/>
                    <a:pt x="2794" y="10293"/>
                  </a:cubicBezTo>
                  <a:cubicBezTo>
                    <a:pt x="2485" y="9920"/>
                    <a:pt x="2218" y="9515"/>
                    <a:pt x="2037" y="9067"/>
                  </a:cubicBezTo>
                  <a:cubicBezTo>
                    <a:pt x="2029" y="9051"/>
                    <a:pt x="2010" y="9041"/>
                    <a:pt x="1992" y="9041"/>
                  </a:cubicBezTo>
                  <a:cubicBezTo>
                    <a:pt x="1985" y="9041"/>
                    <a:pt x="1979" y="9043"/>
                    <a:pt x="1973" y="9046"/>
                  </a:cubicBezTo>
                  <a:cubicBezTo>
                    <a:pt x="1941" y="9056"/>
                    <a:pt x="1931" y="9078"/>
                    <a:pt x="1941" y="9110"/>
                  </a:cubicBezTo>
                  <a:cubicBezTo>
                    <a:pt x="2037" y="9334"/>
                    <a:pt x="2144" y="9557"/>
                    <a:pt x="2272" y="9771"/>
                  </a:cubicBezTo>
                  <a:cubicBezTo>
                    <a:pt x="2400" y="9984"/>
                    <a:pt x="2538" y="10187"/>
                    <a:pt x="2698" y="10378"/>
                  </a:cubicBezTo>
                  <a:cubicBezTo>
                    <a:pt x="3007" y="10762"/>
                    <a:pt x="3349" y="11114"/>
                    <a:pt x="3701" y="11455"/>
                  </a:cubicBezTo>
                  <a:cubicBezTo>
                    <a:pt x="4042" y="11807"/>
                    <a:pt x="4394" y="12138"/>
                    <a:pt x="4714" y="12511"/>
                  </a:cubicBezTo>
                  <a:cubicBezTo>
                    <a:pt x="5033" y="12874"/>
                    <a:pt x="5332" y="13258"/>
                    <a:pt x="5588" y="13673"/>
                  </a:cubicBezTo>
                  <a:cubicBezTo>
                    <a:pt x="6633" y="15273"/>
                    <a:pt x="7273" y="17128"/>
                    <a:pt x="7497" y="19037"/>
                  </a:cubicBezTo>
                  <a:cubicBezTo>
                    <a:pt x="7411" y="19367"/>
                    <a:pt x="7305" y="19709"/>
                    <a:pt x="7198" y="20039"/>
                  </a:cubicBezTo>
                  <a:cubicBezTo>
                    <a:pt x="7113" y="19677"/>
                    <a:pt x="7006" y="19314"/>
                    <a:pt x="6878" y="18962"/>
                  </a:cubicBezTo>
                  <a:cubicBezTo>
                    <a:pt x="6718" y="18536"/>
                    <a:pt x="6526" y="18131"/>
                    <a:pt x="6313" y="17725"/>
                  </a:cubicBezTo>
                  <a:cubicBezTo>
                    <a:pt x="5876" y="16936"/>
                    <a:pt x="5311" y="16211"/>
                    <a:pt x="4618" y="15614"/>
                  </a:cubicBezTo>
                  <a:cubicBezTo>
                    <a:pt x="3925" y="15028"/>
                    <a:pt x="3114" y="14580"/>
                    <a:pt x="2240" y="14324"/>
                  </a:cubicBezTo>
                  <a:cubicBezTo>
                    <a:pt x="1813" y="14196"/>
                    <a:pt x="1376" y="14100"/>
                    <a:pt x="1003" y="13876"/>
                  </a:cubicBezTo>
                  <a:cubicBezTo>
                    <a:pt x="619" y="13652"/>
                    <a:pt x="310" y="13321"/>
                    <a:pt x="107" y="12938"/>
                  </a:cubicBezTo>
                  <a:cubicBezTo>
                    <a:pt x="99" y="12922"/>
                    <a:pt x="80" y="12912"/>
                    <a:pt x="62" y="12912"/>
                  </a:cubicBezTo>
                  <a:cubicBezTo>
                    <a:pt x="55" y="12912"/>
                    <a:pt x="49" y="12913"/>
                    <a:pt x="43" y="12916"/>
                  </a:cubicBezTo>
                  <a:cubicBezTo>
                    <a:pt x="11" y="12927"/>
                    <a:pt x="1" y="12959"/>
                    <a:pt x="22" y="12980"/>
                  </a:cubicBezTo>
                  <a:cubicBezTo>
                    <a:pt x="224" y="13385"/>
                    <a:pt x="534" y="13748"/>
                    <a:pt x="928" y="13983"/>
                  </a:cubicBezTo>
                  <a:cubicBezTo>
                    <a:pt x="1333" y="14228"/>
                    <a:pt x="1781" y="14334"/>
                    <a:pt x="2208" y="14462"/>
                  </a:cubicBezTo>
                  <a:cubicBezTo>
                    <a:pt x="3061" y="14718"/>
                    <a:pt x="3839" y="15166"/>
                    <a:pt x="4511" y="15742"/>
                  </a:cubicBezTo>
                  <a:cubicBezTo>
                    <a:pt x="5183" y="16318"/>
                    <a:pt x="5748" y="17032"/>
                    <a:pt x="6185" y="17800"/>
                  </a:cubicBezTo>
                  <a:cubicBezTo>
                    <a:pt x="6398" y="18194"/>
                    <a:pt x="6590" y="18600"/>
                    <a:pt x="6750" y="19016"/>
                  </a:cubicBezTo>
                  <a:cubicBezTo>
                    <a:pt x="6910" y="19410"/>
                    <a:pt x="7038" y="19826"/>
                    <a:pt x="7145" y="20242"/>
                  </a:cubicBezTo>
                  <a:cubicBezTo>
                    <a:pt x="6921" y="20935"/>
                    <a:pt x="6665" y="21607"/>
                    <a:pt x="6398" y="22278"/>
                  </a:cubicBezTo>
                  <a:cubicBezTo>
                    <a:pt x="6377" y="21927"/>
                    <a:pt x="6334" y="21575"/>
                    <a:pt x="6260" y="21223"/>
                  </a:cubicBezTo>
                  <a:cubicBezTo>
                    <a:pt x="6164" y="20796"/>
                    <a:pt x="6014" y="20380"/>
                    <a:pt x="5844" y="19975"/>
                  </a:cubicBezTo>
                  <a:cubicBezTo>
                    <a:pt x="5492" y="19175"/>
                    <a:pt x="5012" y="18429"/>
                    <a:pt x="4415" y="17779"/>
                  </a:cubicBezTo>
                  <a:cubicBezTo>
                    <a:pt x="3829" y="17139"/>
                    <a:pt x="3146" y="16584"/>
                    <a:pt x="2410" y="16105"/>
                  </a:cubicBezTo>
                  <a:cubicBezTo>
                    <a:pt x="2037" y="15870"/>
                    <a:pt x="1664" y="15657"/>
                    <a:pt x="1269" y="15454"/>
                  </a:cubicBezTo>
                  <a:cubicBezTo>
                    <a:pt x="886" y="15262"/>
                    <a:pt x="480" y="15092"/>
                    <a:pt x="75" y="14932"/>
                  </a:cubicBezTo>
                  <a:cubicBezTo>
                    <a:pt x="69" y="14929"/>
                    <a:pt x="63" y="14927"/>
                    <a:pt x="56" y="14927"/>
                  </a:cubicBezTo>
                  <a:cubicBezTo>
                    <a:pt x="38" y="14927"/>
                    <a:pt x="19" y="14937"/>
                    <a:pt x="11" y="14953"/>
                  </a:cubicBezTo>
                  <a:cubicBezTo>
                    <a:pt x="1" y="14985"/>
                    <a:pt x="22" y="15006"/>
                    <a:pt x="43" y="15017"/>
                  </a:cubicBezTo>
                  <a:cubicBezTo>
                    <a:pt x="438" y="15188"/>
                    <a:pt x="832" y="15369"/>
                    <a:pt x="1216" y="15571"/>
                  </a:cubicBezTo>
                  <a:cubicBezTo>
                    <a:pt x="1600" y="15774"/>
                    <a:pt x="1973" y="15998"/>
                    <a:pt x="2325" y="16232"/>
                  </a:cubicBezTo>
                  <a:cubicBezTo>
                    <a:pt x="3050" y="16702"/>
                    <a:pt x="3722" y="17256"/>
                    <a:pt x="4298" y="17896"/>
                  </a:cubicBezTo>
                  <a:cubicBezTo>
                    <a:pt x="4874" y="18536"/>
                    <a:pt x="5353" y="19250"/>
                    <a:pt x="5705" y="20039"/>
                  </a:cubicBezTo>
                  <a:cubicBezTo>
                    <a:pt x="5876" y="20434"/>
                    <a:pt x="6025" y="20839"/>
                    <a:pt x="6121" y="21255"/>
                  </a:cubicBezTo>
                  <a:cubicBezTo>
                    <a:pt x="6228" y="21671"/>
                    <a:pt x="6281" y="22097"/>
                    <a:pt x="6302" y="22524"/>
                  </a:cubicBezTo>
                  <a:cubicBezTo>
                    <a:pt x="5823" y="23675"/>
                    <a:pt x="5289" y="24806"/>
                    <a:pt x="4724" y="25925"/>
                  </a:cubicBezTo>
                  <a:cubicBezTo>
                    <a:pt x="4148" y="27055"/>
                    <a:pt x="3551" y="28164"/>
                    <a:pt x="2954" y="29284"/>
                  </a:cubicBezTo>
                  <a:cubicBezTo>
                    <a:pt x="2933" y="29305"/>
                    <a:pt x="2944" y="29337"/>
                    <a:pt x="2976" y="29348"/>
                  </a:cubicBezTo>
                  <a:cubicBezTo>
                    <a:pt x="2983" y="29356"/>
                    <a:pt x="2992" y="29359"/>
                    <a:pt x="3001" y="29359"/>
                  </a:cubicBezTo>
                  <a:cubicBezTo>
                    <a:pt x="3017" y="29359"/>
                    <a:pt x="3033" y="29347"/>
                    <a:pt x="3039" y="29327"/>
                  </a:cubicBezTo>
                  <a:cubicBezTo>
                    <a:pt x="3658" y="28218"/>
                    <a:pt x="4266" y="27109"/>
                    <a:pt x="4842" y="25989"/>
                  </a:cubicBezTo>
                  <a:cubicBezTo>
                    <a:pt x="5428" y="24859"/>
                    <a:pt x="5972" y="23718"/>
                    <a:pt x="6452" y="22545"/>
                  </a:cubicBezTo>
                  <a:cubicBezTo>
                    <a:pt x="6516" y="22396"/>
                    <a:pt x="6580" y="22246"/>
                    <a:pt x="6644" y="22087"/>
                  </a:cubicBezTo>
                  <a:cubicBezTo>
                    <a:pt x="6899" y="21585"/>
                    <a:pt x="7241" y="21116"/>
                    <a:pt x="7625" y="20700"/>
                  </a:cubicBezTo>
                  <a:cubicBezTo>
                    <a:pt x="8104" y="20178"/>
                    <a:pt x="8670" y="19719"/>
                    <a:pt x="9245" y="19303"/>
                  </a:cubicBezTo>
                  <a:cubicBezTo>
                    <a:pt x="10429" y="18472"/>
                    <a:pt x="11794" y="17981"/>
                    <a:pt x="13169" y="17555"/>
                  </a:cubicBezTo>
                  <a:cubicBezTo>
                    <a:pt x="13852" y="17331"/>
                    <a:pt x="14545" y="17118"/>
                    <a:pt x="15217" y="16862"/>
                  </a:cubicBezTo>
                  <a:cubicBezTo>
                    <a:pt x="15899" y="16595"/>
                    <a:pt x="16560" y="16275"/>
                    <a:pt x="17147" y="15838"/>
                  </a:cubicBezTo>
                  <a:cubicBezTo>
                    <a:pt x="17733" y="15411"/>
                    <a:pt x="18256" y="14868"/>
                    <a:pt x="18607" y="14217"/>
                  </a:cubicBezTo>
                  <a:cubicBezTo>
                    <a:pt x="18778" y="13897"/>
                    <a:pt x="18906" y="13545"/>
                    <a:pt x="18970" y="13183"/>
                  </a:cubicBezTo>
                  <a:cubicBezTo>
                    <a:pt x="19034" y="12820"/>
                    <a:pt x="19023" y="12447"/>
                    <a:pt x="18927" y="12085"/>
                  </a:cubicBezTo>
                  <a:cubicBezTo>
                    <a:pt x="18917" y="12063"/>
                    <a:pt x="18895" y="12053"/>
                    <a:pt x="18863" y="12053"/>
                  </a:cubicBezTo>
                  <a:cubicBezTo>
                    <a:pt x="18842" y="12063"/>
                    <a:pt x="18821" y="12085"/>
                    <a:pt x="18831" y="12117"/>
                  </a:cubicBezTo>
                  <a:cubicBezTo>
                    <a:pt x="18917" y="12458"/>
                    <a:pt x="18917" y="12820"/>
                    <a:pt x="18853" y="13162"/>
                  </a:cubicBezTo>
                  <a:cubicBezTo>
                    <a:pt x="18789" y="13513"/>
                    <a:pt x="18661" y="13844"/>
                    <a:pt x="18490" y="14164"/>
                  </a:cubicBezTo>
                  <a:cubicBezTo>
                    <a:pt x="18149" y="14782"/>
                    <a:pt x="17637" y="15305"/>
                    <a:pt x="17061" y="15721"/>
                  </a:cubicBezTo>
                  <a:cubicBezTo>
                    <a:pt x="16486" y="16137"/>
                    <a:pt x="15835" y="16456"/>
                    <a:pt x="15163" y="16712"/>
                  </a:cubicBezTo>
                  <a:cubicBezTo>
                    <a:pt x="14492" y="16968"/>
                    <a:pt x="13809" y="17171"/>
                    <a:pt x="13116" y="17395"/>
                  </a:cubicBezTo>
                  <a:cubicBezTo>
                    <a:pt x="11740" y="17832"/>
                    <a:pt x="10354" y="18333"/>
                    <a:pt x="9160" y="19175"/>
                  </a:cubicBezTo>
                  <a:cubicBezTo>
                    <a:pt x="8574" y="19602"/>
                    <a:pt x="8008" y="20071"/>
                    <a:pt x="7518" y="20604"/>
                  </a:cubicBezTo>
                  <a:cubicBezTo>
                    <a:pt x="7294" y="20860"/>
                    <a:pt x="7091" y="21127"/>
                    <a:pt x="6899" y="21404"/>
                  </a:cubicBezTo>
                  <a:cubicBezTo>
                    <a:pt x="7187" y="20626"/>
                    <a:pt x="7443" y="19837"/>
                    <a:pt x="7667" y="19037"/>
                  </a:cubicBezTo>
                  <a:cubicBezTo>
                    <a:pt x="8136" y="18077"/>
                    <a:pt x="8819" y="17235"/>
                    <a:pt x="9661" y="16584"/>
                  </a:cubicBezTo>
                  <a:cubicBezTo>
                    <a:pt x="10525" y="15913"/>
                    <a:pt x="11559" y="15454"/>
                    <a:pt x="12626" y="15198"/>
                  </a:cubicBezTo>
                  <a:cubicBezTo>
                    <a:pt x="13169" y="15070"/>
                    <a:pt x="13713" y="14953"/>
                    <a:pt x="14246" y="14750"/>
                  </a:cubicBezTo>
                  <a:cubicBezTo>
                    <a:pt x="14769" y="14537"/>
                    <a:pt x="15249" y="14228"/>
                    <a:pt x="15686" y="13876"/>
                  </a:cubicBezTo>
                  <a:cubicBezTo>
                    <a:pt x="16134" y="13535"/>
                    <a:pt x="16550" y="13162"/>
                    <a:pt x="16912" y="12735"/>
                  </a:cubicBezTo>
                  <a:cubicBezTo>
                    <a:pt x="17275" y="12298"/>
                    <a:pt x="17563" y="11797"/>
                    <a:pt x="17680" y="11242"/>
                  </a:cubicBezTo>
                  <a:cubicBezTo>
                    <a:pt x="17690" y="11210"/>
                    <a:pt x="17669" y="11189"/>
                    <a:pt x="17648" y="11178"/>
                  </a:cubicBezTo>
                  <a:cubicBezTo>
                    <a:pt x="17626" y="11178"/>
                    <a:pt x="17594" y="11189"/>
                    <a:pt x="17594" y="11221"/>
                  </a:cubicBezTo>
                  <a:cubicBezTo>
                    <a:pt x="17467" y="11754"/>
                    <a:pt x="17168" y="12234"/>
                    <a:pt x="16816" y="12650"/>
                  </a:cubicBezTo>
                  <a:cubicBezTo>
                    <a:pt x="16454" y="13066"/>
                    <a:pt x="16038" y="13428"/>
                    <a:pt x="15601" y="13769"/>
                  </a:cubicBezTo>
                  <a:cubicBezTo>
                    <a:pt x="15163" y="14100"/>
                    <a:pt x="14694" y="14398"/>
                    <a:pt x="14182" y="14601"/>
                  </a:cubicBezTo>
                  <a:cubicBezTo>
                    <a:pt x="13681" y="14804"/>
                    <a:pt x="13127" y="14910"/>
                    <a:pt x="12594" y="15038"/>
                  </a:cubicBezTo>
                  <a:cubicBezTo>
                    <a:pt x="11506" y="15305"/>
                    <a:pt x="10450" y="15774"/>
                    <a:pt x="9565" y="16467"/>
                  </a:cubicBezTo>
                  <a:cubicBezTo>
                    <a:pt x="9117" y="16808"/>
                    <a:pt x="8723" y="17213"/>
                    <a:pt x="8371" y="17651"/>
                  </a:cubicBezTo>
                  <a:cubicBezTo>
                    <a:pt x="8158" y="17939"/>
                    <a:pt x="7955" y="18237"/>
                    <a:pt x="7785" y="18557"/>
                  </a:cubicBezTo>
                  <a:cubicBezTo>
                    <a:pt x="7944" y="17928"/>
                    <a:pt x="8072" y="17288"/>
                    <a:pt x="8158" y="16638"/>
                  </a:cubicBezTo>
                  <a:cubicBezTo>
                    <a:pt x="8222" y="16446"/>
                    <a:pt x="8307" y="16254"/>
                    <a:pt x="8414" y="16073"/>
                  </a:cubicBezTo>
                  <a:cubicBezTo>
                    <a:pt x="8627" y="15667"/>
                    <a:pt x="8925" y="15305"/>
                    <a:pt x="9277" y="14996"/>
                  </a:cubicBezTo>
                  <a:cubicBezTo>
                    <a:pt x="9981" y="14377"/>
                    <a:pt x="10845" y="13993"/>
                    <a:pt x="11730" y="13684"/>
                  </a:cubicBezTo>
                  <a:cubicBezTo>
                    <a:pt x="12178" y="13524"/>
                    <a:pt x="12626" y="13375"/>
                    <a:pt x="13063" y="13183"/>
                  </a:cubicBezTo>
                  <a:cubicBezTo>
                    <a:pt x="13500" y="12991"/>
                    <a:pt x="13926" y="12756"/>
                    <a:pt x="14300" y="12458"/>
                  </a:cubicBezTo>
                  <a:cubicBezTo>
                    <a:pt x="14673" y="12149"/>
                    <a:pt x="14982" y="11775"/>
                    <a:pt x="15206" y="11349"/>
                  </a:cubicBezTo>
                  <a:cubicBezTo>
                    <a:pt x="15441" y="10933"/>
                    <a:pt x="15590" y="10464"/>
                    <a:pt x="15654" y="9995"/>
                  </a:cubicBezTo>
                  <a:cubicBezTo>
                    <a:pt x="15664" y="9973"/>
                    <a:pt x="15643" y="9941"/>
                    <a:pt x="15611" y="9941"/>
                  </a:cubicBezTo>
                  <a:cubicBezTo>
                    <a:pt x="15590" y="9941"/>
                    <a:pt x="15569" y="9952"/>
                    <a:pt x="15558" y="9984"/>
                  </a:cubicBezTo>
                  <a:cubicBezTo>
                    <a:pt x="15483" y="10442"/>
                    <a:pt x="15323" y="10890"/>
                    <a:pt x="15099" y="11285"/>
                  </a:cubicBezTo>
                  <a:cubicBezTo>
                    <a:pt x="14865" y="11690"/>
                    <a:pt x="14566" y="12053"/>
                    <a:pt x="14204" y="12340"/>
                  </a:cubicBezTo>
                  <a:cubicBezTo>
                    <a:pt x="13841" y="12628"/>
                    <a:pt x="13425" y="12852"/>
                    <a:pt x="12999" y="13034"/>
                  </a:cubicBezTo>
                  <a:cubicBezTo>
                    <a:pt x="12572" y="13215"/>
                    <a:pt x="12124" y="13364"/>
                    <a:pt x="11677" y="13524"/>
                  </a:cubicBezTo>
                  <a:cubicBezTo>
                    <a:pt x="10791" y="13844"/>
                    <a:pt x="9896" y="14249"/>
                    <a:pt x="9181" y="14889"/>
                  </a:cubicBezTo>
                  <a:cubicBezTo>
                    <a:pt x="8819" y="15209"/>
                    <a:pt x="8510" y="15582"/>
                    <a:pt x="8286" y="16009"/>
                  </a:cubicBezTo>
                  <a:cubicBezTo>
                    <a:pt x="8264" y="16041"/>
                    <a:pt x="8254" y="16083"/>
                    <a:pt x="8232" y="16115"/>
                  </a:cubicBezTo>
                  <a:cubicBezTo>
                    <a:pt x="8264" y="15806"/>
                    <a:pt x="8296" y="15497"/>
                    <a:pt x="8318" y="15188"/>
                  </a:cubicBezTo>
                  <a:cubicBezTo>
                    <a:pt x="8339" y="14804"/>
                    <a:pt x="8360" y="14430"/>
                    <a:pt x="8371" y="14047"/>
                  </a:cubicBezTo>
                  <a:cubicBezTo>
                    <a:pt x="8531" y="13801"/>
                    <a:pt x="8734" y="13588"/>
                    <a:pt x="8968" y="13407"/>
                  </a:cubicBezTo>
                  <a:cubicBezTo>
                    <a:pt x="9213" y="13215"/>
                    <a:pt x="9491" y="13044"/>
                    <a:pt x="9768" y="12884"/>
                  </a:cubicBezTo>
                  <a:cubicBezTo>
                    <a:pt x="10322" y="12554"/>
                    <a:pt x="10866" y="12191"/>
                    <a:pt x="11357" y="11775"/>
                  </a:cubicBezTo>
                  <a:cubicBezTo>
                    <a:pt x="11847" y="11349"/>
                    <a:pt x="12284" y="10858"/>
                    <a:pt x="12626" y="10293"/>
                  </a:cubicBezTo>
                  <a:cubicBezTo>
                    <a:pt x="12956" y="9739"/>
                    <a:pt x="13180" y="9110"/>
                    <a:pt x="13244" y="8459"/>
                  </a:cubicBezTo>
                  <a:cubicBezTo>
                    <a:pt x="13244" y="8427"/>
                    <a:pt x="13223" y="8406"/>
                    <a:pt x="13201" y="8406"/>
                  </a:cubicBezTo>
                  <a:cubicBezTo>
                    <a:pt x="13196" y="8404"/>
                    <a:pt x="13190" y="8403"/>
                    <a:pt x="13185" y="8403"/>
                  </a:cubicBezTo>
                  <a:cubicBezTo>
                    <a:pt x="13162" y="8403"/>
                    <a:pt x="13148" y="8422"/>
                    <a:pt x="13148" y="8448"/>
                  </a:cubicBezTo>
                  <a:cubicBezTo>
                    <a:pt x="13052" y="9078"/>
                    <a:pt x="12817" y="9675"/>
                    <a:pt x="12487" y="10219"/>
                  </a:cubicBezTo>
                  <a:cubicBezTo>
                    <a:pt x="12156" y="10752"/>
                    <a:pt x="11730" y="11232"/>
                    <a:pt x="11239" y="11647"/>
                  </a:cubicBezTo>
                  <a:cubicBezTo>
                    <a:pt x="10760" y="12063"/>
                    <a:pt x="10237" y="12415"/>
                    <a:pt x="9683" y="12746"/>
                  </a:cubicBezTo>
                  <a:cubicBezTo>
                    <a:pt x="9405" y="12916"/>
                    <a:pt x="9139" y="13098"/>
                    <a:pt x="8883" y="13300"/>
                  </a:cubicBezTo>
                  <a:cubicBezTo>
                    <a:pt x="8691" y="13460"/>
                    <a:pt x="8520" y="13631"/>
                    <a:pt x="8382" y="13833"/>
                  </a:cubicBezTo>
                  <a:cubicBezTo>
                    <a:pt x="8392" y="13194"/>
                    <a:pt x="8392" y="12554"/>
                    <a:pt x="8392" y="11914"/>
                  </a:cubicBezTo>
                  <a:cubicBezTo>
                    <a:pt x="8403" y="11914"/>
                    <a:pt x="8414" y="11914"/>
                    <a:pt x="8424" y="11903"/>
                  </a:cubicBezTo>
                  <a:cubicBezTo>
                    <a:pt x="8648" y="11743"/>
                    <a:pt x="8840" y="11530"/>
                    <a:pt x="8989" y="11296"/>
                  </a:cubicBezTo>
                  <a:cubicBezTo>
                    <a:pt x="9149" y="11072"/>
                    <a:pt x="9267" y="10816"/>
                    <a:pt x="9363" y="10560"/>
                  </a:cubicBezTo>
                  <a:cubicBezTo>
                    <a:pt x="9555" y="10037"/>
                    <a:pt x="9629" y="9483"/>
                    <a:pt x="9704" y="8950"/>
                  </a:cubicBezTo>
                  <a:cubicBezTo>
                    <a:pt x="9768" y="8406"/>
                    <a:pt x="9853" y="7873"/>
                    <a:pt x="10013" y="7361"/>
                  </a:cubicBezTo>
                  <a:cubicBezTo>
                    <a:pt x="10173" y="6849"/>
                    <a:pt x="10418" y="6359"/>
                    <a:pt x="10717" y="5921"/>
                  </a:cubicBezTo>
                  <a:cubicBezTo>
                    <a:pt x="10728" y="5900"/>
                    <a:pt x="10728" y="5868"/>
                    <a:pt x="10706" y="5847"/>
                  </a:cubicBezTo>
                  <a:cubicBezTo>
                    <a:pt x="10697" y="5842"/>
                    <a:pt x="10687" y="5840"/>
                    <a:pt x="10676" y="5840"/>
                  </a:cubicBezTo>
                  <a:cubicBezTo>
                    <a:pt x="10660" y="5840"/>
                    <a:pt x="10644" y="5845"/>
                    <a:pt x="10632" y="5857"/>
                  </a:cubicBezTo>
                  <a:cubicBezTo>
                    <a:pt x="10312" y="6305"/>
                    <a:pt x="10045" y="6796"/>
                    <a:pt x="9864" y="7318"/>
                  </a:cubicBezTo>
                  <a:cubicBezTo>
                    <a:pt x="9683" y="7841"/>
                    <a:pt x="9608" y="8385"/>
                    <a:pt x="9533" y="8928"/>
                  </a:cubicBezTo>
                  <a:cubicBezTo>
                    <a:pt x="9459" y="9461"/>
                    <a:pt x="9384" y="9995"/>
                    <a:pt x="9213" y="10506"/>
                  </a:cubicBezTo>
                  <a:cubicBezTo>
                    <a:pt x="9043" y="10997"/>
                    <a:pt x="8787" y="11466"/>
                    <a:pt x="8382" y="11797"/>
                  </a:cubicBezTo>
                  <a:cubicBezTo>
                    <a:pt x="8382" y="11658"/>
                    <a:pt x="8382" y="11519"/>
                    <a:pt x="8382" y="11381"/>
                  </a:cubicBezTo>
                  <a:cubicBezTo>
                    <a:pt x="8371" y="10176"/>
                    <a:pt x="8360" y="8971"/>
                    <a:pt x="8328" y="7766"/>
                  </a:cubicBezTo>
                  <a:cubicBezTo>
                    <a:pt x="8606" y="7414"/>
                    <a:pt x="8723" y="6977"/>
                    <a:pt x="8819" y="6550"/>
                  </a:cubicBezTo>
                  <a:cubicBezTo>
                    <a:pt x="8915" y="6124"/>
                    <a:pt x="8957" y="5676"/>
                    <a:pt x="8989" y="5239"/>
                  </a:cubicBezTo>
                  <a:cubicBezTo>
                    <a:pt x="9021" y="4802"/>
                    <a:pt x="9021" y="4354"/>
                    <a:pt x="9021" y="3917"/>
                  </a:cubicBezTo>
                  <a:cubicBezTo>
                    <a:pt x="9021" y="3480"/>
                    <a:pt x="9043" y="3053"/>
                    <a:pt x="9139" y="2626"/>
                  </a:cubicBezTo>
                  <a:cubicBezTo>
                    <a:pt x="9139" y="2605"/>
                    <a:pt x="9128" y="2573"/>
                    <a:pt x="9107" y="2573"/>
                  </a:cubicBezTo>
                  <a:cubicBezTo>
                    <a:pt x="9099" y="2570"/>
                    <a:pt x="9091" y="2569"/>
                    <a:pt x="9085" y="2569"/>
                  </a:cubicBezTo>
                  <a:cubicBezTo>
                    <a:pt x="9065" y="2569"/>
                    <a:pt x="9051" y="2581"/>
                    <a:pt x="9043" y="2605"/>
                  </a:cubicBezTo>
                  <a:cubicBezTo>
                    <a:pt x="8925" y="3032"/>
                    <a:pt x="8883" y="3480"/>
                    <a:pt x="8861" y="3917"/>
                  </a:cubicBezTo>
                  <a:lnTo>
                    <a:pt x="8851" y="4578"/>
                  </a:lnTo>
                  <a:cubicBezTo>
                    <a:pt x="8840" y="4791"/>
                    <a:pt x="8829" y="5004"/>
                    <a:pt x="8819" y="5228"/>
                  </a:cubicBezTo>
                  <a:cubicBezTo>
                    <a:pt x="8787" y="5665"/>
                    <a:pt x="8744" y="6092"/>
                    <a:pt x="8670" y="6518"/>
                  </a:cubicBezTo>
                  <a:cubicBezTo>
                    <a:pt x="8627" y="6732"/>
                    <a:pt x="8574" y="6945"/>
                    <a:pt x="8510" y="7148"/>
                  </a:cubicBezTo>
                  <a:cubicBezTo>
                    <a:pt x="8456" y="7297"/>
                    <a:pt x="8403" y="7446"/>
                    <a:pt x="8328" y="7585"/>
                  </a:cubicBezTo>
                  <a:cubicBezTo>
                    <a:pt x="8286" y="6316"/>
                    <a:pt x="8211" y="5047"/>
                    <a:pt x="8083" y="3789"/>
                  </a:cubicBezTo>
                  <a:cubicBezTo>
                    <a:pt x="7944" y="2530"/>
                    <a:pt x="7742" y="1272"/>
                    <a:pt x="7465" y="35"/>
                  </a:cubicBezTo>
                  <a:cubicBezTo>
                    <a:pt x="7465" y="18"/>
                    <a:pt x="7443" y="1"/>
                    <a:pt x="7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34"/>
          <p:cNvSpPr txBox="1">
            <a:spLocks noGrp="1"/>
          </p:cNvSpPr>
          <p:nvPr>
            <p:ph type="ctrTitle"/>
          </p:nvPr>
        </p:nvSpPr>
        <p:spPr>
          <a:xfrm>
            <a:off x="712775" y="722376"/>
            <a:ext cx="4042200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1"/>
                </a:solidFill>
              </a:rPr>
              <a:t>COS30082 – Applied Machine Learning:</a:t>
            </a:r>
            <a:endParaRPr lang="en-US" sz="3100" dirty="0"/>
          </a:p>
          <a:p>
            <a:pPr lvl="0">
              <a:lnSpc>
                <a:spcPct val="100000"/>
              </a:lnSpc>
            </a:pPr>
            <a:r>
              <a:rPr lang="en-MY" sz="4800" dirty="0"/>
              <a:t>Bird Species Classification</a:t>
            </a:r>
            <a:endParaRPr lang="en-US" sz="4500" dirty="0"/>
          </a:p>
        </p:txBody>
      </p:sp>
      <p:sp>
        <p:nvSpPr>
          <p:cNvPr id="310" name="Google Shape;310;p34"/>
          <p:cNvSpPr txBox="1">
            <a:spLocks noGrp="1"/>
          </p:cNvSpPr>
          <p:nvPr>
            <p:ph type="subTitle" idx="1"/>
          </p:nvPr>
        </p:nvSpPr>
        <p:spPr>
          <a:xfrm>
            <a:off x="712775" y="3557016"/>
            <a:ext cx="4042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Deron Yijia FOO (102780757)</a:t>
            </a:r>
            <a:endParaRPr dirty="0"/>
          </a:p>
        </p:txBody>
      </p:sp>
      <p:grpSp>
        <p:nvGrpSpPr>
          <p:cNvPr id="311" name="Google Shape;311;p34"/>
          <p:cNvGrpSpPr/>
          <p:nvPr/>
        </p:nvGrpSpPr>
        <p:grpSpPr>
          <a:xfrm>
            <a:off x="8430739" y="146067"/>
            <a:ext cx="1371615" cy="1933956"/>
            <a:chOff x="8430739" y="212722"/>
            <a:chExt cx="1371615" cy="1933956"/>
          </a:xfrm>
        </p:grpSpPr>
        <p:sp>
          <p:nvSpPr>
            <p:cNvPr id="312" name="Google Shape;312;p34"/>
            <p:cNvSpPr/>
            <p:nvPr/>
          </p:nvSpPr>
          <p:spPr>
            <a:xfrm>
              <a:off x="8430739" y="253212"/>
              <a:ext cx="1335433" cy="1893466"/>
            </a:xfrm>
            <a:custGeom>
              <a:avLst/>
              <a:gdLst/>
              <a:ahLst/>
              <a:cxnLst/>
              <a:rect l="l" t="t" r="r" b="b"/>
              <a:pathLst>
                <a:path w="13767" h="19594" extrusionOk="0">
                  <a:moveTo>
                    <a:pt x="10168" y="0"/>
                  </a:moveTo>
                  <a:cubicBezTo>
                    <a:pt x="7985" y="0"/>
                    <a:pt x="6702" y="2067"/>
                    <a:pt x="6462" y="2707"/>
                  </a:cubicBezTo>
                  <a:cubicBezTo>
                    <a:pt x="6366" y="2973"/>
                    <a:pt x="6313" y="3240"/>
                    <a:pt x="6196" y="3496"/>
                  </a:cubicBezTo>
                  <a:cubicBezTo>
                    <a:pt x="5961" y="4061"/>
                    <a:pt x="5385" y="4392"/>
                    <a:pt x="4820" y="4626"/>
                  </a:cubicBezTo>
                  <a:cubicBezTo>
                    <a:pt x="4255" y="4861"/>
                    <a:pt x="3658" y="5031"/>
                    <a:pt x="3199" y="5436"/>
                  </a:cubicBezTo>
                  <a:cubicBezTo>
                    <a:pt x="2741" y="5831"/>
                    <a:pt x="2474" y="6545"/>
                    <a:pt x="2805" y="7057"/>
                  </a:cubicBezTo>
                  <a:cubicBezTo>
                    <a:pt x="3007" y="7367"/>
                    <a:pt x="3370" y="7526"/>
                    <a:pt x="3679" y="7718"/>
                  </a:cubicBezTo>
                  <a:cubicBezTo>
                    <a:pt x="3988" y="7921"/>
                    <a:pt x="4298" y="8230"/>
                    <a:pt x="4255" y="8593"/>
                  </a:cubicBezTo>
                  <a:cubicBezTo>
                    <a:pt x="4223" y="8966"/>
                    <a:pt x="3860" y="9211"/>
                    <a:pt x="3530" y="9392"/>
                  </a:cubicBezTo>
                  <a:cubicBezTo>
                    <a:pt x="2069" y="10224"/>
                    <a:pt x="459" y="11237"/>
                    <a:pt x="107" y="12879"/>
                  </a:cubicBezTo>
                  <a:cubicBezTo>
                    <a:pt x="0" y="13359"/>
                    <a:pt x="32" y="13903"/>
                    <a:pt x="331" y="14287"/>
                  </a:cubicBezTo>
                  <a:cubicBezTo>
                    <a:pt x="651" y="14681"/>
                    <a:pt x="1195" y="14820"/>
                    <a:pt x="1611" y="15129"/>
                  </a:cubicBezTo>
                  <a:cubicBezTo>
                    <a:pt x="2016" y="15438"/>
                    <a:pt x="2058" y="15726"/>
                    <a:pt x="1984" y="16526"/>
                  </a:cubicBezTo>
                  <a:cubicBezTo>
                    <a:pt x="1866" y="17262"/>
                    <a:pt x="1898" y="18051"/>
                    <a:pt x="2272" y="18691"/>
                  </a:cubicBezTo>
                  <a:cubicBezTo>
                    <a:pt x="2585" y="19213"/>
                    <a:pt x="3176" y="19593"/>
                    <a:pt x="3765" y="19593"/>
                  </a:cubicBezTo>
                  <a:cubicBezTo>
                    <a:pt x="3898" y="19593"/>
                    <a:pt x="4030" y="19574"/>
                    <a:pt x="4159" y="19533"/>
                  </a:cubicBezTo>
                  <a:cubicBezTo>
                    <a:pt x="4799" y="19341"/>
                    <a:pt x="5204" y="18712"/>
                    <a:pt x="5396" y="18072"/>
                  </a:cubicBezTo>
                  <a:cubicBezTo>
                    <a:pt x="5588" y="17443"/>
                    <a:pt x="5630" y="16761"/>
                    <a:pt x="5844" y="16132"/>
                  </a:cubicBezTo>
                  <a:cubicBezTo>
                    <a:pt x="5886" y="16014"/>
                    <a:pt x="5929" y="15897"/>
                    <a:pt x="6025" y="15812"/>
                  </a:cubicBezTo>
                  <a:cubicBezTo>
                    <a:pt x="6121" y="15719"/>
                    <a:pt x="6234" y="15685"/>
                    <a:pt x="6356" y="15685"/>
                  </a:cubicBezTo>
                  <a:cubicBezTo>
                    <a:pt x="6627" y="15685"/>
                    <a:pt x="6947" y="15852"/>
                    <a:pt x="7241" y="15918"/>
                  </a:cubicBezTo>
                  <a:cubicBezTo>
                    <a:pt x="7324" y="15938"/>
                    <a:pt x="7407" y="15947"/>
                    <a:pt x="7489" y="15947"/>
                  </a:cubicBezTo>
                  <a:cubicBezTo>
                    <a:pt x="8085" y="15947"/>
                    <a:pt x="8649" y="15466"/>
                    <a:pt x="8883" y="14895"/>
                  </a:cubicBezTo>
                  <a:cubicBezTo>
                    <a:pt x="9149" y="14244"/>
                    <a:pt x="9096" y="13508"/>
                    <a:pt x="9000" y="12805"/>
                  </a:cubicBezTo>
                  <a:cubicBezTo>
                    <a:pt x="8904" y="12112"/>
                    <a:pt x="8787" y="11397"/>
                    <a:pt x="8947" y="10715"/>
                  </a:cubicBezTo>
                  <a:cubicBezTo>
                    <a:pt x="8989" y="10501"/>
                    <a:pt x="9075" y="10288"/>
                    <a:pt x="9245" y="10171"/>
                  </a:cubicBezTo>
                  <a:cubicBezTo>
                    <a:pt x="9363" y="10088"/>
                    <a:pt x="9499" y="10065"/>
                    <a:pt x="9642" y="10065"/>
                  </a:cubicBezTo>
                  <a:cubicBezTo>
                    <a:pt x="9824" y="10065"/>
                    <a:pt x="10018" y="10102"/>
                    <a:pt x="10205" y="10102"/>
                  </a:cubicBezTo>
                  <a:cubicBezTo>
                    <a:pt x="10270" y="10102"/>
                    <a:pt x="10334" y="10098"/>
                    <a:pt x="10397" y="10086"/>
                  </a:cubicBezTo>
                  <a:cubicBezTo>
                    <a:pt x="10887" y="10000"/>
                    <a:pt x="11175" y="9488"/>
                    <a:pt x="11261" y="8998"/>
                  </a:cubicBezTo>
                  <a:cubicBezTo>
                    <a:pt x="11346" y="8507"/>
                    <a:pt x="11271" y="8006"/>
                    <a:pt x="11367" y="7516"/>
                  </a:cubicBezTo>
                  <a:cubicBezTo>
                    <a:pt x="11602" y="6311"/>
                    <a:pt x="12732" y="5500"/>
                    <a:pt x="13244" y="4392"/>
                  </a:cubicBezTo>
                  <a:cubicBezTo>
                    <a:pt x="13766" y="3229"/>
                    <a:pt x="13521" y="1747"/>
                    <a:pt x="12647" y="819"/>
                  </a:cubicBezTo>
                  <a:cubicBezTo>
                    <a:pt x="11724" y="230"/>
                    <a:pt x="10896" y="0"/>
                    <a:pt x="10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8430739" y="253212"/>
              <a:ext cx="1226791" cy="1887668"/>
            </a:xfrm>
            <a:custGeom>
              <a:avLst/>
              <a:gdLst/>
              <a:ahLst/>
              <a:cxnLst/>
              <a:rect l="l" t="t" r="r" b="b"/>
              <a:pathLst>
                <a:path w="12647" h="19534" extrusionOk="0">
                  <a:moveTo>
                    <a:pt x="10168" y="0"/>
                  </a:moveTo>
                  <a:cubicBezTo>
                    <a:pt x="7985" y="0"/>
                    <a:pt x="6702" y="2067"/>
                    <a:pt x="6462" y="2707"/>
                  </a:cubicBezTo>
                  <a:cubicBezTo>
                    <a:pt x="6366" y="2973"/>
                    <a:pt x="6313" y="3240"/>
                    <a:pt x="6196" y="3496"/>
                  </a:cubicBezTo>
                  <a:cubicBezTo>
                    <a:pt x="5961" y="4061"/>
                    <a:pt x="5385" y="4392"/>
                    <a:pt x="4820" y="4626"/>
                  </a:cubicBezTo>
                  <a:cubicBezTo>
                    <a:pt x="4255" y="4850"/>
                    <a:pt x="3658" y="5031"/>
                    <a:pt x="3199" y="5436"/>
                  </a:cubicBezTo>
                  <a:cubicBezTo>
                    <a:pt x="2741" y="5831"/>
                    <a:pt x="2474" y="6545"/>
                    <a:pt x="2805" y="7057"/>
                  </a:cubicBezTo>
                  <a:cubicBezTo>
                    <a:pt x="3007" y="7367"/>
                    <a:pt x="3370" y="7526"/>
                    <a:pt x="3679" y="7718"/>
                  </a:cubicBezTo>
                  <a:cubicBezTo>
                    <a:pt x="3988" y="7921"/>
                    <a:pt x="4298" y="8230"/>
                    <a:pt x="4255" y="8593"/>
                  </a:cubicBezTo>
                  <a:cubicBezTo>
                    <a:pt x="4223" y="8966"/>
                    <a:pt x="3860" y="9201"/>
                    <a:pt x="3530" y="9392"/>
                  </a:cubicBezTo>
                  <a:cubicBezTo>
                    <a:pt x="2069" y="10224"/>
                    <a:pt x="459" y="11237"/>
                    <a:pt x="107" y="12879"/>
                  </a:cubicBezTo>
                  <a:cubicBezTo>
                    <a:pt x="0" y="13359"/>
                    <a:pt x="32" y="13903"/>
                    <a:pt x="331" y="14287"/>
                  </a:cubicBezTo>
                  <a:cubicBezTo>
                    <a:pt x="651" y="14681"/>
                    <a:pt x="1195" y="14820"/>
                    <a:pt x="1611" y="15129"/>
                  </a:cubicBezTo>
                  <a:cubicBezTo>
                    <a:pt x="2016" y="15438"/>
                    <a:pt x="2058" y="15726"/>
                    <a:pt x="1984" y="16526"/>
                  </a:cubicBezTo>
                  <a:cubicBezTo>
                    <a:pt x="1866" y="17262"/>
                    <a:pt x="1898" y="18051"/>
                    <a:pt x="2272" y="18691"/>
                  </a:cubicBezTo>
                  <a:cubicBezTo>
                    <a:pt x="2517" y="19096"/>
                    <a:pt x="2922" y="19405"/>
                    <a:pt x="3359" y="19533"/>
                  </a:cubicBezTo>
                  <a:cubicBezTo>
                    <a:pt x="3359" y="19533"/>
                    <a:pt x="3370" y="12453"/>
                    <a:pt x="10376" y="3613"/>
                  </a:cubicBezTo>
                  <a:lnTo>
                    <a:pt x="12647" y="819"/>
                  </a:lnTo>
                  <a:cubicBezTo>
                    <a:pt x="11724" y="230"/>
                    <a:pt x="10896" y="0"/>
                    <a:pt x="10168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8597292" y="212722"/>
              <a:ext cx="1205062" cy="1637770"/>
            </a:xfrm>
            <a:custGeom>
              <a:avLst/>
              <a:gdLst/>
              <a:ahLst/>
              <a:cxnLst/>
              <a:rect l="l" t="t" r="r" b="b"/>
              <a:pathLst>
                <a:path w="12423" h="16948" extrusionOk="0">
                  <a:moveTo>
                    <a:pt x="12321" y="0"/>
                  </a:moveTo>
                  <a:cubicBezTo>
                    <a:pt x="12299" y="0"/>
                    <a:pt x="12277" y="8"/>
                    <a:pt x="12263" y="23"/>
                  </a:cubicBezTo>
                  <a:lnTo>
                    <a:pt x="11356" y="876"/>
                  </a:lnTo>
                  <a:lnTo>
                    <a:pt x="10471" y="1761"/>
                  </a:lnTo>
                  <a:lnTo>
                    <a:pt x="9714" y="2593"/>
                  </a:lnTo>
                  <a:cubicBezTo>
                    <a:pt x="9396" y="2504"/>
                    <a:pt x="9073" y="2461"/>
                    <a:pt x="8749" y="2461"/>
                  </a:cubicBezTo>
                  <a:cubicBezTo>
                    <a:pt x="8605" y="2461"/>
                    <a:pt x="8461" y="2470"/>
                    <a:pt x="8317" y="2486"/>
                  </a:cubicBezTo>
                  <a:cubicBezTo>
                    <a:pt x="7837" y="2529"/>
                    <a:pt x="7347" y="2657"/>
                    <a:pt x="6920" y="2891"/>
                  </a:cubicBezTo>
                  <a:cubicBezTo>
                    <a:pt x="6878" y="2913"/>
                    <a:pt x="6846" y="2966"/>
                    <a:pt x="6867" y="3019"/>
                  </a:cubicBezTo>
                  <a:cubicBezTo>
                    <a:pt x="6876" y="3072"/>
                    <a:pt x="6921" y="3110"/>
                    <a:pt x="6972" y="3110"/>
                  </a:cubicBezTo>
                  <a:cubicBezTo>
                    <a:pt x="6983" y="3110"/>
                    <a:pt x="6994" y="3108"/>
                    <a:pt x="7006" y="3104"/>
                  </a:cubicBezTo>
                  <a:cubicBezTo>
                    <a:pt x="7464" y="2998"/>
                    <a:pt x="7901" y="2913"/>
                    <a:pt x="8360" y="2859"/>
                  </a:cubicBezTo>
                  <a:cubicBezTo>
                    <a:pt x="8645" y="2827"/>
                    <a:pt x="8943" y="2813"/>
                    <a:pt x="9238" y="2813"/>
                  </a:cubicBezTo>
                  <a:cubicBezTo>
                    <a:pt x="9330" y="2813"/>
                    <a:pt x="9421" y="2814"/>
                    <a:pt x="9512" y="2817"/>
                  </a:cubicBezTo>
                  <a:lnTo>
                    <a:pt x="8818" y="3627"/>
                  </a:lnTo>
                  <a:cubicBezTo>
                    <a:pt x="8104" y="4491"/>
                    <a:pt x="7443" y="5386"/>
                    <a:pt x="6814" y="6325"/>
                  </a:cubicBezTo>
                  <a:cubicBezTo>
                    <a:pt x="6814" y="6314"/>
                    <a:pt x="6814" y="6314"/>
                    <a:pt x="6803" y="6314"/>
                  </a:cubicBezTo>
                  <a:cubicBezTo>
                    <a:pt x="6300" y="6192"/>
                    <a:pt x="5785" y="6139"/>
                    <a:pt x="5267" y="6139"/>
                  </a:cubicBezTo>
                  <a:cubicBezTo>
                    <a:pt x="5104" y="6139"/>
                    <a:pt x="4940" y="6144"/>
                    <a:pt x="4777" y="6154"/>
                  </a:cubicBezTo>
                  <a:cubicBezTo>
                    <a:pt x="4095" y="6197"/>
                    <a:pt x="3423" y="6335"/>
                    <a:pt x="2783" y="6581"/>
                  </a:cubicBezTo>
                  <a:cubicBezTo>
                    <a:pt x="2741" y="6602"/>
                    <a:pt x="2709" y="6655"/>
                    <a:pt x="2719" y="6719"/>
                  </a:cubicBezTo>
                  <a:cubicBezTo>
                    <a:pt x="2729" y="6777"/>
                    <a:pt x="2781" y="6817"/>
                    <a:pt x="2838" y="6817"/>
                  </a:cubicBezTo>
                  <a:cubicBezTo>
                    <a:pt x="2845" y="6817"/>
                    <a:pt x="2851" y="6816"/>
                    <a:pt x="2858" y="6815"/>
                  </a:cubicBezTo>
                  <a:cubicBezTo>
                    <a:pt x="3508" y="6687"/>
                    <a:pt x="4148" y="6581"/>
                    <a:pt x="4799" y="6538"/>
                  </a:cubicBezTo>
                  <a:cubicBezTo>
                    <a:pt x="5113" y="6511"/>
                    <a:pt x="5425" y="6501"/>
                    <a:pt x="5738" y="6501"/>
                  </a:cubicBezTo>
                  <a:cubicBezTo>
                    <a:pt x="6051" y="6501"/>
                    <a:pt x="6366" y="6511"/>
                    <a:pt x="6686" y="6527"/>
                  </a:cubicBezTo>
                  <a:cubicBezTo>
                    <a:pt x="6430" y="6911"/>
                    <a:pt x="6174" y="7295"/>
                    <a:pt x="5939" y="7690"/>
                  </a:cubicBezTo>
                  <a:cubicBezTo>
                    <a:pt x="5268" y="8809"/>
                    <a:pt x="4649" y="9961"/>
                    <a:pt x="4105" y="11144"/>
                  </a:cubicBezTo>
                  <a:cubicBezTo>
                    <a:pt x="3380" y="11187"/>
                    <a:pt x="2666" y="11358"/>
                    <a:pt x="1983" y="11614"/>
                  </a:cubicBezTo>
                  <a:cubicBezTo>
                    <a:pt x="1290" y="11880"/>
                    <a:pt x="629" y="12243"/>
                    <a:pt x="53" y="12712"/>
                  </a:cubicBezTo>
                  <a:cubicBezTo>
                    <a:pt x="11" y="12744"/>
                    <a:pt x="0" y="12808"/>
                    <a:pt x="21" y="12861"/>
                  </a:cubicBezTo>
                  <a:cubicBezTo>
                    <a:pt x="42" y="12902"/>
                    <a:pt x="80" y="12921"/>
                    <a:pt x="122" y="12921"/>
                  </a:cubicBezTo>
                  <a:cubicBezTo>
                    <a:pt x="145" y="12921"/>
                    <a:pt x="169" y="12915"/>
                    <a:pt x="192" y="12904"/>
                  </a:cubicBezTo>
                  <a:cubicBezTo>
                    <a:pt x="811" y="12552"/>
                    <a:pt x="1450" y="12232"/>
                    <a:pt x="2122" y="11976"/>
                  </a:cubicBezTo>
                  <a:cubicBezTo>
                    <a:pt x="2730" y="11731"/>
                    <a:pt x="3348" y="11550"/>
                    <a:pt x="3988" y="11400"/>
                  </a:cubicBezTo>
                  <a:lnTo>
                    <a:pt x="3988" y="11400"/>
                  </a:lnTo>
                  <a:cubicBezTo>
                    <a:pt x="3881" y="11646"/>
                    <a:pt x="3775" y="11880"/>
                    <a:pt x="3668" y="12136"/>
                  </a:cubicBezTo>
                  <a:lnTo>
                    <a:pt x="3210" y="13288"/>
                  </a:lnTo>
                  <a:lnTo>
                    <a:pt x="2783" y="14461"/>
                  </a:lnTo>
                  <a:lnTo>
                    <a:pt x="2410" y="15644"/>
                  </a:lnTo>
                  <a:lnTo>
                    <a:pt x="2069" y="16849"/>
                  </a:lnTo>
                  <a:cubicBezTo>
                    <a:pt x="2058" y="16892"/>
                    <a:pt x="2079" y="16934"/>
                    <a:pt x="2122" y="16945"/>
                  </a:cubicBezTo>
                  <a:cubicBezTo>
                    <a:pt x="2129" y="16947"/>
                    <a:pt x="2137" y="16948"/>
                    <a:pt x="2145" y="16948"/>
                  </a:cubicBezTo>
                  <a:cubicBezTo>
                    <a:pt x="2182" y="16948"/>
                    <a:pt x="2220" y="16927"/>
                    <a:pt x="2229" y="16892"/>
                  </a:cubicBezTo>
                  <a:lnTo>
                    <a:pt x="2591" y="15708"/>
                  </a:lnTo>
                  <a:lnTo>
                    <a:pt x="2986" y="14535"/>
                  </a:lnTo>
                  <a:lnTo>
                    <a:pt x="3423" y="13373"/>
                  </a:lnTo>
                  <a:lnTo>
                    <a:pt x="3903" y="12232"/>
                  </a:lnTo>
                  <a:cubicBezTo>
                    <a:pt x="4180" y="11592"/>
                    <a:pt x="4479" y="10974"/>
                    <a:pt x="4788" y="10355"/>
                  </a:cubicBezTo>
                  <a:cubicBezTo>
                    <a:pt x="4852" y="10441"/>
                    <a:pt x="4905" y="10547"/>
                    <a:pt x="4948" y="10665"/>
                  </a:cubicBezTo>
                  <a:cubicBezTo>
                    <a:pt x="5012" y="10835"/>
                    <a:pt x="5054" y="11016"/>
                    <a:pt x="5097" y="11208"/>
                  </a:cubicBezTo>
                  <a:cubicBezTo>
                    <a:pt x="5182" y="11592"/>
                    <a:pt x="5268" y="11965"/>
                    <a:pt x="5342" y="12349"/>
                  </a:cubicBezTo>
                  <a:cubicBezTo>
                    <a:pt x="5417" y="12733"/>
                    <a:pt x="5470" y="13117"/>
                    <a:pt x="5534" y="13501"/>
                  </a:cubicBezTo>
                  <a:cubicBezTo>
                    <a:pt x="5566" y="13693"/>
                    <a:pt x="5588" y="13885"/>
                    <a:pt x="5609" y="14077"/>
                  </a:cubicBezTo>
                  <a:cubicBezTo>
                    <a:pt x="5641" y="14269"/>
                    <a:pt x="5662" y="14461"/>
                    <a:pt x="5684" y="14653"/>
                  </a:cubicBezTo>
                  <a:cubicBezTo>
                    <a:pt x="5694" y="14716"/>
                    <a:pt x="5737" y="14759"/>
                    <a:pt x="5801" y="14759"/>
                  </a:cubicBezTo>
                  <a:cubicBezTo>
                    <a:pt x="5865" y="14759"/>
                    <a:pt x="5918" y="14706"/>
                    <a:pt x="5918" y="14642"/>
                  </a:cubicBezTo>
                  <a:cubicBezTo>
                    <a:pt x="5929" y="14450"/>
                    <a:pt x="5929" y="14247"/>
                    <a:pt x="5918" y="14045"/>
                  </a:cubicBezTo>
                  <a:cubicBezTo>
                    <a:pt x="5907" y="13853"/>
                    <a:pt x="5897" y="13650"/>
                    <a:pt x="5886" y="13458"/>
                  </a:cubicBezTo>
                  <a:cubicBezTo>
                    <a:pt x="5843" y="13064"/>
                    <a:pt x="5790" y="12669"/>
                    <a:pt x="5716" y="12275"/>
                  </a:cubicBezTo>
                  <a:cubicBezTo>
                    <a:pt x="5630" y="11891"/>
                    <a:pt x="5545" y="11496"/>
                    <a:pt x="5428" y="11123"/>
                  </a:cubicBezTo>
                  <a:cubicBezTo>
                    <a:pt x="5364" y="10931"/>
                    <a:pt x="5310" y="10739"/>
                    <a:pt x="5214" y="10547"/>
                  </a:cubicBezTo>
                  <a:cubicBezTo>
                    <a:pt x="5140" y="10398"/>
                    <a:pt x="5044" y="10238"/>
                    <a:pt x="4905" y="10121"/>
                  </a:cubicBezTo>
                  <a:cubicBezTo>
                    <a:pt x="5300" y="9342"/>
                    <a:pt x="5726" y="8585"/>
                    <a:pt x="6185" y="7839"/>
                  </a:cubicBezTo>
                  <a:cubicBezTo>
                    <a:pt x="6846" y="6741"/>
                    <a:pt x="7571" y="5674"/>
                    <a:pt x="8349" y="4651"/>
                  </a:cubicBezTo>
                  <a:lnTo>
                    <a:pt x="8349" y="4651"/>
                  </a:lnTo>
                  <a:cubicBezTo>
                    <a:pt x="8317" y="5141"/>
                    <a:pt x="8307" y="5632"/>
                    <a:pt x="8307" y="6122"/>
                  </a:cubicBezTo>
                  <a:cubicBezTo>
                    <a:pt x="8296" y="6719"/>
                    <a:pt x="8307" y="7306"/>
                    <a:pt x="8349" y="7903"/>
                  </a:cubicBezTo>
                  <a:cubicBezTo>
                    <a:pt x="8349" y="7967"/>
                    <a:pt x="8392" y="8009"/>
                    <a:pt x="8445" y="8020"/>
                  </a:cubicBezTo>
                  <a:cubicBezTo>
                    <a:pt x="8520" y="8020"/>
                    <a:pt x="8573" y="7977"/>
                    <a:pt x="8584" y="7913"/>
                  </a:cubicBezTo>
                  <a:cubicBezTo>
                    <a:pt x="8659" y="7316"/>
                    <a:pt x="8680" y="6719"/>
                    <a:pt x="8691" y="6122"/>
                  </a:cubicBezTo>
                  <a:cubicBezTo>
                    <a:pt x="8680" y="5536"/>
                    <a:pt x="8669" y="4938"/>
                    <a:pt x="8595" y="4341"/>
                  </a:cubicBezTo>
                  <a:cubicBezTo>
                    <a:pt x="8733" y="4160"/>
                    <a:pt x="8882" y="3979"/>
                    <a:pt x="9021" y="3798"/>
                  </a:cubicBezTo>
                  <a:lnTo>
                    <a:pt x="9821" y="2849"/>
                  </a:lnTo>
                  <a:lnTo>
                    <a:pt x="10642" y="1921"/>
                  </a:lnTo>
                  <a:lnTo>
                    <a:pt x="11495" y="1025"/>
                  </a:lnTo>
                  <a:lnTo>
                    <a:pt x="12380" y="161"/>
                  </a:lnTo>
                  <a:lnTo>
                    <a:pt x="12391" y="151"/>
                  </a:lnTo>
                  <a:cubicBezTo>
                    <a:pt x="12423" y="119"/>
                    <a:pt x="12423" y="65"/>
                    <a:pt x="12391" y="33"/>
                  </a:cubicBezTo>
                  <a:cubicBezTo>
                    <a:pt x="12373" y="11"/>
                    <a:pt x="12347" y="0"/>
                    <a:pt x="12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34"/>
          <p:cNvGrpSpPr/>
          <p:nvPr/>
        </p:nvGrpSpPr>
        <p:grpSpPr>
          <a:xfrm rot="-8100000" flipH="1">
            <a:off x="7677570" y="-746737"/>
            <a:ext cx="1371584" cy="2016247"/>
            <a:chOff x="282175" y="3429975"/>
            <a:chExt cx="1371597" cy="2016266"/>
          </a:xfrm>
        </p:grpSpPr>
        <p:sp>
          <p:nvSpPr>
            <p:cNvPr id="316" name="Google Shape;316;p34"/>
            <p:cNvSpPr/>
            <p:nvPr/>
          </p:nvSpPr>
          <p:spPr>
            <a:xfrm>
              <a:off x="1015095" y="3855255"/>
              <a:ext cx="638678" cy="565774"/>
            </a:xfrm>
            <a:custGeom>
              <a:avLst/>
              <a:gdLst/>
              <a:ahLst/>
              <a:cxnLst/>
              <a:rect l="l" t="t" r="r" b="b"/>
              <a:pathLst>
                <a:path w="9097" h="8034" extrusionOk="0">
                  <a:moveTo>
                    <a:pt x="7353" y="0"/>
                  </a:moveTo>
                  <a:cubicBezTo>
                    <a:pt x="7294" y="0"/>
                    <a:pt x="7235" y="2"/>
                    <a:pt x="7177" y="6"/>
                  </a:cubicBezTo>
                  <a:cubicBezTo>
                    <a:pt x="6463" y="49"/>
                    <a:pt x="5802" y="326"/>
                    <a:pt x="5183" y="667"/>
                  </a:cubicBezTo>
                  <a:cubicBezTo>
                    <a:pt x="3989" y="1328"/>
                    <a:pt x="2955" y="2235"/>
                    <a:pt x="2133" y="3312"/>
                  </a:cubicBezTo>
                  <a:cubicBezTo>
                    <a:pt x="1398" y="4271"/>
                    <a:pt x="833" y="5370"/>
                    <a:pt x="481" y="6521"/>
                  </a:cubicBezTo>
                  <a:cubicBezTo>
                    <a:pt x="374" y="6863"/>
                    <a:pt x="1" y="7769"/>
                    <a:pt x="438" y="7993"/>
                  </a:cubicBezTo>
                  <a:cubicBezTo>
                    <a:pt x="492" y="8022"/>
                    <a:pt x="564" y="8034"/>
                    <a:pt x="647" y="8034"/>
                  </a:cubicBezTo>
                  <a:cubicBezTo>
                    <a:pt x="1087" y="8034"/>
                    <a:pt x="1857" y="7686"/>
                    <a:pt x="2144" y="7588"/>
                  </a:cubicBezTo>
                  <a:cubicBezTo>
                    <a:pt x="4415" y="6820"/>
                    <a:pt x="6484" y="5423"/>
                    <a:pt x="8041" y="3600"/>
                  </a:cubicBezTo>
                  <a:cubicBezTo>
                    <a:pt x="8425" y="3141"/>
                    <a:pt x="8787" y="2640"/>
                    <a:pt x="8947" y="2064"/>
                  </a:cubicBezTo>
                  <a:cubicBezTo>
                    <a:pt x="9096" y="1488"/>
                    <a:pt x="8990" y="817"/>
                    <a:pt x="8553" y="411"/>
                  </a:cubicBezTo>
                  <a:cubicBezTo>
                    <a:pt x="8233" y="111"/>
                    <a:pt x="7789" y="0"/>
                    <a:pt x="7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944745" y="4463352"/>
              <a:ext cx="597466" cy="498169"/>
            </a:xfrm>
            <a:custGeom>
              <a:avLst/>
              <a:gdLst/>
              <a:ahLst/>
              <a:cxnLst/>
              <a:rect l="l" t="t" r="r" b="b"/>
              <a:pathLst>
                <a:path w="8510" h="7074" extrusionOk="0">
                  <a:moveTo>
                    <a:pt x="7088" y="1"/>
                  </a:moveTo>
                  <a:cubicBezTo>
                    <a:pt x="6688" y="1"/>
                    <a:pt x="6285" y="62"/>
                    <a:pt x="5897" y="158"/>
                  </a:cubicBezTo>
                  <a:cubicBezTo>
                    <a:pt x="4362" y="541"/>
                    <a:pt x="2965" y="1426"/>
                    <a:pt x="1963" y="2642"/>
                  </a:cubicBezTo>
                  <a:cubicBezTo>
                    <a:pt x="1419" y="3314"/>
                    <a:pt x="992" y="4082"/>
                    <a:pt x="715" y="4892"/>
                  </a:cubicBezTo>
                  <a:cubicBezTo>
                    <a:pt x="555" y="5340"/>
                    <a:pt x="1" y="6747"/>
                    <a:pt x="630" y="7025"/>
                  </a:cubicBezTo>
                  <a:cubicBezTo>
                    <a:pt x="706" y="7059"/>
                    <a:pt x="800" y="7074"/>
                    <a:pt x="906" y="7074"/>
                  </a:cubicBezTo>
                  <a:cubicBezTo>
                    <a:pt x="1532" y="7074"/>
                    <a:pt x="2593" y="6559"/>
                    <a:pt x="3040" y="6395"/>
                  </a:cubicBezTo>
                  <a:cubicBezTo>
                    <a:pt x="3839" y="6097"/>
                    <a:pt x="4628" y="5724"/>
                    <a:pt x="5343" y="5244"/>
                  </a:cubicBezTo>
                  <a:cubicBezTo>
                    <a:pt x="6825" y="4263"/>
                    <a:pt x="8040" y="2802"/>
                    <a:pt x="8424" y="1075"/>
                  </a:cubicBezTo>
                  <a:cubicBezTo>
                    <a:pt x="8478" y="829"/>
                    <a:pt x="8510" y="541"/>
                    <a:pt x="8350" y="349"/>
                  </a:cubicBezTo>
                  <a:cubicBezTo>
                    <a:pt x="8243" y="200"/>
                    <a:pt x="8062" y="136"/>
                    <a:pt x="7891" y="94"/>
                  </a:cubicBezTo>
                  <a:cubicBezTo>
                    <a:pt x="7629" y="29"/>
                    <a:pt x="7359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282175" y="4381240"/>
              <a:ext cx="459157" cy="616408"/>
            </a:xfrm>
            <a:custGeom>
              <a:avLst/>
              <a:gdLst/>
              <a:ahLst/>
              <a:cxnLst/>
              <a:rect l="l" t="t" r="r" b="b"/>
              <a:pathLst>
                <a:path w="6540" h="8753" extrusionOk="0">
                  <a:moveTo>
                    <a:pt x="1409" y="0"/>
                  </a:moveTo>
                  <a:cubicBezTo>
                    <a:pt x="1275" y="0"/>
                    <a:pt x="1142" y="27"/>
                    <a:pt x="1014" y="87"/>
                  </a:cubicBezTo>
                  <a:cubicBezTo>
                    <a:pt x="737" y="225"/>
                    <a:pt x="555" y="492"/>
                    <a:pt x="438" y="769"/>
                  </a:cubicBezTo>
                  <a:cubicBezTo>
                    <a:pt x="1" y="1739"/>
                    <a:pt x="129" y="2880"/>
                    <a:pt x="481" y="3883"/>
                  </a:cubicBezTo>
                  <a:cubicBezTo>
                    <a:pt x="864" y="4949"/>
                    <a:pt x="1494" y="5919"/>
                    <a:pt x="2283" y="6740"/>
                  </a:cubicBezTo>
                  <a:cubicBezTo>
                    <a:pt x="2890" y="7380"/>
                    <a:pt x="4074" y="8617"/>
                    <a:pt x="4991" y="8745"/>
                  </a:cubicBezTo>
                  <a:cubicBezTo>
                    <a:pt x="5028" y="8750"/>
                    <a:pt x="5063" y="8753"/>
                    <a:pt x="5097" y="8753"/>
                  </a:cubicBezTo>
                  <a:cubicBezTo>
                    <a:pt x="6539" y="8753"/>
                    <a:pt x="5229" y="4177"/>
                    <a:pt x="4927" y="3531"/>
                  </a:cubicBezTo>
                  <a:cubicBezTo>
                    <a:pt x="4394" y="2369"/>
                    <a:pt x="3594" y="1324"/>
                    <a:pt x="2592" y="524"/>
                  </a:cubicBezTo>
                  <a:cubicBezTo>
                    <a:pt x="2254" y="250"/>
                    <a:pt x="1824" y="0"/>
                    <a:pt x="1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934985" y="3429975"/>
              <a:ext cx="375189" cy="726901"/>
            </a:xfrm>
            <a:custGeom>
              <a:avLst/>
              <a:gdLst/>
              <a:ahLst/>
              <a:cxnLst/>
              <a:rect l="l" t="t" r="r" b="b"/>
              <a:pathLst>
                <a:path w="5344" h="10322" extrusionOk="0">
                  <a:moveTo>
                    <a:pt x="3872" y="1"/>
                  </a:moveTo>
                  <a:cubicBezTo>
                    <a:pt x="3600" y="1"/>
                    <a:pt x="3324" y="62"/>
                    <a:pt x="3083" y="181"/>
                  </a:cubicBezTo>
                  <a:cubicBezTo>
                    <a:pt x="2379" y="511"/>
                    <a:pt x="1910" y="1183"/>
                    <a:pt x="1547" y="1865"/>
                  </a:cubicBezTo>
                  <a:cubicBezTo>
                    <a:pt x="769" y="3294"/>
                    <a:pt x="289" y="4872"/>
                    <a:pt x="129" y="6482"/>
                  </a:cubicBezTo>
                  <a:cubicBezTo>
                    <a:pt x="54" y="7303"/>
                    <a:pt x="1" y="9916"/>
                    <a:pt x="108" y="10321"/>
                  </a:cubicBezTo>
                  <a:cubicBezTo>
                    <a:pt x="491" y="10204"/>
                    <a:pt x="897" y="9660"/>
                    <a:pt x="1185" y="9372"/>
                  </a:cubicBezTo>
                  <a:cubicBezTo>
                    <a:pt x="1600" y="8967"/>
                    <a:pt x="2006" y="8551"/>
                    <a:pt x="2400" y="8114"/>
                  </a:cubicBezTo>
                  <a:cubicBezTo>
                    <a:pt x="3189" y="7239"/>
                    <a:pt x="3914" y="6280"/>
                    <a:pt x="4426" y="5203"/>
                  </a:cubicBezTo>
                  <a:cubicBezTo>
                    <a:pt x="4927" y="4169"/>
                    <a:pt x="5236" y="3028"/>
                    <a:pt x="5311" y="1876"/>
                  </a:cubicBezTo>
                  <a:cubicBezTo>
                    <a:pt x="5343" y="1460"/>
                    <a:pt x="5343" y="1012"/>
                    <a:pt x="5130" y="650"/>
                  </a:cubicBezTo>
                  <a:cubicBezTo>
                    <a:pt x="4880" y="212"/>
                    <a:pt x="4381" y="1"/>
                    <a:pt x="38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442394" y="3675678"/>
              <a:ext cx="347457" cy="747746"/>
            </a:xfrm>
            <a:custGeom>
              <a:avLst/>
              <a:gdLst/>
              <a:ahLst/>
              <a:cxnLst/>
              <a:rect l="l" t="t" r="r" b="b"/>
              <a:pathLst>
                <a:path w="4949" h="10618" extrusionOk="0">
                  <a:moveTo>
                    <a:pt x="1791" y="1"/>
                  </a:moveTo>
                  <a:cubicBezTo>
                    <a:pt x="1342" y="1"/>
                    <a:pt x="878" y="238"/>
                    <a:pt x="587" y="594"/>
                  </a:cubicBezTo>
                  <a:cubicBezTo>
                    <a:pt x="161" y="1127"/>
                    <a:pt x="43" y="1831"/>
                    <a:pt x="33" y="2514"/>
                  </a:cubicBezTo>
                  <a:cubicBezTo>
                    <a:pt x="1" y="4049"/>
                    <a:pt x="459" y="5574"/>
                    <a:pt x="1131" y="6949"/>
                  </a:cubicBezTo>
                  <a:cubicBezTo>
                    <a:pt x="1638" y="7984"/>
                    <a:pt x="3244" y="10618"/>
                    <a:pt x="3721" y="10618"/>
                  </a:cubicBezTo>
                  <a:cubicBezTo>
                    <a:pt x="3746" y="10618"/>
                    <a:pt x="3768" y="10611"/>
                    <a:pt x="3786" y="10596"/>
                  </a:cubicBezTo>
                  <a:cubicBezTo>
                    <a:pt x="4031" y="10394"/>
                    <a:pt x="4170" y="9690"/>
                    <a:pt x="4277" y="9402"/>
                  </a:cubicBezTo>
                  <a:cubicBezTo>
                    <a:pt x="4927" y="7525"/>
                    <a:pt x="4948" y="5446"/>
                    <a:pt x="4383" y="3548"/>
                  </a:cubicBezTo>
                  <a:cubicBezTo>
                    <a:pt x="4063" y="2503"/>
                    <a:pt x="3562" y="1511"/>
                    <a:pt x="2890" y="648"/>
                  </a:cubicBezTo>
                  <a:cubicBezTo>
                    <a:pt x="2741" y="466"/>
                    <a:pt x="2592" y="285"/>
                    <a:pt x="2389" y="168"/>
                  </a:cubicBezTo>
                  <a:cubicBezTo>
                    <a:pt x="2206" y="52"/>
                    <a:pt x="2000" y="1"/>
                    <a:pt x="1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380258" y="3494200"/>
              <a:ext cx="1058659" cy="1952041"/>
            </a:xfrm>
            <a:custGeom>
              <a:avLst/>
              <a:gdLst/>
              <a:ahLst/>
              <a:cxnLst/>
              <a:rect l="l" t="t" r="r" b="b"/>
              <a:pathLst>
                <a:path w="15079" h="27719" extrusionOk="0">
                  <a:moveTo>
                    <a:pt x="11807" y="1"/>
                  </a:moveTo>
                  <a:cubicBezTo>
                    <a:pt x="11758" y="1"/>
                    <a:pt x="11710" y="27"/>
                    <a:pt x="11687" y="79"/>
                  </a:cubicBezTo>
                  <a:cubicBezTo>
                    <a:pt x="10578" y="2169"/>
                    <a:pt x="9629" y="4355"/>
                    <a:pt x="8851" y="6583"/>
                  </a:cubicBezTo>
                  <a:cubicBezTo>
                    <a:pt x="8051" y="8823"/>
                    <a:pt x="7411" y="11115"/>
                    <a:pt x="6921" y="13429"/>
                  </a:cubicBezTo>
                  <a:cubicBezTo>
                    <a:pt x="6804" y="14016"/>
                    <a:pt x="6697" y="14602"/>
                    <a:pt x="6580" y="15188"/>
                  </a:cubicBezTo>
                  <a:cubicBezTo>
                    <a:pt x="6484" y="15775"/>
                    <a:pt x="6409" y="16361"/>
                    <a:pt x="6313" y="16948"/>
                  </a:cubicBezTo>
                  <a:cubicBezTo>
                    <a:pt x="6302" y="17054"/>
                    <a:pt x="6281" y="17172"/>
                    <a:pt x="6270" y="17278"/>
                  </a:cubicBezTo>
                  <a:cubicBezTo>
                    <a:pt x="5908" y="16319"/>
                    <a:pt x="5556" y="15359"/>
                    <a:pt x="5226" y="14389"/>
                  </a:cubicBezTo>
                  <a:cubicBezTo>
                    <a:pt x="5023" y="13802"/>
                    <a:pt x="4831" y="13205"/>
                    <a:pt x="4639" y="12608"/>
                  </a:cubicBezTo>
                  <a:lnTo>
                    <a:pt x="4362" y="11712"/>
                  </a:lnTo>
                  <a:lnTo>
                    <a:pt x="4095" y="10817"/>
                  </a:lnTo>
                  <a:cubicBezTo>
                    <a:pt x="3743" y="9622"/>
                    <a:pt x="3434" y="8407"/>
                    <a:pt x="3178" y="7181"/>
                  </a:cubicBezTo>
                  <a:cubicBezTo>
                    <a:pt x="2933" y="5954"/>
                    <a:pt x="2709" y="4717"/>
                    <a:pt x="2602" y="3480"/>
                  </a:cubicBezTo>
                  <a:cubicBezTo>
                    <a:pt x="2602" y="3480"/>
                    <a:pt x="2602" y="3470"/>
                    <a:pt x="2602" y="3470"/>
                  </a:cubicBezTo>
                  <a:cubicBezTo>
                    <a:pt x="2593" y="3442"/>
                    <a:pt x="2568" y="3414"/>
                    <a:pt x="2534" y="3414"/>
                  </a:cubicBezTo>
                  <a:cubicBezTo>
                    <a:pt x="2528" y="3414"/>
                    <a:pt x="2523" y="3415"/>
                    <a:pt x="2517" y="3416"/>
                  </a:cubicBezTo>
                  <a:cubicBezTo>
                    <a:pt x="2485" y="3416"/>
                    <a:pt x="2453" y="3448"/>
                    <a:pt x="2464" y="3491"/>
                  </a:cubicBezTo>
                  <a:cubicBezTo>
                    <a:pt x="2602" y="4739"/>
                    <a:pt x="2794" y="5976"/>
                    <a:pt x="3040" y="7212"/>
                  </a:cubicBezTo>
                  <a:cubicBezTo>
                    <a:pt x="3274" y="8439"/>
                    <a:pt x="3551" y="9665"/>
                    <a:pt x="3850" y="10881"/>
                  </a:cubicBezTo>
                  <a:lnTo>
                    <a:pt x="4095" y="11798"/>
                  </a:lnTo>
                  <a:lnTo>
                    <a:pt x="4351" y="12704"/>
                  </a:lnTo>
                  <a:cubicBezTo>
                    <a:pt x="4532" y="13301"/>
                    <a:pt x="4714" y="13898"/>
                    <a:pt x="4916" y="14495"/>
                  </a:cubicBezTo>
                  <a:cubicBezTo>
                    <a:pt x="5289" y="15572"/>
                    <a:pt x="5705" y="16649"/>
                    <a:pt x="6228" y="17662"/>
                  </a:cubicBezTo>
                  <a:cubicBezTo>
                    <a:pt x="6196" y="18014"/>
                    <a:pt x="6153" y="18366"/>
                    <a:pt x="6121" y="18718"/>
                  </a:cubicBezTo>
                  <a:cubicBezTo>
                    <a:pt x="6079" y="19016"/>
                    <a:pt x="6079" y="19315"/>
                    <a:pt x="6057" y="19614"/>
                  </a:cubicBezTo>
                  <a:lnTo>
                    <a:pt x="6004" y="20499"/>
                  </a:lnTo>
                  <a:cubicBezTo>
                    <a:pt x="5972" y="20797"/>
                    <a:pt x="5983" y="21096"/>
                    <a:pt x="5972" y="21394"/>
                  </a:cubicBezTo>
                  <a:lnTo>
                    <a:pt x="5961" y="22290"/>
                  </a:lnTo>
                  <a:cubicBezTo>
                    <a:pt x="5961" y="22429"/>
                    <a:pt x="5961" y="22578"/>
                    <a:pt x="5972" y="22727"/>
                  </a:cubicBezTo>
                  <a:lnTo>
                    <a:pt x="5983" y="23175"/>
                  </a:lnTo>
                  <a:cubicBezTo>
                    <a:pt x="5993" y="23292"/>
                    <a:pt x="5993" y="23410"/>
                    <a:pt x="6004" y="23527"/>
                  </a:cubicBezTo>
                  <a:cubicBezTo>
                    <a:pt x="5524" y="22887"/>
                    <a:pt x="5076" y="22226"/>
                    <a:pt x="4628" y="21565"/>
                  </a:cubicBezTo>
                  <a:cubicBezTo>
                    <a:pt x="4330" y="21149"/>
                    <a:pt x="4063" y="20712"/>
                    <a:pt x="3786" y="20275"/>
                  </a:cubicBezTo>
                  <a:cubicBezTo>
                    <a:pt x="3498" y="19848"/>
                    <a:pt x="3232" y="19411"/>
                    <a:pt x="2965" y="18974"/>
                  </a:cubicBezTo>
                  <a:cubicBezTo>
                    <a:pt x="2421" y="18099"/>
                    <a:pt x="1909" y="17204"/>
                    <a:pt x="1429" y="16287"/>
                  </a:cubicBezTo>
                  <a:cubicBezTo>
                    <a:pt x="960" y="15380"/>
                    <a:pt x="502" y="14453"/>
                    <a:pt x="139" y="13493"/>
                  </a:cubicBezTo>
                  <a:cubicBezTo>
                    <a:pt x="131" y="13460"/>
                    <a:pt x="104" y="13447"/>
                    <a:pt x="78" y="13447"/>
                  </a:cubicBezTo>
                  <a:cubicBezTo>
                    <a:pt x="70" y="13447"/>
                    <a:pt x="62" y="13448"/>
                    <a:pt x="54" y="13450"/>
                  </a:cubicBezTo>
                  <a:cubicBezTo>
                    <a:pt x="11" y="13461"/>
                    <a:pt x="1" y="13504"/>
                    <a:pt x="11" y="13546"/>
                  </a:cubicBezTo>
                  <a:cubicBezTo>
                    <a:pt x="395" y="14506"/>
                    <a:pt x="843" y="15434"/>
                    <a:pt x="1302" y="16361"/>
                  </a:cubicBezTo>
                  <a:cubicBezTo>
                    <a:pt x="1771" y="17278"/>
                    <a:pt x="2251" y="18195"/>
                    <a:pt x="2752" y="19102"/>
                  </a:cubicBezTo>
                  <a:cubicBezTo>
                    <a:pt x="2997" y="19550"/>
                    <a:pt x="3264" y="19997"/>
                    <a:pt x="3519" y="20435"/>
                  </a:cubicBezTo>
                  <a:cubicBezTo>
                    <a:pt x="3797" y="20883"/>
                    <a:pt x="4074" y="21320"/>
                    <a:pt x="4351" y="21746"/>
                  </a:cubicBezTo>
                  <a:cubicBezTo>
                    <a:pt x="4490" y="21970"/>
                    <a:pt x="4650" y="22173"/>
                    <a:pt x="4799" y="22386"/>
                  </a:cubicBezTo>
                  <a:cubicBezTo>
                    <a:pt x="4948" y="22599"/>
                    <a:pt x="5098" y="22802"/>
                    <a:pt x="5268" y="23004"/>
                  </a:cubicBezTo>
                  <a:cubicBezTo>
                    <a:pt x="5492" y="23314"/>
                    <a:pt x="5748" y="23602"/>
                    <a:pt x="6015" y="23879"/>
                  </a:cubicBezTo>
                  <a:cubicBezTo>
                    <a:pt x="6015" y="23943"/>
                    <a:pt x="6015" y="24007"/>
                    <a:pt x="6025" y="24071"/>
                  </a:cubicBezTo>
                  <a:cubicBezTo>
                    <a:pt x="6057" y="24668"/>
                    <a:pt x="6132" y="25254"/>
                    <a:pt x="6185" y="25851"/>
                  </a:cubicBezTo>
                  <a:cubicBezTo>
                    <a:pt x="6270" y="26438"/>
                    <a:pt x="6377" y="27024"/>
                    <a:pt x="6484" y="27611"/>
                  </a:cubicBezTo>
                  <a:cubicBezTo>
                    <a:pt x="6493" y="27669"/>
                    <a:pt x="6548" y="27719"/>
                    <a:pt x="6606" y="27719"/>
                  </a:cubicBezTo>
                  <a:cubicBezTo>
                    <a:pt x="6611" y="27719"/>
                    <a:pt x="6617" y="27718"/>
                    <a:pt x="6622" y="27718"/>
                  </a:cubicBezTo>
                  <a:cubicBezTo>
                    <a:pt x="6708" y="27718"/>
                    <a:pt x="6761" y="27654"/>
                    <a:pt x="6761" y="27568"/>
                  </a:cubicBezTo>
                  <a:cubicBezTo>
                    <a:pt x="6644" y="25894"/>
                    <a:pt x="6580" y="24220"/>
                    <a:pt x="6601" y="22557"/>
                  </a:cubicBezTo>
                  <a:cubicBezTo>
                    <a:pt x="7156" y="22045"/>
                    <a:pt x="7721" y="21544"/>
                    <a:pt x="8286" y="21053"/>
                  </a:cubicBezTo>
                  <a:lnTo>
                    <a:pt x="10301" y="19304"/>
                  </a:lnTo>
                  <a:lnTo>
                    <a:pt x="11303" y="18419"/>
                  </a:lnTo>
                  <a:cubicBezTo>
                    <a:pt x="11634" y="18121"/>
                    <a:pt x="11965" y="17822"/>
                    <a:pt x="12295" y="17524"/>
                  </a:cubicBezTo>
                  <a:cubicBezTo>
                    <a:pt x="12935" y="16905"/>
                    <a:pt x="13575" y="16276"/>
                    <a:pt x="14140" y="15583"/>
                  </a:cubicBezTo>
                  <a:cubicBezTo>
                    <a:pt x="14161" y="15551"/>
                    <a:pt x="14161" y="15519"/>
                    <a:pt x="14129" y="15498"/>
                  </a:cubicBezTo>
                  <a:cubicBezTo>
                    <a:pt x="14117" y="15480"/>
                    <a:pt x="14099" y="15472"/>
                    <a:pt x="14080" y="15472"/>
                  </a:cubicBezTo>
                  <a:cubicBezTo>
                    <a:pt x="14064" y="15472"/>
                    <a:pt x="14048" y="15477"/>
                    <a:pt x="14033" y="15487"/>
                  </a:cubicBezTo>
                  <a:cubicBezTo>
                    <a:pt x="13361" y="16073"/>
                    <a:pt x="12711" y="16671"/>
                    <a:pt x="12071" y="17278"/>
                  </a:cubicBezTo>
                  <a:lnTo>
                    <a:pt x="11101" y="18195"/>
                  </a:lnTo>
                  <a:lnTo>
                    <a:pt x="10131" y="19123"/>
                  </a:lnTo>
                  <a:cubicBezTo>
                    <a:pt x="8979" y="20221"/>
                    <a:pt x="7795" y="21309"/>
                    <a:pt x="6601" y="22375"/>
                  </a:cubicBezTo>
                  <a:cubicBezTo>
                    <a:pt x="6601" y="21757"/>
                    <a:pt x="6622" y="21138"/>
                    <a:pt x="6644" y="20531"/>
                  </a:cubicBezTo>
                  <a:cubicBezTo>
                    <a:pt x="6686" y="19944"/>
                    <a:pt x="6708" y="19358"/>
                    <a:pt x="6750" y="18771"/>
                  </a:cubicBezTo>
                  <a:cubicBezTo>
                    <a:pt x="6804" y="18185"/>
                    <a:pt x="6857" y="17598"/>
                    <a:pt x="6910" y="17022"/>
                  </a:cubicBezTo>
                  <a:cubicBezTo>
                    <a:pt x="6985" y="16436"/>
                    <a:pt x="7049" y="15850"/>
                    <a:pt x="7124" y="15274"/>
                  </a:cubicBezTo>
                  <a:lnTo>
                    <a:pt x="7156" y="15124"/>
                  </a:lnTo>
                  <a:cubicBezTo>
                    <a:pt x="7678" y="14581"/>
                    <a:pt x="8254" y="14069"/>
                    <a:pt x="8819" y="13557"/>
                  </a:cubicBezTo>
                  <a:cubicBezTo>
                    <a:pt x="9555" y="12917"/>
                    <a:pt x="10301" y="12277"/>
                    <a:pt x="11037" y="11648"/>
                  </a:cubicBezTo>
                  <a:cubicBezTo>
                    <a:pt x="11410" y="11328"/>
                    <a:pt x="11783" y="11009"/>
                    <a:pt x="12146" y="10678"/>
                  </a:cubicBezTo>
                  <a:cubicBezTo>
                    <a:pt x="12508" y="10347"/>
                    <a:pt x="12860" y="10017"/>
                    <a:pt x="13212" y="9676"/>
                  </a:cubicBezTo>
                  <a:cubicBezTo>
                    <a:pt x="13393" y="9505"/>
                    <a:pt x="13553" y="9324"/>
                    <a:pt x="13724" y="9142"/>
                  </a:cubicBezTo>
                  <a:cubicBezTo>
                    <a:pt x="13895" y="8961"/>
                    <a:pt x="14054" y="8780"/>
                    <a:pt x="14214" y="8588"/>
                  </a:cubicBezTo>
                  <a:cubicBezTo>
                    <a:pt x="14534" y="8215"/>
                    <a:pt x="14822" y="7810"/>
                    <a:pt x="15067" y="7372"/>
                  </a:cubicBezTo>
                  <a:cubicBezTo>
                    <a:pt x="15078" y="7351"/>
                    <a:pt x="15067" y="7308"/>
                    <a:pt x="15046" y="7287"/>
                  </a:cubicBezTo>
                  <a:cubicBezTo>
                    <a:pt x="15032" y="7278"/>
                    <a:pt x="15015" y="7272"/>
                    <a:pt x="14999" y="7272"/>
                  </a:cubicBezTo>
                  <a:cubicBezTo>
                    <a:pt x="14980" y="7272"/>
                    <a:pt x="14962" y="7280"/>
                    <a:pt x="14950" y="7298"/>
                  </a:cubicBezTo>
                  <a:cubicBezTo>
                    <a:pt x="14342" y="8066"/>
                    <a:pt x="13671" y="8748"/>
                    <a:pt x="12988" y="9441"/>
                  </a:cubicBezTo>
                  <a:cubicBezTo>
                    <a:pt x="12647" y="9793"/>
                    <a:pt x="12284" y="10123"/>
                    <a:pt x="11933" y="10454"/>
                  </a:cubicBezTo>
                  <a:cubicBezTo>
                    <a:pt x="11591" y="10795"/>
                    <a:pt x="11229" y="11126"/>
                    <a:pt x="10877" y="11467"/>
                  </a:cubicBezTo>
                  <a:cubicBezTo>
                    <a:pt x="10162" y="12128"/>
                    <a:pt x="9437" y="12789"/>
                    <a:pt x="8723" y="13450"/>
                  </a:cubicBezTo>
                  <a:cubicBezTo>
                    <a:pt x="8200" y="13930"/>
                    <a:pt x="7689" y="14410"/>
                    <a:pt x="7188" y="14901"/>
                  </a:cubicBezTo>
                  <a:lnTo>
                    <a:pt x="7401" y="13525"/>
                  </a:lnTo>
                  <a:cubicBezTo>
                    <a:pt x="7795" y="11211"/>
                    <a:pt x="8371" y="8919"/>
                    <a:pt x="9118" y="6679"/>
                  </a:cubicBezTo>
                  <a:cubicBezTo>
                    <a:pt x="9875" y="4451"/>
                    <a:pt x="10792" y="2265"/>
                    <a:pt x="11933" y="207"/>
                  </a:cubicBezTo>
                  <a:cubicBezTo>
                    <a:pt x="11965" y="132"/>
                    <a:pt x="11943" y="58"/>
                    <a:pt x="11869" y="15"/>
                  </a:cubicBezTo>
                  <a:cubicBezTo>
                    <a:pt x="11849" y="5"/>
                    <a:pt x="11828" y="1"/>
                    <a:pt x="11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34"/>
          <p:cNvGrpSpPr/>
          <p:nvPr/>
        </p:nvGrpSpPr>
        <p:grpSpPr>
          <a:xfrm rot="10800000" flipH="1">
            <a:off x="4754876" y="-1093490"/>
            <a:ext cx="1097289" cy="1569098"/>
            <a:chOff x="470625" y="3429975"/>
            <a:chExt cx="1371612" cy="1961373"/>
          </a:xfrm>
        </p:grpSpPr>
        <p:sp>
          <p:nvSpPr>
            <p:cNvPr id="323" name="Google Shape;323;p34"/>
            <p:cNvSpPr/>
            <p:nvPr/>
          </p:nvSpPr>
          <p:spPr>
            <a:xfrm>
              <a:off x="470625" y="3429975"/>
              <a:ext cx="1371612" cy="1961373"/>
            </a:xfrm>
            <a:custGeom>
              <a:avLst/>
              <a:gdLst/>
              <a:ahLst/>
              <a:cxnLst/>
              <a:rect l="l" t="t" r="r" b="b"/>
              <a:pathLst>
                <a:path w="11101" h="15773" extrusionOk="0">
                  <a:moveTo>
                    <a:pt x="2048" y="0"/>
                  </a:moveTo>
                  <a:cubicBezTo>
                    <a:pt x="832" y="2079"/>
                    <a:pt x="1" y="4233"/>
                    <a:pt x="54" y="6632"/>
                  </a:cubicBezTo>
                  <a:cubicBezTo>
                    <a:pt x="118" y="9149"/>
                    <a:pt x="928" y="11708"/>
                    <a:pt x="2634" y="13553"/>
                  </a:cubicBezTo>
                  <a:cubicBezTo>
                    <a:pt x="4392" y="15447"/>
                    <a:pt x="7154" y="15773"/>
                    <a:pt x="8608" y="15773"/>
                  </a:cubicBezTo>
                  <a:cubicBezTo>
                    <a:pt x="9191" y="15773"/>
                    <a:pt x="9564" y="15721"/>
                    <a:pt x="9576" y="15696"/>
                  </a:cubicBezTo>
                  <a:cubicBezTo>
                    <a:pt x="11069" y="12700"/>
                    <a:pt x="11101" y="9021"/>
                    <a:pt x="9651" y="6003"/>
                  </a:cubicBezTo>
                  <a:cubicBezTo>
                    <a:pt x="8200" y="2986"/>
                    <a:pt x="5311" y="704"/>
                    <a:pt x="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504851" y="3474617"/>
              <a:ext cx="1231992" cy="1863509"/>
            </a:xfrm>
            <a:custGeom>
              <a:avLst/>
              <a:gdLst/>
              <a:ahLst/>
              <a:cxnLst/>
              <a:rect l="l" t="t" r="r" b="b"/>
              <a:pathLst>
                <a:path w="9971" h="14986" extrusionOk="0">
                  <a:moveTo>
                    <a:pt x="1969" y="1"/>
                  </a:moveTo>
                  <a:cubicBezTo>
                    <a:pt x="1963" y="1"/>
                    <a:pt x="1958" y="2"/>
                    <a:pt x="1952" y="4"/>
                  </a:cubicBezTo>
                  <a:cubicBezTo>
                    <a:pt x="1931" y="14"/>
                    <a:pt x="1909" y="36"/>
                    <a:pt x="1920" y="68"/>
                  </a:cubicBezTo>
                  <a:lnTo>
                    <a:pt x="2197" y="1049"/>
                  </a:lnTo>
                  <a:lnTo>
                    <a:pt x="2485" y="2030"/>
                  </a:lnTo>
                  <a:lnTo>
                    <a:pt x="2816" y="3011"/>
                  </a:lnTo>
                  <a:lnTo>
                    <a:pt x="2880" y="3203"/>
                  </a:lnTo>
                  <a:cubicBezTo>
                    <a:pt x="2762" y="3149"/>
                    <a:pt x="2645" y="3107"/>
                    <a:pt x="2517" y="3053"/>
                  </a:cubicBezTo>
                  <a:cubicBezTo>
                    <a:pt x="2325" y="2979"/>
                    <a:pt x="2133" y="2915"/>
                    <a:pt x="1941" y="2840"/>
                  </a:cubicBezTo>
                  <a:cubicBezTo>
                    <a:pt x="1547" y="2701"/>
                    <a:pt x="1152" y="2573"/>
                    <a:pt x="758" y="2456"/>
                  </a:cubicBezTo>
                  <a:cubicBezTo>
                    <a:pt x="726" y="2456"/>
                    <a:pt x="705" y="2467"/>
                    <a:pt x="694" y="2488"/>
                  </a:cubicBezTo>
                  <a:cubicBezTo>
                    <a:pt x="683" y="2509"/>
                    <a:pt x="694" y="2541"/>
                    <a:pt x="715" y="2552"/>
                  </a:cubicBezTo>
                  <a:cubicBezTo>
                    <a:pt x="1099" y="2723"/>
                    <a:pt x="1483" y="2861"/>
                    <a:pt x="1877" y="3011"/>
                  </a:cubicBezTo>
                  <a:cubicBezTo>
                    <a:pt x="2069" y="3075"/>
                    <a:pt x="2261" y="3149"/>
                    <a:pt x="2464" y="3213"/>
                  </a:cubicBezTo>
                  <a:cubicBezTo>
                    <a:pt x="2624" y="3267"/>
                    <a:pt x="2773" y="3320"/>
                    <a:pt x="2933" y="3362"/>
                  </a:cubicBezTo>
                  <a:lnTo>
                    <a:pt x="3146" y="3970"/>
                  </a:lnTo>
                  <a:cubicBezTo>
                    <a:pt x="3296" y="4365"/>
                    <a:pt x="3445" y="4759"/>
                    <a:pt x="3594" y="5143"/>
                  </a:cubicBezTo>
                  <a:cubicBezTo>
                    <a:pt x="3360" y="5079"/>
                    <a:pt x="3114" y="5026"/>
                    <a:pt x="2880" y="4962"/>
                  </a:cubicBezTo>
                  <a:lnTo>
                    <a:pt x="2005" y="4759"/>
                  </a:lnTo>
                  <a:cubicBezTo>
                    <a:pt x="1419" y="4642"/>
                    <a:pt x="822" y="4514"/>
                    <a:pt x="235" y="4407"/>
                  </a:cubicBezTo>
                  <a:cubicBezTo>
                    <a:pt x="203" y="4407"/>
                    <a:pt x="182" y="4418"/>
                    <a:pt x="171" y="4450"/>
                  </a:cubicBezTo>
                  <a:cubicBezTo>
                    <a:pt x="171" y="4471"/>
                    <a:pt x="182" y="4503"/>
                    <a:pt x="214" y="4514"/>
                  </a:cubicBezTo>
                  <a:cubicBezTo>
                    <a:pt x="790" y="4674"/>
                    <a:pt x="1376" y="4802"/>
                    <a:pt x="1963" y="4941"/>
                  </a:cubicBezTo>
                  <a:lnTo>
                    <a:pt x="2848" y="5133"/>
                  </a:lnTo>
                  <a:cubicBezTo>
                    <a:pt x="3114" y="5186"/>
                    <a:pt x="3381" y="5239"/>
                    <a:pt x="3648" y="5282"/>
                  </a:cubicBezTo>
                  <a:cubicBezTo>
                    <a:pt x="3871" y="5858"/>
                    <a:pt x="4106" y="6423"/>
                    <a:pt x="4341" y="6988"/>
                  </a:cubicBezTo>
                  <a:lnTo>
                    <a:pt x="2325" y="6625"/>
                  </a:lnTo>
                  <a:cubicBezTo>
                    <a:pt x="1568" y="6487"/>
                    <a:pt x="822" y="6337"/>
                    <a:pt x="65" y="6199"/>
                  </a:cubicBezTo>
                  <a:cubicBezTo>
                    <a:pt x="43" y="6199"/>
                    <a:pt x="11" y="6210"/>
                    <a:pt x="11" y="6242"/>
                  </a:cubicBezTo>
                  <a:cubicBezTo>
                    <a:pt x="1" y="6263"/>
                    <a:pt x="11" y="6295"/>
                    <a:pt x="43" y="6295"/>
                  </a:cubicBezTo>
                  <a:cubicBezTo>
                    <a:pt x="790" y="6497"/>
                    <a:pt x="1536" y="6657"/>
                    <a:pt x="2293" y="6796"/>
                  </a:cubicBezTo>
                  <a:cubicBezTo>
                    <a:pt x="2667" y="6871"/>
                    <a:pt x="3050" y="6935"/>
                    <a:pt x="3424" y="6988"/>
                  </a:cubicBezTo>
                  <a:cubicBezTo>
                    <a:pt x="3754" y="7041"/>
                    <a:pt x="4074" y="7084"/>
                    <a:pt x="4405" y="7116"/>
                  </a:cubicBezTo>
                  <a:cubicBezTo>
                    <a:pt x="4501" y="7340"/>
                    <a:pt x="4586" y="7553"/>
                    <a:pt x="4682" y="7766"/>
                  </a:cubicBezTo>
                  <a:cubicBezTo>
                    <a:pt x="4874" y="8193"/>
                    <a:pt x="5076" y="8619"/>
                    <a:pt x="5279" y="9035"/>
                  </a:cubicBezTo>
                  <a:cubicBezTo>
                    <a:pt x="4916" y="8961"/>
                    <a:pt x="4554" y="8897"/>
                    <a:pt x="4202" y="8833"/>
                  </a:cubicBezTo>
                  <a:lnTo>
                    <a:pt x="2912" y="8619"/>
                  </a:lnTo>
                  <a:lnTo>
                    <a:pt x="1622" y="8417"/>
                  </a:lnTo>
                  <a:cubicBezTo>
                    <a:pt x="1184" y="8353"/>
                    <a:pt x="758" y="8289"/>
                    <a:pt x="321" y="8235"/>
                  </a:cubicBezTo>
                  <a:cubicBezTo>
                    <a:pt x="317" y="8234"/>
                    <a:pt x="312" y="8233"/>
                    <a:pt x="308" y="8233"/>
                  </a:cubicBezTo>
                  <a:cubicBezTo>
                    <a:pt x="289" y="8233"/>
                    <a:pt x="267" y="8250"/>
                    <a:pt x="267" y="8267"/>
                  </a:cubicBezTo>
                  <a:cubicBezTo>
                    <a:pt x="257" y="8299"/>
                    <a:pt x="278" y="8331"/>
                    <a:pt x="310" y="8331"/>
                  </a:cubicBezTo>
                  <a:cubicBezTo>
                    <a:pt x="737" y="8417"/>
                    <a:pt x="1163" y="8502"/>
                    <a:pt x="1590" y="8577"/>
                  </a:cubicBezTo>
                  <a:lnTo>
                    <a:pt x="2880" y="8790"/>
                  </a:lnTo>
                  <a:lnTo>
                    <a:pt x="4170" y="9003"/>
                  </a:lnTo>
                  <a:cubicBezTo>
                    <a:pt x="4565" y="9057"/>
                    <a:pt x="4948" y="9110"/>
                    <a:pt x="5343" y="9163"/>
                  </a:cubicBezTo>
                  <a:cubicBezTo>
                    <a:pt x="5663" y="9835"/>
                    <a:pt x="6004" y="10507"/>
                    <a:pt x="6356" y="11157"/>
                  </a:cubicBezTo>
                  <a:cubicBezTo>
                    <a:pt x="5961" y="11093"/>
                    <a:pt x="5578" y="11029"/>
                    <a:pt x="5183" y="10965"/>
                  </a:cubicBezTo>
                  <a:lnTo>
                    <a:pt x="3775" y="10741"/>
                  </a:lnTo>
                  <a:lnTo>
                    <a:pt x="2357" y="10539"/>
                  </a:lnTo>
                  <a:cubicBezTo>
                    <a:pt x="1888" y="10475"/>
                    <a:pt x="1419" y="10411"/>
                    <a:pt x="939" y="10357"/>
                  </a:cubicBezTo>
                  <a:cubicBezTo>
                    <a:pt x="935" y="10356"/>
                    <a:pt x="931" y="10355"/>
                    <a:pt x="927" y="10355"/>
                  </a:cubicBezTo>
                  <a:cubicBezTo>
                    <a:pt x="907" y="10355"/>
                    <a:pt x="886" y="10374"/>
                    <a:pt x="886" y="10400"/>
                  </a:cubicBezTo>
                  <a:cubicBezTo>
                    <a:pt x="886" y="10421"/>
                    <a:pt x="896" y="10453"/>
                    <a:pt x="928" y="10453"/>
                  </a:cubicBezTo>
                  <a:cubicBezTo>
                    <a:pt x="1398" y="10539"/>
                    <a:pt x="1867" y="10624"/>
                    <a:pt x="2336" y="10699"/>
                  </a:cubicBezTo>
                  <a:lnTo>
                    <a:pt x="3743" y="10923"/>
                  </a:lnTo>
                  <a:lnTo>
                    <a:pt x="5162" y="11125"/>
                  </a:lnTo>
                  <a:cubicBezTo>
                    <a:pt x="5578" y="11189"/>
                    <a:pt x="6004" y="11242"/>
                    <a:pt x="6420" y="11296"/>
                  </a:cubicBezTo>
                  <a:cubicBezTo>
                    <a:pt x="6452" y="11338"/>
                    <a:pt x="6473" y="11392"/>
                    <a:pt x="6505" y="11445"/>
                  </a:cubicBezTo>
                  <a:lnTo>
                    <a:pt x="6996" y="12341"/>
                  </a:lnTo>
                  <a:lnTo>
                    <a:pt x="7326" y="12906"/>
                  </a:lnTo>
                  <a:lnTo>
                    <a:pt x="4842" y="12661"/>
                  </a:lnTo>
                  <a:lnTo>
                    <a:pt x="3530" y="12522"/>
                  </a:lnTo>
                  <a:lnTo>
                    <a:pt x="2208" y="12373"/>
                  </a:lnTo>
                  <a:cubicBezTo>
                    <a:pt x="2187" y="12373"/>
                    <a:pt x="2165" y="12394"/>
                    <a:pt x="2155" y="12415"/>
                  </a:cubicBezTo>
                  <a:cubicBezTo>
                    <a:pt x="2155" y="12447"/>
                    <a:pt x="2165" y="12479"/>
                    <a:pt x="2197" y="12479"/>
                  </a:cubicBezTo>
                  <a:cubicBezTo>
                    <a:pt x="2635" y="12554"/>
                    <a:pt x="3072" y="12618"/>
                    <a:pt x="3509" y="12682"/>
                  </a:cubicBezTo>
                  <a:cubicBezTo>
                    <a:pt x="3946" y="12735"/>
                    <a:pt x="4383" y="12789"/>
                    <a:pt x="4820" y="12842"/>
                  </a:cubicBezTo>
                  <a:cubicBezTo>
                    <a:pt x="5268" y="12885"/>
                    <a:pt x="5705" y="12927"/>
                    <a:pt x="6143" y="12959"/>
                  </a:cubicBezTo>
                  <a:cubicBezTo>
                    <a:pt x="6559" y="12991"/>
                    <a:pt x="6985" y="13013"/>
                    <a:pt x="7401" y="13034"/>
                  </a:cubicBezTo>
                  <a:lnTo>
                    <a:pt x="7518" y="13226"/>
                  </a:lnTo>
                  <a:lnTo>
                    <a:pt x="8051" y="14100"/>
                  </a:lnTo>
                  <a:lnTo>
                    <a:pt x="8606" y="14953"/>
                  </a:lnTo>
                  <a:cubicBezTo>
                    <a:pt x="8613" y="14974"/>
                    <a:pt x="8633" y="14986"/>
                    <a:pt x="8652" y="14986"/>
                  </a:cubicBezTo>
                  <a:cubicBezTo>
                    <a:pt x="8663" y="14986"/>
                    <a:pt x="8673" y="14982"/>
                    <a:pt x="8680" y="14975"/>
                  </a:cubicBezTo>
                  <a:cubicBezTo>
                    <a:pt x="8712" y="14964"/>
                    <a:pt x="8712" y="14921"/>
                    <a:pt x="8702" y="14900"/>
                  </a:cubicBezTo>
                  <a:lnTo>
                    <a:pt x="8158" y="14026"/>
                  </a:lnTo>
                  <a:lnTo>
                    <a:pt x="7635" y="13151"/>
                  </a:lnTo>
                  <a:lnTo>
                    <a:pt x="7635" y="13140"/>
                  </a:lnTo>
                  <a:cubicBezTo>
                    <a:pt x="7646" y="13130"/>
                    <a:pt x="7657" y="13119"/>
                    <a:pt x="7657" y="13109"/>
                  </a:cubicBezTo>
                  <a:cubicBezTo>
                    <a:pt x="7859" y="12735"/>
                    <a:pt x="8062" y="12351"/>
                    <a:pt x="8265" y="11968"/>
                  </a:cubicBezTo>
                  <a:lnTo>
                    <a:pt x="8883" y="10837"/>
                  </a:lnTo>
                  <a:cubicBezTo>
                    <a:pt x="9086" y="10453"/>
                    <a:pt x="9288" y="10070"/>
                    <a:pt x="9470" y="9686"/>
                  </a:cubicBezTo>
                  <a:cubicBezTo>
                    <a:pt x="9651" y="9291"/>
                    <a:pt x="9821" y="8886"/>
                    <a:pt x="9960" y="8481"/>
                  </a:cubicBezTo>
                  <a:cubicBezTo>
                    <a:pt x="9971" y="8459"/>
                    <a:pt x="9960" y="8427"/>
                    <a:pt x="9939" y="8417"/>
                  </a:cubicBezTo>
                  <a:cubicBezTo>
                    <a:pt x="9931" y="8414"/>
                    <a:pt x="9923" y="8413"/>
                    <a:pt x="9915" y="8413"/>
                  </a:cubicBezTo>
                  <a:cubicBezTo>
                    <a:pt x="9892" y="8413"/>
                    <a:pt x="9872" y="8425"/>
                    <a:pt x="9864" y="8449"/>
                  </a:cubicBezTo>
                  <a:cubicBezTo>
                    <a:pt x="9704" y="8843"/>
                    <a:pt x="9512" y="9227"/>
                    <a:pt x="9320" y="9611"/>
                  </a:cubicBezTo>
                  <a:cubicBezTo>
                    <a:pt x="9128" y="9995"/>
                    <a:pt x="8926" y="10379"/>
                    <a:pt x="8723" y="10752"/>
                  </a:cubicBezTo>
                  <a:cubicBezTo>
                    <a:pt x="8520" y="11136"/>
                    <a:pt x="8318" y="11509"/>
                    <a:pt x="8115" y="11893"/>
                  </a:cubicBezTo>
                  <a:cubicBezTo>
                    <a:pt x="8019" y="12085"/>
                    <a:pt x="7923" y="12277"/>
                    <a:pt x="7827" y="12469"/>
                  </a:cubicBezTo>
                  <a:lnTo>
                    <a:pt x="7571" y="13034"/>
                  </a:lnTo>
                  <a:lnTo>
                    <a:pt x="7134" y="12266"/>
                  </a:lnTo>
                  <a:lnTo>
                    <a:pt x="6644" y="11370"/>
                  </a:lnTo>
                  <a:cubicBezTo>
                    <a:pt x="6633" y="11349"/>
                    <a:pt x="6622" y="11328"/>
                    <a:pt x="6612" y="11306"/>
                  </a:cubicBezTo>
                  <a:cubicBezTo>
                    <a:pt x="6622" y="11296"/>
                    <a:pt x="6633" y="11285"/>
                    <a:pt x="6633" y="11264"/>
                  </a:cubicBezTo>
                  <a:cubicBezTo>
                    <a:pt x="6644" y="11242"/>
                    <a:pt x="6633" y="11221"/>
                    <a:pt x="6612" y="11210"/>
                  </a:cubicBezTo>
                  <a:cubicBezTo>
                    <a:pt x="6825" y="10837"/>
                    <a:pt x="7028" y="10464"/>
                    <a:pt x="7241" y="10091"/>
                  </a:cubicBezTo>
                  <a:lnTo>
                    <a:pt x="7891" y="8875"/>
                  </a:lnTo>
                  <a:cubicBezTo>
                    <a:pt x="8105" y="8470"/>
                    <a:pt x="8329" y="8065"/>
                    <a:pt x="8531" y="7660"/>
                  </a:cubicBezTo>
                  <a:cubicBezTo>
                    <a:pt x="8734" y="7244"/>
                    <a:pt x="8936" y="6828"/>
                    <a:pt x="9107" y="6401"/>
                  </a:cubicBezTo>
                  <a:cubicBezTo>
                    <a:pt x="9118" y="6380"/>
                    <a:pt x="9107" y="6348"/>
                    <a:pt x="9086" y="6337"/>
                  </a:cubicBezTo>
                  <a:cubicBezTo>
                    <a:pt x="9080" y="6335"/>
                    <a:pt x="9073" y="6333"/>
                    <a:pt x="9067" y="6333"/>
                  </a:cubicBezTo>
                  <a:cubicBezTo>
                    <a:pt x="9048" y="6333"/>
                    <a:pt x="9027" y="6343"/>
                    <a:pt x="9011" y="6359"/>
                  </a:cubicBezTo>
                  <a:cubicBezTo>
                    <a:pt x="8819" y="6775"/>
                    <a:pt x="8606" y="7180"/>
                    <a:pt x="8393" y="7585"/>
                  </a:cubicBezTo>
                  <a:lnTo>
                    <a:pt x="7731" y="8790"/>
                  </a:lnTo>
                  <a:lnTo>
                    <a:pt x="7092" y="10006"/>
                  </a:lnTo>
                  <a:cubicBezTo>
                    <a:pt x="6900" y="10379"/>
                    <a:pt x="6708" y="10752"/>
                    <a:pt x="6516" y="11125"/>
                  </a:cubicBezTo>
                  <a:cubicBezTo>
                    <a:pt x="6175" y="10475"/>
                    <a:pt x="5844" y="9814"/>
                    <a:pt x="5524" y="9153"/>
                  </a:cubicBezTo>
                  <a:cubicBezTo>
                    <a:pt x="5524" y="9142"/>
                    <a:pt x="5524" y="9142"/>
                    <a:pt x="5535" y="9142"/>
                  </a:cubicBezTo>
                  <a:cubicBezTo>
                    <a:pt x="5535" y="9121"/>
                    <a:pt x="5524" y="9099"/>
                    <a:pt x="5514" y="9089"/>
                  </a:cubicBezTo>
                  <a:cubicBezTo>
                    <a:pt x="5791" y="8737"/>
                    <a:pt x="6025" y="8363"/>
                    <a:pt x="6249" y="7980"/>
                  </a:cubicBezTo>
                  <a:cubicBezTo>
                    <a:pt x="6484" y="7585"/>
                    <a:pt x="6686" y="7191"/>
                    <a:pt x="6910" y="6796"/>
                  </a:cubicBezTo>
                  <a:lnTo>
                    <a:pt x="7540" y="5602"/>
                  </a:lnTo>
                  <a:cubicBezTo>
                    <a:pt x="7753" y="5207"/>
                    <a:pt x="7955" y="4813"/>
                    <a:pt x="8158" y="4407"/>
                  </a:cubicBezTo>
                  <a:cubicBezTo>
                    <a:pt x="8179" y="4386"/>
                    <a:pt x="8169" y="4354"/>
                    <a:pt x="8147" y="4343"/>
                  </a:cubicBezTo>
                  <a:cubicBezTo>
                    <a:pt x="8135" y="4335"/>
                    <a:pt x="8123" y="4332"/>
                    <a:pt x="8112" y="4332"/>
                  </a:cubicBezTo>
                  <a:cubicBezTo>
                    <a:pt x="8094" y="4332"/>
                    <a:pt x="8079" y="4341"/>
                    <a:pt x="8073" y="4354"/>
                  </a:cubicBezTo>
                  <a:cubicBezTo>
                    <a:pt x="7849" y="4749"/>
                    <a:pt x="7625" y="5143"/>
                    <a:pt x="7401" y="5527"/>
                  </a:cubicBezTo>
                  <a:lnTo>
                    <a:pt x="6750" y="6711"/>
                  </a:lnTo>
                  <a:cubicBezTo>
                    <a:pt x="6537" y="7105"/>
                    <a:pt x="6324" y="7510"/>
                    <a:pt x="6111" y="7894"/>
                  </a:cubicBezTo>
                  <a:cubicBezTo>
                    <a:pt x="5897" y="8267"/>
                    <a:pt x="5684" y="8641"/>
                    <a:pt x="5450" y="8982"/>
                  </a:cubicBezTo>
                  <a:cubicBezTo>
                    <a:pt x="5247" y="8555"/>
                    <a:pt x="5044" y="8129"/>
                    <a:pt x="4852" y="7692"/>
                  </a:cubicBezTo>
                  <a:cubicBezTo>
                    <a:pt x="4778" y="7532"/>
                    <a:pt x="4703" y="7361"/>
                    <a:pt x="4628" y="7191"/>
                  </a:cubicBezTo>
                  <a:cubicBezTo>
                    <a:pt x="4639" y="7191"/>
                    <a:pt x="4650" y="7180"/>
                    <a:pt x="4660" y="7169"/>
                  </a:cubicBezTo>
                  <a:cubicBezTo>
                    <a:pt x="4852" y="6828"/>
                    <a:pt x="5044" y="6487"/>
                    <a:pt x="5226" y="6135"/>
                  </a:cubicBezTo>
                  <a:lnTo>
                    <a:pt x="5780" y="5101"/>
                  </a:lnTo>
                  <a:lnTo>
                    <a:pt x="6324" y="4056"/>
                  </a:lnTo>
                  <a:cubicBezTo>
                    <a:pt x="6505" y="3704"/>
                    <a:pt x="6676" y="3362"/>
                    <a:pt x="6846" y="3000"/>
                  </a:cubicBezTo>
                  <a:cubicBezTo>
                    <a:pt x="6857" y="2979"/>
                    <a:pt x="6846" y="2947"/>
                    <a:pt x="6825" y="2936"/>
                  </a:cubicBezTo>
                  <a:cubicBezTo>
                    <a:pt x="6817" y="2932"/>
                    <a:pt x="6808" y="2930"/>
                    <a:pt x="6799" y="2930"/>
                  </a:cubicBezTo>
                  <a:cubicBezTo>
                    <a:pt x="6783" y="2930"/>
                    <a:pt x="6768" y="2937"/>
                    <a:pt x="6761" y="2957"/>
                  </a:cubicBezTo>
                  <a:cubicBezTo>
                    <a:pt x="6559" y="3299"/>
                    <a:pt x="6367" y="3640"/>
                    <a:pt x="6185" y="3981"/>
                  </a:cubicBezTo>
                  <a:lnTo>
                    <a:pt x="5620" y="5015"/>
                  </a:lnTo>
                  <a:lnTo>
                    <a:pt x="5076" y="6060"/>
                  </a:lnTo>
                  <a:cubicBezTo>
                    <a:pt x="4916" y="6380"/>
                    <a:pt x="4756" y="6711"/>
                    <a:pt x="4597" y="7031"/>
                  </a:cubicBezTo>
                  <a:lnTo>
                    <a:pt x="4586" y="7031"/>
                  </a:lnTo>
                  <a:lnTo>
                    <a:pt x="4554" y="7020"/>
                  </a:lnTo>
                  <a:cubicBezTo>
                    <a:pt x="4298" y="6433"/>
                    <a:pt x="4042" y="5847"/>
                    <a:pt x="3807" y="5250"/>
                  </a:cubicBezTo>
                  <a:cubicBezTo>
                    <a:pt x="3989" y="5005"/>
                    <a:pt x="4149" y="4759"/>
                    <a:pt x="4298" y="4493"/>
                  </a:cubicBezTo>
                  <a:cubicBezTo>
                    <a:pt x="4458" y="4237"/>
                    <a:pt x="4607" y="3970"/>
                    <a:pt x="4746" y="3704"/>
                  </a:cubicBezTo>
                  <a:cubicBezTo>
                    <a:pt x="5023" y="3160"/>
                    <a:pt x="5279" y="2605"/>
                    <a:pt x="5492" y="2040"/>
                  </a:cubicBezTo>
                  <a:cubicBezTo>
                    <a:pt x="5492" y="2008"/>
                    <a:pt x="5482" y="1987"/>
                    <a:pt x="5460" y="1976"/>
                  </a:cubicBezTo>
                  <a:cubicBezTo>
                    <a:pt x="5454" y="1973"/>
                    <a:pt x="5448" y="1972"/>
                    <a:pt x="5441" y="1972"/>
                  </a:cubicBezTo>
                  <a:cubicBezTo>
                    <a:pt x="5423" y="1972"/>
                    <a:pt x="5404" y="1982"/>
                    <a:pt x="5396" y="1998"/>
                  </a:cubicBezTo>
                  <a:cubicBezTo>
                    <a:pt x="5130" y="2541"/>
                    <a:pt x="4874" y="3085"/>
                    <a:pt x="4586" y="3618"/>
                  </a:cubicBezTo>
                  <a:cubicBezTo>
                    <a:pt x="4447" y="3885"/>
                    <a:pt x="4309" y="4152"/>
                    <a:pt x="4159" y="4418"/>
                  </a:cubicBezTo>
                  <a:cubicBezTo>
                    <a:pt x="4021" y="4653"/>
                    <a:pt x="3893" y="4887"/>
                    <a:pt x="3754" y="5122"/>
                  </a:cubicBezTo>
                  <a:cubicBezTo>
                    <a:pt x="3594" y="4717"/>
                    <a:pt x="3445" y="4322"/>
                    <a:pt x="3296" y="3917"/>
                  </a:cubicBezTo>
                  <a:lnTo>
                    <a:pt x="3104" y="3394"/>
                  </a:lnTo>
                  <a:cubicBezTo>
                    <a:pt x="3114" y="3384"/>
                    <a:pt x="3125" y="3373"/>
                    <a:pt x="3125" y="3362"/>
                  </a:cubicBezTo>
                  <a:cubicBezTo>
                    <a:pt x="3136" y="3341"/>
                    <a:pt x="3125" y="3320"/>
                    <a:pt x="3104" y="3299"/>
                  </a:cubicBezTo>
                  <a:cubicBezTo>
                    <a:pt x="3210" y="3128"/>
                    <a:pt x="3306" y="2957"/>
                    <a:pt x="3413" y="2776"/>
                  </a:cubicBezTo>
                  <a:cubicBezTo>
                    <a:pt x="3509" y="2595"/>
                    <a:pt x="3605" y="2413"/>
                    <a:pt x="3701" y="2232"/>
                  </a:cubicBezTo>
                  <a:cubicBezTo>
                    <a:pt x="3882" y="1859"/>
                    <a:pt x="4074" y="1496"/>
                    <a:pt x="4234" y="1113"/>
                  </a:cubicBezTo>
                  <a:cubicBezTo>
                    <a:pt x="4245" y="1091"/>
                    <a:pt x="4234" y="1059"/>
                    <a:pt x="4213" y="1049"/>
                  </a:cubicBezTo>
                  <a:cubicBezTo>
                    <a:pt x="4204" y="1044"/>
                    <a:pt x="4193" y="1042"/>
                    <a:pt x="4182" y="1042"/>
                  </a:cubicBezTo>
                  <a:cubicBezTo>
                    <a:pt x="4167" y="1042"/>
                    <a:pt x="4150" y="1047"/>
                    <a:pt x="4138" y="1059"/>
                  </a:cubicBezTo>
                  <a:lnTo>
                    <a:pt x="4138" y="1070"/>
                  </a:lnTo>
                  <a:cubicBezTo>
                    <a:pt x="3925" y="1422"/>
                    <a:pt x="3733" y="1784"/>
                    <a:pt x="3541" y="2147"/>
                  </a:cubicBezTo>
                  <a:cubicBezTo>
                    <a:pt x="3445" y="2328"/>
                    <a:pt x="3349" y="2509"/>
                    <a:pt x="3264" y="2701"/>
                  </a:cubicBezTo>
                  <a:cubicBezTo>
                    <a:pt x="3178" y="2861"/>
                    <a:pt x="3104" y="3021"/>
                    <a:pt x="3029" y="3192"/>
                  </a:cubicBezTo>
                  <a:lnTo>
                    <a:pt x="2944" y="2957"/>
                  </a:lnTo>
                  <a:lnTo>
                    <a:pt x="2624" y="1987"/>
                  </a:lnTo>
                  <a:lnTo>
                    <a:pt x="2304" y="1017"/>
                  </a:lnTo>
                  <a:lnTo>
                    <a:pt x="2016" y="36"/>
                  </a:lnTo>
                  <a:cubicBezTo>
                    <a:pt x="2007" y="18"/>
                    <a:pt x="1992" y="1"/>
                    <a:pt x="1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34"/>
          <p:cNvGrpSpPr/>
          <p:nvPr/>
        </p:nvGrpSpPr>
        <p:grpSpPr>
          <a:xfrm rot="10800000">
            <a:off x="5740061" y="-741384"/>
            <a:ext cx="2194589" cy="1854380"/>
            <a:chOff x="574050" y="3544525"/>
            <a:chExt cx="1828824" cy="1542361"/>
          </a:xfrm>
        </p:grpSpPr>
        <p:sp>
          <p:nvSpPr>
            <p:cNvPr id="326" name="Google Shape;326;p34"/>
            <p:cNvSpPr/>
            <p:nvPr/>
          </p:nvSpPr>
          <p:spPr>
            <a:xfrm>
              <a:off x="574050" y="3544646"/>
              <a:ext cx="1828824" cy="1542239"/>
            </a:xfrm>
            <a:custGeom>
              <a:avLst/>
              <a:gdLst/>
              <a:ahLst/>
              <a:cxnLst/>
              <a:rect l="l" t="t" r="r" b="b"/>
              <a:pathLst>
                <a:path w="30241" h="25460" extrusionOk="0">
                  <a:moveTo>
                    <a:pt x="10360" y="1"/>
                  </a:moveTo>
                  <a:cubicBezTo>
                    <a:pt x="10188" y="1"/>
                    <a:pt x="10023" y="37"/>
                    <a:pt x="9874" y="130"/>
                  </a:cubicBezTo>
                  <a:cubicBezTo>
                    <a:pt x="9650" y="279"/>
                    <a:pt x="9522" y="546"/>
                    <a:pt x="9426" y="791"/>
                  </a:cubicBezTo>
                  <a:cubicBezTo>
                    <a:pt x="8488" y="3148"/>
                    <a:pt x="8605" y="5856"/>
                    <a:pt x="9448" y="8245"/>
                  </a:cubicBezTo>
                  <a:cubicBezTo>
                    <a:pt x="10301" y="10644"/>
                    <a:pt x="11815" y="12744"/>
                    <a:pt x="13595" y="14568"/>
                  </a:cubicBezTo>
                  <a:cubicBezTo>
                    <a:pt x="11548" y="13342"/>
                    <a:pt x="10450" y="10548"/>
                    <a:pt x="8104" y="10153"/>
                  </a:cubicBezTo>
                  <a:cubicBezTo>
                    <a:pt x="7915" y="10121"/>
                    <a:pt x="7725" y="10107"/>
                    <a:pt x="7536" y="10107"/>
                  </a:cubicBezTo>
                  <a:cubicBezTo>
                    <a:pt x="6650" y="10107"/>
                    <a:pt x="5772" y="10423"/>
                    <a:pt x="4937" y="10740"/>
                  </a:cubicBezTo>
                  <a:cubicBezTo>
                    <a:pt x="3583" y="11241"/>
                    <a:pt x="2229" y="11753"/>
                    <a:pt x="874" y="12254"/>
                  </a:cubicBezTo>
                  <a:cubicBezTo>
                    <a:pt x="693" y="12318"/>
                    <a:pt x="501" y="12393"/>
                    <a:pt x="363" y="12552"/>
                  </a:cubicBezTo>
                  <a:cubicBezTo>
                    <a:pt x="0" y="12968"/>
                    <a:pt x="363" y="13608"/>
                    <a:pt x="725" y="14035"/>
                  </a:cubicBezTo>
                  <a:cubicBezTo>
                    <a:pt x="1354" y="14760"/>
                    <a:pt x="1994" y="15485"/>
                    <a:pt x="2655" y="16189"/>
                  </a:cubicBezTo>
                  <a:cubicBezTo>
                    <a:pt x="3455" y="17042"/>
                    <a:pt x="4329" y="17905"/>
                    <a:pt x="5470" y="18193"/>
                  </a:cubicBezTo>
                  <a:cubicBezTo>
                    <a:pt x="5796" y="18277"/>
                    <a:pt x="6129" y="18308"/>
                    <a:pt x="6465" y="18308"/>
                  </a:cubicBezTo>
                  <a:cubicBezTo>
                    <a:pt x="6944" y="18308"/>
                    <a:pt x="7430" y="18245"/>
                    <a:pt x="7912" y="18183"/>
                  </a:cubicBezTo>
                  <a:cubicBezTo>
                    <a:pt x="8925" y="18044"/>
                    <a:pt x="9938" y="17916"/>
                    <a:pt x="10962" y="17777"/>
                  </a:cubicBezTo>
                  <a:lnTo>
                    <a:pt x="10962" y="17777"/>
                  </a:lnTo>
                  <a:cubicBezTo>
                    <a:pt x="9746" y="18470"/>
                    <a:pt x="8360" y="19345"/>
                    <a:pt x="7304" y="20262"/>
                  </a:cubicBezTo>
                  <a:cubicBezTo>
                    <a:pt x="6249" y="21190"/>
                    <a:pt x="5374" y="22373"/>
                    <a:pt x="5044" y="23738"/>
                  </a:cubicBezTo>
                  <a:cubicBezTo>
                    <a:pt x="5012" y="23887"/>
                    <a:pt x="4980" y="24047"/>
                    <a:pt x="5033" y="24197"/>
                  </a:cubicBezTo>
                  <a:cubicBezTo>
                    <a:pt x="5108" y="24431"/>
                    <a:pt x="5364" y="24559"/>
                    <a:pt x="5598" y="24655"/>
                  </a:cubicBezTo>
                  <a:cubicBezTo>
                    <a:pt x="6441" y="25028"/>
                    <a:pt x="7304" y="25401"/>
                    <a:pt x="8232" y="25455"/>
                  </a:cubicBezTo>
                  <a:cubicBezTo>
                    <a:pt x="8301" y="25458"/>
                    <a:pt x="8369" y="25460"/>
                    <a:pt x="8438" y="25460"/>
                  </a:cubicBezTo>
                  <a:cubicBezTo>
                    <a:pt x="10460" y="25460"/>
                    <a:pt x="12195" y="23957"/>
                    <a:pt x="13681" y="22544"/>
                  </a:cubicBezTo>
                  <a:cubicBezTo>
                    <a:pt x="15152" y="21136"/>
                    <a:pt x="16634" y="19739"/>
                    <a:pt x="18106" y="18332"/>
                  </a:cubicBezTo>
                  <a:cubicBezTo>
                    <a:pt x="18443" y="18014"/>
                    <a:pt x="18919" y="17819"/>
                    <a:pt x="19383" y="17819"/>
                  </a:cubicBezTo>
                  <a:cubicBezTo>
                    <a:pt x="19448" y="17819"/>
                    <a:pt x="19513" y="17823"/>
                    <a:pt x="19577" y="17831"/>
                  </a:cubicBezTo>
                  <a:cubicBezTo>
                    <a:pt x="20717" y="17978"/>
                    <a:pt x="21870" y="18089"/>
                    <a:pt x="23023" y="18089"/>
                  </a:cubicBezTo>
                  <a:cubicBezTo>
                    <a:pt x="23617" y="18089"/>
                    <a:pt x="24211" y="18060"/>
                    <a:pt x="24802" y="17991"/>
                  </a:cubicBezTo>
                  <a:cubicBezTo>
                    <a:pt x="26540" y="17788"/>
                    <a:pt x="28268" y="17244"/>
                    <a:pt x="29665" y="16189"/>
                  </a:cubicBezTo>
                  <a:cubicBezTo>
                    <a:pt x="29942" y="15975"/>
                    <a:pt x="30240" y="15655"/>
                    <a:pt x="30123" y="15325"/>
                  </a:cubicBezTo>
                  <a:cubicBezTo>
                    <a:pt x="30080" y="15218"/>
                    <a:pt x="30006" y="15133"/>
                    <a:pt x="29942" y="15048"/>
                  </a:cubicBezTo>
                  <a:cubicBezTo>
                    <a:pt x="29110" y="14099"/>
                    <a:pt x="28118" y="13086"/>
                    <a:pt x="26871" y="13075"/>
                  </a:cubicBezTo>
                  <a:cubicBezTo>
                    <a:pt x="25933" y="13075"/>
                    <a:pt x="25101" y="13651"/>
                    <a:pt x="24301" y="14131"/>
                  </a:cubicBezTo>
                  <a:cubicBezTo>
                    <a:pt x="23664" y="14521"/>
                    <a:pt x="22925" y="14946"/>
                    <a:pt x="22203" y="14946"/>
                  </a:cubicBezTo>
                  <a:cubicBezTo>
                    <a:pt x="22019" y="14946"/>
                    <a:pt x="21836" y="14919"/>
                    <a:pt x="21657" y="14856"/>
                  </a:cubicBezTo>
                  <a:cubicBezTo>
                    <a:pt x="21763" y="13811"/>
                    <a:pt x="22670" y="13043"/>
                    <a:pt x="23501" y="12403"/>
                  </a:cubicBezTo>
                  <a:cubicBezTo>
                    <a:pt x="24365" y="11731"/>
                    <a:pt x="25229" y="11060"/>
                    <a:pt x="26103" y="10388"/>
                  </a:cubicBezTo>
                  <a:cubicBezTo>
                    <a:pt x="26914" y="9759"/>
                    <a:pt x="27799" y="8959"/>
                    <a:pt x="27724" y="7946"/>
                  </a:cubicBezTo>
                  <a:cubicBezTo>
                    <a:pt x="27703" y="7520"/>
                    <a:pt x="27489" y="7125"/>
                    <a:pt x="27308" y="6730"/>
                  </a:cubicBezTo>
                  <a:cubicBezTo>
                    <a:pt x="26999" y="6048"/>
                    <a:pt x="26732" y="5334"/>
                    <a:pt x="26540" y="4598"/>
                  </a:cubicBezTo>
                  <a:cubicBezTo>
                    <a:pt x="26338" y="3841"/>
                    <a:pt x="26188" y="3030"/>
                    <a:pt x="25655" y="2465"/>
                  </a:cubicBezTo>
                  <a:cubicBezTo>
                    <a:pt x="25549" y="2348"/>
                    <a:pt x="25421" y="2241"/>
                    <a:pt x="25271" y="2209"/>
                  </a:cubicBezTo>
                  <a:cubicBezTo>
                    <a:pt x="25234" y="2203"/>
                    <a:pt x="25197" y="2200"/>
                    <a:pt x="25161" y="2200"/>
                  </a:cubicBezTo>
                  <a:cubicBezTo>
                    <a:pt x="25020" y="2200"/>
                    <a:pt x="24884" y="2244"/>
                    <a:pt x="24749" y="2295"/>
                  </a:cubicBezTo>
                  <a:cubicBezTo>
                    <a:pt x="23629" y="2700"/>
                    <a:pt x="22531" y="3169"/>
                    <a:pt x="21465" y="3681"/>
                  </a:cubicBezTo>
                  <a:cubicBezTo>
                    <a:pt x="20132" y="4331"/>
                    <a:pt x="18735" y="5184"/>
                    <a:pt x="18202" y="6571"/>
                  </a:cubicBezTo>
                  <a:cubicBezTo>
                    <a:pt x="17434" y="8564"/>
                    <a:pt x="18714" y="10921"/>
                    <a:pt x="17893" y="12894"/>
                  </a:cubicBezTo>
                  <a:cubicBezTo>
                    <a:pt x="17637" y="12862"/>
                    <a:pt x="17370" y="12510"/>
                    <a:pt x="17359" y="12254"/>
                  </a:cubicBezTo>
                  <a:cubicBezTo>
                    <a:pt x="17274" y="10804"/>
                    <a:pt x="17189" y="9354"/>
                    <a:pt x="17104" y="7914"/>
                  </a:cubicBezTo>
                  <a:cubicBezTo>
                    <a:pt x="17008" y="6187"/>
                    <a:pt x="16869" y="4353"/>
                    <a:pt x="15856" y="2956"/>
                  </a:cubicBezTo>
                  <a:cubicBezTo>
                    <a:pt x="14758" y="1452"/>
                    <a:pt x="12892" y="770"/>
                    <a:pt x="11143" y="173"/>
                  </a:cubicBezTo>
                  <a:cubicBezTo>
                    <a:pt x="10893" y="83"/>
                    <a:pt x="10619" y="1"/>
                    <a:pt x="10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1189193" y="3544525"/>
              <a:ext cx="1213673" cy="1095862"/>
            </a:xfrm>
            <a:custGeom>
              <a:avLst/>
              <a:gdLst/>
              <a:ahLst/>
              <a:cxnLst/>
              <a:rect l="l" t="t" r="r" b="b"/>
              <a:pathLst>
                <a:path w="20069" h="18091" extrusionOk="0">
                  <a:moveTo>
                    <a:pt x="175" y="1"/>
                  </a:moveTo>
                  <a:cubicBezTo>
                    <a:pt x="116" y="1"/>
                    <a:pt x="57" y="5"/>
                    <a:pt x="1" y="15"/>
                  </a:cubicBezTo>
                  <a:lnTo>
                    <a:pt x="2517" y="5453"/>
                  </a:lnTo>
                  <a:lnTo>
                    <a:pt x="7667" y="15999"/>
                  </a:lnTo>
                  <a:lnTo>
                    <a:pt x="8627" y="17918"/>
                  </a:lnTo>
                  <a:cubicBezTo>
                    <a:pt x="8810" y="17854"/>
                    <a:pt x="9010" y="17820"/>
                    <a:pt x="9206" y="17820"/>
                  </a:cubicBezTo>
                  <a:cubicBezTo>
                    <a:pt x="9273" y="17820"/>
                    <a:pt x="9340" y="17824"/>
                    <a:pt x="9405" y="17833"/>
                  </a:cubicBezTo>
                  <a:cubicBezTo>
                    <a:pt x="10545" y="17980"/>
                    <a:pt x="11698" y="18091"/>
                    <a:pt x="12851" y="18091"/>
                  </a:cubicBezTo>
                  <a:cubicBezTo>
                    <a:pt x="13445" y="18091"/>
                    <a:pt x="14039" y="18062"/>
                    <a:pt x="14630" y="17993"/>
                  </a:cubicBezTo>
                  <a:cubicBezTo>
                    <a:pt x="16368" y="17790"/>
                    <a:pt x="18096" y="17236"/>
                    <a:pt x="19493" y="16191"/>
                  </a:cubicBezTo>
                  <a:cubicBezTo>
                    <a:pt x="19770" y="15977"/>
                    <a:pt x="20068" y="15657"/>
                    <a:pt x="19951" y="15327"/>
                  </a:cubicBezTo>
                  <a:cubicBezTo>
                    <a:pt x="19908" y="15220"/>
                    <a:pt x="19834" y="15135"/>
                    <a:pt x="19770" y="15050"/>
                  </a:cubicBezTo>
                  <a:cubicBezTo>
                    <a:pt x="18938" y="14101"/>
                    <a:pt x="17946" y="13088"/>
                    <a:pt x="16699" y="13077"/>
                  </a:cubicBezTo>
                  <a:cubicBezTo>
                    <a:pt x="15761" y="13077"/>
                    <a:pt x="14929" y="13653"/>
                    <a:pt x="14129" y="14133"/>
                  </a:cubicBezTo>
                  <a:cubicBezTo>
                    <a:pt x="13492" y="14523"/>
                    <a:pt x="12753" y="14948"/>
                    <a:pt x="12031" y="14948"/>
                  </a:cubicBezTo>
                  <a:cubicBezTo>
                    <a:pt x="11847" y="14948"/>
                    <a:pt x="11664" y="14921"/>
                    <a:pt x="11485" y="14858"/>
                  </a:cubicBezTo>
                  <a:cubicBezTo>
                    <a:pt x="11591" y="13813"/>
                    <a:pt x="12498" y="13045"/>
                    <a:pt x="13329" y="12405"/>
                  </a:cubicBezTo>
                  <a:cubicBezTo>
                    <a:pt x="14193" y="11733"/>
                    <a:pt x="15057" y="11062"/>
                    <a:pt x="15931" y="10390"/>
                  </a:cubicBezTo>
                  <a:cubicBezTo>
                    <a:pt x="16742" y="9761"/>
                    <a:pt x="17627" y="8961"/>
                    <a:pt x="17552" y="7948"/>
                  </a:cubicBezTo>
                  <a:cubicBezTo>
                    <a:pt x="17520" y="7522"/>
                    <a:pt x="17317" y="7127"/>
                    <a:pt x="17136" y="6732"/>
                  </a:cubicBezTo>
                  <a:cubicBezTo>
                    <a:pt x="16816" y="6050"/>
                    <a:pt x="16560" y="5336"/>
                    <a:pt x="16368" y="4600"/>
                  </a:cubicBezTo>
                  <a:cubicBezTo>
                    <a:pt x="16166" y="3843"/>
                    <a:pt x="16016" y="3032"/>
                    <a:pt x="15483" y="2467"/>
                  </a:cubicBezTo>
                  <a:cubicBezTo>
                    <a:pt x="15377" y="2350"/>
                    <a:pt x="15249" y="2243"/>
                    <a:pt x="15099" y="2211"/>
                  </a:cubicBezTo>
                  <a:cubicBezTo>
                    <a:pt x="15062" y="2205"/>
                    <a:pt x="15025" y="2202"/>
                    <a:pt x="14989" y="2202"/>
                  </a:cubicBezTo>
                  <a:cubicBezTo>
                    <a:pt x="14848" y="2202"/>
                    <a:pt x="14712" y="2246"/>
                    <a:pt x="14577" y="2297"/>
                  </a:cubicBezTo>
                  <a:cubicBezTo>
                    <a:pt x="13457" y="2702"/>
                    <a:pt x="12359" y="3171"/>
                    <a:pt x="11293" y="3683"/>
                  </a:cubicBezTo>
                  <a:cubicBezTo>
                    <a:pt x="9960" y="4333"/>
                    <a:pt x="8563" y="5186"/>
                    <a:pt x="8030" y="6573"/>
                  </a:cubicBezTo>
                  <a:cubicBezTo>
                    <a:pt x="7262" y="8566"/>
                    <a:pt x="8542" y="10923"/>
                    <a:pt x="7721" y="12896"/>
                  </a:cubicBezTo>
                  <a:cubicBezTo>
                    <a:pt x="7465" y="12864"/>
                    <a:pt x="7198" y="12512"/>
                    <a:pt x="7187" y="12256"/>
                  </a:cubicBezTo>
                  <a:cubicBezTo>
                    <a:pt x="7102" y="10806"/>
                    <a:pt x="7017" y="9356"/>
                    <a:pt x="6932" y="7916"/>
                  </a:cubicBezTo>
                  <a:cubicBezTo>
                    <a:pt x="6836" y="6189"/>
                    <a:pt x="6697" y="4355"/>
                    <a:pt x="5673" y="2958"/>
                  </a:cubicBezTo>
                  <a:cubicBezTo>
                    <a:pt x="4586" y="1454"/>
                    <a:pt x="2720" y="772"/>
                    <a:pt x="971" y="175"/>
                  </a:cubicBezTo>
                  <a:cubicBezTo>
                    <a:pt x="718" y="88"/>
                    <a:pt x="438" y="1"/>
                    <a:pt x="175" y="1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588201" y="3545858"/>
              <a:ext cx="1800462" cy="1480695"/>
            </a:xfrm>
            <a:custGeom>
              <a:avLst/>
              <a:gdLst/>
              <a:ahLst/>
              <a:cxnLst/>
              <a:rect l="l" t="t" r="r" b="b"/>
              <a:pathLst>
                <a:path w="29772" h="24444" extrusionOk="0">
                  <a:moveTo>
                    <a:pt x="9966" y="1"/>
                  </a:moveTo>
                  <a:cubicBezTo>
                    <a:pt x="9961" y="1"/>
                    <a:pt x="9955" y="2"/>
                    <a:pt x="9949" y="3"/>
                  </a:cubicBezTo>
                  <a:cubicBezTo>
                    <a:pt x="9917" y="25"/>
                    <a:pt x="9896" y="57"/>
                    <a:pt x="9907" y="89"/>
                  </a:cubicBezTo>
                  <a:cubicBezTo>
                    <a:pt x="10312" y="1091"/>
                    <a:pt x="10728" y="2072"/>
                    <a:pt x="11176" y="3053"/>
                  </a:cubicBezTo>
                  <a:cubicBezTo>
                    <a:pt x="11613" y="4034"/>
                    <a:pt x="12082" y="4994"/>
                    <a:pt x="12583" y="5953"/>
                  </a:cubicBezTo>
                  <a:cubicBezTo>
                    <a:pt x="12828" y="6423"/>
                    <a:pt x="13074" y="6902"/>
                    <a:pt x="13329" y="7372"/>
                  </a:cubicBezTo>
                  <a:cubicBezTo>
                    <a:pt x="13596" y="7841"/>
                    <a:pt x="13841" y="8310"/>
                    <a:pt x="14065" y="8800"/>
                  </a:cubicBezTo>
                  <a:cubicBezTo>
                    <a:pt x="14524" y="9760"/>
                    <a:pt x="14950" y="10752"/>
                    <a:pt x="15409" y="11722"/>
                  </a:cubicBezTo>
                  <a:cubicBezTo>
                    <a:pt x="15867" y="12703"/>
                    <a:pt x="16432" y="13609"/>
                    <a:pt x="16859" y="14580"/>
                  </a:cubicBezTo>
                  <a:cubicBezTo>
                    <a:pt x="17264" y="15529"/>
                    <a:pt x="17723" y="16446"/>
                    <a:pt x="18181" y="17363"/>
                  </a:cubicBezTo>
                  <a:cubicBezTo>
                    <a:pt x="16731" y="16947"/>
                    <a:pt x="15238" y="16712"/>
                    <a:pt x="13799" y="16307"/>
                  </a:cubicBezTo>
                  <a:cubicBezTo>
                    <a:pt x="12295" y="15859"/>
                    <a:pt x="10781" y="15422"/>
                    <a:pt x="9267" y="14996"/>
                  </a:cubicBezTo>
                  <a:cubicBezTo>
                    <a:pt x="7753" y="14580"/>
                    <a:pt x="6239" y="14175"/>
                    <a:pt x="4703" y="13812"/>
                  </a:cubicBezTo>
                  <a:cubicBezTo>
                    <a:pt x="3946" y="13631"/>
                    <a:pt x="3178" y="13460"/>
                    <a:pt x="2411" y="13300"/>
                  </a:cubicBezTo>
                  <a:cubicBezTo>
                    <a:pt x="1632" y="13140"/>
                    <a:pt x="864" y="12991"/>
                    <a:pt x="86" y="12863"/>
                  </a:cubicBezTo>
                  <a:cubicBezTo>
                    <a:pt x="82" y="12862"/>
                    <a:pt x="77" y="12861"/>
                    <a:pt x="73" y="12861"/>
                  </a:cubicBezTo>
                  <a:cubicBezTo>
                    <a:pt x="43" y="12861"/>
                    <a:pt x="11" y="12889"/>
                    <a:pt x="11" y="12916"/>
                  </a:cubicBezTo>
                  <a:cubicBezTo>
                    <a:pt x="1" y="12959"/>
                    <a:pt x="22" y="12991"/>
                    <a:pt x="65" y="13002"/>
                  </a:cubicBezTo>
                  <a:cubicBezTo>
                    <a:pt x="832" y="13151"/>
                    <a:pt x="1600" y="13300"/>
                    <a:pt x="2368" y="13481"/>
                  </a:cubicBezTo>
                  <a:cubicBezTo>
                    <a:pt x="3136" y="13652"/>
                    <a:pt x="3893" y="13823"/>
                    <a:pt x="4660" y="14015"/>
                  </a:cubicBezTo>
                  <a:cubicBezTo>
                    <a:pt x="6185" y="14388"/>
                    <a:pt x="7699" y="14793"/>
                    <a:pt x="9214" y="15220"/>
                  </a:cubicBezTo>
                  <a:cubicBezTo>
                    <a:pt x="10728" y="15635"/>
                    <a:pt x="12231" y="16073"/>
                    <a:pt x="13745" y="16499"/>
                  </a:cubicBezTo>
                  <a:cubicBezTo>
                    <a:pt x="14502" y="16702"/>
                    <a:pt x="15270" y="16862"/>
                    <a:pt x="16049" y="17022"/>
                  </a:cubicBezTo>
                  <a:cubicBezTo>
                    <a:pt x="16784" y="17171"/>
                    <a:pt x="17531" y="17320"/>
                    <a:pt x="18266" y="17523"/>
                  </a:cubicBezTo>
                  <a:cubicBezTo>
                    <a:pt x="18288" y="17565"/>
                    <a:pt x="18309" y="17608"/>
                    <a:pt x="18330" y="17651"/>
                  </a:cubicBezTo>
                  <a:cubicBezTo>
                    <a:pt x="18288" y="17649"/>
                    <a:pt x="18245" y="17648"/>
                    <a:pt x="18202" y="17648"/>
                  </a:cubicBezTo>
                  <a:cubicBezTo>
                    <a:pt x="17659" y="17648"/>
                    <a:pt x="17118" y="17772"/>
                    <a:pt x="16614" y="17960"/>
                  </a:cubicBezTo>
                  <a:cubicBezTo>
                    <a:pt x="16017" y="18195"/>
                    <a:pt x="15462" y="18514"/>
                    <a:pt x="14918" y="18845"/>
                  </a:cubicBezTo>
                  <a:lnTo>
                    <a:pt x="14118" y="19335"/>
                  </a:lnTo>
                  <a:cubicBezTo>
                    <a:pt x="13852" y="19495"/>
                    <a:pt x="13575" y="19645"/>
                    <a:pt x="13297" y="19794"/>
                  </a:cubicBezTo>
                  <a:cubicBezTo>
                    <a:pt x="12743" y="20082"/>
                    <a:pt x="12167" y="20348"/>
                    <a:pt x="11591" y="20604"/>
                  </a:cubicBezTo>
                  <a:cubicBezTo>
                    <a:pt x="10450" y="21116"/>
                    <a:pt x="9267" y="21596"/>
                    <a:pt x="8169" y="22215"/>
                  </a:cubicBezTo>
                  <a:cubicBezTo>
                    <a:pt x="7060" y="22844"/>
                    <a:pt x="6025" y="23569"/>
                    <a:pt x="5012" y="24326"/>
                  </a:cubicBezTo>
                  <a:cubicBezTo>
                    <a:pt x="4980" y="24347"/>
                    <a:pt x="4980" y="24379"/>
                    <a:pt x="5002" y="24411"/>
                  </a:cubicBezTo>
                  <a:cubicBezTo>
                    <a:pt x="5015" y="24432"/>
                    <a:pt x="5034" y="24444"/>
                    <a:pt x="5053" y="24444"/>
                  </a:cubicBezTo>
                  <a:cubicBezTo>
                    <a:pt x="5064" y="24444"/>
                    <a:pt x="5076" y="24440"/>
                    <a:pt x="5087" y="24432"/>
                  </a:cubicBezTo>
                  <a:cubicBezTo>
                    <a:pt x="5599" y="24070"/>
                    <a:pt x="6121" y="23707"/>
                    <a:pt x="6654" y="23366"/>
                  </a:cubicBezTo>
                  <a:cubicBezTo>
                    <a:pt x="7177" y="23025"/>
                    <a:pt x="7710" y="22694"/>
                    <a:pt x="8265" y="22396"/>
                  </a:cubicBezTo>
                  <a:cubicBezTo>
                    <a:pt x="9363" y="21788"/>
                    <a:pt x="10525" y="21319"/>
                    <a:pt x="11687" y="20807"/>
                  </a:cubicBezTo>
                  <a:cubicBezTo>
                    <a:pt x="12263" y="20551"/>
                    <a:pt x="12839" y="20284"/>
                    <a:pt x="13404" y="19986"/>
                  </a:cubicBezTo>
                  <a:cubicBezTo>
                    <a:pt x="13959" y="19698"/>
                    <a:pt x="14502" y="19357"/>
                    <a:pt x="15036" y="19026"/>
                  </a:cubicBezTo>
                  <a:cubicBezTo>
                    <a:pt x="15569" y="18685"/>
                    <a:pt x="16102" y="18365"/>
                    <a:pt x="16678" y="18131"/>
                  </a:cubicBezTo>
                  <a:cubicBezTo>
                    <a:pt x="17194" y="17932"/>
                    <a:pt x="17730" y="17798"/>
                    <a:pt x="18284" y="17798"/>
                  </a:cubicBezTo>
                  <a:cubicBezTo>
                    <a:pt x="18324" y="17798"/>
                    <a:pt x="18364" y="17799"/>
                    <a:pt x="18405" y="17800"/>
                  </a:cubicBezTo>
                  <a:cubicBezTo>
                    <a:pt x="18832" y="18653"/>
                    <a:pt x="19247" y="19517"/>
                    <a:pt x="19653" y="20380"/>
                  </a:cubicBezTo>
                  <a:cubicBezTo>
                    <a:pt x="20100" y="21351"/>
                    <a:pt x="20527" y="22342"/>
                    <a:pt x="20921" y="23334"/>
                  </a:cubicBezTo>
                  <a:cubicBezTo>
                    <a:pt x="20937" y="23357"/>
                    <a:pt x="20958" y="23375"/>
                    <a:pt x="20984" y="23375"/>
                  </a:cubicBezTo>
                  <a:cubicBezTo>
                    <a:pt x="20994" y="23375"/>
                    <a:pt x="21006" y="23372"/>
                    <a:pt x="21017" y="23366"/>
                  </a:cubicBezTo>
                  <a:cubicBezTo>
                    <a:pt x="21049" y="23355"/>
                    <a:pt x="21071" y="23313"/>
                    <a:pt x="21060" y="23281"/>
                  </a:cubicBezTo>
                  <a:cubicBezTo>
                    <a:pt x="20666" y="22278"/>
                    <a:pt x="20260" y="21287"/>
                    <a:pt x="19823" y="20306"/>
                  </a:cubicBezTo>
                  <a:cubicBezTo>
                    <a:pt x="19375" y="19325"/>
                    <a:pt x="18906" y="18365"/>
                    <a:pt x="18426" y="17405"/>
                  </a:cubicBezTo>
                  <a:cubicBezTo>
                    <a:pt x="18352" y="17256"/>
                    <a:pt x="18277" y="17096"/>
                    <a:pt x="18202" y="16947"/>
                  </a:cubicBezTo>
                  <a:lnTo>
                    <a:pt x="18842" y="16926"/>
                  </a:lnTo>
                  <a:lnTo>
                    <a:pt x="19578" y="16851"/>
                  </a:lnTo>
                  <a:lnTo>
                    <a:pt x="20314" y="16734"/>
                  </a:lnTo>
                  <a:lnTo>
                    <a:pt x="21039" y="16595"/>
                  </a:lnTo>
                  <a:cubicBezTo>
                    <a:pt x="22009" y="16392"/>
                    <a:pt x="22958" y="16137"/>
                    <a:pt x="23907" y="15902"/>
                  </a:cubicBezTo>
                  <a:cubicBezTo>
                    <a:pt x="24856" y="15657"/>
                    <a:pt x="25816" y="15433"/>
                    <a:pt x="26775" y="15284"/>
                  </a:cubicBezTo>
                  <a:cubicBezTo>
                    <a:pt x="27392" y="15195"/>
                    <a:pt x="28013" y="15142"/>
                    <a:pt x="28633" y="15142"/>
                  </a:cubicBezTo>
                  <a:cubicBezTo>
                    <a:pt x="28989" y="15142"/>
                    <a:pt x="29344" y="15159"/>
                    <a:pt x="29697" y="15198"/>
                  </a:cubicBezTo>
                  <a:cubicBezTo>
                    <a:pt x="29703" y="15200"/>
                    <a:pt x="29708" y="15200"/>
                    <a:pt x="29714" y="15200"/>
                  </a:cubicBezTo>
                  <a:cubicBezTo>
                    <a:pt x="29748" y="15200"/>
                    <a:pt x="29772" y="15173"/>
                    <a:pt x="29772" y="15145"/>
                  </a:cubicBezTo>
                  <a:cubicBezTo>
                    <a:pt x="29772" y="15113"/>
                    <a:pt x="29750" y="15081"/>
                    <a:pt x="29718" y="15070"/>
                  </a:cubicBezTo>
                  <a:lnTo>
                    <a:pt x="28972" y="14996"/>
                  </a:lnTo>
                  <a:lnTo>
                    <a:pt x="28236" y="14974"/>
                  </a:lnTo>
                  <a:lnTo>
                    <a:pt x="27490" y="15006"/>
                  </a:lnTo>
                  <a:lnTo>
                    <a:pt x="26754" y="15092"/>
                  </a:lnTo>
                  <a:cubicBezTo>
                    <a:pt x="25773" y="15220"/>
                    <a:pt x="24813" y="15443"/>
                    <a:pt x="23854" y="15678"/>
                  </a:cubicBezTo>
                  <a:cubicBezTo>
                    <a:pt x="22905" y="15923"/>
                    <a:pt x="21956" y="16179"/>
                    <a:pt x="20996" y="16392"/>
                  </a:cubicBezTo>
                  <a:lnTo>
                    <a:pt x="20282" y="16542"/>
                  </a:lnTo>
                  <a:lnTo>
                    <a:pt x="19557" y="16659"/>
                  </a:lnTo>
                  <a:lnTo>
                    <a:pt x="18832" y="16755"/>
                  </a:lnTo>
                  <a:lnTo>
                    <a:pt x="18128" y="16808"/>
                  </a:lnTo>
                  <a:cubicBezTo>
                    <a:pt x="18064" y="16680"/>
                    <a:pt x="18000" y="16542"/>
                    <a:pt x="17936" y="16414"/>
                  </a:cubicBezTo>
                  <a:cubicBezTo>
                    <a:pt x="18053" y="15795"/>
                    <a:pt x="18309" y="15198"/>
                    <a:pt x="18618" y="14654"/>
                  </a:cubicBezTo>
                  <a:cubicBezTo>
                    <a:pt x="18960" y="14089"/>
                    <a:pt x="19365" y="13567"/>
                    <a:pt x="19781" y="13055"/>
                  </a:cubicBezTo>
                  <a:cubicBezTo>
                    <a:pt x="20207" y="12543"/>
                    <a:pt x="20644" y="12042"/>
                    <a:pt x="21060" y="11519"/>
                  </a:cubicBezTo>
                  <a:cubicBezTo>
                    <a:pt x="21476" y="10997"/>
                    <a:pt x="21860" y="10443"/>
                    <a:pt x="22212" y="9877"/>
                  </a:cubicBezTo>
                  <a:cubicBezTo>
                    <a:pt x="22926" y="8747"/>
                    <a:pt x="23523" y="7542"/>
                    <a:pt x="23992" y="6284"/>
                  </a:cubicBezTo>
                  <a:cubicBezTo>
                    <a:pt x="24462" y="5036"/>
                    <a:pt x="24803" y="3735"/>
                    <a:pt x="25005" y="2413"/>
                  </a:cubicBezTo>
                  <a:cubicBezTo>
                    <a:pt x="25016" y="2381"/>
                    <a:pt x="24995" y="2349"/>
                    <a:pt x="24952" y="2339"/>
                  </a:cubicBezTo>
                  <a:cubicBezTo>
                    <a:pt x="24920" y="2339"/>
                    <a:pt x="24888" y="2360"/>
                    <a:pt x="24877" y="2392"/>
                  </a:cubicBezTo>
                  <a:cubicBezTo>
                    <a:pt x="24760" y="3042"/>
                    <a:pt x="24611" y="3693"/>
                    <a:pt x="24430" y="4333"/>
                  </a:cubicBezTo>
                  <a:cubicBezTo>
                    <a:pt x="24248" y="4972"/>
                    <a:pt x="24046" y="5601"/>
                    <a:pt x="23801" y="6220"/>
                  </a:cubicBezTo>
                  <a:cubicBezTo>
                    <a:pt x="23321" y="7446"/>
                    <a:pt x="22734" y="8640"/>
                    <a:pt x="22020" y="9760"/>
                  </a:cubicBezTo>
                  <a:cubicBezTo>
                    <a:pt x="21668" y="10315"/>
                    <a:pt x="21295" y="10869"/>
                    <a:pt x="20890" y="11381"/>
                  </a:cubicBezTo>
                  <a:cubicBezTo>
                    <a:pt x="20474" y="11903"/>
                    <a:pt x="20036" y="12405"/>
                    <a:pt x="19621" y="12927"/>
                  </a:cubicBezTo>
                  <a:cubicBezTo>
                    <a:pt x="19205" y="13439"/>
                    <a:pt x="18800" y="13983"/>
                    <a:pt x="18458" y="14569"/>
                  </a:cubicBezTo>
                  <a:cubicBezTo>
                    <a:pt x="18181" y="15070"/>
                    <a:pt x="17957" y="15625"/>
                    <a:pt x="17829" y="16190"/>
                  </a:cubicBezTo>
                  <a:cubicBezTo>
                    <a:pt x="17563" y="15635"/>
                    <a:pt x="17296" y="15070"/>
                    <a:pt x="17061" y="14494"/>
                  </a:cubicBezTo>
                  <a:cubicBezTo>
                    <a:pt x="16624" y="13503"/>
                    <a:pt x="16059" y="12586"/>
                    <a:pt x="15611" y="11626"/>
                  </a:cubicBezTo>
                  <a:cubicBezTo>
                    <a:pt x="15153" y="10656"/>
                    <a:pt x="14726" y="9675"/>
                    <a:pt x="14257" y="8704"/>
                  </a:cubicBezTo>
                  <a:cubicBezTo>
                    <a:pt x="14023" y="8225"/>
                    <a:pt x="13777" y="7745"/>
                    <a:pt x="13511" y="7276"/>
                  </a:cubicBezTo>
                  <a:cubicBezTo>
                    <a:pt x="13255" y="6806"/>
                    <a:pt x="12999" y="6337"/>
                    <a:pt x="12754" y="5857"/>
                  </a:cubicBezTo>
                  <a:cubicBezTo>
                    <a:pt x="12252" y="4908"/>
                    <a:pt x="11783" y="3949"/>
                    <a:pt x="11325" y="2978"/>
                  </a:cubicBezTo>
                  <a:cubicBezTo>
                    <a:pt x="10877" y="2008"/>
                    <a:pt x="10440" y="1027"/>
                    <a:pt x="10035" y="46"/>
                  </a:cubicBezTo>
                  <a:cubicBezTo>
                    <a:pt x="10017" y="20"/>
                    <a:pt x="9992" y="1"/>
                    <a:pt x="9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4"/>
          <p:cNvGrpSpPr/>
          <p:nvPr/>
        </p:nvGrpSpPr>
        <p:grpSpPr>
          <a:xfrm rot="1799797">
            <a:off x="-525732" y="2594644"/>
            <a:ext cx="1188756" cy="2020653"/>
            <a:chOff x="863825" y="3520350"/>
            <a:chExt cx="1371607" cy="2331696"/>
          </a:xfrm>
        </p:grpSpPr>
        <p:sp>
          <p:nvSpPr>
            <p:cNvPr id="330" name="Google Shape;330;p34"/>
            <p:cNvSpPr/>
            <p:nvPr/>
          </p:nvSpPr>
          <p:spPr>
            <a:xfrm>
              <a:off x="1313812" y="3520350"/>
              <a:ext cx="416580" cy="1028537"/>
            </a:xfrm>
            <a:custGeom>
              <a:avLst/>
              <a:gdLst/>
              <a:ahLst/>
              <a:cxnLst/>
              <a:rect l="l" t="t" r="r" b="b"/>
              <a:pathLst>
                <a:path w="4926" h="12139" extrusionOk="0">
                  <a:moveTo>
                    <a:pt x="1216" y="1"/>
                  </a:moveTo>
                  <a:cubicBezTo>
                    <a:pt x="533" y="2133"/>
                    <a:pt x="0" y="4373"/>
                    <a:pt x="192" y="6612"/>
                  </a:cubicBezTo>
                  <a:cubicBezTo>
                    <a:pt x="341" y="8425"/>
                    <a:pt x="1152" y="10973"/>
                    <a:pt x="2858" y="11943"/>
                  </a:cubicBezTo>
                  <a:cubicBezTo>
                    <a:pt x="3096" y="12078"/>
                    <a:pt x="3306" y="12139"/>
                    <a:pt x="3492" y="12139"/>
                  </a:cubicBezTo>
                  <a:cubicBezTo>
                    <a:pt x="4925" y="12139"/>
                    <a:pt x="4917" y="8545"/>
                    <a:pt x="4841" y="7582"/>
                  </a:cubicBezTo>
                  <a:cubicBezTo>
                    <a:pt x="4596" y="4703"/>
                    <a:pt x="3519" y="1739"/>
                    <a:pt x="1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863825" y="4662627"/>
              <a:ext cx="657428" cy="519988"/>
            </a:xfrm>
            <a:custGeom>
              <a:avLst/>
              <a:gdLst/>
              <a:ahLst/>
              <a:cxnLst/>
              <a:rect l="l" t="t" r="r" b="b"/>
              <a:pathLst>
                <a:path w="7774" h="6137" extrusionOk="0">
                  <a:moveTo>
                    <a:pt x="1022" y="0"/>
                  </a:moveTo>
                  <a:cubicBezTo>
                    <a:pt x="680" y="0"/>
                    <a:pt x="338" y="21"/>
                    <a:pt x="0" y="62"/>
                  </a:cubicBezTo>
                  <a:cubicBezTo>
                    <a:pt x="821" y="1384"/>
                    <a:pt x="1045" y="3058"/>
                    <a:pt x="2037" y="4263"/>
                  </a:cubicBezTo>
                  <a:cubicBezTo>
                    <a:pt x="2666" y="5031"/>
                    <a:pt x="3551" y="5511"/>
                    <a:pt x="4500" y="5788"/>
                  </a:cubicBezTo>
                  <a:cubicBezTo>
                    <a:pt x="4901" y="5902"/>
                    <a:pt x="5744" y="6137"/>
                    <a:pt x="6413" y="6137"/>
                  </a:cubicBezTo>
                  <a:cubicBezTo>
                    <a:pt x="6740" y="6137"/>
                    <a:pt x="7026" y="6081"/>
                    <a:pt x="7198" y="5926"/>
                  </a:cubicBezTo>
                  <a:cubicBezTo>
                    <a:pt x="7774" y="5415"/>
                    <a:pt x="7230" y="4007"/>
                    <a:pt x="6974" y="3453"/>
                  </a:cubicBezTo>
                  <a:cubicBezTo>
                    <a:pt x="6579" y="2557"/>
                    <a:pt x="5929" y="1779"/>
                    <a:pt x="5119" y="1213"/>
                  </a:cubicBezTo>
                  <a:cubicBezTo>
                    <a:pt x="3936" y="376"/>
                    <a:pt x="2475" y="0"/>
                    <a:pt x="1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1775470" y="4111274"/>
              <a:ext cx="411252" cy="841115"/>
            </a:xfrm>
            <a:custGeom>
              <a:avLst/>
              <a:gdLst/>
              <a:ahLst/>
              <a:cxnLst/>
              <a:rect l="l" t="t" r="r" b="b"/>
              <a:pathLst>
                <a:path w="4863" h="9927" extrusionOk="0">
                  <a:moveTo>
                    <a:pt x="4095" y="0"/>
                  </a:moveTo>
                  <a:lnTo>
                    <a:pt x="4095" y="0"/>
                  </a:lnTo>
                  <a:cubicBezTo>
                    <a:pt x="3146" y="672"/>
                    <a:pt x="2336" y="1536"/>
                    <a:pt x="1707" y="2517"/>
                  </a:cubicBezTo>
                  <a:cubicBezTo>
                    <a:pt x="587" y="4255"/>
                    <a:pt x="1" y="6356"/>
                    <a:pt x="118" y="8424"/>
                  </a:cubicBezTo>
                  <a:cubicBezTo>
                    <a:pt x="139" y="8712"/>
                    <a:pt x="107" y="9640"/>
                    <a:pt x="342" y="9842"/>
                  </a:cubicBezTo>
                  <a:cubicBezTo>
                    <a:pt x="413" y="9902"/>
                    <a:pt x="500" y="9926"/>
                    <a:pt x="596" y="9926"/>
                  </a:cubicBezTo>
                  <a:cubicBezTo>
                    <a:pt x="930" y="9926"/>
                    <a:pt x="1370" y="9627"/>
                    <a:pt x="1611" y="9469"/>
                  </a:cubicBezTo>
                  <a:cubicBezTo>
                    <a:pt x="2464" y="8915"/>
                    <a:pt x="3104" y="8062"/>
                    <a:pt x="3551" y="7166"/>
                  </a:cubicBezTo>
                  <a:cubicBezTo>
                    <a:pt x="4660" y="4969"/>
                    <a:pt x="4863" y="2336"/>
                    <a:pt x="40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1680754" y="5060869"/>
              <a:ext cx="554678" cy="478301"/>
            </a:xfrm>
            <a:custGeom>
              <a:avLst/>
              <a:gdLst/>
              <a:ahLst/>
              <a:cxnLst/>
              <a:rect l="l" t="t" r="r" b="b"/>
              <a:pathLst>
                <a:path w="6559" h="5645" extrusionOk="0">
                  <a:moveTo>
                    <a:pt x="6559" y="0"/>
                  </a:moveTo>
                  <a:lnTo>
                    <a:pt x="6559" y="0"/>
                  </a:lnTo>
                  <a:cubicBezTo>
                    <a:pt x="5834" y="235"/>
                    <a:pt x="5119" y="480"/>
                    <a:pt x="4415" y="757"/>
                  </a:cubicBezTo>
                  <a:cubicBezTo>
                    <a:pt x="3594" y="1067"/>
                    <a:pt x="2773" y="1418"/>
                    <a:pt x="2112" y="1994"/>
                  </a:cubicBezTo>
                  <a:cubicBezTo>
                    <a:pt x="1504" y="2527"/>
                    <a:pt x="1" y="4660"/>
                    <a:pt x="939" y="5449"/>
                  </a:cubicBezTo>
                  <a:cubicBezTo>
                    <a:pt x="1101" y="5586"/>
                    <a:pt x="1304" y="5645"/>
                    <a:pt x="1530" y="5645"/>
                  </a:cubicBezTo>
                  <a:cubicBezTo>
                    <a:pt x="2570" y="5645"/>
                    <a:pt x="4119" y="4409"/>
                    <a:pt x="4618" y="3892"/>
                  </a:cubicBezTo>
                  <a:cubicBezTo>
                    <a:pt x="5631" y="2837"/>
                    <a:pt x="6250" y="1440"/>
                    <a:pt x="6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1160490" y="5255076"/>
              <a:ext cx="389095" cy="411195"/>
            </a:xfrm>
            <a:custGeom>
              <a:avLst/>
              <a:gdLst/>
              <a:ahLst/>
              <a:cxnLst/>
              <a:rect l="l" t="t" r="r" b="b"/>
              <a:pathLst>
                <a:path w="4601" h="4853" extrusionOk="0">
                  <a:moveTo>
                    <a:pt x="0" y="1"/>
                  </a:moveTo>
                  <a:lnTo>
                    <a:pt x="0" y="1"/>
                  </a:lnTo>
                  <a:cubicBezTo>
                    <a:pt x="267" y="673"/>
                    <a:pt x="352" y="1408"/>
                    <a:pt x="576" y="2091"/>
                  </a:cubicBezTo>
                  <a:cubicBezTo>
                    <a:pt x="949" y="3168"/>
                    <a:pt x="1888" y="4618"/>
                    <a:pt x="3103" y="4831"/>
                  </a:cubicBezTo>
                  <a:cubicBezTo>
                    <a:pt x="3193" y="4846"/>
                    <a:pt x="3277" y="4853"/>
                    <a:pt x="3357" y="4853"/>
                  </a:cubicBezTo>
                  <a:cubicBezTo>
                    <a:pt x="4432" y="4853"/>
                    <a:pt x="4600" y="3574"/>
                    <a:pt x="4223" y="2720"/>
                  </a:cubicBezTo>
                  <a:cubicBezTo>
                    <a:pt x="3946" y="2069"/>
                    <a:pt x="3434" y="1526"/>
                    <a:pt x="2837" y="1142"/>
                  </a:cubicBezTo>
                  <a:cubicBezTo>
                    <a:pt x="1984" y="566"/>
                    <a:pt x="981" y="2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1043279" y="3916898"/>
              <a:ext cx="936078" cy="1935148"/>
            </a:xfrm>
            <a:custGeom>
              <a:avLst/>
              <a:gdLst/>
              <a:ahLst/>
              <a:cxnLst/>
              <a:rect l="l" t="t" r="r" b="b"/>
              <a:pathLst>
                <a:path w="11069" h="22839" extrusionOk="0">
                  <a:moveTo>
                    <a:pt x="5714" y="0"/>
                  </a:moveTo>
                  <a:cubicBezTo>
                    <a:pt x="5708" y="0"/>
                    <a:pt x="5701" y="1"/>
                    <a:pt x="5694" y="2"/>
                  </a:cubicBezTo>
                  <a:cubicBezTo>
                    <a:pt x="5641" y="2"/>
                    <a:pt x="5598" y="66"/>
                    <a:pt x="5598" y="119"/>
                  </a:cubicBezTo>
                  <a:cubicBezTo>
                    <a:pt x="5716" y="1068"/>
                    <a:pt x="5822" y="2006"/>
                    <a:pt x="5929" y="2945"/>
                  </a:cubicBezTo>
                  <a:cubicBezTo>
                    <a:pt x="6025" y="3894"/>
                    <a:pt x="6121" y="4832"/>
                    <a:pt x="6206" y="5781"/>
                  </a:cubicBezTo>
                  <a:cubicBezTo>
                    <a:pt x="6377" y="7669"/>
                    <a:pt x="6537" y="9556"/>
                    <a:pt x="6643" y="11454"/>
                  </a:cubicBezTo>
                  <a:cubicBezTo>
                    <a:pt x="6697" y="12403"/>
                    <a:pt x="6750" y="13352"/>
                    <a:pt x="6793" y="14290"/>
                  </a:cubicBezTo>
                  <a:cubicBezTo>
                    <a:pt x="6825" y="15058"/>
                    <a:pt x="6846" y="15826"/>
                    <a:pt x="6857" y="16593"/>
                  </a:cubicBezTo>
                  <a:cubicBezTo>
                    <a:pt x="6675" y="16338"/>
                    <a:pt x="6483" y="16092"/>
                    <a:pt x="6291" y="15847"/>
                  </a:cubicBezTo>
                  <a:cubicBezTo>
                    <a:pt x="6036" y="15527"/>
                    <a:pt x="5780" y="15218"/>
                    <a:pt x="5524" y="14909"/>
                  </a:cubicBezTo>
                  <a:cubicBezTo>
                    <a:pt x="4991" y="14301"/>
                    <a:pt x="4436" y="13714"/>
                    <a:pt x="3871" y="13139"/>
                  </a:cubicBezTo>
                  <a:cubicBezTo>
                    <a:pt x="3295" y="12574"/>
                    <a:pt x="2709" y="12019"/>
                    <a:pt x="2090" y="11497"/>
                  </a:cubicBezTo>
                  <a:cubicBezTo>
                    <a:pt x="1792" y="11230"/>
                    <a:pt x="1472" y="10974"/>
                    <a:pt x="1163" y="10729"/>
                  </a:cubicBezTo>
                  <a:cubicBezTo>
                    <a:pt x="843" y="10473"/>
                    <a:pt x="523" y="10228"/>
                    <a:pt x="203" y="9993"/>
                  </a:cubicBezTo>
                  <a:cubicBezTo>
                    <a:pt x="179" y="9974"/>
                    <a:pt x="154" y="9966"/>
                    <a:pt x="129" y="9966"/>
                  </a:cubicBezTo>
                  <a:cubicBezTo>
                    <a:pt x="98" y="9966"/>
                    <a:pt x="67" y="9980"/>
                    <a:pt x="43" y="10004"/>
                  </a:cubicBezTo>
                  <a:cubicBezTo>
                    <a:pt x="0" y="10057"/>
                    <a:pt x="0" y="10132"/>
                    <a:pt x="54" y="10174"/>
                  </a:cubicBezTo>
                  <a:cubicBezTo>
                    <a:pt x="203" y="10313"/>
                    <a:pt x="352" y="10441"/>
                    <a:pt x="512" y="10569"/>
                  </a:cubicBezTo>
                  <a:lnTo>
                    <a:pt x="960" y="10963"/>
                  </a:lnTo>
                  <a:cubicBezTo>
                    <a:pt x="1258" y="11230"/>
                    <a:pt x="1557" y="11497"/>
                    <a:pt x="1856" y="11763"/>
                  </a:cubicBezTo>
                  <a:cubicBezTo>
                    <a:pt x="2453" y="12307"/>
                    <a:pt x="3029" y="12851"/>
                    <a:pt x="3594" y="13416"/>
                  </a:cubicBezTo>
                  <a:cubicBezTo>
                    <a:pt x="4169" y="13970"/>
                    <a:pt x="4724" y="14557"/>
                    <a:pt x="5268" y="15143"/>
                  </a:cubicBezTo>
                  <a:cubicBezTo>
                    <a:pt x="5534" y="15431"/>
                    <a:pt x="5801" y="15730"/>
                    <a:pt x="6057" y="16039"/>
                  </a:cubicBezTo>
                  <a:cubicBezTo>
                    <a:pt x="6323" y="16338"/>
                    <a:pt x="6579" y="16647"/>
                    <a:pt x="6835" y="16945"/>
                  </a:cubicBezTo>
                  <a:lnTo>
                    <a:pt x="6846" y="16945"/>
                  </a:lnTo>
                  <a:cubicBezTo>
                    <a:pt x="6846" y="16956"/>
                    <a:pt x="6857" y="16956"/>
                    <a:pt x="6857" y="16967"/>
                  </a:cubicBezTo>
                  <a:cubicBezTo>
                    <a:pt x="6857" y="17020"/>
                    <a:pt x="6857" y="17073"/>
                    <a:pt x="6857" y="17137"/>
                  </a:cubicBezTo>
                  <a:cubicBezTo>
                    <a:pt x="6846" y="18076"/>
                    <a:pt x="6803" y="19025"/>
                    <a:pt x="6665" y="19952"/>
                  </a:cubicBezTo>
                  <a:cubicBezTo>
                    <a:pt x="6590" y="20464"/>
                    <a:pt x="6494" y="20965"/>
                    <a:pt x="6366" y="21467"/>
                  </a:cubicBezTo>
                  <a:cubicBezTo>
                    <a:pt x="6068" y="20848"/>
                    <a:pt x="5726" y="20262"/>
                    <a:pt x="5332" y="19696"/>
                  </a:cubicBezTo>
                  <a:cubicBezTo>
                    <a:pt x="4905" y="19078"/>
                    <a:pt x="4425" y="18481"/>
                    <a:pt x="3871" y="17958"/>
                  </a:cubicBezTo>
                  <a:cubicBezTo>
                    <a:pt x="3854" y="17936"/>
                    <a:pt x="3824" y="17925"/>
                    <a:pt x="3794" y="17925"/>
                  </a:cubicBezTo>
                  <a:cubicBezTo>
                    <a:pt x="3768" y="17925"/>
                    <a:pt x="3741" y="17933"/>
                    <a:pt x="3722" y="17948"/>
                  </a:cubicBezTo>
                  <a:cubicBezTo>
                    <a:pt x="3668" y="17990"/>
                    <a:pt x="3658" y="18065"/>
                    <a:pt x="3700" y="18118"/>
                  </a:cubicBezTo>
                  <a:cubicBezTo>
                    <a:pt x="4137" y="18715"/>
                    <a:pt x="4596" y="19313"/>
                    <a:pt x="5023" y="19920"/>
                  </a:cubicBezTo>
                  <a:cubicBezTo>
                    <a:pt x="5449" y="20528"/>
                    <a:pt x="5854" y="21147"/>
                    <a:pt x="6270" y="21776"/>
                  </a:cubicBezTo>
                  <a:cubicBezTo>
                    <a:pt x="6185" y="22085"/>
                    <a:pt x="6089" y="22384"/>
                    <a:pt x="5972" y="22671"/>
                  </a:cubicBezTo>
                  <a:cubicBezTo>
                    <a:pt x="5950" y="22735"/>
                    <a:pt x="5982" y="22799"/>
                    <a:pt x="6036" y="22831"/>
                  </a:cubicBezTo>
                  <a:cubicBezTo>
                    <a:pt x="6049" y="22836"/>
                    <a:pt x="6063" y="22838"/>
                    <a:pt x="6077" y="22838"/>
                  </a:cubicBezTo>
                  <a:cubicBezTo>
                    <a:pt x="6129" y="22838"/>
                    <a:pt x="6179" y="22809"/>
                    <a:pt x="6195" y="22767"/>
                  </a:cubicBezTo>
                  <a:cubicBezTo>
                    <a:pt x="6419" y="22234"/>
                    <a:pt x="6601" y="21680"/>
                    <a:pt x="6739" y="21115"/>
                  </a:cubicBezTo>
                  <a:cubicBezTo>
                    <a:pt x="6793" y="21040"/>
                    <a:pt x="6846" y="20976"/>
                    <a:pt x="6899" y="20901"/>
                  </a:cubicBezTo>
                  <a:lnTo>
                    <a:pt x="7155" y="20571"/>
                  </a:lnTo>
                  <a:lnTo>
                    <a:pt x="7400" y="20251"/>
                  </a:lnTo>
                  <a:lnTo>
                    <a:pt x="7667" y="19931"/>
                  </a:lnTo>
                  <a:cubicBezTo>
                    <a:pt x="8019" y="19515"/>
                    <a:pt x="8371" y="19110"/>
                    <a:pt x="8744" y="18715"/>
                  </a:cubicBezTo>
                  <a:cubicBezTo>
                    <a:pt x="9117" y="18310"/>
                    <a:pt x="9501" y="17916"/>
                    <a:pt x="9874" y="17521"/>
                  </a:cubicBezTo>
                  <a:lnTo>
                    <a:pt x="10450" y="16935"/>
                  </a:lnTo>
                  <a:cubicBezTo>
                    <a:pt x="10642" y="16732"/>
                    <a:pt x="10834" y="16540"/>
                    <a:pt x="11015" y="16338"/>
                  </a:cubicBezTo>
                  <a:cubicBezTo>
                    <a:pt x="11058" y="16295"/>
                    <a:pt x="11068" y="16231"/>
                    <a:pt x="11026" y="16178"/>
                  </a:cubicBezTo>
                  <a:cubicBezTo>
                    <a:pt x="11003" y="16149"/>
                    <a:pt x="10972" y="16136"/>
                    <a:pt x="10939" y="16136"/>
                  </a:cubicBezTo>
                  <a:cubicBezTo>
                    <a:pt x="10910" y="16136"/>
                    <a:pt x="10880" y="16147"/>
                    <a:pt x="10855" y="16167"/>
                  </a:cubicBezTo>
                  <a:cubicBezTo>
                    <a:pt x="10642" y="16338"/>
                    <a:pt x="10439" y="16530"/>
                    <a:pt x="10237" y="16711"/>
                  </a:cubicBezTo>
                  <a:lnTo>
                    <a:pt x="9629" y="17276"/>
                  </a:lnTo>
                  <a:cubicBezTo>
                    <a:pt x="9224" y="17649"/>
                    <a:pt x="8840" y="18044"/>
                    <a:pt x="8467" y="18449"/>
                  </a:cubicBezTo>
                  <a:cubicBezTo>
                    <a:pt x="8093" y="18854"/>
                    <a:pt x="7731" y="19281"/>
                    <a:pt x="7400" y="19718"/>
                  </a:cubicBezTo>
                  <a:lnTo>
                    <a:pt x="7144" y="20059"/>
                  </a:lnTo>
                  <a:lnTo>
                    <a:pt x="6910" y="20400"/>
                  </a:lnTo>
                  <a:lnTo>
                    <a:pt x="6899" y="20422"/>
                  </a:lnTo>
                  <a:cubicBezTo>
                    <a:pt x="6931" y="20272"/>
                    <a:pt x="6953" y="20134"/>
                    <a:pt x="6974" y="19995"/>
                  </a:cubicBezTo>
                  <a:cubicBezTo>
                    <a:pt x="7134" y="19046"/>
                    <a:pt x="7198" y="18097"/>
                    <a:pt x="7219" y="17137"/>
                  </a:cubicBezTo>
                  <a:cubicBezTo>
                    <a:pt x="7219" y="16732"/>
                    <a:pt x="7219" y="16327"/>
                    <a:pt x="7219" y="15922"/>
                  </a:cubicBezTo>
                  <a:cubicBezTo>
                    <a:pt x="7230" y="15911"/>
                    <a:pt x="7251" y="15900"/>
                    <a:pt x="7262" y="15879"/>
                  </a:cubicBezTo>
                  <a:lnTo>
                    <a:pt x="7635" y="15293"/>
                  </a:lnTo>
                  <a:lnTo>
                    <a:pt x="7976" y="14685"/>
                  </a:lnTo>
                  <a:lnTo>
                    <a:pt x="8307" y="14077"/>
                  </a:lnTo>
                  <a:lnTo>
                    <a:pt x="8627" y="13448"/>
                  </a:lnTo>
                  <a:cubicBezTo>
                    <a:pt x="9032" y="12616"/>
                    <a:pt x="9384" y="11752"/>
                    <a:pt x="9704" y="10878"/>
                  </a:cubicBezTo>
                  <a:cubicBezTo>
                    <a:pt x="10013" y="10004"/>
                    <a:pt x="10279" y="9108"/>
                    <a:pt x="10493" y="8202"/>
                  </a:cubicBezTo>
                  <a:lnTo>
                    <a:pt x="10642" y="7519"/>
                  </a:lnTo>
                  <a:lnTo>
                    <a:pt x="10781" y="6837"/>
                  </a:lnTo>
                  <a:lnTo>
                    <a:pt x="10887" y="6154"/>
                  </a:lnTo>
                  <a:lnTo>
                    <a:pt x="10983" y="5461"/>
                  </a:lnTo>
                  <a:cubicBezTo>
                    <a:pt x="10983" y="5397"/>
                    <a:pt x="10940" y="5333"/>
                    <a:pt x="10877" y="5323"/>
                  </a:cubicBezTo>
                  <a:cubicBezTo>
                    <a:pt x="10870" y="5322"/>
                    <a:pt x="10863" y="5321"/>
                    <a:pt x="10857" y="5321"/>
                  </a:cubicBezTo>
                  <a:cubicBezTo>
                    <a:pt x="10800" y="5321"/>
                    <a:pt x="10747" y="5361"/>
                    <a:pt x="10738" y="5419"/>
                  </a:cubicBezTo>
                  <a:lnTo>
                    <a:pt x="10738" y="5429"/>
                  </a:lnTo>
                  <a:lnTo>
                    <a:pt x="10610" y="6101"/>
                  </a:lnTo>
                  <a:lnTo>
                    <a:pt x="10471" y="6773"/>
                  </a:lnTo>
                  <a:lnTo>
                    <a:pt x="10322" y="7445"/>
                  </a:lnTo>
                  <a:lnTo>
                    <a:pt x="10151" y="8116"/>
                  </a:lnTo>
                  <a:cubicBezTo>
                    <a:pt x="9917" y="9001"/>
                    <a:pt x="9650" y="9886"/>
                    <a:pt x="9341" y="10750"/>
                  </a:cubicBezTo>
                  <a:cubicBezTo>
                    <a:pt x="9042" y="11614"/>
                    <a:pt x="8691" y="12467"/>
                    <a:pt x="8317" y="13299"/>
                  </a:cubicBezTo>
                  <a:lnTo>
                    <a:pt x="8019" y="13928"/>
                  </a:lnTo>
                  <a:lnTo>
                    <a:pt x="7720" y="14546"/>
                  </a:lnTo>
                  <a:lnTo>
                    <a:pt x="7400" y="15165"/>
                  </a:lnTo>
                  <a:lnTo>
                    <a:pt x="7208" y="15527"/>
                  </a:lnTo>
                  <a:cubicBezTo>
                    <a:pt x="7198" y="15111"/>
                    <a:pt x="7176" y="14695"/>
                    <a:pt x="7166" y="14280"/>
                  </a:cubicBezTo>
                  <a:cubicBezTo>
                    <a:pt x="7123" y="13331"/>
                    <a:pt x="7080" y="12382"/>
                    <a:pt x="7027" y="11433"/>
                  </a:cubicBezTo>
                  <a:cubicBezTo>
                    <a:pt x="6899" y="9535"/>
                    <a:pt x="6750" y="7637"/>
                    <a:pt x="6547" y="5749"/>
                  </a:cubicBezTo>
                  <a:cubicBezTo>
                    <a:pt x="6451" y="4800"/>
                    <a:pt x="6345" y="3862"/>
                    <a:pt x="6217" y="2913"/>
                  </a:cubicBezTo>
                  <a:cubicBezTo>
                    <a:pt x="6099" y="1974"/>
                    <a:pt x="5961" y="1036"/>
                    <a:pt x="5822" y="87"/>
                  </a:cubicBezTo>
                  <a:cubicBezTo>
                    <a:pt x="5813" y="39"/>
                    <a:pt x="5769" y="0"/>
                    <a:pt x="5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34"/>
          <p:cNvGrpSpPr/>
          <p:nvPr/>
        </p:nvGrpSpPr>
        <p:grpSpPr>
          <a:xfrm rot="3599956">
            <a:off x="2440732" y="3985204"/>
            <a:ext cx="1828737" cy="2490875"/>
            <a:chOff x="3924075" y="3743575"/>
            <a:chExt cx="1828777" cy="2490930"/>
          </a:xfrm>
        </p:grpSpPr>
        <p:sp>
          <p:nvSpPr>
            <p:cNvPr id="337" name="Google Shape;337;p34"/>
            <p:cNvSpPr/>
            <p:nvPr/>
          </p:nvSpPr>
          <p:spPr>
            <a:xfrm>
              <a:off x="4024202" y="4582729"/>
              <a:ext cx="804190" cy="718464"/>
            </a:xfrm>
            <a:custGeom>
              <a:avLst/>
              <a:gdLst/>
              <a:ahLst/>
              <a:cxnLst/>
              <a:rect l="l" t="t" r="r" b="b"/>
              <a:pathLst>
                <a:path w="9341" h="8293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544" y="1820"/>
                    <a:pt x="1162" y="3654"/>
                    <a:pt x="2346" y="5126"/>
                  </a:cubicBezTo>
                  <a:cubicBezTo>
                    <a:pt x="3956" y="7120"/>
                    <a:pt x="6696" y="8250"/>
                    <a:pt x="9266" y="8293"/>
                  </a:cubicBez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4024202" y="4582729"/>
              <a:ext cx="804190" cy="707375"/>
            </a:xfrm>
            <a:custGeom>
              <a:avLst/>
              <a:gdLst/>
              <a:ahLst/>
              <a:cxnLst/>
              <a:rect l="l" t="t" r="r" b="b"/>
              <a:pathLst>
                <a:path w="9341" h="8165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0" y="18"/>
                    <a:pt x="4308" y="2801"/>
                    <a:pt x="6046" y="4337"/>
                  </a:cubicBezTo>
                  <a:cubicBezTo>
                    <a:pt x="7784" y="5872"/>
                    <a:pt x="8925" y="7472"/>
                    <a:pt x="8925" y="7472"/>
                  </a:cubicBezTo>
                  <a:lnTo>
                    <a:pt x="9330" y="8165"/>
                  </a:ln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3927777" y="5165615"/>
              <a:ext cx="804276" cy="718551"/>
            </a:xfrm>
            <a:custGeom>
              <a:avLst/>
              <a:gdLst/>
              <a:ahLst/>
              <a:cxnLst/>
              <a:rect l="l" t="t" r="r" b="b"/>
              <a:pathLst>
                <a:path w="9342" h="8294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544" y="1821"/>
                    <a:pt x="1163" y="3655"/>
                    <a:pt x="2346" y="5126"/>
                  </a:cubicBezTo>
                  <a:cubicBezTo>
                    <a:pt x="3956" y="7120"/>
                    <a:pt x="6697" y="8251"/>
                    <a:pt x="9267" y="8293"/>
                  </a:cubicBez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3927777" y="5165615"/>
              <a:ext cx="804276" cy="706508"/>
            </a:xfrm>
            <a:custGeom>
              <a:avLst/>
              <a:gdLst/>
              <a:ahLst/>
              <a:cxnLst/>
              <a:rect l="l" t="t" r="r" b="b"/>
              <a:pathLst>
                <a:path w="9342" h="8155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0" y="19"/>
                    <a:pt x="4308" y="2802"/>
                    <a:pt x="6046" y="4337"/>
                  </a:cubicBezTo>
                  <a:cubicBezTo>
                    <a:pt x="7784" y="5873"/>
                    <a:pt x="8925" y="7472"/>
                    <a:pt x="8925" y="7472"/>
                  </a:cubicBezTo>
                  <a:lnTo>
                    <a:pt x="9331" y="8155"/>
                  </a:ln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4832018" y="4586195"/>
              <a:ext cx="870309" cy="643352"/>
            </a:xfrm>
            <a:custGeom>
              <a:avLst/>
              <a:gdLst/>
              <a:ahLst/>
              <a:cxnLst/>
              <a:rect l="l" t="t" r="r" b="b"/>
              <a:pathLst>
                <a:path w="10109" h="7426" extrusionOk="0">
                  <a:moveTo>
                    <a:pt x="8184" y="0"/>
                  </a:moveTo>
                  <a:cubicBezTo>
                    <a:pt x="6642" y="0"/>
                    <a:pt x="5111" y="318"/>
                    <a:pt x="3765" y="1055"/>
                  </a:cubicBezTo>
                  <a:cubicBezTo>
                    <a:pt x="1845" y="2090"/>
                    <a:pt x="256" y="4307"/>
                    <a:pt x="75" y="6472"/>
                  </a:cubicBezTo>
                  <a:lnTo>
                    <a:pt x="0" y="7389"/>
                  </a:lnTo>
                  <a:cubicBezTo>
                    <a:pt x="275" y="7413"/>
                    <a:pt x="554" y="7425"/>
                    <a:pt x="834" y="7425"/>
                  </a:cubicBezTo>
                  <a:cubicBezTo>
                    <a:pt x="3159" y="7425"/>
                    <a:pt x="5601" y="6597"/>
                    <a:pt x="7219" y="4979"/>
                  </a:cubicBezTo>
                  <a:cubicBezTo>
                    <a:pt x="8552" y="3646"/>
                    <a:pt x="9363" y="1887"/>
                    <a:pt x="10109" y="160"/>
                  </a:cubicBezTo>
                  <a:cubicBezTo>
                    <a:pt x="9474" y="56"/>
                    <a:pt x="8828" y="0"/>
                    <a:pt x="8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4827455" y="4586195"/>
              <a:ext cx="874872" cy="628190"/>
            </a:xfrm>
            <a:custGeom>
              <a:avLst/>
              <a:gdLst/>
              <a:ahLst/>
              <a:cxnLst/>
              <a:rect l="l" t="t" r="r" b="b"/>
              <a:pathLst>
                <a:path w="10162" h="7251" extrusionOk="0">
                  <a:moveTo>
                    <a:pt x="8237" y="0"/>
                  </a:moveTo>
                  <a:cubicBezTo>
                    <a:pt x="6695" y="0"/>
                    <a:pt x="5164" y="318"/>
                    <a:pt x="3818" y="1055"/>
                  </a:cubicBezTo>
                  <a:cubicBezTo>
                    <a:pt x="1898" y="2090"/>
                    <a:pt x="309" y="4307"/>
                    <a:pt x="128" y="6472"/>
                  </a:cubicBezTo>
                  <a:lnTo>
                    <a:pt x="0" y="7250"/>
                  </a:lnTo>
                  <a:lnTo>
                    <a:pt x="480" y="6600"/>
                  </a:lnTo>
                  <a:cubicBezTo>
                    <a:pt x="480" y="6600"/>
                    <a:pt x="1781" y="5139"/>
                    <a:pt x="3679" y="3796"/>
                  </a:cubicBezTo>
                  <a:cubicBezTo>
                    <a:pt x="5566" y="2463"/>
                    <a:pt x="10162" y="160"/>
                    <a:pt x="10162" y="160"/>
                  </a:cubicBezTo>
                  <a:cubicBezTo>
                    <a:pt x="9527" y="56"/>
                    <a:pt x="8881" y="0"/>
                    <a:pt x="8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4764090" y="5217336"/>
              <a:ext cx="986017" cy="531073"/>
            </a:xfrm>
            <a:custGeom>
              <a:avLst/>
              <a:gdLst/>
              <a:ahLst/>
              <a:cxnLst/>
              <a:rect l="l" t="t" r="r" b="b"/>
              <a:pathLst>
                <a:path w="11453" h="6130" extrusionOk="0">
                  <a:moveTo>
                    <a:pt x="7363" y="0"/>
                  </a:moveTo>
                  <a:cubicBezTo>
                    <a:pt x="6587" y="0"/>
                    <a:pt x="5814" y="97"/>
                    <a:pt x="5065" y="307"/>
                  </a:cubicBezTo>
                  <a:cubicBezTo>
                    <a:pt x="2965" y="904"/>
                    <a:pt x="928" y="2717"/>
                    <a:pt x="278" y="4796"/>
                  </a:cubicBezTo>
                  <a:lnTo>
                    <a:pt x="0" y="5670"/>
                  </a:lnTo>
                  <a:cubicBezTo>
                    <a:pt x="948" y="5972"/>
                    <a:pt x="1974" y="6130"/>
                    <a:pt x="3001" y="6130"/>
                  </a:cubicBezTo>
                  <a:cubicBezTo>
                    <a:pt x="4622" y="6130"/>
                    <a:pt x="6246" y="5738"/>
                    <a:pt x="7571" y="4902"/>
                  </a:cubicBezTo>
                  <a:cubicBezTo>
                    <a:pt x="9171" y="3900"/>
                    <a:pt x="10344" y="2365"/>
                    <a:pt x="11452" y="829"/>
                  </a:cubicBezTo>
                  <a:cubicBezTo>
                    <a:pt x="10153" y="309"/>
                    <a:pt x="8752" y="0"/>
                    <a:pt x="7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4762282" y="5217336"/>
              <a:ext cx="987825" cy="478312"/>
            </a:xfrm>
            <a:custGeom>
              <a:avLst/>
              <a:gdLst/>
              <a:ahLst/>
              <a:cxnLst/>
              <a:rect l="l" t="t" r="r" b="b"/>
              <a:pathLst>
                <a:path w="11474" h="5521" extrusionOk="0">
                  <a:moveTo>
                    <a:pt x="7384" y="0"/>
                  </a:moveTo>
                  <a:cubicBezTo>
                    <a:pt x="6608" y="0"/>
                    <a:pt x="5835" y="97"/>
                    <a:pt x="5086" y="307"/>
                  </a:cubicBezTo>
                  <a:cubicBezTo>
                    <a:pt x="2986" y="904"/>
                    <a:pt x="949" y="2717"/>
                    <a:pt x="299" y="4796"/>
                  </a:cubicBezTo>
                  <a:lnTo>
                    <a:pt x="0" y="5521"/>
                  </a:lnTo>
                  <a:lnTo>
                    <a:pt x="619" y="4998"/>
                  </a:lnTo>
                  <a:cubicBezTo>
                    <a:pt x="619" y="4998"/>
                    <a:pt x="2207" y="3858"/>
                    <a:pt x="4351" y="2962"/>
                  </a:cubicBezTo>
                  <a:cubicBezTo>
                    <a:pt x="6483" y="2077"/>
                    <a:pt x="11473" y="829"/>
                    <a:pt x="11473" y="829"/>
                  </a:cubicBezTo>
                  <a:cubicBezTo>
                    <a:pt x="10174" y="309"/>
                    <a:pt x="8773" y="0"/>
                    <a:pt x="7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4644764" y="3743575"/>
              <a:ext cx="466449" cy="1115166"/>
            </a:xfrm>
            <a:custGeom>
              <a:avLst/>
              <a:gdLst/>
              <a:ahLst/>
              <a:cxnLst/>
              <a:rect l="l" t="t" r="r" b="b"/>
              <a:pathLst>
                <a:path w="5418" h="12872" extrusionOk="0">
                  <a:moveTo>
                    <a:pt x="3551" y="1"/>
                  </a:moveTo>
                  <a:cubicBezTo>
                    <a:pt x="2837" y="438"/>
                    <a:pt x="2346" y="1174"/>
                    <a:pt x="1909" y="1888"/>
                  </a:cubicBezTo>
                  <a:cubicBezTo>
                    <a:pt x="736" y="3808"/>
                    <a:pt x="0" y="6026"/>
                    <a:pt x="11" y="8275"/>
                  </a:cubicBezTo>
                  <a:cubicBezTo>
                    <a:pt x="22" y="9491"/>
                    <a:pt x="267" y="10760"/>
                    <a:pt x="1024" y="11720"/>
                  </a:cubicBezTo>
                  <a:cubicBezTo>
                    <a:pt x="1333" y="12103"/>
                    <a:pt x="1824" y="12551"/>
                    <a:pt x="2207" y="12871"/>
                  </a:cubicBezTo>
                  <a:cubicBezTo>
                    <a:pt x="2442" y="12807"/>
                    <a:pt x="2623" y="12626"/>
                    <a:pt x="2783" y="12445"/>
                  </a:cubicBezTo>
                  <a:cubicBezTo>
                    <a:pt x="4276" y="10781"/>
                    <a:pt x="5161" y="8595"/>
                    <a:pt x="5289" y="6356"/>
                  </a:cubicBezTo>
                  <a:cubicBezTo>
                    <a:pt x="5417" y="4128"/>
                    <a:pt x="4788" y="1867"/>
                    <a:pt x="3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4821945" y="3743575"/>
              <a:ext cx="289271" cy="1115166"/>
            </a:xfrm>
            <a:custGeom>
              <a:avLst/>
              <a:gdLst/>
              <a:ahLst/>
              <a:cxnLst/>
              <a:rect l="l" t="t" r="r" b="b"/>
              <a:pathLst>
                <a:path w="3360" h="12872" extrusionOk="0">
                  <a:moveTo>
                    <a:pt x="1493" y="1"/>
                  </a:moveTo>
                  <a:cubicBezTo>
                    <a:pt x="1493" y="1"/>
                    <a:pt x="373" y="6420"/>
                    <a:pt x="181" y="8894"/>
                  </a:cubicBezTo>
                  <a:cubicBezTo>
                    <a:pt x="0" y="11378"/>
                    <a:pt x="96" y="12253"/>
                    <a:pt x="96" y="12253"/>
                  </a:cubicBezTo>
                  <a:lnTo>
                    <a:pt x="149" y="12871"/>
                  </a:lnTo>
                  <a:cubicBezTo>
                    <a:pt x="384" y="12807"/>
                    <a:pt x="565" y="12626"/>
                    <a:pt x="725" y="12445"/>
                  </a:cubicBezTo>
                  <a:cubicBezTo>
                    <a:pt x="2218" y="10781"/>
                    <a:pt x="3103" y="8595"/>
                    <a:pt x="3231" y="6356"/>
                  </a:cubicBezTo>
                  <a:cubicBezTo>
                    <a:pt x="3359" y="4128"/>
                    <a:pt x="2730" y="1867"/>
                    <a:pt x="14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3924075" y="3750766"/>
              <a:ext cx="1828777" cy="2483739"/>
            </a:xfrm>
            <a:custGeom>
              <a:avLst/>
              <a:gdLst/>
              <a:ahLst/>
              <a:cxnLst/>
              <a:rect l="l" t="t" r="r" b="b"/>
              <a:pathLst>
                <a:path w="21242" h="28669" extrusionOk="0">
                  <a:moveTo>
                    <a:pt x="11890" y="0"/>
                  </a:moveTo>
                  <a:cubicBezTo>
                    <a:pt x="11875" y="0"/>
                    <a:pt x="11867" y="16"/>
                    <a:pt x="11858" y="25"/>
                  </a:cubicBezTo>
                  <a:cubicBezTo>
                    <a:pt x="11645" y="1080"/>
                    <a:pt x="11453" y="2136"/>
                    <a:pt x="11282" y="3191"/>
                  </a:cubicBezTo>
                  <a:cubicBezTo>
                    <a:pt x="11165" y="3949"/>
                    <a:pt x="11048" y="4695"/>
                    <a:pt x="10941" y="5452"/>
                  </a:cubicBezTo>
                  <a:cubicBezTo>
                    <a:pt x="10866" y="5271"/>
                    <a:pt x="10792" y="5100"/>
                    <a:pt x="10706" y="4919"/>
                  </a:cubicBezTo>
                  <a:lnTo>
                    <a:pt x="10397" y="4258"/>
                  </a:lnTo>
                  <a:lnTo>
                    <a:pt x="10077" y="3597"/>
                  </a:lnTo>
                  <a:cubicBezTo>
                    <a:pt x="9971" y="3373"/>
                    <a:pt x="9864" y="3160"/>
                    <a:pt x="9747" y="2946"/>
                  </a:cubicBezTo>
                  <a:cubicBezTo>
                    <a:pt x="9739" y="2931"/>
                    <a:pt x="9725" y="2921"/>
                    <a:pt x="9715" y="2921"/>
                  </a:cubicBezTo>
                  <a:cubicBezTo>
                    <a:pt x="9711" y="2921"/>
                    <a:pt x="9707" y="2922"/>
                    <a:pt x="9704" y="2925"/>
                  </a:cubicBezTo>
                  <a:cubicBezTo>
                    <a:pt x="9683" y="2936"/>
                    <a:pt x="9672" y="2957"/>
                    <a:pt x="9683" y="2968"/>
                  </a:cubicBezTo>
                  <a:cubicBezTo>
                    <a:pt x="9779" y="3202"/>
                    <a:pt x="9875" y="3426"/>
                    <a:pt x="9981" y="3650"/>
                  </a:cubicBezTo>
                  <a:lnTo>
                    <a:pt x="10280" y="4311"/>
                  </a:lnTo>
                  <a:lnTo>
                    <a:pt x="10600" y="4972"/>
                  </a:lnTo>
                  <a:cubicBezTo>
                    <a:pt x="10706" y="5185"/>
                    <a:pt x="10813" y="5399"/>
                    <a:pt x="10920" y="5601"/>
                  </a:cubicBezTo>
                  <a:cubicBezTo>
                    <a:pt x="10888" y="5857"/>
                    <a:pt x="10845" y="6113"/>
                    <a:pt x="10813" y="6380"/>
                  </a:cubicBezTo>
                  <a:cubicBezTo>
                    <a:pt x="10738" y="6924"/>
                    <a:pt x="10685" y="7467"/>
                    <a:pt x="10632" y="8011"/>
                  </a:cubicBezTo>
                  <a:cubicBezTo>
                    <a:pt x="10536" y="7777"/>
                    <a:pt x="10429" y="7542"/>
                    <a:pt x="10312" y="7329"/>
                  </a:cubicBezTo>
                  <a:cubicBezTo>
                    <a:pt x="10163" y="7052"/>
                    <a:pt x="10003" y="6785"/>
                    <a:pt x="9843" y="6529"/>
                  </a:cubicBezTo>
                  <a:cubicBezTo>
                    <a:pt x="9683" y="6262"/>
                    <a:pt x="9523" y="6007"/>
                    <a:pt x="9363" y="5740"/>
                  </a:cubicBezTo>
                  <a:cubicBezTo>
                    <a:pt x="9214" y="5473"/>
                    <a:pt x="9075" y="5196"/>
                    <a:pt x="8958" y="4919"/>
                  </a:cubicBezTo>
                  <a:cubicBezTo>
                    <a:pt x="8950" y="4903"/>
                    <a:pt x="8936" y="4893"/>
                    <a:pt x="8926" y="4893"/>
                  </a:cubicBezTo>
                  <a:cubicBezTo>
                    <a:pt x="8922" y="4893"/>
                    <a:pt x="8918" y="4895"/>
                    <a:pt x="8915" y="4898"/>
                  </a:cubicBezTo>
                  <a:cubicBezTo>
                    <a:pt x="8894" y="4908"/>
                    <a:pt x="8883" y="4930"/>
                    <a:pt x="8894" y="4940"/>
                  </a:cubicBezTo>
                  <a:cubicBezTo>
                    <a:pt x="8990" y="5239"/>
                    <a:pt x="9118" y="5516"/>
                    <a:pt x="9267" y="5793"/>
                  </a:cubicBezTo>
                  <a:cubicBezTo>
                    <a:pt x="9416" y="6071"/>
                    <a:pt x="9576" y="6326"/>
                    <a:pt x="9736" y="6593"/>
                  </a:cubicBezTo>
                  <a:cubicBezTo>
                    <a:pt x="9896" y="6860"/>
                    <a:pt x="10056" y="7115"/>
                    <a:pt x="10205" y="7382"/>
                  </a:cubicBezTo>
                  <a:cubicBezTo>
                    <a:pt x="10355" y="7649"/>
                    <a:pt x="10493" y="7915"/>
                    <a:pt x="10610" y="8192"/>
                  </a:cubicBezTo>
                  <a:cubicBezTo>
                    <a:pt x="10568" y="8651"/>
                    <a:pt x="10536" y="9120"/>
                    <a:pt x="10504" y="9579"/>
                  </a:cubicBezTo>
                  <a:cubicBezTo>
                    <a:pt x="10472" y="10122"/>
                    <a:pt x="10440" y="10677"/>
                    <a:pt x="10440" y="11221"/>
                  </a:cubicBezTo>
                  <a:lnTo>
                    <a:pt x="10419" y="11221"/>
                  </a:lnTo>
                  <a:cubicBezTo>
                    <a:pt x="10301" y="11018"/>
                    <a:pt x="10163" y="10816"/>
                    <a:pt x="10024" y="10624"/>
                  </a:cubicBezTo>
                  <a:cubicBezTo>
                    <a:pt x="9832" y="10368"/>
                    <a:pt x="9640" y="10133"/>
                    <a:pt x="9459" y="9877"/>
                  </a:cubicBezTo>
                  <a:cubicBezTo>
                    <a:pt x="9267" y="9632"/>
                    <a:pt x="9086" y="9387"/>
                    <a:pt x="8915" y="9131"/>
                  </a:cubicBezTo>
                  <a:cubicBezTo>
                    <a:pt x="8755" y="8864"/>
                    <a:pt x="8606" y="8598"/>
                    <a:pt x="8489" y="8310"/>
                  </a:cubicBezTo>
                  <a:cubicBezTo>
                    <a:pt x="8478" y="8299"/>
                    <a:pt x="8467" y="8288"/>
                    <a:pt x="8446" y="8288"/>
                  </a:cubicBezTo>
                  <a:cubicBezTo>
                    <a:pt x="8425" y="8299"/>
                    <a:pt x="8414" y="8320"/>
                    <a:pt x="8425" y="8342"/>
                  </a:cubicBezTo>
                  <a:cubicBezTo>
                    <a:pt x="8521" y="8640"/>
                    <a:pt x="8659" y="8918"/>
                    <a:pt x="8819" y="9184"/>
                  </a:cubicBezTo>
                  <a:cubicBezTo>
                    <a:pt x="8990" y="9461"/>
                    <a:pt x="9171" y="9707"/>
                    <a:pt x="9352" y="9963"/>
                  </a:cubicBezTo>
                  <a:lnTo>
                    <a:pt x="9928" y="10698"/>
                  </a:lnTo>
                  <a:cubicBezTo>
                    <a:pt x="10077" y="10890"/>
                    <a:pt x="10216" y="11082"/>
                    <a:pt x="10355" y="11285"/>
                  </a:cubicBezTo>
                  <a:cubicBezTo>
                    <a:pt x="10355" y="11295"/>
                    <a:pt x="10355" y="11295"/>
                    <a:pt x="10355" y="11295"/>
                  </a:cubicBezTo>
                  <a:lnTo>
                    <a:pt x="10419" y="12394"/>
                  </a:lnTo>
                  <a:lnTo>
                    <a:pt x="10451" y="13492"/>
                  </a:lnTo>
                  <a:lnTo>
                    <a:pt x="10461" y="14590"/>
                  </a:lnTo>
                  <a:lnTo>
                    <a:pt x="10440" y="15689"/>
                  </a:lnTo>
                  <a:cubicBezTo>
                    <a:pt x="10419" y="16264"/>
                    <a:pt x="10387" y="16840"/>
                    <a:pt x="10344" y="17416"/>
                  </a:cubicBezTo>
                  <a:cubicBezTo>
                    <a:pt x="10152" y="17085"/>
                    <a:pt x="9939" y="16776"/>
                    <a:pt x="9715" y="16467"/>
                  </a:cubicBezTo>
                  <a:cubicBezTo>
                    <a:pt x="9693" y="16222"/>
                    <a:pt x="9672" y="15966"/>
                    <a:pt x="9651" y="15721"/>
                  </a:cubicBezTo>
                  <a:lnTo>
                    <a:pt x="9565" y="14942"/>
                  </a:lnTo>
                  <a:lnTo>
                    <a:pt x="9470" y="14164"/>
                  </a:lnTo>
                  <a:cubicBezTo>
                    <a:pt x="9438" y="13908"/>
                    <a:pt x="9406" y="13641"/>
                    <a:pt x="9363" y="13385"/>
                  </a:cubicBezTo>
                  <a:cubicBezTo>
                    <a:pt x="9363" y="13364"/>
                    <a:pt x="9342" y="13353"/>
                    <a:pt x="9331" y="13353"/>
                  </a:cubicBezTo>
                  <a:cubicBezTo>
                    <a:pt x="9310" y="13353"/>
                    <a:pt x="9288" y="13375"/>
                    <a:pt x="9288" y="13396"/>
                  </a:cubicBezTo>
                  <a:cubicBezTo>
                    <a:pt x="9310" y="13652"/>
                    <a:pt x="9331" y="13908"/>
                    <a:pt x="9363" y="14174"/>
                  </a:cubicBezTo>
                  <a:lnTo>
                    <a:pt x="9438" y="14953"/>
                  </a:lnTo>
                  <a:lnTo>
                    <a:pt x="9534" y="15731"/>
                  </a:lnTo>
                  <a:cubicBezTo>
                    <a:pt x="9555" y="15934"/>
                    <a:pt x="9587" y="16136"/>
                    <a:pt x="9619" y="16339"/>
                  </a:cubicBezTo>
                  <a:cubicBezTo>
                    <a:pt x="9278" y="15902"/>
                    <a:pt x="8904" y="15486"/>
                    <a:pt x="8521" y="15091"/>
                  </a:cubicBezTo>
                  <a:cubicBezTo>
                    <a:pt x="8254" y="14825"/>
                    <a:pt x="7987" y="14569"/>
                    <a:pt x="7710" y="14313"/>
                  </a:cubicBezTo>
                  <a:cubicBezTo>
                    <a:pt x="7667" y="14057"/>
                    <a:pt x="7625" y="13791"/>
                    <a:pt x="7582" y="13535"/>
                  </a:cubicBezTo>
                  <a:lnTo>
                    <a:pt x="7433" y="12703"/>
                  </a:lnTo>
                  <a:lnTo>
                    <a:pt x="7273" y="11882"/>
                  </a:lnTo>
                  <a:cubicBezTo>
                    <a:pt x="7209" y="11615"/>
                    <a:pt x="7156" y="11338"/>
                    <a:pt x="7092" y="11071"/>
                  </a:cubicBezTo>
                  <a:cubicBezTo>
                    <a:pt x="7092" y="11054"/>
                    <a:pt x="7077" y="11037"/>
                    <a:pt x="7061" y="11037"/>
                  </a:cubicBezTo>
                  <a:cubicBezTo>
                    <a:pt x="7057" y="11037"/>
                    <a:pt x="7053" y="11038"/>
                    <a:pt x="7049" y="11039"/>
                  </a:cubicBezTo>
                  <a:cubicBezTo>
                    <a:pt x="7028" y="11039"/>
                    <a:pt x="7006" y="11061"/>
                    <a:pt x="7017" y="11082"/>
                  </a:cubicBezTo>
                  <a:cubicBezTo>
                    <a:pt x="7060" y="11359"/>
                    <a:pt x="7102" y="11637"/>
                    <a:pt x="7156" y="11903"/>
                  </a:cubicBezTo>
                  <a:lnTo>
                    <a:pt x="7305" y="12735"/>
                  </a:lnTo>
                  <a:lnTo>
                    <a:pt x="7465" y="13556"/>
                  </a:lnTo>
                  <a:cubicBezTo>
                    <a:pt x="7518" y="13780"/>
                    <a:pt x="7561" y="14004"/>
                    <a:pt x="7614" y="14228"/>
                  </a:cubicBezTo>
                  <a:cubicBezTo>
                    <a:pt x="7166" y="13812"/>
                    <a:pt x="6708" y="13417"/>
                    <a:pt x="6239" y="13044"/>
                  </a:cubicBezTo>
                  <a:cubicBezTo>
                    <a:pt x="5908" y="12778"/>
                    <a:pt x="5578" y="12532"/>
                    <a:pt x="5247" y="12287"/>
                  </a:cubicBezTo>
                  <a:cubicBezTo>
                    <a:pt x="5226" y="12106"/>
                    <a:pt x="5194" y="11925"/>
                    <a:pt x="5162" y="11754"/>
                  </a:cubicBezTo>
                  <a:lnTo>
                    <a:pt x="5066" y="11189"/>
                  </a:lnTo>
                  <a:lnTo>
                    <a:pt x="4948" y="10624"/>
                  </a:lnTo>
                  <a:cubicBezTo>
                    <a:pt x="4906" y="10432"/>
                    <a:pt x="4863" y="10240"/>
                    <a:pt x="4820" y="10058"/>
                  </a:cubicBezTo>
                  <a:cubicBezTo>
                    <a:pt x="4820" y="10037"/>
                    <a:pt x="4799" y="10027"/>
                    <a:pt x="4778" y="10027"/>
                  </a:cubicBezTo>
                  <a:cubicBezTo>
                    <a:pt x="4756" y="10027"/>
                    <a:pt x="4746" y="10048"/>
                    <a:pt x="4746" y="10069"/>
                  </a:cubicBezTo>
                  <a:cubicBezTo>
                    <a:pt x="4778" y="10261"/>
                    <a:pt x="4799" y="10453"/>
                    <a:pt x="4831" y="10645"/>
                  </a:cubicBezTo>
                  <a:lnTo>
                    <a:pt x="4938" y="11210"/>
                  </a:lnTo>
                  <a:lnTo>
                    <a:pt x="5044" y="11775"/>
                  </a:lnTo>
                  <a:cubicBezTo>
                    <a:pt x="5076" y="11914"/>
                    <a:pt x="5108" y="12063"/>
                    <a:pt x="5151" y="12202"/>
                  </a:cubicBezTo>
                  <a:cubicBezTo>
                    <a:pt x="4692" y="11871"/>
                    <a:pt x="4234" y="11541"/>
                    <a:pt x="3765" y="11221"/>
                  </a:cubicBezTo>
                  <a:cubicBezTo>
                    <a:pt x="2922" y="10645"/>
                    <a:pt x="2059" y="10101"/>
                    <a:pt x="1174" y="9589"/>
                  </a:cubicBezTo>
                  <a:cubicBezTo>
                    <a:pt x="1171" y="9586"/>
                    <a:pt x="1167" y="9585"/>
                    <a:pt x="1162" y="9585"/>
                  </a:cubicBezTo>
                  <a:cubicBezTo>
                    <a:pt x="1151" y="9585"/>
                    <a:pt x="1139" y="9592"/>
                    <a:pt x="1131" y="9600"/>
                  </a:cubicBezTo>
                  <a:cubicBezTo>
                    <a:pt x="1120" y="9621"/>
                    <a:pt x="1120" y="9643"/>
                    <a:pt x="1142" y="9653"/>
                  </a:cubicBezTo>
                  <a:cubicBezTo>
                    <a:pt x="1579" y="9909"/>
                    <a:pt x="2005" y="10186"/>
                    <a:pt x="2432" y="10464"/>
                  </a:cubicBezTo>
                  <a:cubicBezTo>
                    <a:pt x="2858" y="10741"/>
                    <a:pt x="3285" y="11029"/>
                    <a:pt x="3711" y="11317"/>
                  </a:cubicBezTo>
                  <a:cubicBezTo>
                    <a:pt x="4543" y="11893"/>
                    <a:pt x="5364" y="12500"/>
                    <a:pt x="6153" y="13140"/>
                  </a:cubicBezTo>
                  <a:cubicBezTo>
                    <a:pt x="6175" y="13161"/>
                    <a:pt x="6196" y="13172"/>
                    <a:pt x="6217" y="13183"/>
                  </a:cubicBezTo>
                  <a:cubicBezTo>
                    <a:pt x="5951" y="13193"/>
                    <a:pt x="5695" y="13193"/>
                    <a:pt x="5439" y="13204"/>
                  </a:cubicBezTo>
                  <a:lnTo>
                    <a:pt x="4533" y="13236"/>
                  </a:lnTo>
                  <a:lnTo>
                    <a:pt x="3616" y="13279"/>
                  </a:lnTo>
                  <a:cubicBezTo>
                    <a:pt x="3317" y="13300"/>
                    <a:pt x="3008" y="13321"/>
                    <a:pt x="2709" y="13343"/>
                  </a:cubicBezTo>
                  <a:cubicBezTo>
                    <a:pt x="2688" y="13343"/>
                    <a:pt x="2667" y="13353"/>
                    <a:pt x="2667" y="13375"/>
                  </a:cubicBezTo>
                  <a:cubicBezTo>
                    <a:pt x="2667" y="13407"/>
                    <a:pt x="2688" y="13417"/>
                    <a:pt x="2709" y="13417"/>
                  </a:cubicBezTo>
                  <a:cubicBezTo>
                    <a:pt x="3008" y="13417"/>
                    <a:pt x="3317" y="13407"/>
                    <a:pt x="3626" y="13396"/>
                  </a:cubicBezTo>
                  <a:lnTo>
                    <a:pt x="4533" y="13364"/>
                  </a:lnTo>
                  <a:lnTo>
                    <a:pt x="5450" y="13321"/>
                  </a:lnTo>
                  <a:cubicBezTo>
                    <a:pt x="5737" y="13300"/>
                    <a:pt x="6015" y="13279"/>
                    <a:pt x="6303" y="13257"/>
                  </a:cubicBezTo>
                  <a:cubicBezTo>
                    <a:pt x="7049" y="13865"/>
                    <a:pt x="7763" y="14494"/>
                    <a:pt x="8435" y="15177"/>
                  </a:cubicBezTo>
                  <a:cubicBezTo>
                    <a:pt x="8467" y="15198"/>
                    <a:pt x="8499" y="15230"/>
                    <a:pt x="8521" y="15262"/>
                  </a:cubicBezTo>
                  <a:cubicBezTo>
                    <a:pt x="8211" y="15273"/>
                    <a:pt x="7891" y="15283"/>
                    <a:pt x="7572" y="15305"/>
                  </a:cubicBezTo>
                  <a:lnTo>
                    <a:pt x="6516" y="15358"/>
                  </a:lnTo>
                  <a:lnTo>
                    <a:pt x="5460" y="15433"/>
                  </a:lnTo>
                  <a:cubicBezTo>
                    <a:pt x="5108" y="15454"/>
                    <a:pt x="4756" y="15486"/>
                    <a:pt x="4405" y="15518"/>
                  </a:cubicBezTo>
                  <a:cubicBezTo>
                    <a:pt x="4383" y="15518"/>
                    <a:pt x="4362" y="15539"/>
                    <a:pt x="4362" y="15561"/>
                  </a:cubicBezTo>
                  <a:cubicBezTo>
                    <a:pt x="4362" y="15582"/>
                    <a:pt x="4383" y="15603"/>
                    <a:pt x="4405" y="15603"/>
                  </a:cubicBezTo>
                  <a:cubicBezTo>
                    <a:pt x="4756" y="15582"/>
                    <a:pt x="5108" y="15571"/>
                    <a:pt x="5460" y="15550"/>
                  </a:cubicBezTo>
                  <a:lnTo>
                    <a:pt x="6527" y="15486"/>
                  </a:lnTo>
                  <a:lnTo>
                    <a:pt x="7582" y="15422"/>
                  </a:lnTo>
                  <a:cubicBezTo>
                    <a:pt x="7923" y="15390"/>
                    <a:pt x="8254" y="15369"/>
                    <a:pt x="8595" y="15337"/>
                  </a:cubicBezTo>
                  <a:cubicBezTo>
                    <a:pt x="8894" y="15646"/>
                    <a:pt x="9182" y="15966"/>
                    <a:pt x="9459" y="16307"/>
                  </a:cubicBezTo>
                  <a:cubicBezTo>
                    <a:pt x="9779" y="16702"/>
                    <a:pt x="10077" y="17107"/>
                    <a:pt x="10333" y="17544"/>
                  </a:cubicBezTo>
                  <a:cubicBezTo>
                    <a:pt x="10333" y="17555"/>
                    <a:pt x="10333" y="17555"/>
                    <a:pt x="10333" y="17555"/>
                  </a:cubicBezTo>
                  <a:cubicBezTo>
                    <a:pt x="10269" y="18386"/>
                    <a:pt x="10173" y="19218"/>
                    <a:pt x="10056" y="20050"/>
                  </a:cubicBezTo>
                  <a:cubicBezTo>
                    <a:pt x="9864" y="21457"/>
                    <a:pt x="9597" y="22843"/>
                    <a:pt x="9267" y="24208"/>
                  </a:cubicBezTo>
                  <a:cubicBezTo>
                    <a:pt x="9064" y="23856"/>
                    <a:pt x="8840" y="23526"/>
                    <a:pt x="8595" y="23195"/>
                  </a:cubicBezTo>
                  <a:cubicBezTo>
                    <a:pt x="8574" y="22950"/>
                    <a:pt x="8553" y="22694"/>
                    <a:pt x="8531" y="22449"/>
                  </a:cubicBezTo>
                  <a:lnTo>
                    <a:pt x="8446" y="21671"/>
                  </a:lnTo>
                  <a:lnTo>
                    <a:pt x="8350" y="20892"/>
                  </a:lnTo>
                  <a:cubicBezTo>
                    <a:pt x="8318" y="20626"/>
                    <a:pt x="8286" y="20370"/>
                    <a:pt x="8243" y="20114"/>
                  </a:cubicBezTo>
                  <a:cubicBezTo>
                    <a:pt x="8243" y="20092"/>
                    <a:pt x="8222" y="20082"/>
                    <a:pt x="8211" y="20082"/>
                  </a:cubicBezTo>
                  <a:cubicBezTo>
                    <a:pt x="8190" y="20082"/>
                    <a:pt x="8169" y="20103"/>
                    <a:pt x="8169" y="20124"/>
                  </a:cubicBezTo>
                  <a:cubicBezTo>
                    <a:pt x="8190" y="20380"/>
                    <a:pt x="8211" y="20636"/>
                    <a:pt x="8243" y="20903"/>
                  </a:cubicBezTo>
                  <a:lnTo>
                    <a:pt x="8318" y="21681"/>
                  </a:lnTo>
                  <a:lnTo>
                    <a:pt x="8414" y="22460"/>
                  </a:lnTo>
                  <a:cubicBezTo>
                    <a:pt x="8435" y="22662"/>
                    <a:pt x="8467" y="22865"/>
                    <a:pt x="8489" y="23067"/>
                  </a:cubicBezTo>
                  <a:cubicBezTo>
                    <a:pt x="8158" y="22630"/>
                    <a:pt x="7785" y="22214"/>
                    <a:pt x="7390" y="21820"/>
                  </a:cubicBezTo>
                  <a:cubicBezTo>
                    <a:pt x="7134" y="21553"/>
                    <a:pt x="6868" y="21297"/>
                    <a:pt x="6591" y="21041"/>
                  </a:cubicBezTo>
                  <a:cubicBezTo>
                    <a:pt x="6548" y="20775"/>
                    <a:pt x="6505" y="20519"/>
                    <a:pt x="6463" y="20263"/>
                  </a:cubicBezTo>
                  <a:lnTo>
                    <a:pt x="6313" y="19431"/>
                  </a:lnTo>
                  <a:lnTo>
                    <a:pt x="6143" y="18610"/>
                  </a:lnTo>
                  <a:cubicBezTo>
                    <a:pt x="6089" y="18344"/>
                    <a:pt x="6036" y="18066"/>
                    <a:pt x="5972" y="17800"/>
                  </a:cubicBezTo>
                  <a:cubicBezTo>
                    <a:pt x="5972" y="17782"/>
                    <a:pt x="5958" y="17765"/>
                    <a:pt x="5941" y="17765"/>
                  </a:cubicBezTo>
                  <a:cubicBezTo>
                    <a:pt x="5937" y="17765"/>
                    <a:pt x="5933" y="17766"/>
                    <a:pt x="5929" y="17768"/>
                  </a:cubicBezTo>
                  <a:cubicBezTo>
                    <a:pt x="5908" y="17768"/>
                    <a:pt x="5887" y="17789"/>
                    <a:pt x="5897" y="17811"/>
                  </a:cubicBezTo>
                  <a:cubicBezTo>
                    <a:pt x="5940" y="18088"/>
                    <a:pt x="5983" y="18365"/>
                    <a:pt x="6036" y="18632"/>
                  </a:cubicBezTo>
                  <a:lnTo>
                    <a:pt x="6185" y="19463"/>
                  </a:lnTo>
                  <a:lnTo>
                    <a:pt x="6345" y="20284"/>
                  </a:lnTo>
                  <a:cubicBezTo>
                    <a:pt x="6399" y="20508"/>
                    <a:pt x="6441" y="20732"/>
                    <a:pt x="6495" y="20956"/>
                  </a:cubicBezTo>
                  <a:cubicBezTo>
                    <a:pt x="6047" y="20540"/>
                    <a:pt x="5588" y="20146"/>
                    <a:pt x="5119" y="19773"/>
                  </a:cubicBezTo>
                  <a:cubicBezTo>
                    <a:pt x="4788" y="19506"/>
                    <a:pt x="4458" y="19261"/>
                    <a:pt x="4127" y="19005"/>
                  </a:cubicBezTo>
                  <a:cubicBezTo>
                    <a:pt x="4106" y="18834"/>
                    <a:pt x="4074" y="18653"/>
                    <a:pt x="4042" y="18482"/>
                  </a:cubicBezTo>
                  <a:lnTo>
                    <a:pt x="3946" y="17906"/>
                  </a:lnTo>
                  <a:lnTo>
                    <a:pt x="3829" y="17341"/>
                  </a:lnTo>
                  <a:cubicBezTo>
                    <a:pt x="3786" y="17160"/>
                    <a:pt x="3743" y="16968"/>
                    <a:pt x="3701" y="16787"/>
                  </a:cubicBezTo>
                  <a:cubicBezTo>
                    <a:pt x="3690" y="16766"/>
                    <a:pt x="3680" y="16755"/>
                    <a:pt x="3658" y="16755"/>
                  </a:cubicBezTo>
                  <a:cubicBezTo>
                    <a:pt x="3637" y="16755"/>
                    <a:pt x="3626" y="16776"/>
                    <a:pt x="3626" y="16798"/>
                  </a:cubicBezTo>
                  <a:cubicBezTo>
                    <a:pt x="3658" y="16989"/>
                    <a:pt x="3680" y="17181"/>
                    <a:pt x="3711" y="17363"/>
                  </a:cubicBezTo>
                  <a:lnTo>
                    <a:pt x="3818" y="17938"/>
                  </a:lnTo>
                  <a:lnTo>
                    <a:pt x="3925" y="18504"/>
                  </a:lnTo>
                  <a:cubicBezTo>
                    <a:pt x="3957" y="18642"/>
                    <a:pt x="3989" y="18792"/>
                    <a:pt x="4021" y="18930"/>
                  </a:cubicBezTo>
                  <a:cubicBezTo>
                    <a:pt x="3573" y="18600"/>
                    <a:pt x="3114" y="18269"/>
                    <a:pt x="2645" y="17949"/>
                  </a:cubicBezTo>
                  <a:cubicBezTo>
                    <a:pt x="1803" y="17373"/>
                    <a:pt x="939" y="16830"/>
                    <a:pt x="54" y="16318"/>
                  </a:cubicBezTo>
                  <a:cubicBezTo>
                    <a:pt x="51" y="16315"/>
                    <a:pt x="47" y="16313"/>
                    <a:pt x="43" y="16313"/>
                  </a:cubicBezTo>
                  <a:cubicBezTo>
                    <a:pt x="32" y="16313"/>
                    <a:pt x="19" y="16321"/>
                    <a:pt x="11" y="16328"/>
                  </a:cubicBezTo>
                  <a:cubicBezTo>
                    <a:pt x="1" y="16350"/>
                    <a:pt x="1" y="16371"/>
                    <a:pt x="22" y="16382"/>
                  </a:cubicBezTo>
                  <a:cubicBezTo>
                    <a:pt x="459" y="16638"/>
                    <a:pt x="886" y="16915"/>
                    <a:pt x="1312" y="17192"/>
                  </a:cubicBezTo>
                  <a:cubicBezTo>
                    <a:pt x="1739" y="17469"/>
                    <a:pt x="2165" y="17757"/>
                    <a:pt x="2581" y="18045"/>
                  </a:cubicBezTo>
                  <a:cubicBezTo>
                    <a:pt x="3424" y="18621"/>
                    <a:pt x="4245" y="19229"/>
                    <a:pt x="5034" y="19868"/>
                  </a:cubicBezTo>
                  <a:cubicBezTo>
                    <a:pt x="5055" y="19879"/>
                    <a:pt x="5076" y="19900"/>
                    <a:pt x="5087" y="19911"/>
                  </a:cubicBezTo>
                  <a:cubicBezTo>
                    <a:pt x="4831" y="19922"/>
                    <a:pt x="4575" y="19922"/>
                    <a:pt x="4319" y="19932"/>
                  </a:cubicBezTo>
                  <a:lnTo>
                    <a:pt x="3413" y="19964"/>
                  </a:lnTo>
                  <a:lnTo>
                    <a:pt x="2496" y="20007"/>
                  </a:lnTo>
                  <a:cubicBezTo>
                    <a:pt x="2187" y="20028"/>
                    <a:pt x="1888" y="20039"/>
                    <a:pt x="1579" y="20071"/>
                  </a:cubicBezTo>
                  <a:cubicBezTo>
                    <a:pt x="1568" y="20071"/>
                    <a:pt x="1547" y="20082"/>
                    <a:pt x="1547" y="20103"/>
                  </a:cubicBezTo>
                  <a:cubicBezTo>
                    <a:pt x="1547" y="20124"/>
                    <a:pt x="1568" y="20146"/>
                    <a:pt x="1590" y="20146"/>
                  </a:cubicBezTo>
                  <a:cubicBezTo>
                    <a:pt x="1888" y="20146"/>
                    <a:pt x="2197" y="20135"/>
                    <a:pt x="2507" y="20124"/>
                  </a:cubicBezTo>
                  <a:lnTo>
                    <a:pt x="3413" y="20092"/>
                  </a:lnTo>
                  <a:lnTo>
                    <a:pt x="4330" y="20050"/>
                  </a:lnTo>
                  <a:cubicBezTo>
                    <a:pt x="4607" y="20028"/>
                    <a:pt x="4895" y="20007"/>
                    <a:pt x="5183" y="19986"/>
                  </a:cubicBezTo>
                  <a:cubicBezTo>
                    <a:pt x="5929" y="20594"/>
                    <a:pt x="6644" y="21223"/>
                    <a:pt x="7316" y="21894"/>
                  </a:cubicBezTo>
                  <a:cubicBezTo>
                    <a:pt x="7348" y="21926"/>
                    <a:pt x="7369" y="21958"/>
                    <a:pt x="7401" y="21990"/>
                  </a:cubicBezTo>
                  <a:cubicBezTo>
                    <a:pt x="7092" y="22001"/>
                    <a:pt x="6772" y="22012"/>
                    <a:pt x="6452" y="22033"/>
                  </a:cubicBezTo>
                  <a:lnTo>
                    <a:pt x="5396" y="22086"/>
                  </a:lnTo>
                  <a:lnTo>
                    <a:pt x="4341" y="22161"/>
                  </a:lnTo>
                  <a:cubicBezTo>
                    <a:pt x="3989" y="22182"/>
                    <a:pt x="3637" y="22214"/>
                    <a:pt x="3285" y="22246"/>
                  </a:cubicBezTo>
                  <a:cubicBezTo>
                    <a:pt x="3264" y="22246"/>
                    <a:pt x="3242" y="22268"/>
                    <a:pt x="3242" y="22289"/>
                  </a:cubicBezTo>
                  <a:cubicBezTo>
                    <a:pt x="3242" y="22306"/>
                    <a:pt x="3257" y="22324"/>
                    <a:pt x="3273" y="22324"/>
                  </a:cubicBezTo>
                  <a:cubicBezTo>
                    <a:pt x="3277" y="22324"/>
                    <a:pt x="3281" y="22323"/>
                    <a:pt x="3285" y="22321"/>
                  </a:cubicBezTo>
                  <a:cubicBezTo>
                    <a:pt x="3637" y="22310"/>
                    <a:pt x="3989" y="22300"/>
                    <a:pt x="4341" y="22278"/>
                  </a:cubicBezTo>
                  <a:lnTo>
                    <a:pt x="5407" y="22214"/>
                  </a:lnTo>
                  <a:lnTo>
                    <a:pt x="6463" y="22150"/>
                  </a:lnTo>
                  <a:cubicBezTo>
                    <a:pt x="6804" y="22118"/>
                    <a:pt x="7134" y="22097"/>
                    <a:pt x="7476" y="22065"/>
                  </a:cubicBezTo>
                  <a:cubicBezTo>
                    <a:pt x="7774" y="22374"/>
                    <a:pt x="8062" y="22694"/>
                    <a:pt x="8329" y="23035"/>
                  </a:cubicBezTo>
                  <a:cubicBezTo>
                    <a:pt x="8648" y="23430"/>
                    <a:pt x="8958" y="23835"/>
                    <a:pt x="9214" y="24272"/>
                  </a:cubicBezTo>
                  <a:cubicBezTo>
                    <a:pt x="9214" y="24294"/>
                    <a:pt x="9235" y="24294"/>
                    <a:pt x="9246" y="24294"/>
                  </a:cubicBezTo>
                  <a:cubicBezTo>
                    <a:pt x="9246" y="24315"/>
                    <a:pt x="9235" y="24336"/>
                    <a:pt x="9235" y="24358"/>
                  </a:cubicBezTo>
                  <a:lnTo>
                    <a:pt x="8958" y="25424"/>
                  </a:lnTo>
                  <a:lnTo>
                    <a:pt x="8648" y="26469"/>
                  </a:lnTo>
                  <a:lnTo>
                    <a:pt x="8318" y="27525"/>
                  </a:lnTo>
                  <a:lnTo>
                    <a:pt x="7966" y="28559"/>
                  </a:lnTo>
                  <a:cubicBezTo>
                    <a:pt x="7945" y="28602"/>
                    <a:pt x="7966" y="28644"/>
                    <a:pt x="8009" y="28665"/>
                  </a:cubicBezTo>
                  <a:cubicBezTo>
                    <a:pt x="8016" y="28667"/>
                    <a:pt x="8023" y="28668"/>
                    <a:pt x="8031" y="28668"/>
                  </a:cubicBezTo>
                  <a:cubicBezTo>
                    <a:pt x="8065" y="28668"/>
                    <a:pt x="8098" y="28648"/>
                    <a:pt x="8115" y="28612"/>
                  </a:cubicBezTo>
                  <a:lnTo>
                    <a:pt x="8499" y="27578"/>
                  </a:lnTo>
                  <a:lnTo>
                    <a:pt x="8851" y="26533"/>
                  </a:lnTo>
                  <a:lnTo>
                    <a:pt x="9171" y="25477"/>
                  </a:lnTo>
                  <a:lnTo>
                    <a:pt x="9459" y="24422"/>
                  </a:lnTo>
                  <a:cubicBezTo>
                    <a:pt x="9640" y="23718"/>
                    <a:pt x="9800" y="23014"/>
                    <a:pt x="9939" y="22310"/>
                  </a:cubicBezTo>
                  <a:cubicBezTo>
                    <a:pt x="9949" y="22310"/>
                    <a:pt x="9960" y="22300"/>
                    <a:pt x="9971" y="22300"/>
                  </a:cubicBezTo>
                  <a:cubicBezTo>
                    <a:pt x="10355" y="21969"/>
                    <a:pt x="10770" y="21671"/>
                    <a:pt x="11197" y="21404"/>
                  </a:cubicBezTo>
                  <a:cubicBezTo>
                    <a:pt x="11559" y="21169"/>
                    <a:pt x="11943" y="20967"/>
                    <a:pt x="12327" y="20764"/>
                  </a:cubicBezTo>
                  <a:cubicBezTo>
                    <a:pt x="12636" y="20903"/>
                    <a:pt x="12946" y="21041"/>
                    <a:pt x="13255" y="21169"/>
                  </a:cubicBezTo>
                  <a:lnTo>
                    <a:pt x="14236" y="21585"/>
                  </a:lnTo>
                  <a:lnTo>
                    <a:pt x="15217" y="21980"/>
                  </a:lnTo>
                  <a:cubicBezTo>
                    <a:pt x="15547" y="22108"/>
                    <a:pt x="15867" y="22236"/>
                    <a:pt x="16198" y="22364"/>
                  </a:cubicBezTo>
                  <a:cubicBezTo>
                    <a:pt x="16204" y="22366"/>
                    <a:pt x="16209" y="22368"/>
                    <a:pt x="16215" y="22368"/>
                  </a:cubicBezTo>
                  <a:cubicBezTo>
                    <a:pt x="16230" y="22368"/>
                    <a:pt x="16243" y="22358"/>
                    <a:pt x="16251" y="22342"/>
                  </a:cubicBezTo>
                  <a:cubicBezTo>
                    <a:pt x="16262" y="22321"/>
                    <a:pt x="16251" y="22300"/>
                    <a:pt x="16230" y="22289"/>
                  </a:cubicBezTo>
                  <a:cubicBezTo>
                    <a:pt x="15910" y="22150"/>
                    <a:pt x="15590" y="22012"/>
                    <a:pt x="15260" y="21873"/>
                  </a:cubicBezTo>
                  <a:lnTo>
                    <a:pt x="14279" y="21457"/>
                  </a:lnTo>
                  <a:lnTo>
                    <a:pt x="13298" y="21063"/>
                  </a:lnTo>
                  <a:cubicBezTo>
                    <a:pt x="13010" y="20945"/>
                    <a:pt x="12711" y="20828"/>
                    <a:pt x="12413" y="20722"/>
                  </a:cubicBezTo>
                  <a:cubicBezTo>
                    <a:pt x="12455" y="20700"/>
                    <a:pt x="12487" y="20679"/>
                    <a:pt x="12530" y="20658"/>
                  </a:cubicBezTo>
                  <a:cubicBezTo>
                    <a:pt x="13383" y="20231"/>
                    <a:pt x="14268" y="19868"/>
                    <a:pt x="15164" y="19538"/>
                  </a:cubicBezTo>
                  <a:cubicBezTo>
                    <a:pt x="15430" y="19655"/>
                    <a:pt x="15686" y="19762"/>
                    <a:pt x="15953" y="19868"/>
                  </a:cubicBezTo>
                  <a:lnTo>
                    <a:pt x="16806" y="20210"/>
                  </a:lnTo>
                  <a:lnTo>
                    <a:pt x="17659" y="20540"/>
                  </a:lnTo>
                  <a:cubicBezTo>
                    <a:pt x="17936" y="20647"/>
                    <a:pt x="18224" y="20754"/>
                    <a:pt x="18512" y="20849"/>
                  </a:cubicBezTo>
                  <a:cubicBezTo>
                    <a:pt x="18517" y="20852"/>
                    <a:pt x="18523" y="20854"/>
                    <a:pt x="18529" y="20854"/>
                  </a:cubicBezTo>
                  <a:cubicBezTo>
                    <a:pt x="18544" y="20854"/>
                    <a:pt x="18557" y="20844"/>
                    <a:pt x="18565" y="20828"/>
                  </a:cubicBezTo>
                  <a:cubicBezTo>
                    <a:pt x="18576" y="20807"/>
                    <a:pt x="18565" y="20786"/>
                    <a:pt x="18544" y="20775"/>
                  </a:cubicBezTo>
                  <a:cubicBezTo>
                    <a:pt x="18267" y="20658"/>
                    <a:pt x="17979" y="20540"/>
                    <a:pt x="17701" y="20423"/>
                  </a:cubicBezTo>
                  <a:lnTo>
                    <a:pt x="16848" y="20092"/>
                  </a:lnTo>
                  <a:lnTo>
                    <a:pt x="15995" y="19762"/>
                  </a:lnTo>
                  <a:cubicBezTo>
                    <a:pt x="15750" y="19677"/>
                    <a:pt x="15515" y="19591"/>
                    <a:pt x="15270" y="19495"/>
                  </a:cubicBezTo>
                  <a:cubicBezTo>
                    <a:pt x="15292" y="19495"/>
                    <a:pt x="15313" y="19485"/>
                    <a:pt x="15345" y="19474"/>
                  </a:cubicBezTo>
                  <a:cubicBezTo>
                    <a:pt x="16294" y="19122"/>
                    <a:pt x="17264" y="18813"/>
                    <a:pt x="18245" y="18536"/>
                  </a:cubicBezTo>
                  <a:cubicBezTo>
                    <a:pt x="18736" y="18397"/>
                    <a:pt x="19226" y="18269"/>
                    <a:pt x="19727" y="18141"/>
                  </a:cubicBezTo>
                  <a:cubicBezTo>
                    <a:pt x="20218" y="18024"/>
                    <a:pt x="20719" y="17896"/>
                    <a:pt x="21209" y="17800"/>
                  </a:cubicBezTo>
                  <a:cubicBezTo>
                    <a:pt x="21231" y="17789"/>
                    <a:pt x="21241" y="17768"/>
                    <a:pt x="21241" y="17747"/>
                  </a:cubicBezTo>
                  <a:cubicBezTo>
                    <a:pt x="21241" y="17738"/>
                    <a:pt x="21228" y="17722"/>
                    <a:pt x="21211" y="17722"/>
                  </a:cubicBezTo>
                  <a:cubicBezTo>
                    <a:pt x="21207" y="17722"/>
                    <a:pt x="21203" y="17723"/>
                    <a:pt x="21199" y="17725"/>
                  </a:cubicBezTo>
                  <a:cubicBezTo>
                    <a:pt x="20197" y="17917"/>
                    <a:pt x="19205" y="18162"/>
                    <a:pt x="18213" y="18440"/>
                  </a:cubicBezTo>
                  <a:cubicBezTo>
                    <a:pt x="17680" y="18589"/>
                    <a:pt x="17136" y="18749"/>
                    <a:pt x="16603" y="18919"/>
                  </a:cubicBezTo>
                  <a:cubicBezTo>
                    <a:pt x="16678" y="18792"/>
                    <a:pt x="16752" y="18664"/>
                    <a:pt x="16827" y="18536"/>
                  </a:cubicBezTo>
                  <a:lnTo>
                    <a:pt x="17115" y="18045"/>
                  </a:lnTo>
                  <a:lnTo>
                    <a:pt x="17403" y="17533"/>
                  </a:lnTo>
                  <a:cubicBezTo>
                    <a:pt x="17488" y="17363"/>
                    <a:pt x="17573" y="17192"/>
                    <a:pt x="17669" y="17021"/>
                  </a:cubicBezTo>
                  <a:cubicBezTo>
                    <a:pt x="17669" y="17011"/>
                    <a:pt x="17669" y="16989"/>
                    <a:pt x="17648" y="16979"/>
                  </a:cubicBezTo>
                  <a:cubicBezTo>
                    <a:pt x="17644" y="16974"/>
                    <a:pt x="17637" y="16972"/>
                    <a:pt x="17631" y="16972"/>
                  </a:cubicBezTo>
                  <a:cubicBezTo>
                    <a:pt x="17622" y="16972"/>
                    <a:pt x="17612" y="16977"/>
                    <a:pt x="17605" y="16989"/>
                  </a:cubicBezTo>
                  <a:cubicBezTo>
                    <a:pt x="17499" y="17149"/>
                    <a:pt x="17392" y="17309"/>
                    <a:pt x="17296" y="17480"/>
                  </a:cubicBezTo>
                  <a:lnTo>
                    <a:pt x="17008" y="17981"/>
                  </a:lnTo>
                  <a:lnTo>
                    <a:pt x="16731" y="18482"/>
                  </a:lnTo>
                  <a:cubicBezTo>
                    <a:pt x="16635" y="18642"/>
                    <a:pt x="16560" y="18802"/>
                    <a:pt x="16475" y="18951"/>
                  </a:cubicBezTo>
                  <a:cubicBezTo>
                    <a:pt x="16081" y="19079"/>
                    <a:pt x="15686" y="19218"/>
                    <a:pt x="15292" y="19357"/>
                  </a:cubicBezTo>
                  <a:cubicBezTo>
                    <a:pt x="14726" y="19559"/>
                    <a:pt x="14161" y="19783"/>
                    <a:pt x="13607" y="20028"/>
                  </a:cubicBezTo>
                  <a:cubicBezTo>
                    <a:pt x="13735" y="19836"/>
                    <a:pt x="13852" y="19634"/>
                    <a:pt x="13969" y="19442"/>
                  </a:cubicBezTo>
                  <a:lnTo>
                    <a:pt x="14385" y="18717"/>
                  </a:lnTo>
                  <a:lnTo>
                    <a:pt x="14801" y="17992"/>
                  </a:lnTo>
                  <a:cubicBezTo>
                    <a:pt x="14929" y="17747"/>
                    <a:pt x="15068" y="17501"/>
                    <a:pt x="15196" y="17256"/>
                  </a:cubicBezTo>
                  <a:cubicBezTo>
                    <a:pt x="15206" y="17235"/>
                    <a:pt x="15196" y="17213"/>
                    <a:pt x="15174" y="17203"/>
                  </a:cubicBezTo>
                  <a:cubicBezTo>
                    <a:pt x="15170" y="17195"/>
                    <a:pt x="15163" y="17191"/>
                    <a:pt x="15155" y="17191"/>
                  </a:cubicBezTo>
                  <a:cubicBezTo>
                    <a:pt x="15142" y="17191"/>
                    <a:pt x="15128" y="17200"/>
                    <a:pt x="15121" y="17213"/>
                  </a:cubicBezTo>
                  <a:cubicBezTo>
                    <a:pt x="14982" y="17448"/>
                    <a:pt x="14833" y="17693"/>
                    <a:pt x="14694" y="17928"/>
                  </a:cubicBezTo>
                  <a:lnTo>
                    <a:pt x="14279" y="18653"/>
                  </a:lnTo>
                  <a:lnTo>
                    <a:pt x="13863" y="19389"/>
                  </a:lnTo>
                  <a:cubicBezTo>
                    <a:pt x="13735" y="19613"/>
                    <a:pt x="13617" y="19847"/>
                    <a:pt x="13489" y="20082"/>
                  </a:cubicBezTo>
                  <a:cubicBezTo>
                    <a:pt x="13148" y="20231"/>
                    <a:pt x="12807" y="20391"/>
                    <a:pt x="12476" y="20562"/>
                  </a:cubicBezTo>
                  <a:cubicBezTo>
                    <a:pt x="11986" y="20807"/>
                    <a:pt x="11495" y="21084"/>
                    <a:pt x="11037" y="21383"/>
                  </a:cubicBezTo>
                  <a:cubicBezTo>
                    <a:pt x="11122" y="21201"/>
                    <a:pt x="11218" y="21020"/>
                    <a:pt x="11314" y="20839"/>
                  </a:cubicBezTo>
                  <a:lnTo>
                    <a:pt x="11645" y="20124"/>
                  </a:lnTo>
                  <a:lnTo>
                    <a:pt x="11975" y="19421"/>
                  </a:lnTo>
                  <a:cubicBezTo>
                    <a:pt x="12082" y="19175"/>
                    <a:pt x="12189" y="18941"/>
                    <a:pt x="12285" y="18696"/>
                  </a:cubicBezTo>
                  <a:cubicBezTo>
                    <a:pt x="12295" y="18685"/>
                    <a:pt x="12295" y="18664"/>
                    <a:pt x="12274" y="18653"/>
                  </a:cubicBezTo>
                  <a:cubicBezTo>
                    <a:pt x="12268" y="18650"/>
                    <a:pt x="12261" y="18648"/>
                    <a:pt x="12255" y="18648"/>
                  </a:cubicBezTo>
                  <a:cubicBezTo>
                    <a:pt x="12241" y="18648"/>
                    <a:pt x="12228" y="18656"/>
                    <a:pt x="12221" y="18664"/>
                  </a:cubicBezTo>
                  <a:lnTo>
                    <a:pt x="12221" y="18674"/>
                  </a:lnTo>
                  <a:cubicBezTo>
                    <a:pt x="12103" y="18898"/>
                    <a:pt x="11986" y="19133"/>
                    <a:pt x="11869" y="19367"/>
                  </a:cubicBezTo>
                  <a:lnTo>
                    <a:pt x="11527" y="20071"/>
                  </a:lnTo>
                  <a:lnTo>
                    <a:pt x="11197" y="20786"/>
                  </a:lnTo>
                  <a:cubicBezTo>
                    <a:pt x="11101" y="21020"/>
                    <a:pt x="10994" y="21244"/>
                    <a:pt x="10898" y="21479"/>
                  </a:cubicBezTo>
                  <a:cubicBezTo>
                    <a:pt x="10568" y="21703"/>
                    <a:pt x="10259" y="21937"/>
                    <a:pt x="9960" y="22193"/>
                  </a:cubicBezTo>
                  <a:cubicBezTo>
                    <a:pt x="10099" y="21500"/>
                    <a:pt x="10216" y="20796"/>
                    <a:pt x="10312" y="20092"/>
                  </a:cubicBezTo>
                  <a:cubicBezTo>
                    <a:pt x="10461" y="18962"/>
                    <a:pt x="10568" y="17832"/>
                    <a:pt x="10632" y="16702"/>
                  </a:cubicBezTo>
                  <a:cubicBezTo>
                    <a:pt x="10636" y="16706"/>
                    <a:pt x="10644" y="16709"/>
                    <a:pt x="10653" y="16709"/>
                  </a:cubicBezTo>
                  <a:cubicBezTo>
                    <a:pt x="10665" y="16709"/>
                    <a:pt x="10679" y="16703"/>
                    <a:pt x="10685" y="16691"/>
                  </a:cubicBezTo>
                  <a:cubicBezTo>
                    <a:pt x="10984" y="16286"/>
                    <a:pt x="11325" y="15912"/>
                    <a:pt x="11687" y="15550"/>
                  </a:cubicBezTo>
                  <a:cubicBezTo>
                    <a:pt x="11997" y="15251"/>
                    <a:pt x="12317" y="14963"/>
                    <a:pt x="12647" y="14686"/>
                  </a:cubicBezTo>
                  <a:cubicBezTo>
                    <a:pt x="12978" y="14750"/>
                    <a:pt x="13308" y="14814"/>
                    <a:pt x="13639" y="14868"/>
                  </a:cubicBezTo>
                  <a:lnTo>
                    <a:pt x="14684" y="15059"/>
                  </a:lnTo>
                  <a:lnTo>
                    <a:pt x="15729" y="15230"/>
                  </a:lnTo>
                  <a:cubicBezTo>
                    <a:pt x="16081" y="15283"/>
                    <a:pt x="16432" y="15337"/>
                    <a:pt x="16784" y="15390"/>
                  </a:cubicBezTo>
                  <a:cubicBezTo>
                    <a:pt x="16806" y="15390"/>
                    <a:pt x="16827" y="15379"/>
                    <a:pt x="16827" y="15358"/>
                  </a:cubicBezTo>
                  <a:cubicBezTo>
                    <a:pt x="16827" y="15337"/>
                    <a:pt x="16816" y="15315"/>
                    <a:pt x="16795" y="15315"/>
                  </a:cubicBezTo>
                  <a:cubicBezTo>
                    <a:pt x="16443" y="15241"/>
                    <a:pt x="16102" y="15177"/>
                    <a:pt x="15750" y="15113"/>
                  </a:cubicBezTo>
                  <a:lnTo>
                    <a:pt x="14705" y="14931"/>
                  </a:lnTo>
                  <a:lnTo>
                    <a:pt x="13660" y="14761"/>
                  </a:lnTo>
                  <a:cubicBezTo>
                    <a:pt x="13351" y="14708"/>
                    <a:pt x="13042" y="14665"/>
                    <a:pt x="12722" y="14622"/>
                  </a:cubicBezTo>
                  <a:cubicBezTo>
                    <a:pt x="12754" y="14590"/>
                    <a:pt x="12786" y="14558"/>
                    <a:pt x="12818" y="14537"/>
                  </a:cubicBezTo>
                  <a:cubicBezTo>
                    <a:pt x="13564" y="13929"/>
                    <a:pt x="14343" y="13385"/>
                    <a:pt x="15142" y="12863"/>
                  </a:cubicBezTo>
                  <a:cubicBezTo>
                    <a:pt x="15430" y="12916"/>
                    <a:pt x="15707" y="12969"/>
                    <a:pt x="15995" y="13012"/>
                  </a:cubicBezTo>
                  <a:lnTo>
                    <a:pt x="16891" y="13161"/>
                  </a:lnTo>
                  <a:lnTo>
                    <a:pt x="17797" y="13289"/>
                  </a:lnTo>
                  <a:cubicBezTo>
                    <a:pt x="18096" y="13332"/>
                    <a:pt x="18405" y="13375"/>
                    <a:pt x="18704" y="13407"/>
                  </a:cubicBezTo>
                  <a:cubicBezTo>
                    <a:pt x="18725" y="13407"/>
                    <a:pt x="18746" y="13396"/>
                    <a:pt x="18746" y="13375"/>
                  </a:cubicBezTo>
                  <a:cubicBezTo>
                    <a:pt x="18746" y="13353"/>
                    <a:pt x="18736" y="13332"/>
                    <a:pt x="18714" y="13332"/>
                  </a:cubicBezTo>
                  <a:cubicBezTo>
                    <a:pt x="18416" y="13268"/>
                    <a:pt x="18117" y="13225"/>
                    <a:pt x="17819" y="13172"/>
                  </a:cubicBezTo>
                  <a:lnTo>
                    <a:pt x="16912" y="13033"/>
                  </a:lnTo>
                  <a:lnTo>
                    <a:pt x="16006" y="12895"/>
                  </a:lnTo>
                  <a:cubicBezTo>
                    <a:pt x="15750" y="12863"/>
                    <a:pt x="15494" y="12831"/>
                    <a:pt x="15249" y="12799"/>
                  </a:cubicBezTo>
                  <a:cubicBezTo>
                    <a:pt x="15260" y="12788"/>
                    <a:pt x="15281" y="12778"/>
                    <a:pt x="15302" y="12756"/>
                  </a:cubicBezTo>
                  <a:cubicBezTo>
                    <a:pt x="16166" y="12212"/>
                    <a:pt x="17040" y="11690"/>
                    <a:pt x="17936" y="11210"/>
                  </a:cubicBezTo>
                  <a:cubicBezTo>
                    <a:pt x="18384" y="10965"/>
                    <a:pt x="18832" y="10730"/>
                    <a:pt x="19290" y="10496"/>
                  </a:cubicBezTo>
                  <a:cubicBezTo>
                    <a:pt x="19749" y="10272"/>
                    <a:pt x="20207" y="10048"/>
                    <a:pt x="20666" y="9835"/>
                  </a:cubicBezTo>
                  <a:cubicBezTo>
                    <a:pt x="20687" y="9824"/>
                    <a:pt x="20687" y="9803"/>
                    <a:pt x="20687" y="9781"/>
                  </a:cubicBezTo>
                  <a:cubicBezTo>
                    <a:pt x="20676" y="9760"/>
                    <a:pt x="20655" y="9760"/>
                    <a:pt x="20634" y="9760"/>
                  </a:cubicBezTo>
                  <a:cubicBezTo>
                    <a:pt x="19695" y="10176"/>
                    <a:pt x="18789" y="10634"/>
                    <a:pt x="17883" y="11114"/>
                  </a:cubicBezTo>
                  <a:cubicBezTo>
                    <a:pt x="17392" y="11381"/>
                    <a:pt x="16902" y="11658"/>
                    <a:pt x="16411" y="11935"/>
                  </a:cubicBezTo>
                  <a:cubicBezTo>
                    <a:pt x="16454" y="11797"/>
                    <a:pt x="16507" y="11658"/>
                    <a:pt x="16550" y="11519"/>
                  </a:cubicBezTo>
                  <a:lnTo>
                    <a:pt x="16720" y="10965"/>
                  </a:lnTo>
                  <a:lnTo>
                    <a:pt x="16891" y="10421"/>
                  </a:lnTo>
                  <a:cubicBezTo>
                    <a:pt x="16944" y="10229"/>
                    <a:pt x="16987" y="10048"/>
                    <a:pt x="17040" y="9856"/>
                  </a:cubicBezTo>
                  <a:cubicBezTo>
                    <a:pt x="17040" y="9845"/>
                    <a:pt x="17030" y="9824"/>
                    <a:pt x="17008" y="9813"/>
                  </a:cubicBezTo>
                  <a:cubicBezTo>
                    <a:pt x="17005" y="9810"/>
                    <a:pt x="17002" y="9809"/>
                    <a:pt x="16998" y="9809"/>
                  </a:cubicBezTo>
                  <a:cubicBezTo>
                    <a:pt x="16987" y="9809"/>
                    <a:pt x="16973" y="9819"/>
                    <a:pt x="16966" y="9835"/>
                  </a:cubicBezTo>
                  <a:cubicBezTo>
                    <a:pt x="16902" y="10016"/>
                    <a:pt x="16838" y="10197"/>
                    <a:pt x="16774" y="10378"/>
                  </a:cubicBezTo>
                  <a:lnTo>
                    <a:pt x="16603" y="10933"/>
                  </a:lnTo>
                  <a:lnTo>
                    <a:pt x="16443" y="11487"/>
                  </a:lnTo>
                  <a:cubicBezTo>
                    <a:pt x="16390" y="11658"/>
                    <a:pt x="16347" y="11829"/>
                    <a:pt x="16305" y="11999"/>
                  </a:cubicBezTo>
                  <a:cubicBezTo>
                    <a:pt x="15942" y="12212"/>
                    <a:pt x="15590" y="12426"/>
                    <a:pt x="15238" y="12650"/>
                  </a:cubicBezTo>
                  <a:cubicBezTo>
                    <a:pt x="14726" y="12980"/>
                    <a:pt x="14225" y="13321"/>
                    <a:pt x="13735" y="13684"/>
                  </a:cubicBezTo>
                  <a:cubicBezTo>
                    <a:pt x="13809" y="13460"/>
                    <a:pt x="13884" y="13247"/>
                    <a:pt x="13959" y="13033"/>
                  </a:cubicBezTo>
                  <a:lnTo>
                    <a:pt x="14204" y="12234"/>
                  </a:lnTo>
                  <a:lnTo>
                    <a:pt x="14449" y="11423"/>
                  </a:lnTo>
                  <a:cubicBezTo>
                    <a:pt x="14524" y="11157"/>
                    <a:pt x="14598" y="10890"/>
                    <a:pt x="14673" y="10624"/>
                  </a:cubicBezTo>
                  <a:cubicBezTo>
                    <a:pt x="14684" y="10602"/>
                    <a:pt x="14673" y="10581"/>
                    <a:pt x="14652" y="10570"/>
                  </a:cubicBezTo>
                  <a:cubicBezTo>
                    <a:pt x="14630" y="10570"/>
                    <a:pt x="14609" y="10581"/>
                    <a:pt x="14598" y="10602"/>
                  </a:cubicBezTo>
                  <a:cubicBezTo>
                    <a:pt x="14502" y="10858"/>
                    <a:pt x="14417" y="11125"/>
                    <a:pt x="14332" y="11391"/>
                  </a:cubicBezTo>
                  <a:lnTo>
                    <a:pt x="14087" y="12191"/>
                  </a:lnTo>
                  <a:lnTo>
                    <a:pt x="13852" y="12991"/>
                  </a:lnTo>
                  <a:cubicBezTo>
                    <a:pt x="13777" y="13247"/>
                    <a:pt x="13703" y="13503"/>
                    <a:pt x="13639" y="13759"/>
                  </a:cubicBezTo>
                  <a:cubicBezTo>
                    <a:pt x="13330" y="13982"/>
                    <a:pt x="13042" y="14206"/>
                    <a:pt x="12754" y="14452"/>
                  </a:cubicBezTo>
                  <a:cubicBezTo>
                    <a:pt x="12327" y="14804"/>
                    <a:pt x="11911" y="15177"/>
                    <a:pt x="11527" y="15571"/>
                  </a:cubicBezTo>
                  <a:cubicBezTo>
                    <a:pt x="11570" y="15369"/>
                    <a:pt x="11623" y="15177"/>
                    <a:pt x="11677" y="14974"/>
                  </a:cubicBezTo>
                  <a:lnTo>
                    <a:pt x="11847" y="14206"/>
                  </a:lnTo>
                  <a:lnTo>
                    <a:pt x="12007" y="13439"/>
                  </a:lnTo>
                  <a:cubicBezTo>
                    <a:pt x="12061" y="13183"/>
                    <a:pt x="12114" y="12927"/>
                    <a:pt x="12157" y="12671"/>
                  </a:cubicBezTo>
                  <a:cubicBezTo>
                    <a:pt x="12167" y="12660"/>
                    <a:pt x="12146" y="12639"/>
                    <a:pt x="12135" y="12628"/>
                  </a:cubicBezTo>
                  <a:cubicBezTo>
                    <a:pt x="12114" y="12628"/>
                    <a:pt x="12093" y="12639"/>
                    <a:pt x="12093" y="12660"/>
                  </a:cubicBezTo>
                  <a:lnTo>
                    <a:pt x="12082" y="12660"/>
                  </a:lnTo>
                  <a:cubicBezTo>
                    <a:pt x="12018" y="12916"/>
                    <a:pt x="11954" y="13161"/>
                    <a:pt x="11901" y="13417"/>
                  </a:cubicBezTo>
                  <a:lnTo>
                    <a:pt x="11719" y="14185"/>
                  </a:lnTo>
                  <a:lnTo>
                    <a:pt x="11559" y="14942"/>
                  </a:lnTo>
                  <a:cubicBezTo>
                    <a:pt x="11506" y="15198"/>
                    <a:pt x="11453" y="15443"/>
                    <a:pt x="11410" y="15689"/>
                  </a:cubicBezTo>
                  <a:cubicBezTo>
                    <a:pt x="11133" y="15987"/>
                    <a:pt x="10866" y="16296"/>
                    <a:pt x="10632" y="16627"/>
                  </a:cubicBezTo>
                  <a:cubicBezTo>
                    <a:pt x="10642" y="16318"/>
                    <a:pt x="10653" y="16008"/>
                    <a:pt x="10664" y="15689"/>
                  </a:cubicBezTo>
                  <a:lnTo>
                    <a:pt x="10674" y="14590"/>
                  </a:lnTo>
                  <a:lnTo>
                    <a:pt x="10653" y="13492"/>
                  </a:lnTo>
                  <a:lnTo>
                    <a:pt x="10610" y="12820"/>
                  </a:lnTo>
                  <a:cubicBezTo>
                    <a:pt x="10621" y="12810"/>
                    <a:pt x="10621" y="12799"/>
                    <a:pt x="10621" y="12788"/>
                  </a:cubicBezTo>
                  <a:cubicBezTo>
                    <a:pt x="10610" y="12671"/>
                    <a:pt x="10600" y="12554"/>
                    <a:pt x="10589" y="12436"/>
                  </a:cubicBezTo>
                  <a:lnTo>
                    <a:pt x="10589" y="12383"/>
                  </a:lnTo>
                  <a:lnTo>
                    <a:pt x="10568" y="12148"/>
                  </a:lnTo>
                  <a:cubicBezTo>
                    <a:pt x="10568" y="12095"/>
                    <a:pt x="10557" y="12042"/>
                    <a:pt x="10557" y="11988"/>
                  </a:cubicBezTo>
                  <a:cubicBezTo>
                    <a:pt x="10557" y="11722"/>
                    <a:pt x="10546" y="11455"/>
                    <a:pt x="10546" y="11189"/>
                  </a:cubicBezTo>
                  <a:lnTo>
                    <a:pt x="10568" y="10389"/>
                  </a:lnTo>
                  <a:cubicBezTo>
                    <a:pt x="10578" y="10261"/>
                    <a:pt x="10578" y="10133"/>
                    <a:pt x="10589" y="10005"/>
                  </a:cubicBezTo>
                  <a:cubicBezTo>
                    <a:pt x="10802" y="9909"/>
                    <a:pt x="11005" y="9803"/>
                    <a:pt x="11208" y="9707"/>
                  </a:cubicBezTo>
                  <a:cubicBezTo>
                    <a:pt x="11432" y="9600"/>
                    <a:pt x="11645" y="9483"/>
                    <a:pt x="11869" y="9365"/>
                  </a:cubicBezTo>
                  <a:lnTo>
                    <a:pt x="12519" y="9024"/>
                  </a:lnTo>
                  <a:cubicBezTo>
                    <a:pt x="12732" y="8907"/>
                    <a:pt x="12946" y="8790"/>
                    <a:pt x="13159" y="8672"/>
                  </a:cubicBezTo>
                  <a:cubicBezTo>
                    <a:pt x="13180" y="8662"/>
                    <a:pt x="13180" y="8630"/>
                    <a:pt x="13170" y="8619"/>
                  </a:cubicBezTo>
                  <a:cubicBezTo>
                    <a:pt x="13170" y="8603"/>
                    <a:pt x="13152" y="8593"/>
                    <a:pt x="13135" y="8593"/>
                  </a:cubicBezTo>
                  <a:cubicBezTo>
                    <a:pt x="13128" y="8593"/>
                    <a:pt x="13122" y="8595"/>
                    <a:pt x="13116" y="8598"/>
                  </a:cubicBezTo>
                  <a:cubicBezTo>
                    <a:pt x="12903" y="8704"/>
                    <a:pt x="12679" y="8811"/>
                    <a:pt x="12455" y="8918"/>
                  </a:cubicBezTo>
                  <a:lnTo>
                    <a:pt x="11805" y="9259"/>
                  </a:lnTo>
                  <a:cubicBezTo>
                    <a:pt x="11591" y="9376"/>
                    <a:pt x="11378" y="9483"/>
                    <a:pt x="11154" y="9600"/>
                  </a:cubicBezTo>
                  <a:cubicBezTo>
                    <a:pt x="10973" y="9707"/>
                    <a:pt x="10781" y="9813"/>
                    <a:pt x="10589" y="9920"/>
                  </a:cubicBezTo>
                  <a:cubicBezTo>
                    <a:pt x="10600" y="9803"/>
                    <a:pt x="10610" y="9696"/>
                    <a:pt x="10610" y="9589"/>
                  </a:cubicBezTo>
                  <a:cubicBezTo>
                    <a:pt x="10674" y="8747"/>
                    <a:pt x="10760" y="7915"/>
                    <a:pt x="10856" y="7084"/>
                  </a:cubicBezTo>
                  <a:lnTo>
                    <a:pt x="11495" y="6774"/>
                  </a:lnTo>
                  <a:cubicBezTo>
                    <a:pt x="11730" y="6668"/>
                    <a:pt x="11965" y="6550"/>
                    <a:pt x="12199" y="6454"/>
                  </a:cubicBezTo>
                  <a:cubicBezTo>
                    <a:pt x="12434" y="6348"/>
                    <a:pt x="12668" y="6241"/>
                    <a:pt x="12914" y="6145"/>
                  </a:cubicBezTo>
                  <a:lnTo>
                    <a:pt x="13628" y="5857"/>
                  </a:lnTo>
                  <a:cubicBezTo>
                    <a:pt x="13649" y="5847"/>
                    <a:pt x="13660" y="5825"/>
                    <a:pt x="13649" y="5804"/>
                  </a:cubicBezTo>
                  <a:cubicBezTo>
                    <a:pt x="13639" y="5783"/>
                    <a:pt x="13617" y="5772"/>
                    <a:pt x="13596" y="5772"/>
                  </a:cubicBezTo>
                  <a:cubicBezTo>
                    <a:pt x="13351" y="5857"/>
                    <a:pt x="13106" y="5943"/>
                    <a:pt x="12871" y="6039"/>
                  </a:cubicBezTo>
                  <a:cubicBezTo>
                    <a:pt x="12626" y="6124"/>
                    <a:pt x="12391" y="6230"/>
                    <a:pt x="12146" y="6337"/>
                  </a:cubicBezTo>
                  <a:cubicBezTo>
                    <a:pt x="11911" y="6444"/>
                    <a:pt x="11677" y="6550"/>
                    <a:pt x="11453" y="6668"/>
                  </a:cubicBezTo>
                  <a:cubicBezTo>
                    <a:pt x="11250" y="6764"/>
                    <a:pt x="11058" y="6870"/>
                    <a:pt x="10866" y="6988"/>
                  </a:cubicBezTo>
                  <a:cubicBezTo>
                    <a:pt x="10888" y="6785"/>
                    <a:pt x="10909" y="6593"/>
                    <a:pt x="10941" y="6390"/>
                  </a:cubicBezTo>
                  <a:cubicBezTo>
                    <a:pt x="11016" y="5761"/>
                    <a:pt x="11101" y="5132"/>
                    <a:pt x="11197" y="4514"/>
                  </a:cubicBezTo>
                  <a:cubicBezTo>
                    <a:pt x="11368" y="4428"/>
                    <a:pt x="11538" y="4354"/>
                    <a:pt x="11709" y="4268"/>
                  </a:cubicBezTo>
                  <a:cubicBezTo>
                    <a:pt x="11890" y="4172"/>
                    <a:pt x="12071" y="4066"/>
                    <a:pt x="12253" y="3970"/>
                  </a:cubicBezTo>
                  <a:cubicBezTo>
                    <a:pt x="12434" y="3863"/>
                    <a:pt x="12615" y="3757"/>
                    <a:pt x="12786" y="3650"/>
                  </a:cubicBezTo>
                  <a:cubicBezTo>
                    <a:pt x="12967" y="3533"/>
                    <a:pt x="13138" y="3415"/>
                    <a:pt x="13308" y="3298"/>
                  </a:cubicBezTo>
                  <a:cubicBezTo>
                    <a:pt x="13330" y="3287"/>
                    <a:pt x="13330" y="3266"/>
                    <a:pt x="13319" y="3245"/>
                  </a:cubicBezTo>
                  <a:cubicBezTo>
                    <a:pt x="13313" y="3232"/>
                    <a:pt x="13303" y="3227"/>
                    <a:pt x="13291" y="3227"/>
                  </a:cubicBezTo>
                  <a:cubicBezTo>
                    <a:pt x="13283" y="3227"/>
                    <a:pt x="13274" y="3230"/>
                    <a:pt x="13266" y="3234"/>
                  </a:cubicBezTo>
                  <a:lnTo>
                    <a:pt x="12189" y="3853"/>
                  </a:lnTo>
                  <a:lnTo>
                    <a:pt x="11645" y="4162"/>
                  </a:lnTo>
                  <a:lnTo>
                    <a:pt x="11208" y="4407"/>
                  </a:lnTo>
                  <a:cubicBezTo>
                    <a:pt x="11272" y="4013"/>
                    <a:pt x="11325" y="3607"/>
                    <a:pt x="11389" y="3213"/>
                  </a:cubicBezTo>
                  <a:cubicBezTo>
                    <a:pt x="11559" y="2157"/>
                    <a:pt x="11741" y="1102"/>
                    <a:pt x="11933" y="46"/>
                  </a:cubicBezTo>
                  <a:cubicBezTo>
                    <a:pt x="11933" y="25"/>
                    <a:pt x="11922" y="3"/>
                    <a:pt x="11901" y="3"/>
                  </a:cubicBezTo>
                  <a:cubicBezTo>
                    <a:pt x="11897" y="1"/>
                    <a:pt x="11893" y="0"/>
                    <a:pt x="11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48" name="Google Shape;348;p34"/>
          <p:cNvCxnSpPr/>
          <p:nvPr/>
        </p:nvCxnSpPr>
        <p:spPr>
          <a:xfrm>
            <a:off x="1658925" y="3475904"/>
            <a:ext cx="2328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49" name="Google Shape;349;p34"/>
          <p:cNvSpPr/>
          <p:nvPr/>
        </p:nvSpPr>
        <p:spPr>
          <a:xfrm>
            <a:off x="4862500" y="464000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4"/>
          <p:cNvSpPr/>
          <p:nvPr/>
        </p:nvSpPr>
        <p:spPr>
          <a:xfrm>
            <a:off x="4659974" y="4473539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4"/>
          <p:cNvSpPr/>
          <p:nvPr/>
        </p:nvSpPr>
        <p:spPr>
          <a:xfrm>
            <a:off x="5108224" y="761914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4"/>
          <p:cNvSpPr/>
          <p:nvPr/>
        </p:nvSpPr>
        <p:spPr>
          <a:xfrm>
            <a:off x="309400" y="47095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34"/>
          <p:cNvGrpSpPr/>
          <p:nvPr/>
        </p:nvGrpSpPr>
        <p:grpSpPr>
          <a:xfrm>
            <a:off x="576063" y="267725"/>
            <a:ext cx="274320" cy="301753"/>
            <a:chOff x="4179725" y="814725"/>
            <a:chExt cx="274320" cy="301753"/>
          </a:xfrm>
        </p:grpSpPr>
        <p:sp>
          <p:nvSpPr>
            <p:cNvPr id="354" name="Google Shape;354;p34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4"/>
          <p:cNvGrpSpPr/>
          <p:nvPr/>
        </p:nvGrpSpPr>
        <p:grpSpPr>
          <a:xfrm>
            <a:off x="8711688" y="2571750"/>
            <a:ext cx="274320" cy="301753"/>
            <a:chOff x="4179725" y="814725"/>
            <a:chExt cx="274320" cy="301753"/>
          </a:xfrm>
        </p:grpSpPr>
        <p:sp>
          <p:nvSpPr>
            <p:cNvPr id="358" name="Google Shape;358;p34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4"/>
          <p:cNvGrpSpPr/>
          <p:nvPr/>
        </p:nvGrpSpPr>
        <p:grpSpPr>
          <a:xfrm>
            <a:off x="4575154" y="2068557"/>
            <a:ext cx="1796184" cy="1950924"/>
            <a:chOff x="4575154" y="2068557"/>
            <a:chExt cx="1796184" cy="1950924"/>
          </a:xfrm>
        </p:grpSpPr>
        <p:sp>
          <p:nvSpPr>
            <p:cNvPr id="362" name="Google Shape;362;p34"/>
            <p:cNvSpPr/>
            <p:nvPr/>
          </p:nvSpPr>
          <p:spPr>
            <a:xfrm>
              <a:off x="4999738" y="3790881"/>
              <a:ext cx="1371600" cy="22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3" name="Google Shape;363;p34"/>
            <p:cNvGrpSpPr/>
            <p:nvPr/>
          </p:nvGrpSpPr>
          <p:grpSpPr>
            <a:xfrm flipH="1">
              <a:off x="4575154" y="2068557"/>
              <a:ext cx="1796184" cy="1903530"/>
              <a:chOff x="7607615" y="3731650"/>
              <a:chExt cx="823145" cy="872338"/>
            </a:xfrm>
          </p:grpSpPr>
          <p:sp>
            <p:nvSpPr>
              <p:cNvPr id="364" name="Google Shape;364;p34"/>
              <p:cNvSpPr/>
              <p:nvPr/>
            </p:nvSpPr>
            <p:spPr>
              <a:xfrm flipH="1">
                <a:off x="7692209" y="4370703"/>
                <a:ext cx="126983" cy="233286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1857" extrusionOk="0">
                    <a:moveTo>
                      <a:pt x="413" y="1"/>
                    </a:moveTo>
                    <a:lnTo>
                      <a:pt x="210" y="118"/>
                    </a:lnTo>
                    <a:cubicBezTo>
                      <a:pt x="210" y="118"/>
                      <a:pt x="210" y="1238"/>
                      <a:pt x="232" y="1462"/>
                    </a:cubicBezTo>
                    <a:lnTo>
                      <a:pt x="221" y="1462"/>
                    </a:lnTo>
                    <a:cubicBezTo>
                      <a:pt x="157" y="1462"/>
                      <a:pt x="93" y="1472"/>
                      <a:pt x="50" y="1472"/>
                    </a:cubicBezTo>
                    <a:cubicBezTo>
                      <a:pt x="50" y="1472"/>
                      <a:pt x="50" y="1472"/>
                      <a:pt x="50" y="1472"/>
                    </a:cubicBezTo>
                    <a:lnTo>
                      <a:pt x="50" y="1472"/>
                    </a:lnTo>
                    <a:cubicBezTo>
                      <a:pt x="29" y="1476"/>
                      <a:pt x="27" y="1477"/>
                      <a:pt x="31" y="1477"/>
                    </a:cubicBezTo>
                    <a:cubicBezTo>
                      <a:pt x="33" y="1477"/>
                      <a:pt x="36" y="1477"/>
                      <a:pt x="39" y="1477"/>
                    </a:cubicBezTo>
                    <a:lnTo>
                      <a:pt x="39" y="1477"/>
                    </a:lnTo>
                    <a:cubicBezTo>
                      <a:pt x="0" y="1501"/>
                      <a:pt x="21" y="1602"/>
                      <a:pt x="50" y="1622"/>
                    </a:cubicBezTo>
                    <a:cubicBezTo>
                      <a:pt x="61" y="1629"/>
                      <a:pt x="76" y="1631"/>
                      <a:pt x="93" y="1631"/>
                    </a:cubicBezTo>
                    <a:cubicBezTo>
                      <a:pt x="127" y="1631"/>
                      <a:pt x="168" y="1622"/>
                      <a:pt x="189" y="1622"/>
                    </a:cubicBezTo>
                    <a:cubicBezTo>
                      <a:pt x="253" y="1622"/>
                      <a:pt x="306" y="1622"/>
                      <a:pt x="360" y="1632"/>
                    </a:cubicBezTo>
                    <a:cubicBezTo>
                      <a:pt x="392" y="1643"/>
                      <a:pt x="413" y="1654"/>
                      <a:pt x="445" y="1675"/>
                    </a:cubicBezTo>
                    <a:cubicBezTo>
                      <a:pt x="456" y="1686"/>
                      <a:pt x="477" y="1696"/>
                      <a:pt x="498" y="1707"/>
                    </a:cubicBezTo>
                    <a:cubicBezTo>
                      <a:pt x="552" y="1750"/>
                      <a:pt x="647" y="1856"/>
                      <a:pt x="722" y="1856"/>
                    </a:cubicBezTo>
                    <a:cubicBezTo>
                      <a:pt x="807" y="1846"/>
                      <a:pt x="722" y="1718"/>
                      <a:pt x="711" y="1696"/>
                    </a:cubicBezTo>
                    <a:cubicBezTo>
                      <a:pt x="701" y="1686"/>
                      <a:pt x="690" y="1675"/>
                      <a:pt x="679" y="1664"/>
                    </a:cubicBezTo>
                    <a:lnTo>
                      <a:pt x="679" y="1664"/>
                    </a:lnTo>
                    <a:cubicBezTo>
                      <a:pt x="701" y="1672"/>
                      <a:pt x="854" y="1703"/>
                      <a:pt x="944" y="1703"/>
                    </a:cubicBezTo>
                    <a:cubicBezTo>
                      <a:pt x="988" y="1703"/>
                      <a:pt x="1017" y="1696"/>
                      <a:pt x="1010" y="1675"/>
                    </a:cubicBezTo>
                    <a:cubicBezTo>
                      <a:pt x="989" y="1590"/>
                      <a:pt x="818" y="1547"/>
                      <a:pt x="754" y="1526"/>
                    </a:cubicBezTo>
                    <a:cubicBezTo>
                      <a:pt x="786" y="1526"/>
                      <a:pt x="978" y="1515"/>
                      <a:pt x="946" y="1440"/>
                    </a:cubicBezTo>
                    <a:cubicBezTo>
                      <a:pt x="905" y="1382"/>
                      <a:pt x="799" y="1376"/>
                      <a:pt x="718" y="1376"/>
                    </a:cubicBezTo>
                    <a:cubicBezTo>
                      <a:pt x="696" y="1376"/>
                      <a:pt x="675" y="1376"/>
                      <a:pt x="658" y="1376"/>
                    </a:cubicBezTo>
                    <a:cubicBezTo>
                      <a:pt x="594" y="1387"/>
                      <a:pt x="392" y="1440"/>
                      <a:pt x="381" y="1440"/>
                    </a:cubicBezTo>
                    <a:cubicBezTo>
                      <a:pt x="370" y="1217"/>
                      <a:pt x="413" y="1"/>
                      <a:pt x="4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4"/>
              <p:cNvSpPr/>
              <p:nvPr/>
            </p:nvSpPr>
            <p:spPr>
              <a:xfrm flipH="1">
                <a:off x="7882497" y="4370703"/>
                <a:ext cx="128231" cy="233286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857" extrusionOk="0">
                    <a:moveTo>
                      <a:pt x="422" y="1"/>
                    </a:moveTo>
                    <a:lnTo>
                      <a:pt x="219" y="118"/>
                    </a:lnTo>
                    <a:cubicBezTo>
                      <a:pt x="219" y="118"/>
                      <a:pt x="209" y="1238"/>
                      <a:pt x="241" y="1462"/>
                    </a:cubicBezTo>
                    <a:lnTo>
                      <a:pt x="230" y="1462"/>
                    </a:lnTo>
                    <a:cubicBezTo>
                      <a:pt x="166" y="1462"/>
                      <a:pt x="102" y="1472"/>
                      <a:pt x="60" y="1472"/>
                    </a:cubicBezTo>
                    <a:cubicBezTo>
                      <a:pt x="60" y="1472"/>
                      <a:pt x="60" y="1472"/>
                      <a:pt x="60" y="1472"/>
                    </a:cubicBezTo>
                    <a:lnTo>
                      <a:pt x="60" y="1472"/>
                    </a:lnTo>
                    <a:cubicBezTo>
                      <a:pt x="38" y="1476"/>
                      <a:pt x="36" y="1477"/>
                      <a:pt x="41" y="1477"/>
                    </a:cubicBezTo>
                    <a:cubicBezTo>
                      <a:pt x="42" y="1477"/>
                      <a:pt x="44" y="1477"/>
                      <a:pt x="46" y="1477"/>
                    </a:cubicBezTo>
                    <a:lnTo>
                      <a:pt x="46" y="1477"/>
                    </a:lnTo>
                    <a:cubicBezTo>
                      <a:pt x="1" y="1501"/>
                      <a:pt x="30" y="1602"/>
                      <a:pt x="60" y="1622"/>
                    </a:cubicBezTo>
                    <a:cubicBezTo>
                      <a:pt x="67" y="1629"/>
                      <a:pt x="81" y="1631"/>
                      <a:pt x="98" y="1631"/>
                    </a:cubicBezTo>
                    <a:cubicBezTo>
                      <a:pt x="132" y="1631"/>
                      <a:pt x="177" y="1622"/>
                      <a:pt x="198" y="1622"/>
                    </a:cubicBezTo>
                    <a:cubicBezTo>
                      <a:pt x="251" y="1622"/>
                      <a:pt x="315" y="1622"/>
                      <a:pt x="369" y="1632"/>
                    </a:cubicBezTo>
                    <a:cubicBezTo>
                      <a:pt x="390" y="1643"/>
                      <a:pt x="422" y="1654"/>
                      <a:pt x="443" y="1675"/>
                    </a:cubicBezTo>
                    <a:cubicBezTo>
                      <a:pt x="465" y="1686"/>
                      <a:pt x="486" y="1696"/>
                      <a:pt x="497" y="1707"/>
                    </a:cubicBezTo>
                    <a:cubicBezTo>
                      <a:pt x="561" y="1750"/>
                      <a:pt x="646" y="1856"/>
                      <a:pt x="731" y="1856"/>
                    </a:cubicBezTo>
                    <a:cubicBezTo>
                      <a:pt x="817" y="1846"/>
                      <a:pt x="731" y="1718"/>
                      <a:pt x="710" y="1696"/>
                    </a:cubicBezTo>
                    <a:cubicBezTo>
                      <a:pt x="710" y="1686"/>
                      <a:pt x="699" y="1675"/>
                      <a:pt x="689" y="1664"/>
                    </a:cubicBezTo>
                    <a:lnTo>
                      <a:pt x="689" y="1664"/>
                    </a:lnTo>
                    <a:cubicBezTo>
                      <a:pt x="710" y="1672"/>
                      <a:pt x="863" y="1703"/>
                      <a:pt x="954" y="1703"/>
                    </a:cubicBezTo>
                    <a:cubicBezTo>
                      <a:pt x="997" y="1703"/>
                      <a:pt x="1026" y="1696"/>
                      <a:pt x="1019" y="1675"/>
                    </a:cubicBezTo>
                    <a:cubicBezTo>
                      <a:pt x="998" y="1590"/>
                      <a:pt x="827" y="1547"/>
                      <a:pt x="763" y="1526"/>
                    </a:cubicBezTo>
                    <a:cubicBezTo>
                      <a:pt x="795" y="1526"/>
                      <a:pt x="987" y="1515"/>
                      <a:pt x="945" y="1440"/>
                    </a:cubicBezTo>
                    <a:cubicBezTo>
                      <a:pt x="911" y="1382"/>
                      <a:pt x="801" y="1376"/>
                      <a:pt x="723" y="1376"/>
                    </a:cubicBezTo>
                    <a:cubicBezTo>
                      <a:pt x="701" y="1376"/>
                      <a:pt x="682" y="1376"/>
                      <a:pt x="667" y="1376"/>
                    </a:cubicBezTo>
                    <a:cubicBezTo>
                      <a:pt x="603" y="1387"/>
                      <a:pt x="401" y="1440"/>
                      <a:pt x="390" y="1440"/>
                    </a:cubicBezTo>
                    <a:cubicBezTo>
                      <a:pt x="379" y="1217"/>
                      <a:pt x="422" y="1"/>
                      <a:pt x="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4"/>
              <p:cNvSpPr/>
              <p:nvPr/>
            </p:nvSpPr>
            <p:spPr>
              <a:xfrm flipH="1">
                <a:off x="8181664" y="4101866"/>
                <a:ext cx="249096" cy="207156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649" extrusionOk="0">
                    <a:moveTo>
                      <a:pt x="1057" y="1"/>
                    </a:moveTo>
                    <a:cubicBezTo>
                      <a:pt x="983" y="1"/>
                      <a:pt x="926" y="86"/>
                      <a:pt x="950" y="243"/>
                    </a:cubicBezTo>
                    <a:cubicBezTo>
                      <a:pt x="992" y="509"/>
                      <a:pt x="1174" y="787"/>
                      <a:pt x="1355" y="989"/>
                    </a:cubicBezTo>
                    <a:cubicBezTo>
                      <a:pt x="1152" y="840"/>
                      <a:pt x="971" y="680"/>
                      <a:pt x="811" y="488"/>
                    </a:cubicBezTo>
                    <a:cubicBezTo>
                      <a:pt x="777" y="454"/>
                      <a:pt x="571" y="201"/>
                      <a:pt x="454" y="201"/>
                    </a:cubicBezTo>
                    <a:cubicBezTo>
                      <a:pt x="423" y="201"/>
                      <a:pt x="398" y="219"/>
                      <a:pt x="385" y="264"/>
                    </a:cubicBezTo>
                    <a:cubicBezTo>
                      <a:pt x="278" y="627"/>
                      <a:pt x="992" y="1053"/>
                      <a:pt x="1238" y="1181"/>
                    </a:cubicBezTo>
                    <a:cubicBezTo>
                      <a:pt x="982" y="1107"/>
                      <a:pt x="747" y="979"/>
                      <a:pt x="545" y="819"/>
                    </a:cubicBezTo>
                    <a:cubicBezTo>
                      <a:pt x="505" y="795"/>
                      <a:pt x="279" y="603"/>
                      <a:pt x="159" y="603"/>
                    </a:cubicBezTo>
                    <a:cubicBezTo>
                      <a:pt x="119" y="603"/>
                      <a:pt x="91" y="624"/>
                      <a:pt x="86" y="680"/>
                    </a:cubicBezTo>
                    <a:cubicBezTo>
                      <a:pt x="43" y="1075"/>
                      <a:pt x="832" y="1331"/>
                      <a:pt x="1110" y="1384"/>
                    </a:cubicBezTo>
                    <a:cubicBezTo>
                      <a:pt x="1021" y="1384"/>
                      <a:pt x="632" y="1305"/>
                      <a:pt x="351" y="1305"/>
                    </a:cubicBezTo>
                    <a:cubicBezTo>
                      <a:pt x="195" y="1305"/>
                      <a:pt x="73" y="1329"/>
                      <a:pt x="54" y="1405"/>
                    </a:cubicBezTo>
                    <a:cubicBezTo>
                      <a:pt x="0" y="1612"/>
                      <a:pt x="421" y="1648"/>
                      <a:pt x="697" y="1648"/>
                    </a:cubicBezTo>
                    <a:cubicBezTo>
                      <a:pt x="805" y="1648"/>
                      <a:pt x="891" y="1643"/>
                      <a:pt x="918" y="1640"/>
                    </a:cubicBezTo>
                    <a:cubicBezTo>
                      <a:pt x="1035" y="1640"/>
                      <a:pt x="1867" y="1437"/>
                      <a:pt x="1813" y="1384"/>
                    </a:cubicBezTo>
                    <a:cubicBezTo>
                      <a:pt x="1824" y="1373"/>
                      <a:pt x="1835" y="1373"/>
                      <a:pt x="1845" y="1373"/>
                    </a:cubicBezTo>
                    <a:cubicBezTo>
                      <a:pt x="1848" y="1373"/>
                      <a:pt x="1860" y="1374"/>
                      <a:pt x="1874" y="1374"/>
                    </a:cubicBezTo>
                    <a:cubicBezTo>
                      <a:pt x="1910" y="1374"/>
                      <a:pt x="1961" y="1369"/>
                      <a:pt x="1931" y="1331"/>
                    </a:cubicBezTo>
                    <a:cubicBezTo>
                      <a:pt x="1941" y="1320"/>
                      <a:pt x="1941" y="1299"/>
                      <a:pt x="1899" y="1299"/>
                    </a:cubicBezTo>
                    <a:cubicBezTo>
                      <a:pt x="1931" y="1299"/>
                      <a:pt x="1963" y="1299"/>
                      <a:pt x="1995" y="1277"/>
                    </a:cubicBezTo>
                    <a:cubicBezTo>
                      <a:pt x="1995" y="1256"/>
                      <a:pt x="1590" y="915"/>
                      <a:pt x="1558" y="861"/>
                    </a:cubicBezTo>
                    <a:cubicBezTo>
                      <a:pt x="1398" y="648"/>
                      <a:pt x="1334" y="403"/>
                      <a:pt x="1227" y="158"/>
                    </a:cubicBezTo>
                    <a:cubicBezTo>
                      <a:pt x="1181" y="51"/>
                      <a:pt x="1114" y="1"/>
                      <a:pt x="10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4"/>
              <p:cNvSpPr/>
              <p:nvPr/>
            </p:nvSpPr>
            <p:spPr>
              <a:xfrm flipH="1">
                <a:off x="7607807" y="3731776"/>
                <a:ext cx="675118" cy="681264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423" extrusionOk="0">
                    <a:moveTo>
                      <a:pt x="4105" y="0"/>
                    </a:moveTo>
                    <a:cubicBezTo>
                      <a:pt x="3640" y="0"/>
                      <a:pt x="3152" y="269"/>
                      <a:pt x="2933" y="608"/>
                    </a:cubicBezTo>
                    <a:cubicBezTo>
                      <a:pt x="2677" y="992"/>
                      <a:pt x="2389" y="1845"/>
                      <a:pt x="2133" y="2240"/>
                    </a:cubicBezTo>
                    <a:cubicBezTo>
                      <a:pt x="1696" y="2901"/>
                      <a:pt x="928" y="3274"/>
                      <a:pt x="331" y="3797"/>
                    </a:cubicBezTo>
                    <a:cubicBezTo>
                      <a:pt x="160" y="3935"/>
                      <a:pt x="0" y="4127"/>
                      <a:pt x="43" y="4341"/>
                    </a:cubicBezTo>
                    <a:cubicBezTo>
                      <a:pt x="75" y="4490"/>
                      <a:pt x="203" y="4596"/>
                      <a:pt x="331" y="4682"/>
                    </a:cubicBezTo>
                    <a:cubicBezTo>
                      <a:pt x="1067" y="5192"/>
                      <a:pt x="1975" y="5423"/>
                      <a:pt x="2872" y="5423"/>
                    </a:cubicBezTo>
                    <a:cubicBezTo>
                      <a:pt x="2949" y="5423"/>
                      <a:pt x="3026" y="5421"/>
                      <a:pt x="3103" y="5417"/>
                    </a:cubicBezTo>
                    <a:cubicBezTo>
                      <a:pt x="3636" y="5386"/>
                      <a:pt x="4191" y="5268"/>
                      <a:pt x="4607" y="4938"/>
                    </a:cubicBezTo>
                    <a:cubicBezTo>
                      <a:pt x="5044" y="4586"/>
                      <a:pt x="5268" y="4031"/>
                      <a:pt x="5342" y="3477"/>
                    </a:cubicBezTo>
                    <a:cubicBezTo>
                      <a:pt x="5406" y="2912"/>
                      <a:pt x="5342" y="2357"/>
                      <a:pt x="5268" y="1792"/>
                    </a:cubicBezTo>
                    <a:cubicBezTo>
                      <a:pt x="5225" y="1493"/>
                      <a:pt x="5183" y="1195"/>
                      <a:pt x="5119" y="896"/>
                    </a:cubicBezTo>
                    <a:cubicBezTo>
                      <a:pt x="4968" y="242"/>
                      <a:pt x="4547" y="0"/>
                      <a:pt x="41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4"/>
              <p:cNvSpPr/>
              <p:nvPr/>
            </p:nvSpPr>
            <p:spPr>
              <a:xfrm flipH="1">
                <a:off x="7607615" y="3731651"/>
                <a:ext cx="675118" cy="681264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423" extrusionOk="0">
                    <a:moveTo>
                      <a:pt x="4105" y="0"/>
                    </a:moveTo>
                    <a:cubicBezTo>
                      <a:pt x="3640" y="0"/>
                      <a:pt x="3152" y="269"/>
                      <a:pt x="2933" y="608"/>
                    </a:cubicBezTo>
                    <a:cubicBezTo>
                      <a:pt x="2677" y="992"/>
                      <a:pt x="2389" y="1845"/>
                      <a:pt x="2133" y="2240"/>
                    </a:cubicBezTo>
                    <a:cubicBezTo>
                      <a:pt x="1696" y="2901"/>
                      <a:pt x="928" y="3274"/>
                      <a:pt x="331" y="3797"/>
                    </a:cubicBezTo>
                    <a:cubicBezTo>
                      <a:pt x="160" y="3935"/>
                      <a:pt x="0" y="4127"/>
                      <a:pt x="43" y="4341"/>
                    </a:cubicBezTo>
                    <a:cubicBezTo>
                      <a:pt x="75" y="4490"/>
                      <a:pt x="203" y="4596"/>
                      <a:pt x="331" y="4682"/>
                    </a:cubicBezTo>
                    <a:cubicBezTo>
                      <a:pt x="1067" y="5192"/>
                      <a:pt x="1975" y="5423"/>
                      <a:pt x="2872" y="5423"/>
                    </a:cubicBezTo>
                    <a:cubicBezTo>
                      <a:pt x="2949" y="5423"/>
                      <a:pt x="3026" y="5421"/>
                      <a:pt x="3103" y="5417"/>
                    </a:cubicBezTo>
                    <a:cubicBezTo>
                      <a:pt x="3636" y="5386"/>
                      <a:pt x="4191" y="5268"/>
                      <a:pt x="4607" y="4938"/>
                    </a:cubicBezTo>
                    <a:cubicBezTo>
                      <a:pt x="5044" y="4586"/>
                      <a:pt x="5268" y="4031"/>
                      <a:pt x="5342" y="3477"/>
                    </a:cubicBezTo>
                    <a:cubicBezTo>
                      <a:pt x="5406" y="2912"/>
                      <a:pt x="5342" y="2357"/>
                      <a:pt x="5268" y="1792"/>
                    </a:cubicBezTo>
                    <a:cubicBezTo>
                      <a:pt x="5225" y="1493"/>
                      <a:pt x="5183" y="1195"/>
                      <a:pt x="5119" y="896"/>
                    </a:cubicBezTo>
                    <a:cubicBezTo>
                      <a:pt x="4968" y="242"/>
                      <a:pt x="4547" y="0"/>
                      <a:pt x="4105" y="0"/>
                    </a:cubicBezTo>
                    <a:close/>
                  </a:path>
                </a:pathLst>
              </a:custGeom>
              <a:solidFill>
                <a:srgbClr val="F1E1BF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4"/>
              <p:cNvSpPr/>
              <p:nvPr/>
            </p:nvSpPr>
            <p:spPr>
              <a:xfrm flipH="1">
                <a:off x="7868763" y="3979256"/>
                <a:ext cx="299664" cy="290194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2310" extrusionOk="0">
                    <a:moveTo>
                      <a:pt x="1899" y="1"/>
                    </a:moveTo>
                    <a:cubicBezTo>
                      <a:pt x="1881" y="1"/>
                      <a:pt x="1863" y="2"/>
                      <a:pt x="1845" y="3"/>
                    </a:cubicBezTo>
                    <a:cubicBezTo>
                      <a:pt x="1600" y="25"/>
                      <a:pt x="1376" y="153"/>
                      <a:pt x="1237" y="345"/>
                    </a:cubicBezTo>
                    <a:cubicBezTo>
                      <a:pt x="1120" y="515"/>
                      <a:pt x="1056" y="718"/>
                      <a:pt x="939" y="899"/>
                    </a:cubicBezTo>
                    <a:cubicBezTo>
                      <a:pt x="747" y="1187"/>
                      <a:pt x="416" y="1358"/>
                      <a:pt x="139" y="1581"/>
                    </a:cubicBezTo>
                    <a:cubicBezTo>
                      <a:pt x="75" y="1645"/>
                      <a:pt x="0" y="1731"/>
                      <a:pt x="11" y="1827"/>
                    </a:cubicBezTo>
                    <a:cubicBezTo>
                      <a:pt x="32" y="1891"/>
                      <a:pt x="86" y="1944"/>
                      <a:pt x="139" y="1976"/>
                    </a:cubicBezTo>
                    <a:cubicBezTo>
                      <a:pt x="471" y="2201"/>
                      <a:pt x="867" y="2309"/>
                      <a:pt x="1267" y="2309"/>
                    </a:cubicBezTo>
                    <a:cubicBezTo>
                      <a:pt x="1303" y="2309"/>
                      <a:pt x="1340" y="2308"/>
                      <a:pt x="1376" y="2307"/>
                    </a:cubicBezTo>
                    <a:cubicBezTo>
                      <a:pt x="1610" y="2296"/>
                      <a:pt x="1856" y="2243"/>
                      <a:pt x="2037" y="2093"/>
                    </a:cubicBezTo>
                    <a:cubicBezTo>
                      <a:pt x="2229" y="1933"/>
                      <a:pt x="2336" y="1688"/>
                      <a:pt x="2368" y="1443"/>
                    </a:cubicBezTo>
                    <a:cubicBezTo>
                      <a:pt x="2400" y="1198"/>
                      <a:pt x="2368" y="942"/>
                      <a:pt x="2336" y="696"/>
                    </a:cubicBezTo>
                    <a:cubicBezTo>
                      <a:pt x="2314" y="568"/>
                      <a:pt x="2304" y="430"/>
                      <a:pt x="2272" y="302"/>
                    </a:cubicBezTo>
                    <a:cubicBezTo>
                      <a:pt x="2250" y="227"/>
                      <a:pt x="2229" y="163"/>
                      <a:pt x="2176" y="110"/>
                    </a:cubicBezTo>
                    <a:cubicBezTo>
                      <a:pt x="2112" y="29"/>
                      <a:pt x="2003" y="1"/>
                      <a:pt x="18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4"/>
              <p:cNvSpPr/>
              <p:nvPr/>
            </p:nvSpPr>
            <p:spPr>
              <a:xfrm flipH="1">
                <a:off x="7622411" y="3829637"/>
                <a:ext cx="52067" cy="5125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08" extrusionOk="0">
                    <a:moveTo>
                      <a:pt x="203" y="0"/>
                    </a:moveTo>
                    <a:cubicBezTo>
                      <a:pt x="160" y="11"/>
                      <a:pt x="118" y="32"/>
                      <a:pt x="86" y="64"/>
                    </a:cubicBezTo>
                    <a:cubicBezTo>
                      <a:pt x="11" y="139"/>
                      <a:pt x="0" y="256"/>
                      <a:pt x="75" y="331"/>
                    </a:cubicBezTo>
                    <a:cubicBezTo>
                      <a:pt x="103" y="377"/>
                      <a:pt x="155" y="407"/>
                      <a:pt x="210" y="407"/>
                    </a:cubicBezTo>
                    <a:cubicBezTo>
                      <a:pt x="218" y="407"/>
                      <a:pt x="227" y="407"/>
                      <a:pt x="235" y="405"/>
                    </a:cubicBezTo>
                    <a:cubicBezTo>
                      <a:pt x="320" y="405"/>
                      <a:pt x="374" y="341"/>
                      <a:pt x="405" y="267"/>
                    </a:cubicBezTo>
                    <a:cubicBezTo>
                      <a:pt x="416" y="213"/>
                      <a:pt x="416" y="149"/>
                      <a:pt x="384" y="96"/>
                    </a:cubicBezTo>
                    <a:cubicBezTo>
                      <a:pt x="352" y="32"/>
                      <a:pt x="278" y="0"/>
                      <a:pt x="2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4"/>
              <p:cNvSpPr/>
              <p:nvPr/>
            </p:nvSpPr>
            <p:spPr>
              <a:xfrm flipH="1">
                <a:off x="7838170" y="3850868"/>
                <a:ext cx="44076" cy="43089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43" extrusionOk="0">
                    <a:moveTo>
                      <a:pt x="192" y="0"/>
                    </a:moveTo>
                    <a:cubicBezTo>
                      <a:pt x="185" y="0"/>
                      <a:pt x="178" y="1"/>
                      <a:pt x="171" y="2"/>
                    </a:cubicBezTo>
                    <a:cubicBezTo>
                      <a:pt x="129" y="2"/>
                      <a:pt x="97" y="23"/>
                      <a:pt x="65" y="55"/>
                    </a:cubicBezTo>
                    <a:cubicBezTo>
                      <a:pt x="12" y="119"/>
                      <a:pt x="1" y="215"/>
                      <a:pt x="65" y="279"/>
                    </a:cubicBezTo>
                    <a:cubicBezTo>
                      <a:pt x="86" y="322"/>
                      <a:pt x="139" y="343"/>
                      <a:pt x="193" y="343"/>
                    </a:cubicBezTo>
                    <a:cubicBezTo>
                      <a:pt x="267" y="343"/>
                      <a:pt x="321" y="279"/>
                      <a:pt x="342" y="226"/>
                    </a:cubicBezTo>
                    <a:cubicBezTo>
                      <a:pt x="353" y="172"/>
                      <a:pt x="353" y="119"/>
                      <a:pt x="321" y="76"/>
                    </a:cubicBezTo>
                    <a:cubicBezTo>
                      <a:pt x="302" y="38"/>
                      <a:pt x="248" y="0"/>
                      <a:pt x="1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4"/>
              <p:cNvSpPr/>
              <p:nvPr/>
            </p:nvSpPr>
            <p:spPr>
              <a:xfrm flipH="1">
                <a:off x="7850157" y="3862677"/>
                <a:ext cx="21351" cy="20728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5" extrusionOk="0">
                    <a:moveTo>
                      <a:pt x="82" y="1"/>
                    </a:moveTo>
                    <a:cubicBezTo>
                      <a:pt x="76" y="1"/>
                      <a:pt x="70" y="2"/>
                      <a:pt x="64" y="4"/>
                    </a:cubicBezTo>
                    <a:cubicBezTo>
                      <a:pt x="22" y="14"/>
                      <a:pt x="0" y="68"/>
                      <a:pt x="0" y="100"/>
                    </a:cubicBezTo>
                    <a:cubicBezTo>
                      <a:pt x="11" y="121"/>
                      <a:pt x="22" y="142"/>
                      <a:pt x="32" y="153"/>
                    </a:cubicBezTo>
                    <a:cubicBezTo>
                      <a:pt x="44" y="161"/>
                      <a:pt x="58" y="165"/>
                      <a:pt x="72" y="165"/>
                    </a:cubicBezTo>
                    <a:cubicBezTo>
                      <a:pt x="94" y="165"/>
                      <a:pt x="115" y="155"/>
                      <a:pt x="128" y="142"/>
                    </a:cubicBezTo>
                    <a:cubicBezTo>
                      <a:pt x="160" y="121"/>
                      <a:pt x="171" y="78"/>
                      <a:pt x="149" y="46"/>
                    </a:cubicBezTo>
                    <a:cubicBezTo>
                      <a:pt x="141" y="20"/>
                      <a:pt x="110" y="1"/>
                      <a:pt x="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4"/>
              <p:cNvSpPr/>
              <p:nvPr/>
            </p:nvSpPr>
            <p:spPr>
              <a:xfrm flipH="1">
                <a:off x="7626406" y="3833657"/>
                <a:ext cx="42827" cy="43215"/>
              </a:xfrm>
              <a:custGeom>
                <a:avLst/>
                <a:gdLst/>
                <a:ahLst/>
                <a:cxnLst/>
                <a:rect l="l" t="t" r="r" b="b"/>
                <a:pathLst>
                  <a:path w="343" h="344" extrusionOk="0">
                    <a:moveTo>
                      <a:pt x="161" y="0"/>
                    </a:moveTo>
                    <a:cubicBezTo>
                      <a:pt x="129" y="11"/>
                      <a:pt x="86" y="21"/>
                      <a:pt x="65" y="53"/>
                    </a:cubicBezTo>
                    <a:cubicBezTo>
                      <a:pt x="1" y="117"/>
                      <a:pt x="1" y="213"/>
                      <a:pt x="54" y="277"/>
                    </a:cubicBezTo>
                    <a:cubicBezTo>
                      <a:pt x="82" y="314"/>
                      <a:pt x="126" y="343"/>
                      <a:pt x="172" y="343"/>
                    </a:cubicBezTo>
                    <a:cubicBezTo>
                      <a:pt x="179" y="343"/>
                      <a:pt x="186" y="343"/>
                      <a:pt x="193" y="341"/>
                    </a:cubicBezTo>
                    <a:cubicBezTo>
                      <a:pt x="257" y="341"/>
                      <a:pt x="310" y="288"/>
                      <a:pt x="332" y="224"/>
                    </a:cubicBezTo>
                    <a:cubicBezTo>
                      <a:pt x="342" y="181"/>
                      <a:pt x="342" y="117"/>
                      <a:pt x="321" y="75"/>
                    </a:cubicBezTo>
                    <a:cubicBezTo>
                      <a:pt x="289" y="32"/>
                      <a:pt x="225" y="0"/>
                      <a:pt x="1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4"/>
              <p:cNvSpPr/>
              <p:nvPr/>
            </p:nvSpPr>
            <p:spPr>
              <a:xfrm flipH="1">
                <a:off x="7638393" y="3845717"/>
                <a:ext cx="21476" cy="20728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65" extrusionOk="0">
                    <a:moveTo>
                      <a:pt x="65" y="0"/>
                    </a:moveTo>
                    <a:cubicBezTo>
                      <a:pt x="33" y="11"/>
                      <a:pt x="1" y="64"/>
                      <a:pt x="11" y="107"/>
                    </a:cubicBezTo>
                    <a:cubicBezTo>
                      <a:pt x="11" y="117"/>
                      <a:pt x="22" y="139"/>
                      <a:pt x="33" y="149"/>
                    </a:cubicBezTo>
                    <a:cubicBezTo>
                      <a:pt x="47" y="159"/>
                      <a:pt x="63" y="164"/>
                      <a:pt x="80" y="164"/>
                    </a:cubicBezTo>
                    <a:cubicBezTo>
                      <a:pt x="101" y="164"/>
                      <a:pt x="122" y="156"/>
                      <a:pt x="139" y="139"/>
                    </a:cubicBezTo>
                    <a:cubicBezTo>
                      <a:pt x="161" y="117"/>
                      <a:pt x="171" y="75"/>
                      <a:pt x="150" y="43"/>
                    </a:cubicBezTo>
                    <a:cubicBezTo>
                      <a:pt x="139" y="11"/>
                      <a:pt x="97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4"/>
              <p:cNvSpPr/>
              <p:nvPr/>
            </p:nvSpPr>
            <p:spPr>
              <a:xfrm flipH="1">
                <a:off x="7610428" y="4016316"/>
                <a:ext cx="508804" cy="396598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3157" extrusionOk="0">
                    <a:moveTo>
                      <a:pt x="3528" y="0"/>
                    </a:moveTo>
                    <a:cubicBezTo>
                      <a:pt x="3497" y="0"/>
                      <a:pt x="3465" y="2"/>
                      <a:pt x="3434" y="7"/>
                    </a:cubicBezTo>
                    <a:cubicBezTo>
                      <a:pt x="3189" y="28"/>
                      <a:pt x="2976" y="178"/>
                      <a:pt x="2816" y="359"/>
                    </a:cubicBezTo>
                    <a:cubicBezTo>
                      <a:pt x="2667" y="540"/>
                      <a:pt x="2560" y="764"/>
                      <a:pt x="2485" y="999"/>
                    </a:cubicBezTo>
                    <a:cubicBezTo>
                      <a:pt x="2368" y="1340"/>
                      <a:pt x="2293" y="1724"/>
                      <a:pt x="2037" y="1990"/>
                    </a:cubicBezTo>
                    <a:cubicBezTo>
                      <a:pt x="1846" y="2203"/>
                      <a:pt x="1568" y="2321"/>
                      <a:pt x="1291" y="2417"/>
                    </a:cubicBezTo>
                    <a:cubicBezTo>
                      <a:pt x="993" y="2534"/>
                      <a:pt x="673" y="2641"/>
                      <a:pt x="363" y="2737"/>
                    </a:cubicBezTo>
                    <a:cubicBezTo>
                      <a:pt x="235" y="2769"/>
                      <a:pt x="97" y="2822"/>
                      <a:pt x="1" y="2907"/>
                    </a:cubicBezTo>
                    <a:cubicBezTo>
                      <a:pt x="513" y="3078"/>
                      <a:pt x="1051" y="3156"/>
                      <a:pt x="1592" y="3156"/>
                    </a:cubicBezTo>
                    <a:cubicBezTo>
                      <a:pt x="1659" y="3156"/>
                      <a:pt x="1726" y="3155"/>
                      <a:pt x="1792" y="3152"/>
                    </a:cubicBezTo>
                    <a:cubicBezTo>
                      <a:pt x="2325" y="3121"/>
                      <a:pt x="2880" y="3003"/>
                      <a:pt x="3296" y="2673"/>
                    </a:cubicBezTo>
                    <a:cubicBezTo>
                      <a:pt x="3733" y="2321"/>
                      <a:pt x="3957" y="1766"/>
                      <a:pt x="4031" y="1212"/>
                    </a:cubicBezTo>
                    <a:cubicBezTo>
                      <a:pt x="4074" y="881"/>
                      <a:pt x="4063" y="561"/>
                      <a:pt x="4031" y="231"/>
                    </a:cubicBezTo>
                    <a:cubicBezTo>
                      <a:pt x="3912" y="84"/>
                      <a:pt x="3722" y="0"/>
                      <a:pt x="35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4"/>
              <p:cNvSpPr/>
              <p:nvPr/>
            </p:nvSpPr>
            <p:spPr>
              <a:xfrm flipH="1">
                <a:off x="7675728" y="3731650"/>
                <a:ext cx="233114" cy="169091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346" extrusionOk="0">
                    <a:moveTo>
                      <a:pt x="1115" y="1"/>
                    </a:moveTo>
                    <a:cubicBezTo>
                      <a:pt x="686" y="1"/>
                      <a:pt x="238" y="228"/>
                      <a:pt x="1" y="524"/>
                    </a:cubicBezTo>
                    <a:cubicBezTo>
                      <a:pt x="59" y="508"/>
                      <a:pt x="121" y="500"/>
                      <a:pt x="183" y="500"/>
                    </a:cubicBezTo>
                    <a:cubicBezTo>
                      <a:pt x="246" y="500"/>
                      <a:pt x="310" y="508"/>
                      <a:pt x="374" y="524"/>
                    </a:cubicBezTo>
                    <a:cubicBezTo>
                      <a:pt x="566" y="577"/>
                      <a:pt x="726" y="705"/>
                      <a:pt x="854" y="855"/>
                    </a:cubicBezTo>
                    <a:cubicBezTo>
                      <a:pt x="982" y="1004"/>
                      <a:pt x="1078" y="1175"/>
                      <a:pt x="1174" y="1345"/>
                    </a:cubicBezTo>
                    <a:cubicBezTo>
                      <a:pt x="1331" y="1299"/>
                      <a:pt x="1489" y="1269"/>
                      <a:pt x="1654" y="1269"/>
                    </a:cubicBezTo>
                    <a:cubicBezTo>
                      <a:pt x="1679" y="1269"/>
                      <a:pt x="1703" y="1269"/>
                      <a:pt x="1728" y="1271"/>
                    </a:cubicBezTo>
                    <a:cubicBezTo>
                      <a:pt x="1824" y="961"/>
                      <a:pt x="1867" y="641"/>
                      <a:pt x="1835" y="322"/>
                    </a:cubicBezTo>
                    <a:cubicBezTo>
                      <a:pt x="1835" y="311"/>
                      <a:pt x="1835" y="311"/>
                      <a:pt x="1835" y="300"/>
                    </a:cubicBezTo>
                    <a:cubicBezTo>
                      <a:pt x="1639" y="88"/>
                      <a:pt x="1380" y="1"/>
                      <a:pt x="1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4"/>
              <p:cNvSpPr/>
              <p:nvPr/>
            </p:nvSpPr>
            <p:spPr>
              <a:xfrm flipH="1">
                <a:off x="7679722" y="3895590"/>
                <a:ext cx="96017" cy="5741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457" extrusionOk="0">
                    <a:moveTo>
                      <a:pt x="120" y="0"/>
                    </a:moveTo>
                    <a:cubicBezTo>
                      <a:pt x="80" y="0"/>
                      <a:pt x="40" y="3"/>
                      <a:pt x="1" y="8"/>
                    </a:cubicBezTo>
                    <a:cubicBezTo>
                      <a:pt x="1" y="189"/>
                      <a:pt x="86" y="285"/>
                      <a:pt x="129" y="307"/>
                    </a:cubicBezTo>
                    <a:cubicBezTo>
                      <a:pt x="161" y="326"/>
                      <a:pt x="193" y="330"/>
                      <a:pt x="223" y="330"/>
                    </a:cubicBezTo>
                    <a:cubicBezTo>
                      <a:pt x="242" y="330"/>
                      <a:pt x="261" y="328"/>
                      <a:pt x="278" y="328"/>
                    </a:cubicBezTo>
                    <a:cubicBezTo>
                      <a:pt x="353" y="328"/>
                      <a:pt x="427" y="328"/>
                      <a:pt x="502" y="339"/>
                    </a:cubicBezTo>
                    <a:cubicBezTo>
                      <a:pt x="598" y="349"/>
                      <a:pt x="705" y="392"/>
                      <a:pt x="769" y="456"/>
                    </a:cubicBezTo>
                    <a:cubicBezTo>
                      <a:pt x="747" y="307"/>
                      <a:pt x="630" y="147"/>
                      <a:pt x="481" y="83"/>
                    </a:cubicBezTo>
                    <a:cubicBezTo>
                      <a:pt x="376" y="26"/>
                      <a:pt x="246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4"/>
              <p:cNvSpPr/>
              <p:nvPr/>
            </p:nvSpPr>
            <p:spPr>
              <a:xfrm flipH="1">
                <a:off x="7661118" y="3867450"/>
                <a:ext cx="115870" cy="8555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81" extrusionOk="0">
                    <a:moveTo>
                      <a:pt x="446" y="0"/>
                    </a:moveTo>
                    <a:cubicBezTo>
                      <a:pt x="334" y="0"/>
                      <a:pt x="225" y="26"/>
                      <a:pt x="128" y="83"/>
                    </a:cubicBezTo>
                    <a:cubicBezTo>
                      <a:pt x="64" y="115"/>
                      <a:pt x="0" y="179"/>
                      <a:pt x="11" y="243"/>
                    </a:cubicBezTo>
                    <a:cubicBezTo>
                      <a:pt x="22" y="286"/>
                      <a:pt x="54" y="318"/>
                      <a:pt x="96" y="339"/>
                    </a:cubicBezTo>
                    <a:cubicBezTo>
                      <a:pt x="128" y="360"/>
                      <a:pt x="565" y="456"/>
                      <a:pt x="779" y="680"/>
                    </a:cubicBezTo>
                    <a:cubicBezTo>
                      <a:pt x="928" y="147"/>
                      <a:pt x="640" y="19"/>
                      <a:pt x="555" y="8"/>
                    </a:cubicBezTo>
                    <a:cubicBezTo>
                      <a:pt x="519" y="3"/>
                      <a:pt x="482" y="0"/>
                      <a:pt x="4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4"/>
              <p:cNvSpPr/>
              <p:nvPr/>
            </p:nvSpPr>
            <p:spPr>
              <a:xfrm flipH="1">
                <a:off x="7728917" y="3878631"/>
                <a:ext cx="26845" cy="19346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54" extrusionOk="0">
                    <a:moveTo>
                      <a:pt x="81" y="1"/>
                    </a:moveTo>
                    <a:cubicBezTo>
                      <a:pt x="71" y="1"/>
                      <a:pt x="62" y="2"/>
                      <a:pt x="54" y="5"/>
                    </a:cubicBezTo>
                    <a:cubicBezTo>
                      <a:pt x="33" y="15"/>
                      <a:pt x="1" y="26"/>
                      <a:pt x="12" y="58"/>
                    </a:cubicBezTo>
                    <a:cubicBezTo>
                      <a:pt x="12" y="79"/>
                      <a:pt x="33" y="90"/>
                      <a:pt x="54" y="101"/>
                    </a:cubicBezTo>
                    <a:lnTo>
                      <a:pt x="118" y="101"/>
                    </a:lnTo>
                    <a:cubicBezTo>
                      <a:pt x="150" y="111"/>
                      <a:pt x="193" y="133"/>
                      <a:pt x="214" y="154"/>
                    </a:cubicBezTo>
                    <a:cubicBezTo>
                      <a:pt x="214" y="111"/>
                      <a:pt x="203" y="69"/>
                      <a:pt x="171" y="37"/>
                    </a:cubicBezTo>
                    <a:cubicBezTo>
                      <a:pt x="147" y="13"/>
                      <a:pt x="111" y="1"/>
                      <a:pt x="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4"/>
              <p:cNvSpPr/>
              <p:nvPr/>
            </p:nvSpPr>
            <p:spPr>
              <a:xfrm flipH="1">
                <a:off x="7699700" y="3871470"/>
                <a:ext cx="18729" cy="19849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58" extrusionOk="0">
                    <a:moveTo>
                      <a:pt x="75" y="0"/>
                    </a:moveTo>
                    <a:cubicBezTo>
                      <a:pt x="64" y="0"/>
                      <a:pt x="54" y="3"/>
                      <a:pt x="43" y="8"/>
                    </a:cubicBezTo>
                    <a:lnTo>
                      <a:pt x="11" y="8"/>
                    </a:lnTo>
                    <a:cubicBezTo>
                      <a:pt x="11" y="19"/>
                      <a:pt x="0" y="30"/>
                      <a:pt x="0" y="40"/>
                    </a:cubicBezTo>
                    <a:cubicBezTo>
                      <a:pt x="11" y="40"/>
                      <a:pt x="22" y="51"/>
                      <a:pt x="22" y="51"/>
                    </a:cubicBezTo>
                    <a:cubicBezTo>
                      <a:pt x="75" y="72"/>
                      <a:pt x="118" y="115"/>
                      <a:pt x="150" y="158"/>
                    </a:cubicBezTo>
                    <a:cubicBezTo>
                      <a:pt x="150" y="126"/>
                      <a:pt x="150" y="94"/>
                      <a:pt x="139" y="51"/>
                    </a:cubicBezTo>
                    <a:cubicBezTo>
                      <a:pt x="128" y="40"/>
                      <a:pt x="118" y="19"/>
                      <a:pt x="107" y="8"/>
                    </a:cubicBezTo>
                    <a:cubicBezTo>
                      <a:pt x="96" y="3"/>
                      <a:pt x="86" y="0"/>
                      <a:pt x="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4"/>
              <p:cNvSpPr/>
              <p:nvPr/>
            </p:nvSpPr>
            <p:spPr>
              <a:xfrm flipH="1">
                <a:off x="7646384" y="4050360"/>
                <a:ext cx="8116" cy="35175"/>
              </a:xfrm>
              <a:custGeom>
                <a:avLst/>
                <a:gdLst/>
                <a:ahLst/>
                <a:cxnLst/>
                <a:rect l="l" t="t" r="r" b="b"/>
                <a:pathLst>
                  <a:path w="65" h="280" extrusionOk="0">
                    <a:moveTo>
                      <a:pt x="22" y="1"/>
                    </a:moveTo>
                    <a:cubicBezTo>
                      <a:pt x="11" y="1"/>
                      <a:pt x="0" y="7"/>
                      <a:pt x="0" y="13"/>
                    </a:cubicBezTo>
                    <a:cubicBezTo>
                      <a:pt x="11" y="56"/>
                      <a:pt x="22" y="120"/>
                      <a:pt x="11" y="173"/>
                    </a:cubicBezTo>
                    <a:cubicBezTo>
                      <a:pt x="11" y="205"/>
                      <a:pt x="11" y="226"/>
                      <a:pt x="11" y="248"/>
                    </a:cubicBezTo>
                    <a:cubicBezTo>
                      <a:pt x="11" y="269"/>
                      <a:pt x="11" y="280"/>
                      <a:pt x="22" y="280"/>
                    </a:cubicBezTo>
                    <a:cubicBezTo>
                      <a:pt x="32" y="280"/>
                      <a:pt x="32" y="269"/>
                      <a:pt x="43" y="258"/>
                    </a:cubicBezTo>
                    <a:cubicBezTo>
                      <a:pt x="43" y="237"/>
                      <a:pt x="54" y="205"/>
                      <a:pt x="54" y="173"/>
                    </a:cubicBezTo>
                    <a:cubicBezTo>
                      <a:pt x="64" y="120"/>
                      <a:pt x="54" y="45"/>
                      <a:pt x="43" y="13"/>
                    </a:cubicBezTo>
                    <a:cubicBezTo>
                      <a:pt x="38" y="4"/>
                      <a:pt x="30" y="1"/>
                      <a:pt x="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4"/>
              <p:cNvSpPr/>
              <p:nvPr/>
            </p:nvSpPr>
            <p:spPr>
              <a:xfrm flipH="1">
                <a:off x="7681095" y="4070460"/>
                <a:ext cx="9365" cy="41833"/>
              </a:xfrm>
              <a:custGeom>
                <a:avLst/>
                <a:gdLst/>
                <a:ahLst/>
                <a:cxnLst/>
                <a:rect l="l" t="t" r="r" b="b"/>
                <a:pathLst>
                  <a:path w="75" h="333" extrusionOk="0">
                    <a:moveTo>
                      <a:pt x="41" y="1"/>
                    </a:moveTo>
                    <a:cubicBezTo>
                      <a:pt x="32" y="1"/>
                      <a:pt x="22" y="7"/>
                      <a:pt x="22" y="13"/>
                    </a:cubicBezTo>
                    <a:cubicBezTo>
                      <a:pt x="22" y="56"/>
                      <a:pt x="32" y="130"/>
                      <a:pt x="22" y="205"/>
                    </a:cubicBezTo>
                    <a:cubicBezTo>
                      <a:pt x="22" y="216"/>
                      <a:pt x="11" y="237"/>
                      <a:pt x="11" y="248"/>
                    </a:cubicBezTo>
                    <a:cubicBezTo>
                      <a:pt x="11" y="269"/>
                      <a:pt x="11" y="280"/>
                      <a:pt x="11" y="290"/>
                    </a:cubicBezTo>
                    <a:cubicBezTo>
                      <a:pt x="0" y="312"/>
                      <a:pt x="0" y="333"/>
                      <a:pt x="11" y="333"/>
                    </a:cubicBezTo>
                    <a:cubicBezTo>
                      <a:pt x="11" y="333"/>
                      <a:pt x="22" y="322"/>
                      <a:pt x="32" y="301"/>
                    </a:cubicBezTo>
                    <a:cubicBezTo>
                      <a:pt x="32" y="290"/>
                      <a:pt x="43" y="269"/>
                      <a:pt x="43" y="258"/>
                    </a:cubicBezTo>
                    <a:cubicBezTo>
                      <a:pt x="54" y="237"/>
                      <a:pt x="54" y="226"/>
                      <a:pt x="54" y="205"/>
                    </a:cubicBezTo>
                    <a:cubicBezTo>
                      <a:pt x="75" y="141"/>
                      <a:pt x="64" y="56"/>
                      <a:pt x="54" y="13"/>
                    </a:cubicBezTo>
                    <a:cubicBezTo>
                      <a:pt x="54" y="4"/>
                      <a:pt x="48" y="1"/>
                      <a:pt x="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4"/>
              <p:cNvSpPr/>
              <p:nvPr/>
            </p:nvSpPr>
            <p:spPr>
              <a:xfrm flipH="1">
                <a:off x="7626406" y="4094580"/>
                <a:ext cx="10863" cy="35175"/>
              </a:xfrm>
              <a:custGeom>
                <a:avLst/>
                <a:gdLst/>
                <a:ahLst/>
                <a:cxnLst/>
                <a:rect l="l" t="t" r="r" b="b"/>
                <a:pathLst>
                  <a:path w="87" h="280" extrusionOk="0">
                    <a:moveTo>
                      <a:pt x="70" y="1"/>
                    </a:moveTo>
                    <a:cubicBezTo>
                      <a:pt x="58" y="1"/>
                      <a:pt x="44" y="7"/>
                      <a:pt x="44" y="13"/>
                    </a:cubicBezTo>
                    <a:cubicBezTo>
                      <a:pt x="54" y="45"/>
                      <a:pt x="44" y="109"/>
                      <a:pt x="33" y="173"/>
                    </a:cubicBezTo>
                    <a:cubicBezTo>
                      <a:pt x="22" y="184"/>
                      <a:pt x="22" y="194"/>
                      <a:pt x="22" y="205"/>
                    </a:cubicBezTo>
                    <a:cubicBezTo>
                      <a:pt x="12" y="216"/>
                      <a:pt x="12" y="226"/>
                      <a:pt x="12" y="237"/>
                    </a:cubicBezTo>
                    <a:cubicBezTo>
                      <a:pt x="1" y="258"/>
                      <a:pt x="1" y="269"/>
                      <a:pt x="1" y="280"/>
                    </a:cubicBezTo>
                    <a:cubicBezTo>
                      <a:pt x="12" y="280"/>
                      <a:pt x="22" y="269"/>
                      <a:pt x="33" y="248"/>
                    </a:cubicBezTo>
                    <a:cubicBezTo>
                      <a:pt x="33" y="248"/>
                      <a:pt x="44" y="237"/>
                      <a:pt x="54" y="216"/>
                    </a:cubicBezTo>
                    <a:cubicBezTo>
                      <a:pt x="54" y="205"/>
                      <a:pt x="65" y="194"/>
                      <a:pt x="65" y="184"/>
                    </a:cubicBezTo>
                    <a:cubicBezTo>
                      <a:pt x="86" y="120"/>
                      <a:pt x="86" y="45"/>
                      <a:pt x="86" y="13"/>
                    </a:cubicBezTo>
                    <a:cubicBezTo>
                      <a:pt x="86" y="4"/>
                      <a:pt x="79" y="1"/>
                      <a:pt x="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4"/>
              <p:cNvSpPr/>
              <p:nvPr/>
            </p:nvSpPr>
            <p:spPr>
              <a:xfrm flipH="1">
                <a:off x="7692957" y="4034908"/>
                <a:ext cx="6867" cy="22613"/>
              </a:xfrm>
              <a:custGeom>
                <a:avLst/>
                <a:gdLst/>
                <a:ahLst/>
                <a:cxnLst/>
                <a:rect l="l" t="t" r="r" b="b"/>
                <a:pathLst>
                  <a:path w="55" h="180" extrusionOk="0">
                    <a:moveTo>
                      <a:pt x="38" y="0"/>
                    </a:moveTo>
                    <a:cubicBezTo>
                      <a:pt x="30" y="0"/>
                      <a:pt x="22" y="3"/>
                      <a:pt x="22" y="8"/>
                    </a:cubicBezTo>
                    <a:cubicBezTo>
                      <a:pt x="11" y="51"/>
                      <a:pt x="1" y="179"/>
                      <a:pt x="22" y="179"/>
                    </a:cubicBezTo>
                    <a:cubicBezTo>
                      <a:pt x="23" y="179"/>
                      <a:pt x="24" y="179"/>
                      <a:pt x="25" y="179"/>
                    </a:cubicBezTo>
                    <a:cubicBezTo>
                      <a:pt x="54" y="179"/>
                      <a:pt x="54" y="49"/>
                      <a:pt x="54" y="8"/>
                    </a:cubicBezTo>
                    <a:cubicBezTo>
                      <a:pt x="54" y="3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4"/>
              <p:cNvSpPr/>
              <p:nvPr/>
            </p:nvSpPr>
            <p:spPr>
              <a:xfrm flipH="1">
                <a:off x="7718304" y="4057646"/>
                <a:ext cx="6742" cy="29271"/>
              </a:xfrm>
              <a:custGeom>
                <a:avLst/>
                <a:gdLst/>
                <a:ahLst/>
                <a:cxnLst/>
                <a:rect l="l" t="t" r="r" b="b"/>
                <a:pathLst>
                  <a:path w="54" h="233" extrusionOk="0">
                    <a:moveTo>
                      <a:pt x="37" y="0"/>
                    </a:moveTo>
                    <a:cubicBezTo>
                      <a:pt x="29" y="0"/>
                      <a:pt x="21" y="3"/>
                      <a:pt x="21" y="8"/>
                    </a:cubicBezTo>
                    <a:cubicBezTo>
                      <a:pt x="11" y="62"/>
                      <a:pt x="0" y="232"/>
                      <a:pt x="21" y="232"/>
                    </a:cubicBezTo>
                    <a:cubicBezTo>
                      <a:pt x="22" y="233"/>
                      <a:pt x="23" y="233"/>
                      <a:pt x="23" y="233"/>
                    </a:cubicBezTo>
                    <a:cubicBezTo>
                      <a:pt x="43" y="233"/>
                      <a:pt x="53" y="71"/>
                      <a:pt x="53" y="8"/>
                    </a:cubicBezTo>
                    <a:cubicBezTo>
                      <a:pt x="53" y="3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4"/>
              <p:cNvSpPr/>
              <p:nvPr/>
            </p:nvSpPr>
            <p:spPr>
              <a:xfrm flipH="1">
                <a:off x="7746273" y="4077872"/>
                <a:ext cx="13485" cy="3190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54" extrusionOk="0">
                    <a:moveTo>
                      <a:pt x="85" y="0"/>
                    </a:moveTo>
                    <a:cubicBezTo>
                      <a:pt x="77" y="0"/>
                      <a:pt x="69" y="3"/>
                      <a:pt x="65" y="7"/>
                    </a:cubicBezTo>
                    <a:cubicBezTo>
                      <a:pt x="54" y="71"/>
                      <a:pt x="1" y="253"/>
                      <a:pt x="22" y="253"/>
                    </a:cubicBezTo>
                    <a:cubicBezTo>
                      <a:pt x="23" y="253"/>
                      <a:pt x="24" y="253"/>
                      <a:pt x="25" y="253"/>
                    </a:cubicBezTo>
                    <a:cubicBezTo>
                      <a:pt x="57" y="253"/>
                      <a:pt x="97" y="80"/>
                      <a:pt x="107" y="18"/>
                    </a:cubicBezTo>
                    <a:cubicBezTo>
                      <a:pt x="107" y="6"/>
                      <a:pt x="97" y="0"/>
                      <a:pt x="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4"/>
              <p:cNvSpPr/>
              <p:nvPr/>
            </p:nvSpPr>
            <p:spPr>
              <a:xfrm flipH="1">
                <a:off x="7731664" y="4105383"/>
                <a:ext cx="8116" cy="31029"/>
              </a:xfrm>
              <a:custGeom>
                <a:avLst/>
                <a:gdLst/>
                <a:ahLst/>
                <a:cxnLst/>
                <a:rect l="l" t="t" r="r" b="b"/>
                <a:pathLst>
                  <a:path w="65" h="247" extrusionOk="0">
                    <a:moveTo>
                      <a:pt x="42" y="0"/>
                    </a:moveTo>
                    <a:cubicBezTo>
                      <a:pt x="33" y="0"/>
                      <a:pt x="22" y="6"/>
                      <a:pt x="22" y="12"/>
                    </a:cubicBezTo>
                    <a:cubicBezTo>
                      <a:pt x="22" y="44"/>
                      <a:pt x="22" y="98"/>
                      <a:pt x="11" y="151"/>
                    </a:cubicBezTo>
                    <a:cubicBezTo>
                      <a:pt x="11" y="204"/>
                      <a:pt x="1" y="247"/>
                      <a:pt x="11" y="247"/>
                    </a:cubicBezTo>
                    <a:cubicBezTo>
                      <a:pt x="22" y="247"/>
                      <a:pt x="22" y="236"/>
                      <a:pt x="33" y="226"/>
                    </a:cubicBezTo>
                    <a:cubicBezTo>
                      <a:pt x="43" y="204"/>
                      <a:pt x="43" y="183"/>
                      <a:pt x="54" y="151"/>
                    </a:cubicBezTo>
                    <a:cubicBezTo>
                      <a:pt x="65" y="108"/>
                      <a:pt x="65" y="44"/>
                      <a:pt x="54" y="12"/>
                    </a:cubicBezTo>
                    <a:cubicBezTo>
                      <a:pt x="54" y="3"/>
                      <a:pt x="48" y="0"/>
                      <a:pt x="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4"/>
              <p:cNvSpPr/>
              <p:nvPr/>
            </p:nvSpPr>
            <p:spPr>
              <a:xfrm flipH="1">
                <a:off x="7654375" y="4107268"/>
                <a:ext cx="12111" cy="37185"/>
              </a:xfrm>
              <a:custGeom>
                <a:avLst/>
                <a:gdLst/>
                <a:ahLst/>
                <a:cxnLst/>
                <a:rect l="l" t="t" r="r" b="b"/>
                <a:pathLst>
                  <a:path w="97" h="296" extrusionOk="0">
                    <a:moveTo>
                      <a:pt x="76" y="1"/>
                    </a:moveTo>
                    <a:cubicBezTo>
                      <a:pt x="70" y="1"/>
                      <a:pt x="64" y="4"/>
                      <a:pt x="64" y="8"/>
                    </a:cubicBezTo>
                    <a:cubicBezTo>
                      <a:pt x="43" y="83"/>
                      <a:pt x="0" y="296"/>
                      <a:pt x="32" y="296"/>
                    </a:cubicBezTo>
                    <a:cubicBezTo>
                      <a:pt x="54" y="296"/>
                      <a:pt x="86" y="93"/>
                      <a:pt x="96" y="19"/>
                    </a:cubicBezTo>
                    <a:cubicBezTo>
                      <a:pt x="96" y="6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4"/>
              <p:cNvSpPr/>
              <p:nvPr/>
            </p:nvSpPr>
            <p:spPr>
              <a:xfrm flipH="1">
                <a:off x="7699699" y="4131262"/>
                <a:ext cx="10738" cy="30653"/>
              </a:xfrm>
              <a:custGeom>
                <a:avLst/>
                <a:gdLst/>
                <a:ahLst/>
                <a:cxnLst/>
                <a:rect l="l" t="t" r="r" b="b"/>
                <a:pathLst>
                  <a:path w="86" h="244" extrusionOk="0">
                    <a:moveTo>
                      <a:pt x="64" y="1"/>
                    </a:moveTo>
                    <a:cubicBezTo>
                      <a:pt x="54" y="1"/>
                      <a:pt x="43" y="4"/>
                      <a:pt x="43" y="9"/>
                    </a:cubicBezTo>
                    <a:cubicBezTo>
                      <a:pt x="32" y="73"/>
                      <a:pt x="0" y="233"/>
                      <a:pt x="22" y="244"/>
                    </a:cubicBezTo>
                    <a:cubicBezTo>
                      <a:pt x="43" y="244"/>
                      <a:pt x="75" y="73"/>
                      <a:pt x="86" y="9"/>
                    </a:cubicBezTo>
                    <a:cubicBezTo>
                      <a:pt x="86" y="4"/>
                      <a:pt x="75" y="1"/>
                      <a:pt x="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4"/>
              <p:cNvSpPr/>
              <p:nvPr/>
            </p:nvSpPr>
            <p:spPr>
              <a:xfrm flipH="1">
                <a:off x="7639766" y="4160281"/>
                <a:ext cx="8116" cy="37813"/>
              </a:xfrm>
              <a:custGeom>
                <a:avLst/>
                <a:gdLst/>
                <a:ahLst/>
                <a:cxnLst/>
                <a:rect l="l" t="t" r="r" b="b"/>
                <a:pathLst>
                  <a:path w="65" h="301" extrusionOk="0">
                    <a:moveTo>
                      <a:pt x="48" y="0"/>
                    </a:moveTo>
                    <a:cubicBezTo>
                      <a:pt x="36" y="0"/>
                      <a:pt x="22" y="6"/>
                      <a:pt x="22" y="13"/>
                    </a:cubicBezTo>
                    <a:cubicBezTo>
                      <a:pt x="33" y="55"/>
                      <a:pt x="33" y="119"/>
                      <a:pt x="11" y="183"/>
                    </a:cubicBezTo>
                    <a:cubicBezTo>
                      <a:pt x="11" y="194"/>
                      <a:pt x="11" y="204"/>
                      <a:pt x="11" y="226"/>
                    </a:cubicBezTo>
                    <a:cubicBezTo>
                      <a:pt x="1" y="236"/>
                      <a:pt x="1" y="247"/>
                      <a:pt x="1" y="258"/>
                    </a:cubicBezTo>
                    <a:cubicBezTo>
                      <a:pt x="1" y="279"/>
                      <a:pt x="1" y="290"/>
                      <a:pt x="1" y="300"/>
                    </a:cubicBezTo>
                    <a:cubicBezTo>
                      <a:pt x="11" y="300"/>
                      <a:pt x="22" y="290"/>
                      <a:pt x="22" y="268"/>
                    </a:cubicBezTo>
                    <a:cubicBezTo>
                      <a:pt x="33" y="258"/>
                      <a:pt x="33" y="247"/>
                      <a:pt x="43" y="236"/>
                    </a:cubicBezTo>
                    <a:cubicBezTo>
                      <a:pt x="43" y="226"/>
                      <a:pt x="54" y="204"/>
                      <a:pt x="54" y="194"/>
                    </a:cubicBezTo>
                    <a:cubicBezTo>
                      <a:pt x="65" y="130"/>
                      <a:pt x="65" y="55"/>
                      <a:pt x="65" y="13"/>
                    </a:cubicBezTo>
                    <a:cubicBezTo>
                      <a:pt x="65" y="3"/>
                      <a:pt x="57" y="0"/>
                      <a:pt x="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4"/>
              <p:cNvSpPr/>
              <p:nvPr/>
            </p:nvSpPr>
            <p:spPr>
              <a:xfrm flipH="1">
                <a:off x="7675726" y="4174980"/>
                <a:ext cx="13360" cy="35678"/>
              </a:xfrm>
              <a:custGeom>
                <a:avLst/>
                <a:gdLst/>
                <a:ahLst/>
                <a:cxnLst/>
                <a:rect l="l" t="t" r="r" b="b"/>
                <a:pathLst>
                  <a:path w="107" h="284" extrusionOk="0">
                    <a:moveTo>
                      <a:pt x="90" y="0"/>
                    </a:moveTo>
                    <a:cubicBezTo>
                      <a:pt x="78" y="0"/>
                      <a:pt x="64" y="7"/>
                      <a:pt x="64" y="13"/>
                    </a:cubicBezTo>
                    <a:cubicBezTo>
                      <a:pt x="64" y="45"/>
                      <a:pt x="64" y="119"/>
                      <a:pt x="43" y="173"/>
                    </a:cubicBezTo>
                    <a:cubicBezTo>
                      <a:pt x="32" y="183"/>
                      <a:pt x="32" y="205"/>
                      <a:pt x="21" y="215"/>
                    </a:cubicBezTo>
                    <a:cubicBezTo>
                      <a:pt x="21" y="226"/>
                      <a:pt x="11" y="237"/>
                      <a:pt x="11" y="247"/>
                    </a:cubicBezTo>
                    <a:cubicBezTo>
                      <a:pt x="0" y="269"/>
                      <a:pt x="0" y="279"/>
                      <a:pt x="11" y="279"/>
                    </a:cubicBezTo>
                    <a:cubicBezTo>
                      <a:pt x="11" y="282"/>
                      <a:pt x="11" y="284"/>
                      <a:pt x="13" y="284"/>
                    </a:cubicBezTo>
                    <a:cubicBezTo>
                      <a:pt x="16" y="284"/>
                      <a:pt x="24" y="274"/>
                      <a:pt x="32" y="258"/>
                    </a:cubicBezTo>
                    <a:cubicBezTo>
                      <a:pt x="43" y="247"/>
                      <a:pt x="53" y="237"/>
                      <a:pt x="53" y="226"/>
                    </a:cubicBezTo>
                    <a:cubicBezTo>
                      <a:pt x="64" y="215"/>
                      <a:pt x="75" y="205"/>
                      <a:pt x="75" y="183"/>
                    </a:cubicBezTo>
                    <a:cubicBezTo>
                      <a:pt x="107" y="130"/>
                      <a:pt x="107" y="55"/>
                      <a:pt x="107" y="13"/>
                    </a:cubicBezTo>
                    <a:cubicBezTo>
                      <a:pt x="107" y="4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4"/>
              <p:cNvSpPr/>
              <p:nvPr/>
            </p:nvSpPr>
            <p:spPr>
              <a:xfrm flipH="1">
                <a:off x="7727668" y="4157518"/>
                <a:ext cx="14733" cy="44974"/>
              </a:xfrm>
              <a:custGeom>
                <a:avLst/>
                <a:gdLst/>
                <a:ahLst/>
                <a:cxnLst/>
                <a:rect l="l" t="t" r="r" b="b"/>
                <a:pathLst>
                  <a:path w="118" h="358" extrusionOk="0">
                    <a:moveTo>
                      <a:pt x="105" y="1"/>
                    </a:moveTo>
                    <a:cubicBezTo>
                      <a:pt x="96" y="1"/>
                      <a:pt x="86" y="7"/>
                      <a:pt x="86" y="13"/>
                    </a:cubicBezTo>
                    <a:cubicBezTo>
                      <a:pt x="75" y="56"/>
                      <a:pt x="64" y="152"/>
                      <a:pt x="32" y="216"/>
                    </a:cubicBezTo>
                    <a:cubicBezTo>
                      <a:pt x="32" y="258"/>
                      <a:pt x="11" y="290"/>
                      <a:pt x="11" y="312"/>
                    </a:cubicBezTo>
                    <a:cubicBezTo>
                      <a:pt x="0" y="333"/>
                      <a:pt x="0" y="354"/>
                      <a:pt x="0" y="354"/>
                    </a:cubicBezTo>
                    <a:cubicBezTo>
                      <a:pt x="2" y="356"/>
                      <a:pt x="4" y="357"/>
                      <a:pt x="6" y="357"/>
                    </a:cubicBezTo>
                    <a:cubicBezTo>
                      <a:pt x="15" y="357"/>
                      <a:pt x="24" y="340"/>
                      <a:pt x="32" y="322"/>
                    </a:cubicBezTo>
                    <a:cubicBezTo>
                      <a:pt x="43" y="301"/>
                      <a:pt x="64" y="269"/>
                      <a:pt x="75" y="226"/>
                    </a:cubicBezTo>
                    <a:cubicBezTo>
                      <a:pt x="107" y="162"/>
                      <a:pt x="118" y="66"/>
                      <a:pt x="118" y="13"/>
                    </a:cubicBezTo>
                    <a:cubicBezTo>
                      <a:pt x="118" y="4"/>
                      <a:pt x="112" y="1"/>
                      <a:pt x="1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4"/>
              <p:cNvSpPr/>
              <p:nvPr/>
            </p:nvSpPr>
            <p:spPr>
              <a:xfrm flipH="1">
                <a:off x="7760881" y="4135408"/>
                <a:ext cx="10863" cy="25251"/>
              </a:xfrm>
              <a:custGeom>
                <a:avLst/>
                <a:gdLst/>
                <a:ahLst/>
                <a:cxnLst/>
                <a:rect l="l" t="t" r="r" b="b"/>
                <a:pathLst>
                  <a:path w="87" h="201" extrusionOk="0">
                    <a:moveTo>
                      <a:pt x="59" y="1"/>
                    </a:moveTo>
                    <a:cubicBezTo>
                      <a:pt x="51" y="1"/>
                      <a:pt x="44" y="3"/>
                      <a:pt x="44" y="8"/>
                    </a:cubicBezTo>
                    <a:cubicBezTo>
                      <a:pt x="33" y="61"/>
                      <a:pt x="1" y="200"/>
                      <a:pt x="22" y="200"/>
                    </a:cubicBezTo>
                    <a:cubicBezTo>
                      <a:pt x="23" y="200"/>
                      <a:pt x="24" y="200"/>
                      <a:pt x="24" y="200"/>
                    </a:cubicBezTo>
                    <a:cubicBezTo>
                      <a:pt x="46" y="200"/>
                      <a:pt x="76" y="60"/>
                      <a:pt x="86" y="19"/>
                    </a:cubicBezTo>
                    <a:cubicBezTo>
                      <a:pt x="86" y="6"/>
                      <a:pt x="72" y="1"/>
                      <a:pt x="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4"/>
              <p:cNvSpPr/>
              <p:nvPr/>
            </p:nvSpPr>
            <p:spPr>
              <a:xfrm flipH="1">
                <a:off x="7779610" y="4107268"/>
                <a:ext cx="10738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86" h="200" extrusionOk="0">
                    <a:moveTo>
                      <a:pt x="66" y="1"/>
                    </a:moveTo>
                    <a:cubicBezTo>
                      <a:pt x="59" y="1"/>
                      <a:pt x="54" y="4"/>
                      <a:pt x="54" y="8"/>
                    </a:cubicBezTo>
                    <a:cubicBezTo>
                      <a:pt x="43" y="61"/>
                      <a:pt x="1" y="189"/>
                      <a:pt x="33" y="200"/>
                    </a:cubicBezTo>
                    <a:cubicBezTo>
                      <a:pt x="54" y="200"/>
                      <a:pt x="86" y="61"/>
                      <a:pt x="86" y="19"/>
                    </a:cubicBezTo>
                    <a:cubicBezTo>
                      <a:pt x="86" y="6"/>
                      <a:pt x="75" y="1"/>
                      <a:pt x="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4"/>
              <p:cNvSpPr/>
              <p:nvPr/>
            </p:nvSpPr>
            <p:spPr>
              <a:xfrm flipH="1">
                <a:off x="7766250" y="4187291"/>
                <a:ext cx="10738" cy="20226"/>
              </a:xfrm>
              <a:custGeom>
                <a:avLst/>
                <a:gdLst/>
                <a:ahLst/>
                <a:cxnLst/>
                <a:rect l="l" t="t" r="r" b="b"/>
                <a:pathLst>
                  <a:path w="86" h="161" extrusionOk="0">
                    <a:moveTo>
                      <a:pt x="54" y="0"/>
                    </a:moveTo>
                    <a:cubicBezTo>
                      <a:pt x="43" y="43"/>
                      <a:pt x="0" y="149"/>
                      <a:pt x="22" y="160"/>
                    </a:cubicBezTo>
                    <a:cubicBezTo>
                      <a:pt x="43" y="160"/>
                      <a:pt x="75" y="53"/>
                      <a:pt x="86" y="11"/>
                    </a:cubicBezTo>
                    <a:cubicBezTo>
                      <a:pt x="86" y="0"/>
                      <a:pt x="54" y="0"/>
                      <a:pt x="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4"/>
              <p:cNvSpPr/>
              <p:nvPr/>
            </p:nvSpPr>
            <p:spPr>
              <a:xfrm flipH="1">
                <a:off x="7791597" y="4157266"/>
                <a:ext cx="9365" cy="35426"/>
              </a:xfrm>
              <a:custGeom>
                <a:avLst/>
                <a:gdLst/>
                <a:ahLst/>
                <a:cxnLst/>
                <a:rect l="l" t="t" r="r" b="b"/>
                <a:pathLst>
                  <a:path w="75" h="282" extrusionOk="0">
                    <a:moveTo>
                      <a:pt x="58" y="0"/>
                    </a:moveTo>
                    <a:cubicBezTo>
                      <a:pt x="48" y="0"/>
                      <a:pt x="32" y="8"/>
                      <a:pt x="32" y="15"/>
                    </a:cubicBezTo>
                    <a:cubicBezTo>
                      <a:pt x="32" y="47"/>
                      <a:pt x="32" y="111"/>
                      <a:pt x="22" y="175"/>
                    </a:cubicBezTo>
                    <a:cubicBezTo>
                      <a:pt x="11" y="196"/>
                      <a:pt x="11" y="228"/>
                      <a:pt x="0" y="250"/>
                    </a:cubicBezTo>
                    <a:cubicBezTo>
                      <a:pt x="0" y="260"/>
                      <a:pt x="0" y="282"/>
                      <a:pt x="11" y="282"/>
                    </a:cubicBezTo>
                    <a:cubicBezTo>
                      <a:pt x="11" y="282"/>
                      <a:pt x="22" y="271"/>
                      <a:pt x="32" y="250"/>
                    </a:cubicBezTo>
                    <a:cubicBezTo>
                      <a:pt x="43" y="239"/>
                      <a:pt x="54" y="207"/>
                      <a:pt x="54" y="175"/>
                    </a:cubicBezTo>
                    <a:cubicBezTo>
                      <a:pt x="75" y="122"/>
                      <a:pt x="75" y="47"/>
                      <a:pt x="64" y="5"/>
                    </a:cubicBezTo>
                    <a:cubicBezTo>
                      <a:pt x="64" y="1"/>
                      <a:pt x="62" y="0"/>
                      <a:pt x="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4"/>
              <p:cNvSpPr/>
              <p:nvPr/>
            </p:nvSpPr>
            <p:spPr>
              <a:xfrm flipH="1">
                <a:off x="7715682" y="4206386"/>
                <a:ext cx="14733" cy="3052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43" extrusionOk="0">
                    <a:moveTo>
                      <a:pt x="96" y="0"/>
                    </a:moveTo>
                    <a:cubicBezTo>
                      <a:pt x="86" y="0"/>
                      <a:pt x="75" y="3"/>
                      <a:pt x="75" y="8"/>
                    </a:cubicBezTo>
                    <a:cubicBezTo>
                      <a:pt x="75" y="40"/>
                      <a:pt x="64" y="104"/>
                      <a:pt x="43" y="147"/>
                    </a:cubicBezTo>
                    <a:cubicBezTo>
                      <a:pt x="43" y="157"/>
                      <a:pt x="32" y="168"/>
                      <a:pt x="32" y="179"/>
                    </a:cubicBezTo>
                    <a:cubicBezTo>
                      <a:pt x="22" y="189"/>
                      <a:pt x="22" y="200"/>
                      <a:pt x="11" y="211"/>
                    </a:cubicBezTo>
                    <a:cubicBezTo>
                      <a:pt x="11" y="232"/>
                      <a:pt x="0" y="243"/>
                      <a:pt x="11" y="243"/>
                    </a:cubicBezTo>
                    <a:cubicBezTo>
                      <a:pt x="11" y="243"/>
                      <a:pt x="22" y="243"/>
                      <a:pt x="43" y="221"/>
                    </a:cubicBezTo>
                    <a:cubicBezTo>
                      <a:pt x="43" y="221"/>
                      <a:pt x="54" y="211"/>
                      <a:pt x="64" y="200"/>
                    </a:cubicBezTo>
                    <a:cubicBezTo>
                      <a:pt x="64" y="189"/>
                      <a:pt x="75" y="179"/>
                      <a:pt x="75" y="168"/>
                    </a:cubicBezTo>
                    <a:cubicBezTo>
                      <a:pt x="107" y="115"/>
                      <a:pt x="118" y="40"/>
                      <a:pt x="118" y="8"/>
                    </a:cubicBezTo>
                    <a:cubicBezTo>
                      <a:pt x="118" y="3"/>
                      <a:pt x="107" y="0"/>
                      <a:pt x="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4"/>
              <p:cNvSpPr/>
              <p:nvPr/>
            </p:nvSpPr>
            <p:spPr>
              <a:xfrm flipH="1">
                <a:off x="7658371" y="4220204"/>
                <a:ext cx="17480" cy="3278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1" extrusionOk="0">
                    <a:moveTo>
                      <a:pt x="110" y="0"/>
                    </a:moveTo>
                    <a:cubicBezTo>
                      <a:pt x="105" y="0"/>
                      <a:pt x="100" y="2"/>
                      <a:pt x="97" y="5"/>
                    </a:cubicBezTo>
                    <a:cubicBezTo>
                      <a:pt x="75" y="69"/>
                      <a:pt x="1" y="250"/>
                      <a:pt x="22" y="261"/>
                    </a:cubicBezTo>
                    <a:cubicBezTo>
                      <a:pt x="43" y="261"/>
                      <a:pt x="107" y="90"/>
                      <a:pt x="139" y="15"/>
                    </a:cubicBezTo>
                    <a:cubicBezTo>
                      <a:pt x="139" y="8"/>
                      <a:pt x="123" y="0"/>
                      <a:pt x="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4"/>
              <p:cNvSpPr/>
              <p:nvPr/>
            </p:nvSpPr>
            <p:spPr>
              <a:xfrm flipH="1">
                <a:off x="7699700" y="4248470"/>
                <a:ext cx="20102" cy="24874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98" extrusionOk="0">
                    <a:moveTo>
                      <a:pt x="132" y="1"/>
                    </a:moveTo>
                    <a:cubicBezTo>
                      <a:pt x="130" y="1"/>
                      <a:pt x="129" y="2"/>
                      <a:pt x="129" y="4"/>
                    </a:cubicBezTo>
                    <a:cubicBezTo>
                      <a:pt x="97" y="46"/>
                      <a:pt x="1" y="185"/>
                      <a:pt x="22" y="196"/>
                    </a:cubicBezTo>
                    <a:cubicBezTo>
                      <a:pt x="23" y="197"/>
                      <a:pt x="24" y="198"/>
                      <a:pt x="26" y="198"/>
                    </a:cubicBezTo>
                    <a:cubicBezTo>
                      <a:pt x="46" y="198"/>
                      <a:pt x="131" y="74"/>
                      <a:pt x="161" y="25"/>
                    </a:cubicBezTo>
                    <a:cubicBezTo>
                      <a:pt x="161" y="16"/>
                      <a:pt x="140" y="1"/>
                      <a:pt x="1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4"/>
              <p:cNvSpPr/>
              <p:nvPr/>
            </p:nvSpPr>
            <p:spPr>
              <a:xfrm flipH="1">
                <a:off x="7747646" y="4226486"/>
                <a:ext cx="17356" cy="2839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226" extrusionOk="0">
                    <a:moveTo>
                      <a:pt x="117" y="1"/>
                    </a:moveTo>
                    <a:cubicBezTo>
                      <a:pt x="109" y="1"/>
                      <a:pt x="101" y="4"/>
                      <a:pt x="96" y="8"/>
                    </a:cubicBezTo>
                    <a:cubicBezTo>
                      <a:pt x="96" y="40"/>
                      <a:pt x="75" y="93"/>
                      <a:pt x="54" y="136"/>
                    </a:cubicBezTo>
                    <a:cubicBezTo>
                      <a:pt x="43" y="147"/>
                      <a:pt x="43" y="157"/>
                      <a:pt x="32" y="168"/>
                    </a:cubicBezTo>
                    <a:cubicBezTo>
                      <a:pt x="22" y="179"/>
                      <a:pt x="22" y="189"/>
                      <a:pt x="11" y="200"/>
                    </a:cubicBezTo>
                    <a:cubicBezTo>
                      <a:pt x="11" y="211"/>
                      <a:pt x="0" y="221"/>
                      <a:pt x="11" y="221"/>
                    </a:cubicBezTo>
                    <a:cubicBezTo>
                      <a:pt x="11" y="224"/>
                      <a:pt x="12" y="226"/>
                      <a:pt x="13" y="226"/>
                    </a:cubicBezTo>
                    <a:cubicBezTo>
                      <a:pt x="17" y="226"/>
                      <a:pt x="25" y="218"/>
                      <a:pt x="32" y="211"/>
                    </a:cubicBezTo>
                    <a:cubicBezTo>
                      <a:pt x="43" y="211"/>
                      <a:pt x="54" y="200"/>
                      <a:pt x="64" y="189"/>
                    </a:cubicBezTo>
                    <a:cubicBezTo>
                      <a:pt x="64" y="179"/>
                      <a:pt x="75" y="168"/>
                      <a:pt x="86" y="157"/>
                    </a:cubicBezTo>
                    <a:cubicBezTo>
                      <a:pt x="118" y="115"/>
                      <a:pt x="128" y="51"/>
                      <a:pt x="139" y="19"/>
                    </a:cubicBezTo>
                    <a:cubicBezTo>
                      <a:pt x="139" y="6"/>
                      <a:pt x="128" y="1"/>
                      <a:pt x="1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4"/>
              <p:cNvSpPr/>
              <p:nvPr/>
            </p:nvSpPr>
            <p:spPr>
              <a:xfrm flipH="1">
                <a:off x="7787602" y="4210783"/>
                <a:ext cx="17356" cy="28768"/>
              </a:xfrm>
              <a:custGeom>
                <a:avLst/>
                <a:gdLst/>
                <a:ahLst/>
                <a:cxnLst/>
                <a:rect l="l" t="t" r="r" b="b"/>
                <a:pathLst>
                  <a:path w="139" h="229" extrusionOk="0">
                    <a:moveTo>
                      <a:pt x="110" y="1"/>
                    </a:moveTo>
                    <a:cubicBezTo>
                      <a:pt x="104" y="1"/>
                      <a:pt x="99" y="2"/>
                      <a:pt x="96" y="5"/>
                    </a:cubicBezTo>
                    <a:cubicBezTo>
                      <a:pt x="96" y="37"/>
                      <a:pt x="75" y="90"/>
                      <a:pt x="43" y="133"/>
                    </a:cubicBezTo>
                    <a:cubicBezTo>
                      <a:pt x="32" y="154"/>
                      <a:pt x="22" y="176"/>
                      <a:pt x="11" y="197"/>
                    </a:cubicBezTo>
                    <a:cubicBezTo>
                      <a:pt x="0" y="208"/>
                      <a:pt x="0" y="218"/>
                      <a:pt x="0" y="229"/>
                    </a:cubicBezTo>
                    <a:cubicBezTo>
                      <a:pt x="0" y="229"/>
                      <a:pt x="11" y="229"/>
                      <a:pt x="32" y="208"/>
                    </a:cubicBezTo>
                    <a:cubicBezTo>
                      <a:pt x="43" y="197"/>
                      <a:pt x="64" y="176"/>
                      <a:pt x="75" y="154"/>
                    </a:cubicBezTo>
                    <a:cubicBezTo>
                      <a:pt x="107" y="112"/>
                      <a:pt x="128" y="48"/>
                      <a:pt x="139" y="16"/>
                    </a:cubicBezTo>
                    <a:cubicBezTo>
                      <a:pt x="139" y="8"/>
                      <a:pt x="123" y="1"/>
                      <a:pt x="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4"/>
              <p:cNvSpPr/>
              <p:nvPr/>
            </p:nvSpPr>
            <p:spPr>
              <a:xfrm flipH="1">
                <a:off x="7782233" y="4249349"/>
                <a:ext cx="17480" cy="3316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4" extrusionOk="0">
                    <a:moveTo>
                      <a:pt x="117" y="0"/>
                    </a:moveTo>
                    <a:cubicBezTo>
                      <a:pt x="109" y="0"/>
                      <a:pt x="101" y="3"/>
                      <a:pt x="97" y="7"/>
                    </a:cubicBezTo>
                    <a:cubicBezTo>
                      <a:pt x="76" y="71"/>
                      <a:pt x="1" y="253"/>
                      <a:pt x="22" y="263"/>
                    </a:cubicBezTo>
                    <a:cubicBezTo>
                      <a:pt x="54" y="263"/>
                      <a:pt x="118" y="82"/>
                      <a:pt x="140" y="18"/>
                    </a:cubicBezTo>
                    <a:cubicBezTo>
                      <a:pt x="140" y="5"/>
                      <a:pt x="129" y="0"/>
                      <a:pt x="1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4"/>
              <p:cNvSpPr/>
              <p:nvPr/>
            </p:nvSpPr>
            <p:spPr>
              <a:xfrm flipH="1">
                <a:off x="7816819" y="4222089"/>
                <a:ext cx="16107" cy="22989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83" extrusionOk="0">
                    <a:moveTo>
                      <a:pt x="96" y="0"/>
                    </a:moveTo>
                    <a:cubicBezTo>
                      <a:pt x="64" y="54"/>
                      <a:pt x="0" y="171"/>
                      <a:pt x="22" y="182"/>
                    </a:cubicBezTo>
                    <a:cubicBezTo>
                      <a:pt x="23" y="182"/>
                      <a:pt x="23" y="182"/>
                      <a:pt x="24" y="182"/>
                    </a:cubicBezTo>
                    <a:cubicBezTo>
                      <a:pt x="48" y="182"/>
                      <a:pt x="108" y="63"/>
                      <a:pt x="128" y="22"/>
                    </a:cubicBezTo>
                    <a:cubicBezTo>
                      <a:pt x="128" y="11"/>
                      <a:pt x="96" y="0"/>
                      <a:pt x="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4"/>
              <p:cNvSpPr/>
              <p:nvPr/>
            </p:nvSpPr>
            <p:spPr>
              <a:xfrm flipH="1">
                <a:off x="7809078" y="4268570"/>
                <a:ext cx="25222" cy="24874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98" extrusionOk="0">
                    <a:moveTo>
                      <a:pt x="169" y="1"/>
                    </a:moveTo>
                    <a:cubicBezTo>
                      <a:pt x="166" y="1"/>
                      <a:pt x="163" y="2"/>
                      <a:pt x="161" y="4"/>
                    </a:cubicBezTo>
                    <a:cubicBezTo>
                      <a:pt x="118" y="57"/>
                      <a:pt x="1" y="185"/>
                      <a:pt x="22" y="195"/>
                    </a:cubicBezTo>
                    <a:cubicBezTo>
                      <a:pt x="24" y="197"/>
                      <a:pt x="25" y="198"/>
                      <a:pt x="28" y="198"/>
                    </a:cubicBezTo>
                    <a:cubicBezTo>
                      <a:pt x="58" y="198"/>
                      <a:pt x="153" y="74"/>
                      <a:pt x="193" y="25"/>
                    </a:cubicBezTo>
                    <a:cubicBezTo>
                      <a:pt x="201" y="16"/>
                      <a:pt x="182" y="1"/>
                      <a:pt x="1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4"/>
              <p:cNvSpPr/>
              <p:nvPr/>
            </p:nvSpPr>
            <p:spPr>
              <a:xfrm flipH="1">
                <a:off x="7743900" y="4275228"/>
                <a:ext cx="22475" cy="2613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08" extrusionOk="0">
                    <a:moveTo>
                      <a:pt x="147" y="1"/>
                    </a:moveTo>
                    <a:cubicBezTo>
                      <a:pt x="144" y="1"/>
                      <a:pt x="141" y="2"/>
                      <a:pt x="139" y="4"/>
                    </a:cubicBezTo>
                    <a:cubicBezTo>
                      <a:pt x="107" y="57"/>
                      <a:pt x="1" y="196"/>
                      <a:pt x="22" y="206"/>
                    </a:cubicBezTo>
                    <a:cubicBezTo>
                      <a:pt x="23" y="207"/>
                      <a:pt x="24" y="207"/>
                      <a:pt x="25" y="207"/>
                    </a:cubicBezTo>
                    <a:cubicBezTo>
                      <a:pt x="50" y="207"/>
                      <a:pt x="140" y="77"/>
                      <a:pt x="171" y="25"/>
                    </a:cubicBezTo>
                    <a:cubicBezTo>
                      <a:pt x="180" y="17"/>
                      <a:pt x="160" y="1"/>
                      <a:pt x="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4"/>
              <p:cNvSpPr/>
              <p:nvPr/>
            </p:nvSpPr>
            <p:spPr>
              <a:xfrm flipH="1">
                <a:off x="7682718" y="4273846"/>
                <a:ext cx="26345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40" extrusionOk="0">
                    <a:moveTo>
                      <a:pt x="187" y="0"/>
                    </a:moveTo>
                    <a:cubicBezTo>
                      <a:pt x="184" y="0"/>
                      <a:pt x="181" y="1"/>
                      <a:pt x="181" y="4"/>
                    </a:cubicBezTo>
                    <a:cubicBezTo>
                      <a:pt x="128" y="58"/>
                      <a:pt x="0" y="217"/>
                      <a:pt x="21" y="239"/>
                    </a:cubicBezTo>
                    <a:cubicBezTo>
                      <a:pt x="22" y="239"/>
                      <a:pt x="22" y="239"/>
                      <a:pt x="23" y="239"/>
                    </a:cubicBezTo>
                    <a:cubicBezTo>
                      <a:pt x="40" y="239"/>
                      <a:pt x="161" y="87"/>
                      <a:pt x="203" y="26"/>
                    </a:cubicBezTo>
                    <a:cubicBezTo>
                      <a:pt x="210" y="10"/>
                      <a:pt x="195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4"/>
              <p:cNvSpPr/>
              <p:nvPr/>
            </p:nvSpPr>
            <p:spPr>
              <a:xfrm flipH="1">
                <a:off x="7650629" y="4264550"/>
                <a:ext cx="19853" cy="2361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8" extrusionOk="0">
                    <a:moveTo>
                      <a:pt x="126" y="1"/>
                    </a:moveTo>
                    <a:cubicBezTo>
                      <a:pt x="122" y="1"/>
                      <a:pt x="120" y="2"/>
                      <a:pt x="118" y="4"/>
                    </a:cubicBezTo>
                    <a:cubicBezTo>
                      <a:pt x="86" y="46"/>
                      <a:pt x="0" y="174"/>
                      <a:pt x="22" y="185"/>
                    </a:cubicBezTo>
                    <a:cubicBezTo>
                      <a:pt x="23" y="186"/>
                      <a:pt x="25" y="187"/>
                      <a:pt x="27" y="187"/>
                    </a:cubicBezTo>
                    <a:cubicBezTo>
                      <a:pt x="55" y="187"/>
                      <a:pt x="130" y="65"/>
                      <a:pt x="150" y="25"/>
                    </a:cubicBezTo>
                    <a:cubicBezTo>
                      <a:pt x="158" y="16"/>
                      <a:pt x="139" y="1"/>
                      <a:pt x="1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4"/>
              <p:cNvSpPr/>
              <p:nvPr/>
            </p:nvSpPr>
            <p:spPr>
              <a:xfrm flipH="1">
                <a:off x="7737158" y="4308770"/>
                <a:ext cx="29217" cy="20603"/>
              </a:xfrm>
              <a:custGeom>
                <a:avLst/>
                <a:gdLst/>
                <a:ahLst/>
                <a:cxnLst/>
                <a:rect l="l" t="t" r="r" b="b"/>
                <a:pathLst>
                  <a:path w="234" h="164" extrusionOk="0">
                    <a:moveTo>
                      <a:pt x="206" y="1"/>
                    </a:moveTo>
                    <a:cubicBezTo>
                      <a:pt x="204" y="1"/>
                      <a:pt x="203" y="1"/>
                      <a:pt x="203" y="3"/>
                    </a:cubicBezTo>
                    <a:cubicBezTo>
                      <a:pt x="182" y="25"/>
                      <a:pt x="129" y="67"/>
                      <a:pt x="86" y="99"/>
                    </a:cubicBezTo>
                    <a:cubicBezTo>
                      <a:pt x="75" y="110"/>
                      <a:pt x="65" y="110"/>
                      <a:pt x="54" y="121"/>
                    </a:cubicBezTo>
                    <a:cubicBezTo>
                      <a:pt x="43" y="121"/>
                      <a:pt x="33" y="131"/>
                      <a:pt x="22" y="131"/>
                    </a:cubicBezTo>
                    <a:cubicBezTo>
                      <a:pt x="11" y="142"/>
                      <a:pt x="1" y="153"/>
                      <a:pt x="1" y="163"/>
                    </a:cubicBezTo>
                    <a:lnTo>
                      <a:pt x="33" y="163"/>
                    </a:lnTo>
                    <a:cubicBezTo>
                      <a:pt x="43" y="163"/>
                      <a:pt x="54" y="153"/>
                      <a:pt x="65" y="153"/>
                    </a:cubicBezTo>
                    <a:cubicBezTo>
                      <a:pt x="86" y="142"/>
                      <a:pt x="97" y="142"/>
                      <a:pt x="107" y="131"/>
                    </a:cubicBezTo>
                    <a:cubicBezTo>
                      <a:pt x="160" y="99"/>
                      <a:pt x="203" y="46"/>
                      <a:pt x="224" y="25"/>
                    </a:cubicBezTo>
                    <a:cubicBezTo>
                      <a:pt x="233" y="16"/>
                      <a:pt x="214" y="1"/>
                      <a:pt x="2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4"/>
              <p:cNvSpPr/>
              <p:nvPr/>
            </p:nvSpPr>
            <p:spPr>
              <a:xfrm flipH="1">
                <a:off x="7787602" y="4303494"/>
                <a:ext cx="20102" cy="15578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24" extrusionOk="0">
                    <a:moveTo>
                      <a:pt x="134" y="1"/>
                    </a:moveTo>
                    <a:cubicBezTo>
                      <a:pt x="132" y="1"/>
                      <a:pt x="130" y="1"/>
                      <a:pt x="129" y="3"/>
                    </a:cubicBezTo>
                    <a:cubicBezTo>
                      <a:pt x="97" y="24"/>
                      <a:pt x="1" y="99"/>
                      <a:pt x="12" y="120"/>
                    </a:cubicBezTo>
                    <a:cubicBezTo>
                      <a:pt x="14" y="122"/>
                      <a:pt x="17" y="123"/>
                      <a:pt x="21" y="123"/>
                    </a:cubicBezTo>
                    <a:cubicBezTo>
                      <a:pt x="53" y="123"/>
                      <a:pt x="132" y="54"/>
                      <a:pt x="161" y="35"/>
                    </a:cubicBezTo>
                    <a:cubicBezTo>
                      <a:pt x="161" y="26"/>
                      <a:pt x="145" y="1"/>
                      <a:pt x="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4"/>
              <p:cNvSpPr/>
              <p:nvPr/>
            </p:nvSpPr>
            <p:spPr>
              <a:xfrm flipH="1">
                <a:off x="7855401" y="4286409"/>
                <a:ext cx="24098" cy="19221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53" extrusionOk="0">
                    <a:moveTo>
                      <a:pt x="160" y="0"/>
                    </a:moveTo>
                    <a:cubicBezTo>
                      <a:pt x="117" y="43"/>
                      <a:pt x="0" y="128"/>
                      <a:pt x="11" y="149"/>
                    </a:cubicBezTo>
                    <a:cubicBezTo>
                      <a:pt x="13" y="152"/>
                      <a:pt x="16" y="153"/>
                      <a:pt x="19" y="153"/>
                    </a:cubicBezTo>
                    <a:cubicBezTo>
                      <a:pt x="52" y="153"/>
                      <a:pt x="143" y="71"/>
                      <a:pt x="181" y="32"/>
                    </a:cubicBezTo>
                    <a:cubicBezTo>
                      <a:pt x="192" y="21"/>
                      <a:pt x="171" y="0"/>
                      <a:pt x="1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4"/>
              <p:cNvSpPr/>
              <p:nvPr/>
            </p:nvSpPr>
            <p:spPr>
              <a:xfrm flipH="1">
                <a:off x="7830179" y="4309901"/>
                <a:ext cx="18729" cy="15452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23" extrusionOk="0">
                    <a:moveTo>
                      <a:pt x="124" y="1"/>
                    </a:moveTo>
                    <a:cubicBezTo>
                      <a:pt x="120" y="1"/>
                      <a:pt x="118" y="2"/>
                      <a:pt x="118" y="5"/>
                    </a:cubicBezTo>
                    <a:cubicBezTo>
                      <a:pt x="107" y="16"/>
                      <a:pt x="86" y="48"/>
                      <a:pt x="54" y="69"/>
                    </a:cubicBezTo>
                    <a:cubicBezTo>
                      <a:pt x="43" y="80"/>
                      <a:pt x="43" y="80"/>
                      <a:pt x="32" y="90"/>
                    </a:cubicBezTo>
                    <a:cubicBezTo>
                      <a:pt x="32" y="90"/>
                      <a:pt x="22" y="90"/>
                      <a:pt x="22" y="101"/>
                    </a:cubicBezTo>
                    <a:cubicBezTo>
                      <a:pt x="11" y="101"/>
                      <a:pt x="0" y="112"/>
                      <a:pt x="0" y="122"/>
                    </a:cubicBezTo>
                    <a:lnTo>
                      <a:pt x="54" y="122"/>
                    </a:lnTo>
                    <a:cubicBezTo>
                      <a:pt x="64" y="112"/>
                      <a:pt x="64" y="112"/>
                      <a:pt x="75" y="101"/>
                    </a:cubicBezTo>
                    <a:cubicBezTo>
                      <a:pt x="118" y="80"/>
                      <a:pt x="139" y="37"/>
                      <a:pt x="150" y="16"/>
                    </a:cubicBezTo>
                    <a:cubicBezTo>
                      <a:pt x="150" y="8"/>
                      <a:pt x="134" y="1"/>
                      <a:pt x="1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4"/>
              <p:cNvSpPr/>
              <p:nvPr/>
            </p:nvSpPr>
            <p:spPr>
              <a:xfrm flipH="1">
                <a:off x="7799838" y="4332890"/>
                <a:ext cx="22475" cy="1922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3" extrusionOk="0">
                    <a:moveTo>
                      <a:pt x="153" y="0"/>
                    </a:moveTo>
                    <a:cubicBezTo>
                      <a:pt x="151" y="0"/>
                      <a:pt x="150" y="1"/>
                      <a:pt x="150" y="3"/>
                    </a:cubicBezTo>
                    <a:cubicBezTo>
                      <a:pt x="129" y="25"/>
                      <a:pt x="97" y="67"/>
                      <a:pt x="65" y="89"/>
                    </a:cubicBezTo>
                    <a:cubicBezTo>
                      <a:pt x="54" y="110"/>
                      <a:pt x="33" y="121"/>
                      <a:pt x="22" y="131"/>
                    </a:cubicBezTo>
                    <a:cubicBezTo>
                      <a:pt x="11" y="142"/>
                      <a:pt x="1" y="142"/>
                      <a:pt x="11" y="153"/>
                    </a:cubicBezTo>
                    <a:lnTo>
                      <a:pt x="33" y="153"/>
                    </a:lnTo>
                    <a:cubicBezTo>
                      <a:pt x="54" y="142"/>
                      <a:pt x="75" y="131"/>
                      <a:pt x="86" y="121"/>
                    </a:cubicBezTo>
                    <a:cubicBezTo>
                      <a:pt x="129" y="89"/>
                      <a:pt x="161" y="46"/>
                      <a:pt x="171" y="25"/>
                    </a:cubicBezTo>
                    <a:cubicBezTo>
                      <a:pt x="180" y="16"/>
                      <a:pt x="161" y="0"/>
                      <a:pt x="1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4"/>
              <p:cNvSpPr/>
              <p:nvPr/>
            </p:nvSpPr>
            <p:spPr>
              <a:xfrm flipH="1">
                <a:off x="7706317" y="4323342"/>
                <a:ext cx="20102" cy="2211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76" extrusionOk="0">
                    <a:moveTo>
                      <a:pt x="135" y="0"/>
                    </a:moveTo>
                    <a:cubicBezTo>
                      <a:pt x="131" y="0"/>
                      <a:pt x="128" y="2"/>
                      <a:pt x="128" y="5"/>
                    </a:cubicBezTo>
                    <a:cubicBezTo>
                      <a:pt x="118" y="26"/>
                      <a:pt x="96" y="79"/>
                      <a:pt x="54" y="101"/>
                    </a:cubicBezTo>
                    <a:cubicBezTo>
                      <a:pt x="54" y="111"/>
                      <a:pt x="43" y="122"/>
                      <a:pt x="32" y="133"/>
                    </a:cubicBezTo>
                    <a:cubicBezTo>
                      <a:pt x="32" y="133"/>
                      <a:pt x="22" y="143"/>
                      <a:pt x="22" y="143"/>
                    </a:cubicBezTo>
                    <a:cubicBezTo>
                      <a:pt x="0" y="154"/>
                      <a:pt x="0" y="165"/>
                      <a:pt x="0" y="175"/>
                    </a:cubicBezTo>
                    <a:cubicBezTo>
                      <a:pt x="0" y="175"/>
                      <a:pt x="11" y="175"/>
                      <a:pt x="32" y="165"/>
                    </a:cubicBezTo>
                    <a:cubicBezTo>
                      <a:pt x="43" y="165"/>
                      <a:pt x="54" y="165"/>
                      <a:pt x="54" y="154"/>
                    </a:cubicBezTo>
                    <a:cubicBezTo>
                      <a:pt x="64" y="154"/>
                      <a:pt x="75" y="143"/>
                      <a:pt x="86" y="133"/>
                    </a:cubicBezTo>
                    <a:cubicBezTo>
                      <a:pt x="128" y="101"/>
                      <a:pt x="150" y="47"/>
                      <a:pt x="160" y="15"/>
                    </a:cubicBezTo>
                    <a:cubicBezTo>
                      <a:pt x="160" y="8"/>
                      <a:pt x="144" y="0"/>
                      <a:pt x="1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4"/>
              <p:cNvSpPr/>
              <p:nvPr/>
            </p:nvSpPr>
            <p:spPr>
              <a:xfrm flipH="1">
                <a:off x="7760881" y="4356005"/>
                <a:ext cx="29467" cy="18593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48" extrusionOk="0">
                    <a:moveTo>
                      <a:pt x="193" y="1"/>
                    </a:moveTo>
                    <a:cubicBezTo>
                      <a:pt x="171" y="22"/>
                      <a:pt x="129" y="65"/>
                      <a:pt x="75" y="86"/>
                    </a:cubicBezTo>
                    <a:cubicBezTo>
                      <a:pt x="54" y="97"/>
                      <a:pt x="33" y="107"/>
                      <a:pt x="22" y="118"/>
                    </a:cubicBezTo>
                    <a:cubicBezTo>
                      <a:pt x="11" y="129"/>
                      <a:pt x="1" y="139"/>
                      <a:pt x="1" y="139"/>
                    </a:cubicBezTo>
                    <a:cubicBezTo>
                      <a:pt x="1" y="145"/>
                      <a:pt x="3" y="147"/>
                      <a:pt x="9" y="147"/>
                    </a:cubicBezTo>
                    <a:cubicBezTo>
                      <a:pt x="14" y="147"/>
                      <a:pt x="22" y="145"/>
                      <a:pt x="33" y="139"/>
                    </a:cubicBezTo>
                    <a:cubicBezTo>
                      <a:pt x="54" y="139"/>
                      <a:pt x="75" y="129"/>
                      <a:pt x="97" y="118"/>
                    </a:cubicBezTo>
                    <a:cubicBezTo>
                      <a:pt x="150" y="97"/>
                      <a:pt x="203" y="54"/>
                      <a:pt x="225" y="33"/>
                    </a:cubicBezTo>
                    <a:cubicBezTo>
                      <a:pt x="235" y="22"/>
                      <a:pt x="203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4"/>
              <p:cNvSpPr/>
              <p:nvPr/>
            </p:nvSpPr>
            <p:spPr>
              <a:xfrm flipH="1">
                <a:off x="7844788" y="4346709"/>
                <a:ext cx="42702" cy="1482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18" extrusionOk="0">
                    <a:moveTo>
                      <a:pt x="309" y="0"/>
                    </a:moveTo>
                    <a:cubicBezTo>
                      <a:pt x="267" y="21"/>
                      <a:pt x="192" y="53"/>
                      <a:pt x="128" y="75"/>
                    </a:cubicBezTo>
                    <a:cubicBezTo>
                      <a:pt x="107" y="75"/>
                      <a:pt x="96" y="75"/>
                      <a:pt x="75" y="85"/>
                    </a:cubicBezTo>
                    <a:cubicBezTo>
                      <a:pt x="64" y="85"/>
                      <a:pt x="43" y="85"/>
                      <a:pt x="32" y="96"/>
                    </a:cubicBezTo>
                    <a:cubicBezTo>
                      <a:pt x="11" y="96"/>
                      <a:pt x="0" y="107"/>
                      <a:pt x="0" y="107"/>
                    </a:cubicBezTo>
                    <a:cubicBezTo>
                      <a:pt x="0" y="117"/>
                      <a:pt x="11" y="117"/>
                      <a:pt x="43" y="117"/>
                    </a:cubicBezTo>
                    <a:lnTo>
                      <a:pt x="86" y="117"/>
                    </a:lnTo>
                    <a:cubicBezTo>
                      <a:pt x="96" y="117"/>
                      <a:pt x="118" y="117"/>
                      <a:pt x="139" y="107"/>
                    </a:cubicBezTo>
                    <a:cubicBezTo>
                      <a:pt x="213" y="96"/>
                      <a:pt x="288" y="53"/>
                      <a:pt x="331" y="32"/>
                    </a:cubicBezTo>
                    <a:cubicBezTo>
                      <a:pt x="341" y="32"/>
                      <a:pt x="320" y="0"/>
                      <a:pt x="3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4"/>
              <p:cNvSpPr/>
              <p:nvPr/>
            </p:nvSpPr>
            <p:spPr>
              <a:xfrm flipH="1">
                <a:off x="7872757" y="4317187"/>
                <a:ext cx="22725" cy="15452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23" extrusionOk="0">
                    <a:moveTo>
                      <a:pt x="139" y="0"/>
                    </a:moveTo>
                    <a:cubicBezTo>
                      <a:pt x="128" y="22"/>
                      <a:pt x="96" y="54"/>
                      <a:pt x="64" y="75"/>
                    </a:cubicBezTo>
                    <a:cubicBezTo>
                      <a:pt x="54" y="75"/>
                      <a:pt x="54" y="86"/>
                      <a:pt x="43" y="86"/>
                    </a:cubicBezTo>
                    <a:cubicBezTo>
                      <a:pt x="32" y="86"/>
                      <a:pt x="32" y="96"/>
                      <a:pt x="22" y="96"/>
                    </a:cubicBezTo>
                    <a:cubicBezTo>
                      <a:pt x="11" y="107"/>
                      <a:pt x="0" y="107"/>
                      <a:pt x="0" y="118"/>
                    </a:cubicBezTo>
                    <a:cubicBezTo>
                      <a:pt x="7" y="118"/>
                      <a:pt x="10" y="122"/>
                      <a:pt x="17" y="122"/>
                    </a:cubicBezTo>
                    <a:cubicBezTo>
                      <a:pt x="20" y="122"/>
                      <a:pt x="25" y="121"/>
                      <a:pt x="32" y="118"/>
                    </a:cubicBezTo>
                    <a:lnTo>
                      <a:pt x="54" y="118"/>
                    </a:lnTo>
                    <a:cubicBezTo>
                      <a:pt x="64" y="118"/>
                      <a:pt x="75" y="107"/>
                      <a:pt x="86" y="107"/>
                    </a:cubicBezTo>
                    <a:cubicBezTo>
                      <a:pt x="128" y="86"/>
                      <a:pt x="160" y="43"/>
                      <a:pt x="171" y="22"/>
                    </a:cubicBezTo>
                    <a:cubicBezTo>
                      <a:pt x="182" y="11"/>
                      <a:pt x="150" y="0"/>
                      <a:pt x="1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4"/>
              <p:cNvSpPr/>
              <p:nvPr/>
            </p:nvSpPr>
            <p:spPr>
              <a:xfrm flipH="1">
                <a:off x="7823437" y="4372085"/>
                <a:ext cx="34836" cy="14070"/>
              </a:xfrm>
              <a:custGeom>
                <a:avLst/>
                <a:gdLst/>
                <a:ahLst/>
                <a:cxnLst/>
                <a:rect l="l" t="t" r="r" b="b"/>
                <a:pathLst>
                  <a:path w="279" h="112" extrusionOk="0">
                    <a:moveTo>
                      <a:pt x="246" y="1"/>
                    </a:moveTo>
                    <a:cubicBezTo>
                      <a:pt x="182" y="33"/>
                      <a:pt x="1" y="86"/>
                      <a:pt x="1" y="107"/>
                    </a:cubicBezTo>
                    <a:cubicBezTo>
                      <a:pt x="2" y="110"/>
                      <a:pt x="7" y="112"/>
                      <a:pt x="14" y="112"/>
                    </a:cubicBezTo>
                    <a:cubicBezTo>
                      <a:pt x="60" y="112"/>
                      <a:pt x="202" y="62"/>
                      <a:pt x="257" y="43"/>
                    </a:cubicBezTo>
                    <a:cubicBezTo>
                      <a:pt x="278" y="33"/>
                      <a:pt x="257" y="1"/>
                      <a:pt x="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4"/>
              <p:cNvSpPr/>
              <p:nvPr/>
            </p:nvSpPr>
            <p:spPr>
              <a:xfrm flipH="1">
                <a:off x="7919580" y="4320955"/>
                <a:ext cx="26470" cy="13819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10" extrusionOk="0">
                    <a:moveTo>
                      <a:pt x="186" y="0"/>
                    </a:moveTo>
                    <a:cubicBezTo>
                      <a:pt x="185" y="0"/>
                      <a:pt x="183" y="1"/>
                      <a:pt x="181" y="2"/>
                    </a:cubicBezTo>
                    <a:cubicBezTo>
                      <a:pt x="160" y="13"/>
                      <a:pt x="117" y="45"/>
                      <a:pt x="75" y="56"/>
                    </a:cubicBezTo>
                    <a:cubicBezTo>
                      <a:pt x="64" y="66"/>
                      <a:pt x="53" y="66"/>
                      <a:pt x="43" y="66"/>
                    </a:cubicBezTo>
                    <a:cubicBezTo>
                      <a:pt x="32" y="77"/>
                      <a:pt x="32" y="77"/>
                      <a:pt x="21" y="77"/>
                    </a:cubicBezTo>
                    <a:cubicBezTo>
                      <a:pt x="11" y="88"/>
                      <a:pt x="0" y="88"/>
                      <a:pt x="0" y="98"/>
                    </a:cubicBezTo>
                    <a:cubicBezTo>
                      <a:pt x="0" y="98"/>
                      <a:pt x="11" y="109"/>
                      <a:pt x="21" y="109"/>
                    </a:cubicBezTo>
                    <a:lnTo>
                      <a:pt x="53" y="109"/>
                    </a:lnTo>
                    <a:cubicBezTo>
                      <a:pt x="64" y="98"/>
                      <a:pt x="75" y="98"/>
                      <a:pt x="85" y="98"/>
                    </a:cubicBezTo>
                    <a:cubicBezTo>
                      <a:pt x="139" y="88"/>
                      <a:pt x="181" y="45"/>
                      <a:pt x="203" y="34"/>
                    </a:cubicBezTo>
                    <a:cubicBezTo>
                      <a:pt x="212" y="25"/>
                      <a:pt x="197" y="0"/>
                      <a:pt x="1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4"/>
              <p:cNvSpPr/>
              <p:nvPr/>
            </p:nvSpPr>
            <p:spPr>
              <a:xfrm flipH="1">
                <a:off x="7902099" y="4345327"/>
                <a:ext cx="22725" cy="11432"/>
              </a:xfrm>
              <a:custGeom>
                <a:avLst/>
                <a:gdLst/>
                <a:ahLst/>
                <a:cxnLst/>
                <a:rect l="l" t="t" r="r" b="b"/>
                <a:pathLst>
                  <a:path w="182" h="91" extrusionOk="0">
                    <a:moveTo>
                      <a:pt x="161" y="0"/>
                    </a:moveTo>
                    <a:cubicBezTo>
                      <a:pt x="118" y="22"/>
                      <a:pt x="1" y="64"/>
                      <a:pt x="11" y="86"/>
                    </a:cubicBezTo>
                    <a:cubicBezTo>
                      <a:pt x="13" y="89"/>
                      <a:pt x="18" y="91"/>
                      <a:pt x="24" y="91"/>
                    </a:cubicBezTo>
                    <a:cubicBezTo>
                      <a:pt x="58" y="91"/>
                      <a:pt x="144" y="50"/>
                      <a:pt x="171" y="32"/>
                    </a:cubicBezTo>
                    <a:cubicBezTo>
                      <a:pt x="182" y="32"/>
                      <a:pt x="161" y="0"/>
                      <a:pt x="1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4"/>
              <p:cNvSpPr/>
              <p:nvPr/>
            </p:nvSpPr>
            <p:spPr>
              <a:xfrm flipH="1">
                <a:off x="7880748" y="4374723"/>
                <a:ext cx="32089" cy="1356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8" extrusionOk="0">
                    <a:moveTo>
                      <a:pt x="225" y="1"/>
                    </a:moveTo>
                    <a:cubicBezTo>
                      <a:pt x="193" y="22"/>
                      <a:pt x="139" y="44"/>
                      <a:pt x="97" y="65"/>
                    </a:cubicBezTo>
                    <a:cubicBezTo>
                      <a:pt x="65" y="76"/>
                      <a:pt x="43" y="76"/>
                      <a:pt x="33" y="86"/>
                    </a:cubicBezTo>
                    <a:cubicBezTo>
                      <a:pt x="11" y="86"/>
                      <a:pt x="1" y="97"/>
                      <a:pt x="1" y="97"/>
                    </a:cubicBezTo>
                    <a:cubicBezTo>
                      <a:pt x="1" y="108"/>
                      <a:pt x="11" y="108"/>
                      <a:pt x="33" y="108"/>
                    </a:cubicBezTo>
                    <a:cubicBezTo>
                      <a:pt x="54" y="108"/>
                      <a:pt x="75" y="108"/>
                      <a:pt x="107" y="97"/>
                    </a:cubicBezTo>
                    <a:cubicBezTo>
                      <a:pt x="161" y="86"/>
                      <a:pt x="214" y="54"/>
                      <a:pt x="246" y="33"/>
                    </a:cubicBezTo>
                    <a:cubicBezTo>
                      <a:pt x="257" y="22"/>
                      <a:pt x="235" y="1"/>
                      <a:pt x="2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4"/>
              <p:cNvSpPr/>
              <p:nvPr/>
            </p:nvSpPr>
            <p:spPr>
              <a:xfrm flipH="1">
                <a:off x="7936686" y="4377487"/>
                <a:ext cx="26720" cy="716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57" extrusionOk="0">
                    <a:moveTo>
                      <a:pt x="203" y="0"/>
                    </a:moveTo>
                    <a:cubicBezTo>
                      <a:pt x="150" y="0"/>
                      <a:pt x="0" y="22"/>
                      <a:pt x="0" y="43"/>
                    </a:cubicBezTo>
                    <a:cubicBezTo>
                      <a:pt x="4" y="53"/>
                      <a:pt x="20" y="57"/>
                      <a:pt x="42" y="57"/>
                    </a:cubicBezTo>
                    <a:cubicBezTo>
                      <a:pt x="90" y="57"/>
                      <a:pt x="167" y="40"/>
                      <a:pt x="203" y="32"/>
                    </a:cubicBezTo>
                    <a:cubicBezTo>
                      <a:pt x="214" y="32"/>
                      <a:pt x="214" y="0"/>
                      <a:pt x="2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4"/>
              <p:cNvSpPr/>
              <p:nvPr/>
            </p:nvSpPr>
            <p:spPr>
              <a:xfrm flipH="1">
                <a:off x="7953916" y="4343945"/>
                <a:ext cx="33462" cy="12688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01" extrusionOk="0">
                    <a:moveTo>
                      <a:pt x="246" y="1"/>
                    </a:moveTo>
                    <a:cubicBezTo>
                      <a:pt x="182" y="22"/>
                      <a:pt x="0" y="65"/>
                      <a:pt x="11" y="97"/>
                    </a:cubicBezTo>
                    <a:cubicBezTo>
                      <a:pt x="11" y="100"/>
                      <a:pt x="15" y="101"/>
                      <a:pt x="21" y="101"/>
                    </a:cubicBezTo>
                    <a:cubicBezTo>
                      <a:pt x="59" y="101"/>
                      <a:pt x="201" y="51"/>
                      <a:pt x="256" y="33"/>
                    </a:cubicBezTo>
                    <a:cubicBezTo>
                      <a:pt x="267" y="33"/>
                      <a:pt x="256" y="1"/>
                      <a:pt x="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4"/>
              <p:cNvSpPr/>
              <p:nvPr/>
            </p:nvSpPr>
            <p:spPr>
              <a:xfrm flipH="1">
                <a:off x="7918081" y="4398843"/>
                <a:ext cx="25347" cy="6281"/>
              </a:xfrm>
              <a:custGeom>
                <a:avLst/>
                <a:gdLst/>
                <a:ahLst/>
                <a:cxnLst/>
                <a:rect l="l" t="t" r="r" b="b"/>
                <a:pathLst>
                  <a:path w="203" h="50" extrusionOk="0">
                    <a:moveTo>
                      <a:pt x="192" y="1"/>
                    </a:moveTo>
                    <a:cubicBezTo>
                      <a:pt x="139" y="1"/>
                      <a:pt x="0" y="12"/>
                      <a:pt x="0" y="33"/>
                    </a:cubicBezTo>
                    <a:cubicBezTo>
                      <a:pt x="5" y="45"/>
                      <a:pt x="28" y="50"/>
                      <a:pt x="58" y="50"/>
                    </a:cubicBezTo>
                    <a:cubicBezTo>
                      <a:pt x="105" y="50"/>
                      <a:pt x="166" y="39"/>
                      <a:pt x="192" y="33"/>
                    </a:cubicBezTo>
                    <a:cubicBezTo>
                      <a:pt x="203" y="33"/>
                      <a:pt x="203" y="1"/>
                      <a:pt x="1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4"/>
              <p:cNvSpPr/>
              <p:nvPr/>
            </p:nvSpPr>
            <p:spPr>
              <a:xfrm flipH="1">
                <a:off x="7852779" y="4396205"/>
                <a:ext cx="22725" cy="5779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6" extrusionOk="0">
                    <a:moveTo>
                      <a:pt x="171" y="1"/>
                    </a:moveTo>
                    <a:cubicBezTo>
                      <a:pt x="128" y="1"/>
                      <a:pt x="0" y="1"/>
                      <a:pt x="0" y="33"/>
                    </a:cubicBezTo>
                    <a:cubicBezTo>
                      <a:pt x="0" y="43"/>
                      <a:pt x="32" y="46"/>
                      <a:pt x="69" y="46"/>
                    </a:cubicBezTo>
                    <a:cubicBezTo>
                      <a:pt x="107" y="46"/>
                      <a:pt x="149" y="43"/>
                      <a:pt x="171" y="43"/>
                    </a:cubicBezTo>
                    <a:cubicBezTo>
                      <a:pt x="181" y="43"/>
                      <a:pt x="181" y="1"/>
                      <a:pt x="1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4"/>
              <p:cNvSpPr/>
              <p:nvPr/>
            </p:nvSpPr>
            <p:spPr>
              <a:xfrm flipH="1">
                <a:off x="7983259" y="4389547"/>
                <a:ext cx="28093" cy="6281"/>
              </a:xfrm>
              <a:custGeom>
                <a:avLst/>
                <a:gdLst/>
                <a:ahLst/>
                <a:cxnLst/>
                <a:rect l="l" t="t" r="r" b="b"/>
                <a:pathLst>
                  <a:path w="225" h="50" extrusionOk="0">
                    <a:moveTo>
                      <a:pt x="203" y="0"/>
                    </a:moveTo>
                    <a:cubicBezTo>
                      <a:pt x="150" y="11"/>
                      <a:pt x="1" y="11"/>
                      <a:pt x="1" y="32"/>
                    </a:cubicBezTo>
                    <a:cubicBezTo>
                      <a:pt x="5" y="46"/>
                      <a:pt x="35" y="50"/>
                      <a:pt x="72" y="50"/>
                    </a:cubicBezTo>
                    <a:cubicBezTo>
                      <a:pt x="122" y="50"/>
                      <a:pt x="183" y="43"/>
                      <a:pt x="214" y="43"/>
                    </a:cubicBezTo>
                    <a:cubicBezTo>
                      <a:pt x="224" y="43"/>
                      <a:pt x="214" y="0"/>
                      <a:pt x="2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4"/>
              <p:cNvSpPr/>
              <p:nvPr/>
            </p:nvSpPr>
            <p:spPr>
              <a:xfrm flipH="1">
                <a:off x="7993872" y="4368065"/>
                <a:ext cx="20102" cy="6658"/>
              </a:xfrm>
              <a:custGeom>
                <a:avLst/>
                <a:gdLst/>
                <a:ahLst/>
                <a:cxnLst/>
                <a:rect l="l" t="t" r="r" b="b"/>
                <a:pathLst>
                  <a:path w="161" h="53" extrusionOk="0">
                    <a:moveTo>
                      <a:pt x="139" y="1"/>
                    </a:moveTo>
                    <a:cubicBezTo>
                      <a:pt x="107" y="1"/>
                      <a:pt x="0" y="22"/>
                      <a:pt x="0" y="43"/>
                    </a:cubicBezTo>
                    <a:cubicBezTo>
                      <a:pt x="4" y="50"/>
                      <a:pt x="16" y="52"/>
                      <a:pt x="33" y="52"/>
                    </a:cubicBezTo>
                    <a:cubicBezTo>
                      <a:pt x="70" y="52"/>
                      <a:pt x="127" y="40"/>
                      <a:pt x="150" y="33"/>
                    </a:cubicBezTo>
                    <a:cubicBezTo>
                      <a:pt x="160" y="33"/>
                      <a:pt x="150" y="1"/>
                      <a:pt x="1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4"/>
              <p:cNvSpPr/>
              <p:nvPr/>
            </p:nvSpPr>
            <p:spPr>
              <a:xfrm flipH="1">
                <a:off x="8040570" y="4380125"/>
                <a:ext cx="29342" cy="6407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1" extrusionOk="0">
                    <a:moveTo>
                      <a:pt x="214" y="1"/>
                    </a:moveTo>
                    <a:cubicBezTo>
                      <a:pt x="160" y="11"/>
                      <a:pt x="0" y="11"/>
                      <a:pt x="0" y="33"/>
                    </a:cubicBezTo>
                    <a:cubicBezTo>
                      <a:pt x="0" y="46"/>
                      <a:pt x="30" y="50"/>
                      <a:pt x="68" y="50"/>
                    </a:cubicBezTo>
                    <a:cubicBezTo>
                      <a:pt x="120" y="50"/>
                      <a:pt x="188" y="43"/>
                      <a:pt x="224" y="43"/>
                    </a:cubicBezTo>
                    <a:cubicBezTo>
                      <a:pt x="235" y="43"/>
                      <a:pt x="224" y="1"/>
                      <a:pt x="2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4"/>
              <p:cNvSpPr/>
              <p:nvPr/>
            </p:nvSpPr>
            <p:spPr>
              <a:xfrm flipH="1">
                <a:off x="8027210" y="4354623"/>
                <a:ext cx="33338" cy="12814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02" extrusionOk="0">
                    <a:moveTo>
                      <a:pt x="245" y="1"/>
                    </a:moveTo>
                    <a:cubicBezTo>
                      <a:pt x="181" y="22"/>
                      <a:pt x="0" y="65"/>
                      <a:pt x="11" y="97"/>
                    </a:cubicBezTo>
                    <a:cubicBezTo>
                      <a:pt x="12" y="100"/>
                      <a:pt x="18" y="102"/>
                      <a:pt x="27" y="102"/>
                    </a:cubicBezTo>
                    <a:cubicBezTo>
                      <a:pt x="74" y="102"/>
                      <a:pt x="202" y="62"/>
                      <a:pt x="256" y="44"/>
                    </a:cubicBezTo>
                    <a:cubicBezTo>
                      <a:pt x="267" y="33"/>
                      <a:pt x="256" y="1"/>
                      <a:pt x="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9" name="Google Shape;429;p34"/>
          <p:cNvGrpSpPr/>
          <p:nvPr/>
        </p:nvGrpSpPr>
        <p:grpSpPr>
          <a:xfrm>
            <a:off x="6447562" y="1401752"/>
            <a:ext cx="2551463" cy="3196319"/>
            <a:chOff x="6447562" y="1447587"/>
            <a:chExt cx="2551463" cy="3196319"/>
          </a:xfrm>
        </p:grpSpPr>
        <p:sp>
          <p:nvSpPr>
            <p:cNvPr id="430" name="Google Shape;430;p34"/>
            <p:cNvSpPr/>
            <p:nvPr/>
          </p:nvSpPr>
          <p:spPr>
            <a:xfrm>
              <a:off x="6681822" y="4369706"/>
              <a:ext cx="1645800" cy="27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34"/>
            <p:cNvGrpSpPr/>
            <p:nvPr/>
          </p:nvGrpSpPr>
          <p:grpSpPr>
            <a:xfrm flipH="1">
              <a:off x="6447562" y="1447587"/>
              <a:ext cx="2551463" cy="3132144"/>
              <a:chOff x="4677280" y="1459179"/>
              <a:chExt cx="2483901" cy="3053070"/>
            </a:xfrm>
          </p:grpSpPr>
          <p:sp>
            <p:nvSpPr>
              <p:cNvPr id="432" name="Google Shape;432;p34"/>
              <p:cNvSpPr/>
              <p:nvPr/>
            </p:nvSpPr>
            <p:spPr>
              <a:xfrm>
                <a:off x="4677280" y="3504745"/>
                <a:ext cx="1150009" cy="582131"/>
              </a:xfrm>
              <a:custGeom>
                <a:avLst/>
                <a:gdLst/>
                <a:ahLst/>
                <a:cxnLst/>
                <a:rect l="l" t="t" r="r" b="b"/>
                <a:pathLst>
                  <a:path w="78432" h="39702" extrusionOk="0">
                    <a:moveTo>
                      <a:pt x="69321" y="1"/>
                    </a:moveTo>
                    <a:cubicBezTo>
                      <a:pt x="69116" y="1"/>
                      <a:pt x="68903" y="33"/>
                      <a:pt x="68682" y="103"/>
                    </a:cubicBezTo>
                    <a:cubicBezTo>
                      <a:pt x="66765" y="705"/>
                      <a:pt x="64848" y="1308"/>
                      <a:pt x="62986" y="1910"/>
                    </a:cubicBezTo>
                    <a:cubicBezTo>
                      <a:pt x="55045" y="4539"/>
                      <a:pt x="47158" y="7332"/>
                      <a:pt x="39380" y="10399"/>
                    </a:cubicBezTo>
                    <a:cubicBezTo>
                      <a:pt x="32698" y="12974"/>
                      <a:pt x="25743" y="15603"/>
                      <a:pt x="19663" y="19491"/>
                    </a:cubicBezTo>
                    <a:cubicBezTo>
                      <a:pt x="18677" y="20149"/>
                      <a:pt x="16432" y="21408"/>
                      <a:pt x="16432" y="22887"/>
                    </a:cubicBezTo>
                    <a:cubicBezTo>
                      <a:pt x="16486" y="23763"/>
                      <a:pt x="17527" y="24037"/>
                      <a:pt x="18458" y="24092"/>
                    </a:cubicBezTo>
                    <a:cubicBezTo>
                      <a:pt x="16760" y="24804"/>
                      <a:pt x="15062" y="25571"/>
                      <a:pt x="13419" y="26447"/>
                    </a:cubicBezTo>
                    <a:cubicBezTo>
                      <a:pt x="12269" y="26995"/>
                      <a:pt x="9093" y="28364"/>
                      <a:pt x="9038" y="30007"/>
                    </a:cubicBezTo>
                    <a:cubicBezTo>
                      <a:pt x="9038" y="30829"/>
                      <a:pt x="9859" y="31212"/>
                      <a:pt x="11119" y="31322"/>
                    </a:cubicBezTo>
                    <a:cubicBezTo>
                      <a:pt x="8326" y="32636"/>
                      <a:pt x="5587" y="34115"/>
                      <a:pt x="3013" y="35813"/>
                    </a:cubicBezTo>
                    <a:cubicBezTo>
                      <a:pt x="2082" y="36415"/>
                      <a:pt x="384" y="37401"/>
                      <a:pt x="165" y="38606"/>
                    </a:cubicBezTo>
                    <a:cubicBezTo>
                      <a:pt x="1" y="39701"/>
                      <a:pt x="1644" y="39701"/>
                      <a:pt x="2301" y="39701"/>
                    </a:cubicBezTo>
                    <a:cubicBezTo>
                      <a:pt x="4437" y="39647"/>
                      <a:pt x="6628" y="39099"/>
                      <a:pt x="8709" y="38606"/>
                    </a:cubicBezTo>
                    <a:cubicBezTo>
                      <a:pt x="10900" y="38058"/>
                      <a:pt x="13091" y="37401"/>
                      <a:pt x="15282" y="36744"/>
                    </a:cubicBezTo>
                    <a:lnTo>
                      <a:pt x="15282" y="36744"/>
                    </a:lnTo>
                    <a:cubicBezTo>
                      <a:pt x="15117" y="36908"/>
                      <a:pt x="14953" y="37072"/>
                      <a:pt x="14843" y="37237"/>
                    </a:cubicBezTo>
                    <a:cubicBezTo>
                      <a:pt x="13803" y="38825"/>
                      <a:pt x="16322" y="39154"/>
                      <a:pt x="17308" y="39209"/>
                    </a:cubicBezTo>
                    <a:cubicBezTo>
                      <a:pt x="17694" y="39230"/>
                      <a:pt x="18082" y="39241"/>
                      <a:pt x="18470" y="39241"/>
                    </a:cubicBezTo>
                    <a:cubicBezTo>
                      <a:pt x="20996" y="39241"/>
                      <a:pt x="23548" y="38807"/>
                      <a:pt x="26016" y="38332"/>
                    </a:cubicBezTo>
                    <a:cubicBezTo>
                      <a:pt x="28481" y="37784"/>
                      <a:pt x="30946" y="37182"/>
                      <a:pt x="33356" y="36470"/>
                    </a:cubicBezTo>
                    <a:lnTo>
                      <a:pt x="33356" y="36470"/>
                    </a:lnTo>
                    <a:cubicBezTo>
                      <a:pt x="33301" y="36689"/>
                      <a:pt x="33246" y="36908"/>
                      <a:pt x="33301" y="37127"/>
                    </a:cubicBezTo>
                    <a:cubicBezTo>
                      <a:pt x="33411" y="38009"/>
                      <a:pt x="34253" y="38347"/>
                      <a:pt x="35476" y="38347"/>
                    </a:cubicBezTo>
                    <a:cubicBezTo>
                      <a:pt x="39116" y="38347"/>
                      <a:pt x="46133" y="35360"/>
                      <a:pt x="47322" y="34827"/>
                    </a:cubicBezTo>
                    <a:cubicBezTo>
                      <a:pt x="52306" y="32636"/>
                      <a:pt x="57126" y="30117"/>
                      <a:pt x="61836" y="27323"/>
                    </a:cubicBezTo>
                    <a:cubicBezTo>
                      <a:pt x="64739" y="25571"/>
                      <a:pt x="67696" y="23873"/>
                      <a:pt x="70435" y="21956"/>
                    </a:cubicBezTo>
                    <a:cubicBezTo>
                      <a:pt x="71804" y="20970"/>
                      <a:pt x="73173" y="20039"/>
                      <a:pt x="74543" y="19108"/>
                    </a:cubicBezTo>
                    <a:cubicBezTo>
                      <a:pt x="75474" y="18505"/>
                      <a:pt x="76843" y="17848"/>
                      <a:pt x="77555" y="17027"/>
                    </a:cubicBezTo>
                    <a:cubicBezTo>
                      <a:pt x="78431" y="15931"/>
                      <a:pt x="77226" y="13850"/>
                      <a:pt x="76624" y="12919"/>
                    </a:cubicBezTo>
                    <a:cubicBezTo>
                      <a:pt x="76085" y="12066"/>
                      <a:pt x="74958" y="10735"/>
                      <a:pt x="73784" y="10735"/>
                    </a:cubicBezTo>
                    <a:cubicBezTo>
                      <a:pt x="73526" y="10735"/>
                      <a:pt x="73266" y="10799"/>
                      <a:pt x="73009" y="10947"/>
                    </a:cubicBezTo>
                    <a:cubicBezTo>
                      <a:pt x="73638" y="10579"/>
                      <a:pt x="73855" y="10450"/>
                      <a:pt x="73853" y="10450"/>
                    </a:cubicBezTo>
                    <a:lnTo>
                      <a:pt x="73853" y="10450"/>
                    </a:lnTo>
                    <a:cubicBezTo>
                      <a:pt x="73851" y="10450"/>
                      <a:pt x="73340" y="10749"/>
                      <a:pt x="73009" y="10947"/>
                    </a:cubicBezTo>
                    <a:cubicBezTo>
                      <a:pt x="72571" y="9797"/>
                      <a:pt x="71749" y="8866"/>
                      <a:pt x="70654" y="8647"/>
                    </a:cubicBezTo>
                    <a:cubicBezTo>
                      <a:pt x="70928" y="8263"/>
                      <a:pt x="71092" y="7825"/>
                      <a:pt x="71147" y="7332"/>
                    </a:cubicBezTo>
                    <a:cubicBezTo>
                      <a:pt x="71421" y="7168"/>
                      <a:pt x="71695" y="7059"/>
                      <a:pt x="71859" y="6785"/>
                    </a:cubicBezTo>
                    <a:cubicBezTo>
                      <a:pt x="73126" y="5011"/>
                      <a:pt x="71860" y="1"/>
                      <a:pt x="693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4"/>
              <p:cNvSpPr/>
              <p:nvPr/>
            </p:nvSpPr>
            <p:spPr>
              <a:xfrm>
                <a:off x="4927833" y="3189897"/>
                <a:ext cx="1072107" cy="791819"/>
              </a:xfrm>
              <a:custGeom>
                <a:avLst/>
                <a:gdLst/>
                <a:ahLst/>
                <a:cxnLst/>
                <a:rect l="l" t="t" r="r" b="b"/>
                <a:pathLst>
                  <a:path w="73119" h="54003" extrusionOk="0">
                    <a:moveTo>
                      <a:pt x="59783" y="1"/>
                    </a:moveTo>
                    <a:cubicBezTo>
                      <a:pt x="59609" y="1"/>
                      <a:pt x="59435" y="34"/>
                      <a:pt x="59262" y="106"/>
                    </a:cubicBezTo>
                    <a:cubicBezTo>
                      <a:pt x="57509" y="818"/>
                      <a:pt x="55757" y="1530"/>
                      <a:pt x="54004" y="2297"/>
                    </a:cubicBezTo>
                    <a:cubicBezTo>
                      <a:pt x="46665" y="5473"/>
                      <a:pt x="39490" y="8924"/>
                      <a:pt x="32425" y="12758"/>
                    </a:cubicBezTo>
                    <a:cubicBezTo>
                      <a:pt x="26400" y="16044"/>
                      <a:pt x="19992" y="19330"/>
                      <a:pt x="14898" y="24588"/>
                    </a:cubicBezTo>
                    <a:cubicBezTo>
                      <a:pt x="14077" y="25464"/>
                      <a:pt x="12160" y="27107"/>
                      <a:pt x="12543" y="29298"/>
                    </a:cubicBezTo>
                    <a:cubicBezTo>
                      <a:pt x="12762" y="30668"/>
                      <a:pt x="13858" y="31106"/>
                      <a:pt x="14844" y="31270"/>
                    </a:cubicBezTo>
                    <a:cubicBezTo>
                      <a:pt x="13310" y="32201"/>
                      <a:pt x="11831" y="33187"/>
                      <a:pt x="10352" y="34282"/>
                    </a:cubicBezTo>
                    <a:cubicBezTo>
                      <a:pt x="9367" y="35104"/>
                      <a:pt x="6464" y="36747"/>
                      <a:pt x="6902" y="39266"/>
                    </a:cubicBezTo>
                    <a:cubicBezTo>
                      <a:pt x="7066" y="40471"/>
                      <a:pt x="7997" y="41074"/>
                      <a:pt x="9257" y="41348"/>
                    </a:cubicBezTo>
                    <a:cubicBezTo>
                      <a:pt x="6792" y="43100"/>
                      <a:pt x="4383" y="45017"/>
                      <a:pt x="2246" y="47318"/>
                    </a:cubicBezTo>
                    <a:cubicBezTo>
                      <a:pt x="1480" y="48139"/>
                      <a:pt x="1" y="49454"/>
                      <a:pt x="110" y="51261"/>
                    </a:cubicBezTo>
                    <a:cubicBezTo>
                      <a:pt x="220" y="52849"/>
                      <a:pt x="1863" y="53014"/>
                      <a:pt x="2575" y="53068"/>
                    </a:cubicBezTo>
                    <a:cubicBezTo>
                      <a:pt x="2746" y="53077"/>
                      <a:pt x="2917" y="53081"/>
                      <a:pt x="3087" y="53081"/>
                    </a:cubicBezTo>
                    <a:cubicBezTo>
                      <a:pt x="5035" y="53081"/>
                      <a:pt x="6891" y="52527"/>
                      <a:pt x="8655" y="51973"/>
                    </a:cubicBezTo>
                    <a:cubicBezTo>
                      <a:pt x="10736" y="51371"/>
                      <a:pt x="12762" y="50604"/>
                      <a:pt x="14789" y="49782"/>
                    </a:cubicBezTo>
                    <a:lnTo>
                      <a:pt x="14789" y="49782"/>
                    </a:lnTo>
                    <a:cubicBezTo>
                      <a:pt x="14679" y="50001"/>
                      <a:pt x="14570" y="50220"/>
                      <a:pt x="14515" y="50494"/>
                    </a:cubicBezTo>
                    <a:cubicBezTo>
                      <a:pt x="13858" y="52740"/>
                      <a:pt x="16487" y="53507"/>
                      <a:pt x="17527" y="53671"/>
                    </a:cubicBezTo>
                    <a:cubicBezTo>
                      <a:pt x="18411" y="53818"/>
                      <a:pt x="19280" y="53882"/>
                      <a:pt x="20138" y="53882"/>
                    </a:cubicBezTo>
                    <a:cubicBezTo>
                      <a:pt x="22150" y="53882"/>
                      <a:pt x="24097" y="53529"/>
                      <a:pt x="26017" y="53068"/>
                    </a:cubicBezTo>
                    <a:cubicBezTo>
                      <a:pt x="28372" y="52576"/>
                      <a:pt x="30672" y="51864"/>
                      <a:pt x="32972" y="51042"/>
                    </a:cubicBezTo>
                    <a:cubicBezTo>
                      <a:pt x="32972" y="51371"/>
                      <a:pt x="32972" y="51644"/>
                      <a:pt x="33027" y="51973"/>
                    </a:cubicBezTo>
                    <a:cubicBezTo>
                      <a:pt x="33414" y="53456"/>
                      <a:pt x="34545" y="54003"/>
                      <a:pt x="36003" y="54003"/>
                    </a:cubicBezTo>
                    <a:cubicBezTo>
                      <a:pt x="39712" y="54003"/>
                      <a:pt x="45533" y="50466"/>
                      <a:pt x="46555" y="49837"/>
                    </a:cubicBezTo>
                    <a:cubicBezTo>
                      <a:pt x="51047" y="46989"/>
                      <a:pt x="55264" y="43703"/>
                      <a:pt x="59262" y="39978"/>
                    </a:cubicBezTo>
                    <a:cubicBezTo>
                      <a:pt x="61727" y="37623"/>
                      <a:pt x="64246" y="35323"/>
                      <a:pt x="66601" y="32694"/>
                    </a:cubicBezTo>
                    <a:cubicBezTo>
                      <a:pt x="67697" y="31434"/>
                      <a:pt x="68847" y="30120"/>
                      <a:pt x="69942" y="28860"/>
                    </a:cubicBezTo>
                    <a:cubicBezTo>
                      <a:pt x="70709" y="28039"/>
                      <a:pt x="71969" y="27217"/>
                      <a:pt x="72462" y="26012"/>
                    </a:cubicBezTo>
                    <a:cubicBezTo>
                      <a:pt x="73119" y="24533"/>
                      <a:pt x="71366" y="21247"/>
                      <a:pt x="70490" y="19823"/>
                    </a:cubicBezTo>
                    <a:cubicBezTo>
                      <a:pt x="69707" y="18488"/>
                      <a:pt x="68189" y="16340"/>
                      <a:pt x="67009" y="16340"/>
                    </a:cubicBezTo>
                    <a:cubicBezTo>
                      <a:pt x="66786" y="16340"/>
                      <a:pt x="66574" y="16417"/>
                      <a:pt x="66382" y="16592"/>
                    </a:cubicBezTo>
                    <a:cubicBezTo>
                      <a:pt x="66905" y="16112"/>
                      <a:pt x="67081" y="15945"/>
                      <a:pt x="67076" y="15945"/>
                    </a:cubicBezTo>
                    <a:lnTo>
                      <a:pt x="67076" y="15945"/>
                    </a:lnTo>
                    <a:cubicBezTo>
                      <a:pt x="67069" y="15945"/>
                      <a:pt x="66646" y="16328"/>
                      <a:pt x="66382" y="16592"/>
                    </a:cubicBezTo>
                    <a:cubicBezTo>
                      <a:pt x="65670" y="14839"/>
                      <a:pt x="64575" y="13415"/>
                      <a:pt x="63425" y="12922"/>
                    </a:cubicBezTo>
                    <a:cubicBezTo>
                      <a:pt x="63589" y="12429"/>
                      <a:pt x="63644" y="11717"/>
                      <a:pt x="63534" y="11005"/>
                    </a:cubicBezTo>
                    <a:cubicBezTo>
                      <a:pt x="63808" y="10841"/>
                      <a:pt x="64027" y="10676"/>
                      <a:pt x="64137" y="10293"/>
                    </a:cubicBezTo>
                    <a:cubicBezTo>
                      <a:pt x="64958" y="7725"/>
                      <a:pt x="62408" y="1"/>
                      <a:pt x="597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4"/>
              <p:cNvSpPr/>
              <p:nvPr/>
            </p:nvSpPr>
            <p:spPr>
              <a:xfrm>
                <a:off x="5159925" y="3100397"/>
                <a:ext cx="832786" cy="796687"/>
              </a:xfrm>
              <a:custGeom>
                <a:avLst/>
                <a:gdLst/>
                <a:ahLst/>
                <a:cxnLst/>
                <a:rect l="l" t="t" r="r" b="b"/>
                <a:pathLst>
                  <a:path w="56797" h="54335" extrusionOk="0">
                    <a:moveTo>
                      <a:pt x="41601" y="1"/>
                    </a:moveTo>
                    <a:cubicBezTo>
                      <a:pt x="41377" y="1"/>
                      <a:pt x="41165" y="59"/>
                      <a:pt x="40968" y="185"/>
                    </a:cubicBezTo>
                    <a:cubicBezTo>
                      <a:pt x="39599" y="1116"/>
                      <a:pt x="38285" y="1993"/>
                      <a:pt x="36970" y="2924"/>
                    </a:cubicBezTo>
                    <a:cubicBezTo>
                      <a:pt x="31384" y="6867"/>
                      <a:pt x="25961" y="11030"/>
                      <a:pt x="20703" y="15466"/>
                    </a:cubicBezTo>
                    <a:cubicBezTo>
                      <a:pt x="16267" y="19245"/>
                      <a:pt x="11502" y="23079"/>
                      <a:pt x="8106" y="28337"/>
                    </a:cubicBezTo>
                    <a:cubicBezTo>
                      <a:pt x="7559" y="29213"/>
                      <a:pt x="6244" y="30966"/>
                      <a:pt x="6956" y="32719"/>
                    </a:cubicBezTo>
                    <a:cubicBezTo>
                      <a:pt x="7348" y="33697"/>
                      <a:pt x="8176" y="33933"/>
                      <a:pt x="8974" y="33933"/>
                    </a:cubicBezTo>
                    <a:cubicBezTo>
                      <a:pt x="9069" y="33933"/>
                      <a:pt x="9163" y="33929"/>
                      <a:pt x="9257" y="33924"/>
                    </a:cubicBezTo>
                    <a:lnTo>
                      <a:pt x="9257" y="33924"/>
                    </a:lnTo>
                    <a:cubicBezTo>
                      <a:pt x="8106" y="35019"/>
                      <a:pt x="7066" y="36114"/>
                      <a:pt x="6025" y="37264"/>
                    </a:cubicBezTo>
                    <a:cubicBezTo>
                      <a:pt x="5313" y="38086"/>
                      <a:pt x="3177" y="40003"/>
                      <a:pt x="3944" y="42029"/>
                    </a:cubicBezTo>
                    <a:cubicBezTo>
                      <a:pt x="4327" y="42961"/>
                      <a:pt x="5204" y="43344"/>
                      <a:pt x="6299" y="43344"/>
                    </a:cubicBezTo>
                    <a:cubicBezTo>
                      <a:pt x="4546" y="45261"/>
                      <a:pt x="2903" y="47233"/>
                      <a:pt x="1479" y="49533"/>
                    </a:cubicBezTo>
                    <a:cubicBezTo>
                      <a:pt x="986" y="50355"/>
                      <a:pt x="0" y="51724"/>
                      <a:pt x="384" y="53203"/>
                    </a:cubicBezTo>
                    <a:cubicBezTo>
                      <a:pt x="625" y="54166"/>
                      <a:pt x="1483" y="54335"/>
                      <a:pt x="2141" y="54335"/>
                    </a:cubicBezTo>
                    <a:cubicBezTo>
                      <a:pt x="2380" y="54335"/>
                      <a:pt x="2593" y="54313"/>
                      <a:pt x="2739" y="54298"/>
                    </a:cubicBezTo>
                    <a:cubicBezTo>
                      <a:pt x="4546" y="54024"/>
                      <a:pt x="6135" y="53148"/>
                      <a:pt x="7668" y="52326"/>
                    </a:cubicBezTo>
                    <a:cubicBezTo>
                      <a:pt x="9311" y="51450"/>
                      <a:pt x="10900" y="50464"/>
                      <a:pt x="12433" y="49423"/>
                    </a:cubicBezTo>
                    <a:lnTo>
                      <a:pt x="12433" y="49423"/>
                    </a:lnTo>
                    <a:cubicBezTo>
                      <a:pt x="12378" y="49642"/>
                      <a:pt x="12324" y="49862"/>
                      <a:pt x="12324" y="50081"/>
                    </a:cubicBezTo>
                    <a:cubicBezTo>
                      <a:pt x="12173" y="51891"/>
                      <a:pt x="14099" y="52224"/>
                      <a:pt x="15094" y="52224"/>
                    </a:cubicBezTo>
                    <a:cubicBezTo>
                      <a:pt x="15183" y="52224"/>
                      <a:pt x="15264" y="52221"/>
                      <a:pt x="15336" y="52217"/>
                    </a:cubicBezTo>
                    <a:cubicBezTo>
                      <a:pt x="17910" y="52107"/>
                      <a:pt x="20211" y="51231"/>
                      <a:pt x="22347" y="50245"/>
                    </a:cubicBezTo>
                    <a:cubicBezTo>
                      <a:pt x="24209" y="49423"/>
                      <a:pt x="26071" y="48438"/>
                      <a:pt x="27824" y="47342"/>
                    </a:cubicBezTo>
                    <a:cubicBezTo>
                      <a:pt x="27878" y="47616"/>
                      <a:pt x="27933" y="47835"/>
                      <a:pt x="28043" y="48109"/>
                    </a:cubicBezTo>
                    <a:cubicBezTo>
                      <a:pt x="28486" y="49020"/>
                      <a:pt x="29210" y="49383"/>
                      <a:pt x="30082" y="49383"/>
                    </a:cubicBezTo>
                    <a:cubicBezTo>
                      <a:pt x="33193" y="49383"/>
                      <a:pt x="38184" y="44759"/>
                      <a:pt x="38997" y="43946"/>
                    </a:cubicBezTo>
                    <a:cubicBezTo>
                      <a:pt x="42228" y="40825"/>
                      <a:pt x="45186" y="37319"/>
                      <a:pt x="47869" y="33540"/>
                    </a:cubicBezTo>
                    <a:cubicBezTo>
                      <a:pt x="49567" y="31130"/>
                      <a:pt x="51265" y="28775"/>
                      <a:pt x="52744" y="26146"/>
                    </a:cubicBezTo>
                    <a:cubicBezTo>
                      <a:pt x="53456" y="24886"/>
                      <a:pt x="54168" y="23627"/>
                      <a:pt x="54935" y="22422"/>
                    </a:cubicBezTo>
                    <a:cubicBezTo>
                      <a:pt x="55373" y="21545"/>
                      <a:pt x="56304" y="20669"/>
                      <a:pt x="56523" y="19574"/>
                    </a:cubicBezTo>
                    <a:cubicBezTo>
                      <a:pt x="56797" y="18205"/>
                      <a:pt x="54770" y="15795"/>
                      <a:pt x="53785" y="14754"/>
                    </a:cubicBezTo>
                    <a:cubicBezTo>
                      <a:pt x="52922" y="13849"/>
                      <a:pt x="51449" y="12434"/>
                      <a:pt x="50460" y="12434"/>
                    </a:cubicBezTo>
                    <a:cubicBezTo>
                      <a:pt x="50206" y="12434"/>
                      <a:pt x="49984" y="12528"/>
                      <a:pt x="49812" y="12748"/>
                    </a:cubicBezTo>
                    <a:lnTo>
                      <a:pt x="49812" y="12748"/>
                    </a:lnTo>
                    <a:cubicBezTo>
                      <a:pt x="50008" y="12484"/>
                      <a:pt x="50264" y="12112"/>
                      <a:pt x="50260" y="12112"/>
                    </a:cubicBezTo>
                    <a:lnTo>
                      <a:pt x="50260" y="12112"/>
                    </a:lnTo>
                    <a:cubicBezTo>
                      <a:pt x="50256" y="12112"/>
                      <a:pt x="50133" y="12285"/>
                      <a:pt x="49786" y="12782"/>
                    </a:cubicBezTo>
                    <a:cubicBezTo>
                      <a:pt x="48855" y="11468"/>
                      <a:pt x="47705" y="10427"/>
                      <a:pt x="46664" y="10208"/>
                    </a:cubicBezTo>
                    <a:cubicBezTo>
                      <a:pt x="46719" y="9770"/>
                      <a:pt x="46664" y="9167"/>
                      <a:pt x="46445" y="8565"/>
                    </a:cubicBezTo>
                    <a:cubicBezTo>
                      <a:pt x="46664" y="8401"/>
                      <a:pt x="46774" y="8236"/>
                      <a:pt x="46829" y="7908"/>
                    </a:cubicBezTo>
                    <a:cubicBezTo>
                      <a:pt x="47077" y="5670"/>
                      <a:pt x="43804" y="1"/>
                      <a:pt x="416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4"/>
              <p:cNvSpPr/>
              <p:nvPr/>
            </p:nvSpPr>
            <p:spPr>
              <a:xfrm>
                <a:off x="5426548" y="1829437"/>
                <a:ext cx="1604532" cy="2024906"/>
              </a:xfrm>
              <a:custGeom>
                <a:avLst/>
                <a:gdLst/>
                <a:ahLst/>
                <a:cxnLst/>
                <a:rect l="l" t="t" r="r" b="b"/>
                <a:pathLst>
                  <a:path w="109431" h="138101" extrusionOk="0">
                    <a:moveTo>
                      <a:pt x="51867" y="1"/>
                    </a:moveTo>
                    <a:cubicBezTo>
                      <a:pt x="39708" y="21306"/>
                      <a:pt x="31602" y="53073"/>
                      <a:pt x="29357" y="65561"/>
                    </a:cubicBezTo>
                    <a:cubicBezTo>
                      <a:pt x="27988" y="73119"/>
                      <a:pt x="26618" y="80732"/>
                      <a:pt x="23661" y="87797"/>
                    </a:cubicBezTo>
                    <a:cubicBezTo>
                      <a:pt x="21196" y="93548"/>
                      <a:pt x="12049" y="109870"/>
                      <a:pt x="2739" y="121755"/>
                    </a:cubicBezTo>
                    <a:cubicBezTo>
                      <a:pt x="603" y="124493"/>
                      <a:pt x="0" y="133804"/>
                      <a:pt x="9640" y="135721"/>
                    </a:cubicBezTo>
                    <a:cubicBezTo>
                      <a:pt x="16792" y="137123"/>
                      <a:pt x="26092" y="138101"/>
                      <a:pt x="36017" y="138101"/>
                    </a:cubicBezTo>
                    <a:cubicBezTo>
                      <a:pt x="53223" y="138101"/>
                      <a:pt x="72306" y="135163"/>
                      <a:pt x="85332" y="126410"/>
                    </a:cubicBezTo>
                    <a:cubicBezTo>
                      <a:pt x="109430" y="110198"/>
                      <a:pt x="102365" y="62055"/>
                      <a:pt x="102037" y="56907"/>
                    </a:cubicBezTo>
                    <a:cubicBezTo>
                      <a:pt x="101105" y="43543"/>
                      <a:pt x="102639" y="23004"/>
                      <a:pt x="102639" y="23004"/>
                    </a:cubicBezTo>
                    <a:cubicBezTo>
                      <a:pt x="102639" y="23004"/>
                      <a:pt x="92287" y="15775"/>
                      <a:pt x="80348" y="10900"/>
                    </a:cubicBezTo>
                    <a:cubicBezTo>
                      <a:pt x="71037" y="7066"/>
                      <a:pt x="61616" y="2630"/>
                      <a:pt x="518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4"/>
              <p:cNvSpPr/>
              <p:nvPr/>
            </p:nvSpPr>
            <p:spPr>
              <a:xfrm>
                <a:off x="6020805" y="1459179"/>
                <a:ext cx="1015891" cy="932344"/>
              </a:xfrm>
              <a:custGeom>
                <a:avLst/>
                <a:gdLst/>
                <a:ahLst/>
                <a:cxnLst/>
                <a:rect l="l" t="t" r="r" b="b"/>
                <a:pathLst>
                  <a:path w="69285" h="63587" extrusionOk="0">
                    <a:moveTo>
                      <a:pt x="38953" y="0"/>
                    </a:moveTo>
                    <a:cubicBezTo>
                      <a:pt x="35056" y="0"/>
                      <a:pt x="30681" y="754"/>
                      <a:pt x="25798" y="2578"/>
                    </a:cubicBezTo>
                    <a:cubicBezTo>
                      <a:pt x="13200" y="7288"/>
                      <a:pt x="11503" y="22241"/>
                      <a:pt x="6299" y="33907"/>
                    </a:cubicBezTo>
                    <a:cubicBezTo>
                      <a:pt x="3232" y="40972"/>
                      <a:pt x="1" y="44861"/>
                      <a:pt x="2137" y="45134"/>
                    </a:cubicBezTo>
                    <a:cubicBezTo>
                      <a:pt x="2378" y="45165"/>
                      <a:pt x="2615" y="45179"/>
                      <a:pt x="2849" y="45179"/>
                    </a:cubicBezTo>
                    <a:cubicBezTo>
                      <a:pt x="6675" y="45179"/>
                      <a:pt x="9557" y="41337"/>
                      <a:pt x="10619" y="39686"/>
                    </a:cubicBezTo>
                    <a:lnTo>
                      <a:pt x="10619" y="39686"/>
                    </a:lnTo>
                    <a:cubicBezTo>
                      <a:pt x="9614" y="41470"/>
                      <a:pt x="7515" y="45953"/>
                      <a:pt x="10955" y="47216"/>
                    </a:cubicBezTo>
                    <a:cubicBezTo>
                      <a:pt x="11362" y="47365"/>
                      <a:pt x="11762" y="47433"/>
                      <a:pt x="12154" y="47433"/>
                    </a:cubicBezTo>
                    <a:cubicBezTo>
                      <a:pt x="14348" y="47433"/>
                      <a:pt x="16273" y="45312"/>
                      <a:pt x="17527" y="43546"/>
                    </a:cubicBezTo>
                    <a:lnTo>
                      <a:pt x="17527" y="43546"/>
                    </a:lnTo>
                    <a:cubicBezTo>
                      <a:pt x="16596" y="45573"/>
                      <a:pt x="15994" y="48366"/>
                      <a:pt x="18896" y="49735"/>
                    </a:cubicBezTo>
                    <a:cubicBezTo>
                      <a:pt x="19496" y="50022"/>
                      <a:pt x="20075" y="50148"/>
                      <a:pt x="20629" y="50148"/>
                    </a:cubicBezTo>
                    <a:cubicBezTo>
                      <a:pt x="23665" y="50148"/>
                      <a:pt x="25941" y="46372"/>
                      <a:pt x="26729" y="44751"/>
                    </a:cubicBezTo>
                    <a:lnTo>
                      <a:pt x="26729" y="44751"/>
                    </a:lnTo>
                    <a:cubicBezTo>
                      <a:pt x="25962" y="46558"/>
                      <a:pt x="24319" y="51159"/>
                      <a:pt x="27714" y="52912"/>
                    </a:cubicBezTo>
                    <a:cubicBezTo>
                      <a:pt x="28158" y="53128"/>
                      <a:pt x="28599" y="53225"/>
                      <a:pt x="29032" y="53225"/>
                    </a:cubicBezTo>
                    <a:cubicBezTo>
                      <a:pt x="32773" y="53225"/>
                      <a:pt x="35984" y="46012"/>
                      <a:pt x="35985" y="46011"/>
                    </a:cubicBezTo>
                    <a:lnTo>
                      <a:pt x="35985" y="46011"/>
                    </a:lnTo>
                    <a:cubicBezTo>
                      <a:pt x="35984" y="46012"/>
                      <a:pt x="33356" y="54884"/>
                      <a:pt x="37354" y="56472"/>
                    </a:cubicBezTo>
                    <a:cubicBezTo>
                      <a:pt x="37691" y="56603"/>
                      <a:pt x="38029" y="56663"/>
                      <a:pt x="38366" y="56663"/>
                    </a:cubicBezTo>
                    <a:cubicBezTo>
                      <a:pt x="41978" y="56663"/>
                      <a:pt x="45460" y="49791"/>
                      <a:pt x="45460" y="49790"/>
                    </a:cubicBezTo>
                    <a:lnTo>
                      <a:pt x="45460" y="49790"/>
                    </a:lnTo>
                    <a:cubicBezTo>
                      <a:pt x="45460" y="49791"/>
                      <a:pt x="44146" y="58115"/>
                      <a:pt x="47870" y="59375"/>
                    </a:cubicBezTo>
                    <a:cubicBezTo>
                      <a:pt x="48176" y="59484"/>
                      <a:pt x="48486" y="59534"/>
                      <a:pt x="48798" y="59534"/>
                    </a:cubicBezTo>
                    <a:cubicBezTo>
                      <a:pt x="52230" y="59534"/>
                      <a:pt x="55866" y="53460"/>
                      <a:pt x="55866" y="53460"/>
                    </a:cubicBezTo>
                    <a:cubicBezTo>
                      <a:pt x="55866" y="53460"/>
                      <a:pt x="57509" y="61949"/>
                      <a:pt x="61015" y="63373"/>
                    </a:cubicBezTo>
                    <a:cubicBezTo>
                      <a:pt x="61365" y="63518"/>
                      <a:pt x="61670" y="63586"/>
                      <a:pt x="61936" y="63586"/>
                    </a:cubicBezTo>
                    <a:cubicBezTo>
                      <a:pt x="64291" y="63586"/>
                      <a:pt x="63584" y="58192"/>
                      <a:pt x="64027" y="52090"/>
                    </a:cubicBezTo>
                    <a:cubicBezTo>
                      <a:pt x="64903" y="40534"/>
                      <a:pt x="69285" y="23938"/>
                      <a:pt x="64465" y="15613"/>
                    </a:cubicBezTo>
                    <a:lnTo>
                      <a:pt x="64520" y="15613"/>
                    </a:lnTo>
                    <a:cubicBezTo>
                      <a:pt x="62163" y="11598"/>
                      <a:pt x="54241" y="0"/>
                      <a:pt x="389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4"/>
              <p:cNvSpPr/>
              <p:nvPr/>
            </p:nvSpPr>
            <p:spPr>
              <a:xfrm>
                <a:off x="6260933" y="3878844"/>
                <a:ext cx="331680" cy="633405"/>
              </a:xfrm>
              <a:custGeom>
                <a:avLst/>
                <a:gdLst/>
                <a:ahLst/>
                <a:cxnLst/>
                <a:rect l="l" t="t" r="r" b="b"/>
                <a:pathLst>
                  <a:path w="22621" h="43199" extrusionOk="0">
                    <a:moveTo>
                      <a:pt x="6555" y="0"/>
                    </a:moveTo>
                    <a:cubicBezTo>
                      <a:pt x="4952" y="0"/>
                      <a:pt x="3363" y="301"/>
                      <a:pt x="3232" y="878"/>
                    </a:cubicBezTo>
                    <a:cubicBezTo>
                      <a:pt x="2629" y="3672"/>
                      <a:pt x="5148" y="28756"/>
                      <a:pt x="5258" y="33686"/>
                    </a:cubicBezTo>
                    <a:lnTo>
                      <a:pt x="5148" y="33686"/>
                    </a:lnTo>
                    <a:cubicBezTo>
                      <a:pt x="3615" y="33631"/>
                      <a:pt x="2300" y="33631"/>
                      <a:pt x="1315" y="33631"/>
                    </a:cubicBezTo>
                    <a:cubicBezTo>
                      <a:pt x="1523" y="33619"/>
                      <a:pt x="1582" y="33615"/>
                      <a:pt x="1559" y="33615"/>
                    </a:cubicBezTo>
                    <a:cubicBezTo>
                      <a:pt x="1495" y="33615"/>
                      <a:pt x="815" y="33647"/>
                      <a:pt x="879" y="33647"/>
                    </a:cubicBezTo>
                    <a:cubicBezTo>
                      <a:pt x="902" y="33647"/>
                      <a:pt x="1025" y="33642"/>
                      <a:pt x="1315" y="33631"/>
                    </a:cubicBezTo>
                    <a:lnTo>
                      <a:pt x="1315" y="33631"/>
                    </a:lnTo>
                    <a:cubicBezTo>
                      <a:pt x="0" y="33686"/>
                      <a:pt x="329" y="36315"/>
                      <a:pt x="986" y="36862"/>
                    </a:cubicBezTo>
                    <a:cubicBezTo>
                      <a:pt x="1281" y="37099"/>
                      <a:pt x="1928" y="37144"/>
                      <a:pt x="2563" y="37144"/>
                    </a:cubicBezTo>
                    <a:cubicBezTo>
                      <a:pt x="2955" y="37144"/>
                      <a:pt x="3343" y="37127"/>
                      <a:pt x="3643" y="37127"/>
                    </a:cubicBezTo>
                    <a:cubicBezTo>
                      <a:pt x="3758" y="37127"/>
                      <a:pt x="3860" y="37129"/>
                      <a:pt x="3944" y="37136"/>
                    </a:cubicBezTo>
                    <a:cubicBezTo>
                      <a:pt x="5203" y="37246"/>
                      <a:pt x="6463" y="37410"/>
                      <a:pt x="7777" y="37574"/>
                    </a:cubicBezTo>
                    <a:cubicBezTo>
                      <a:pt x="9859" y="38998"/>
                      <a:pt x="11611" y="40860"/>
                      <a:pt x="13583" y="42394"/>
                    </a:cubicBezTo>
                    <a:cubicBezTo>
                      <a:pt x="13984" y="42695"/>
                      <a:pt x="14772" y="43199"/>
                      <a:pt x="15363" y="43199"/>
                    </a:cubicBezTo>
                    <a:cubicBezTo>
                      <a:pt x="15741" y="43199"/>
                      <a:pt x="16038" y="42992"/>
                      <a:pt x="16102" y="42394"/>
                    </a:cubicBezTo>
                    <a:cubicBezTo>
                      <a:pt x="16212" y="41244"/>
                      <a:pt x="15390" y="39984"/>
                      <a:pt x="14733" y="39108"/>
                    </a:cubicBezTo>
                    <a:lnTo>
                      <a:pt x="14733" y="39108"/>
                    </a:lnTo>
                    <a:cubicBezTo>
                      <a:pt x="15562" y="39315"/>
                      <a:pt x="18866" y="40556"/>
                      <a:pt x="20687" y="40556"/>
                    </a:cubicBezTo>
                    <a:cubicBezTo>
                      <a:pt x="21274" y="40556"/>
                      <a:pt x="21707" y="40427"/>
                      <a:pt x="21853" y="40094"/>
                    </a:cubicBezTo>
                    <a:cubicBezTo>
                      <a:pt x="22620" y="38560"/>
                      <a:pt x="17417" y="36534"/>
                      <a:pt x="16486" y="36150"/>
                    </a:cubicBezTo>
                    <a:cubicBezTo>
                      <a:pt x="16833" y="36150"/>
                      <a:pt x="17356" y="36181"/>
                      <a:pt x="17924" y="36181"/>
                    </a:cubicBezTo>
                    <a:cubicBezTo>
                      <a:pt x="19060" y="36181"/>
                      <a:pt x="20375" y="36059"/>
                      <a:pt x="20813" y="35329"/>
                    </a:cubicBezTo>
                    <a:cubicBezTo>
                      <a:pt x="21360" y="34343"/>
                      <a:pt x="19443" y="33686"/>
                      <a:pt x="18841" y="33466"/>
                    </a:cubicBezTo>
                    <a:cubicBezTo>
                      <a:pt x="17737" y="33112"/>
                      <a:pt x="16474" y="32988"/>
                      <a:pt x="15164" y="32988"/>
                    </a:cubicBezTo>
                    <a:cubicBezTo>
                      <a:pt x="13031" y="32988"/>
                      <a:pt x="10773" y="33318"/>
                      <a:pt x="8873" y="33521"/>
                    </a:cubicBezTo>
                    <a:cubicBezTo>
                      <a:pt x="6682" y="27113"/>
                      <a:pt x="9749" y="2467"/>
                      <a:pt x="9968" y="1097"/>
                    </a:cubicBezTo>
                    <a:cubicBezTo>
                      <a:pt x="10054" y="356"/>
                      <a:pt x="8297" y="0"/>
                      <a:pt x="6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4"/>
              <p:cNvSpPr/>
              <p:nvPr/>
            </p:nvSpPr>
            <p:spPr>
              <a:xfrm>
                <a:off x="5866629" y="3878844"/>
                <a:ext cx="331680" cy="633405"/>
              </a:xfrm>
              <a:custGeom>
                <a:avLst/>
                <a:gdLst/>
                <a:ahLst/>
                <a:cxnLst/>
                <a:rect l="l" t="t" r="r" b="b"/>
                <a:pathLst>
                  <a:path w="22621" h="43199" extrusionOk="0">
                    <a:moveTo>
                      <a:pt x="6549" y="0"/>
                    </a:moveTo>
                    <a:cubicBezTo>
                      <a:pt x="4952" y="0"/>
                      <a:pt x="3363" y="301"/>
                      <a:pt x="3231" y="878"/>
                    </a:cubicBezTo>
                    <a:cubicBezTo>
                      <a:pt x="2629" y="3672"/>
                      <a:pt x="5148" y="28756"/>
                      <a:pt x="5258" y="33686"/>
                    </a:cubicBezTo>
                    <a:lnTo>
                      <a:pt x="5148" y="33686"/>
                    </a:lnTo>
                    <a:cubicBezTo>
                      <a:pt x="3615" y="33631"/>
                      <a:pt x="2300" y="33631"/>
                      <a:pt x="1315" y="33631"/>
                    </a:cubicBezTo>
                    <a:cubicBezTo>
                      <a:pt x="1523" y="33619"/>
                      <a:pt x="1582" y="33615"/>
                      <a:pt x="1559" y="33615"/>
                    </a:cubicBezTo>
                    <a:cubicBezTo>
                      <a:pt x="1495" y="33615"/>
                      <a:pt x="815" y="33647"/>
                      <a:pt x="879" y="33647"/>
                    </a:cubicBezTo>
                    <a:cubicBezTo>
                      <a:pt x="902" y="33647"/>
                      <a:pt x="1025" y="33642"/>
                      <a:pt x="1315" y="33631"/>
                    </a:cubicBezTo>
                    <a:lnTo>
                      <a:pt x="1315" y="33631"/>
                    </a:lnTo>
                    <a:cubicBezTo>
                      <a:pt x="0" y="33686"/>
                      <a:pt x="329" y="36315"/>
                      <a:pt x="986" y="36862"/>
                    </a:cubicBezTo>
                    <a:cubicBezTo>
                      <a:pt x="1252" y="37099"/>
                      <a:pt x="1884" y="37144"/>
                      <a:pt x="2514" y="37144"/>
                    </a:cubicBezTo>
                    <a:cubicBezTo>
                      <a:pt x="2902" y="37144"/>
                      <a:pt x="3289" y="37127"/>
                      <a:pt x="3588" y="37127"/>
                    </a:cubicBezTo>
                    <a:cubicBezTo>
                      <a:pt x="3703" y="37127"/>
                      <a:pt x="3805" y="37129"/>
                      <a:pt x="3889" y="37136"/>
                    </a:cubicBezTo>
                    <a:cubicBezTo>
                      <a:pt x="5203" y="37246"/>
                      <a:pt x="6463" y="37410"/>
                      <a:pt x="7777" y="37574"/>
                    </a:cubicBezTo>
                    <a:cubicBezTo>
                      <a:pt x="9859" y="38998"/>
                      <a:pt x="11556" y="40860"/>
                      <a:pt x="13583" y="42394"/>
                    </a:cubicBezTo>
                    <a:cubicBezTo>
                      <a:pt x="13950" y="42695"/>
                      <a:pt x="14745" y="43199"/>
                      <a:pt x="15347" y="43199"/>
                    </a:cubicBezTo>
                    <a:cubicBezTo>
                      <a:pt x="15732" y="43199"/>
                      <a:pt x="16038" y="42992"/>
                      <a:pt x="16102" y="42394"/>
                    </a:cubicBezTo>
                    <a:cubicBezTo>
                      <a:pt x="16212" y="41244"/>
                      <a:pt x="15390" y="39984"/>
                      <a:pt x="14733" y="39108"/>
                    </a:cubicBezTo>
                    <a:lnTo>
                      <a:pt x="14733" y="39108"/>
                    </a:lnTo>
                    <a:cubicBezTo>
                      <a:pt x="15520" y="39315"/>
                      <a:pt x="18845" y="40556"/>
                      <a:pt x="20679" y="40556"/>
                    </a:cubicBezTo>
                    <a:cubicBezTo>
                      <a:pt x="21270" y="40556"/>
                      <a:pt x="21706" y="40427"/>
                      <a:pt x="21853" y="40094"/>
                    </a:cubicBezTo>
                    <a:cubicBezTo>
                      <a:pt x="22620" y="38560"/>
                      <a:pt x="17417" y="36534"/>
                      <a:pt x="16486" y="36150"/>
                    </a:cubicBezTo>
                    <a:cubicBezTo>
                      <a:pt x="16833" y="36150"/>
                      <a:pt x="17356" y="36181"/>
                      <a:pt x="17922" y="36181"/>
                    </a:cubicBezTo>
                    <a:cubicBezTo>
                      <a:pt x="19054" y="36181"/>
                      <a:pt x="20356" y="36059"/>
                      <a:pt x="20758" y="35329"/>
                    </a:cubicBezTo>
                    <a:cubicBezTo>
                      <a:pt x="21360" y="34343"/>
                      <a:pt x="19443" y="33686"/>
                      <a:pt x="18841" y="33466"/>
                    </a:cubicBezTo>
                    <a:cubicBezTo>
                      <a:pt x="17716" y="33112"/>
                      <a:pt x="16448" y="32988"/>
                      <a:pt x="15140" y="32988"/>
                    </a:cubicBezTo>
                    <a:cubicBezTo>
                      <a:pt x="13010" y="32988"/>
                      <a:pt x="10773" y="33318"/>
                      <a:pt x="8873" y="33521"/>
                    </a:cubicBezTo>
                    <a:cubicBezTo>
                      <a:pt x="6682" y="27113"/>
                      <a:pt x="9749" y="2467"/>
                      <a:pt x="9913" y="1097"/>
                    </a:cubicBezTo>
                    <a:cubicBezTo>
                      <a:pt x="10028" y="356"/>
                      <a:pt x="8284" y="0"/>
                      <a:pt x="65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4"/>
              <p:cNvSpPr/>
              <p:nvPr/>
            </p:nvSpPr>
            <p:spPr>
              <a:xfrm>
                <a:off x="6238440" y="3658026"/>
                <a:ext cx="229688" cy="316417"/>
              </a:xfrm>
              <a:custGeom>
                <a:avLst/>
                <a:gdLst/>
                <a:ahLst/>
                <a:cxnLst/>
                <a:rect l="l" t="t" r="r" b="b"/>
                <a:pathLst>
                  <a:path w="15665" h="21580" extrusionOk="0">
                    <a:moveTo>
                      <a:pt x="1041" y="0"/>
                    </a:moveTo>
                    <a:lnTo>
                      <a:pt x="1041" y="0"/>
                    </a:lnTo>
                    <a:cubicBezTo>
                      <a:pt x="1" y="5806"/>
                      <a:pt x="1808" y="21580"/>
                      <a:pt x="8271" y="21580"/>
                    </a:cubicBezTo>
                    <a:cubicBezTo>
                      <a:pt x="14679" y="21580"/>
                      <a:pt x="15062" y="2629"/>
                      <a:pt x="15665" y="329"/>
                    </a:cubicBezTo>
                    <a:cubicBezTo>
                      <a:pt x="10790" y="219"/>
                      <a:pt x="5916" y="110"/>
                      <a:pt x="10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4"/>
              <p:cNvSpPr/>
              <p:nvPr/>
            </p:nvSpPr>
            <p:spPr>
              <a:xfrm>
                <a:off x="6912211" y="1626918"/>
                <a:ext cx="130921" cy="133341"/>
              </a:xfrm>
              <a:custGeom>
                <a:avLst/>
                <a:gdLst/>
                <a:ahLst/>
                <a:cxnLst/>
                <a:rect l="l" t="t" r="r" b="b"/>
                <a:pathLst>
                  <a:path w="8929" h="9094" extrusionOk="0">
                    <a:moveTo>
                      <a:pt x="4499" y="1"/>
                    </a:moveTo>
                    <a:cubicBezTo>
                      <a:pt x="3665" y="1"/>
                      <a:pt x="2829" y="236"/>
                      <a:pt x="2137" y="723"/>
                    </a:cubicBezTo>
                    <a:cubicBezTo>
                      <a:pt x="603" y="1764"/>
                      <a:pt x="1" y="3900"/>
                      <a:pt x="603" y="5707"/>
                    </a:cubicBezTo>
                    <a:cubicBezTo>
                      <a:pt x="1151" y="7460"/>
                      <a:pt x="2849" y="8774"/>
                      <a:pt x="4711" y="9048"/>
                    </a:cubicBezTo>
                    <a:cubicBezTo>
                      <a:pt x="4929" y="9078"/>
                      <a:pt x="5151" y="9093"/>
                      <a:pt x="5373" y="9093"/>
                    </a:cubicBezTo>
                    <a:cubicBezTo>
                      <a:pt x="6376" y="9093"/>
                      <a:pt x="7379" y="8780"/>
                      <a:pt x="8052" y="8062"/>
                    </a:cubicBezTo>
                    <a:cubicBezTo>
                      <a:pt x="8709" y="7295"/>
                      <a:pt x="8928" y="6200"/>
                      <a:pt x="8928" y="5214"/>
                    </a:cubicBezTo>
                    <a:cubicBezTo>
                      <a:pt x="8873" y="3626"/>
                      <a:pt x="8380" y="1928"/>
                      <a:pt x="7121" y="887"/>
                    </a:cubicBezTo>
                    <a:cubicBezTo>
                      <a:pt x="6392" y="305"/>
                      <a:pt x="5447" y="1"/>
                      <a:pt x="44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4"/>
              <p:cNvSpPr/>
              <p:nvPr/>
            </p:nvSpPr>
            <p:spPr>
              <a:xfrm>
                <a:off x="6925056" y="1639484"/>
                <a:ext cx="106025" cy="108459"/>
              </a:xfrm>
              <a:custGeom>
                <a:avLst/>
                <a:gdLst/>
                <a:ahLst/>
                <a:cxnLst/>
                <a:rect l="l" t="t" r="r" b="b"/>
                <a:pathLst>
                  <a:path w="7231" h="7397" extrusionOk="0">
                    <a:moveTo>
                      <a:pt x="3638" y="0"/>
                    </a:moveTo>
                    <a:cubicBezTo>
                      <a:pt x="2964" y="0"/>
                      <a:pt x="2293" y="193"/>
                      <a:pt x="1753" y="578"/>
                    </a:cubicBezTo>
                    <a:cubicBezTo>
                      <a:pt x="494" y="1454"/>
                      <a:pt x="1" y="3207"/>
                      <a:pt x="494" y="4631"/>
                    </a:cubicBezTo>
                    <a:cubicBezTo>
                      <a:pt x="932" y="6055"/>
                      <a:pt x="2301" y="7150"/>
                      <a:pt x="3780" y="7369"/>
                    </a:cubicBezTo>
                    <a:cubicBezTo>
                      <a:pt x="3938" y="7387"/>
                      <a:pt x="4099" y="7396"/>
                      <a:pt x="4260" y="7396"/>
                    </a:cubicBezTo>
                    <a:cubicBezTo>
                      <a:pt x="5106" y="7396"/>
                      <a:pt x="5967" y="7146"/>
                      <a:pt x="6518" y="6548"/>
                    </a:cubicBezTo>
                    <a:cubicBezTo>
                      <a:pt x="7066" y="5945"/>
                      <a:pt x="7230" y="5069"/>
                      <a:pt x="7230" y="4248"/>
                    </a:cubicBezTo>
                    <a:cubicBezTo>
                      <a:pt x="7230" y="2933"/>
                      <a:pt x="6792" y="1564"/>
                      <a:pt x="5752" y="742"/>
                    </a:cubicBezTo>
                    <a:cubicBezTo>
                      <a:pt x="5170" y="248"/>
                      <a:pt x="4402" y="0"/>
                      <a:pt x="36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4"/>
              <p:cNvSpPr/>
              <p:nvPr/>
            </p:nvSpPr>
            <p:spPr>
              <a:xfrm>
                <a:off x="6939513" y="1677958"/>
                <a:ext cx="59442" cy="54427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712" extrusionOk="0">
                    <a:moveTo>
                      <a:pt x="1863" y="1"/>
                    </a:moveTo>
                    <a:cubicBezTo>
                      <a:pt x="1278" y="1"/>
                      <a:pt x="682" y="346"/>
                      <a:pt x="384" y="857"/>
                    </a:cubicBezTo>
                    <a:cubicBezTo>
                      <a:pt x="1" y="1569"/>
                      <a:pt x="110" y="2500"/>
                      <a:pt x="658" y="3048"/>
                    </a:cubicBezTo>
                    <a:cubicBezTo>
                      <a:pt x="1009" y="3477"/>
                      <a:pt x="1556" y="3712"/>
                      <a:pt x="2119" y="3712"/>
                    </a:cubicBezTo>
                    <a:cubicBezTo>
                      <a:pt x="2345" y="3712"/>
                      <a:pt x="2574" y="3674"/>
                      <a:pt x="2794" y="3595"/>
                    </a:cubicBezTo>
                    <a:cubicBezTo>
                      <a:pt x="3177" y="3486"/>
                      <a:pt x="3506" y="3267"/>
                      <a:pt x="3725" y="2938"/>
                    </a:cubicBezTo>
                    <a:cubicBezTo>
                      <a:pt x="4054" y="2336"/>
                      <a:pt x="3835" y="1514"/>
                      <a:pt x="3396" y="966"/>
                    </a:cubicBezTo>
                    <a:cubicBezTo>
                      <a:pt x="3123" y="583"/>
                      <a:pt x="2794" y="254"/>
                      <a:pt x="2356" y="90"/>
                    </a:cubicBezTo>
                    <a:cubicBezTo>
                      <a:pt x="2197" y="29"/>
                      <a:pt x="2030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4"/>
              <p:cNvSpPr/>
              <p:nvPr/>
            </p:nvSpPr>
            <p:spPr>
              <a:xfrm>
                <a:off x="6558053" y="1626918"/>
                <a:ext cx="130115" cy="133341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9094" extrusionOk="0">
                    <a:moveTo>
                      <a:pt x="4477" y="1"/>
                    </a:moveTo>
                    <a:cubicBezTo>
                      <a:pt x="3638" y="1"/>
                      <a:pt x="2803" y="236"/>
                      <a:pt x="2137" y="723"/>
                    </a:cubicBezTo>
                    <a:cubicBezTo>
                      <a:pt x="603" y="1764"/>
                      <a:pt x="1" y="3900"/>
                      <a:pt x="603" y="5707"/>
                    </a:cubicBezTo>
                    <a:cubicBezTo>
                      <a:pt x="1151" y="7460"/>
                      <a:pt x="2849" y="8774"/>
                      <a:pt x="4656" y="9048"/>
                    </a:cubicBezTo>
                    <a:cubicBezTo>
                      <a:pt x="4875" y="9078"/>
                      <a:pt x="5099" y="9093"/>
                      <a:pt x="5324" y="9093"/>
                    </a:cubicBezTo>
                    <a:cubicBezTo>
                      <a:pt x="6340" y="9093"/>
                      <a:pt x="7380" y="8780"/>
                      <a:pt x="8052" y="8062"/>
                    </a:cubicBezTo>
                    <a:cubicBezTo>
                      <a:pt x="8709" y="7295"/>
                      <a:pt x="8874" y="6200"/>
                      <a:pt x="8874" y="5214"/>
                    </a:cubicBezTo>
                    <a:cubicBezTo>
                      <a:pt x="8874" y="3626"/>
                      <a:pt x="8326" y="1928"/>
                      <a:pt x="7121" y="887"/>
                    </a:cubicBezTo>
                    <a:cubicBezTo>
                      <a:pt x="6393" y="305"/>
                      <a:pt x="5432" y="1"/>
                      <a:pt x="44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4"/>
              <p:cNvSpPr/>
              <p:nvPr/>
            </p:nvSpPr>
            <p:spPr>
              <a:xfrm>
                <a:off x="6570912" y="1639484"/>
                <a:ext cx="106010" cy="108459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7397" extrusionOk="0">
                    <a:moveTo>
                      <a:pt x="3630" y="0"/>
                    </a:moveTo>
                    <a:cubicBezTo>
                      <a:pt x="2948" y="0"/>
                      <a:pt x="2263" y="193"/>
                      <a:pt x="1698" y="578"/>
                    </a:cubicBezTo>
                    <a:cubicBezTo>
                      <a:pt x="493" y="1454"/>
                      <a:pt x="0" y="3207"/>
                      <a:pt x="438" y="4631"/>
                    </a:cubicBezTo>
                    <a:cubicBezTo>
                      <a:pt x="931" y="6055"/>
                      <a:pt x="2301" y="7150"/>
                      <a:pt x="3779" y="7369"/>
                    </a:cubicBezTo>
                    <a:cubicBezTo>
                      <a:pt x="3937" y="7387"/>
                      <a:pt x="4098" y="7396"/>
                      <a:pt x="4260" y="7396"/>
                    </a:cubicBezTo>
                    <a:cubicBezTo>
                      <a:pt x="5105" y="7396"/>
                      <a:pt x="5966" y="7146"/>
                      <a:pt x="6518" y="6548"/>
                    </a:cubicBezTo>
                    <a:cubicBezTo>
                      <a:pt x="7066" y="5945"/>
                      <a:pt x="7230" y="5069"/>
                      <a:pt x="7230" y="4248"/>
                    </a:cubicBezTo>
                    <a:cubicBezTo>
                      <a:pt x="7230" y="2933"/>
                      <a:pt x="6792" y="1564"/>
                      <a:pt x="5751" y="742"/>
                    </a:cubicBezTo>
                    <a:cubicBezTo>
                      <a:pt x="5169" y="248"/>
                      <a:pt x="4402" y="0"/>
                      <a:pt x="3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4"/>
              <p:cNvSpPr/>
              <p:nvPr/>
            </p:nvSpPr>
            <p:spPr>
              <a:xfrm>
                <a:off x="6584563" y="1677958"/>
                <a:ext cx="60248" cy="54427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3712" extrusionOk="0">
                    <a:moveTo>
                      <a:pt x="1910" y="1"/>
                    </a:moveTo>
                    <a:cubicBezTo>
                      <a:pt x="1311" y="1"/>
                      <a:pt x="682" y="346"/>
                      <a:pt x="384" y="857"/>
                    </a:cubicBezTo>
                    <a:cubicBezTo>
                      <a:pt x="0" y="1569"/>
                      <a:pt x="165" y="2500"/>
                      <a:pt x="658" y="3048"/>
                    </a:cubicBezTo>
                    <a:cubicBezTo>
                      <a:pt x="1048" y="3477"/>
                      <a:pt x="1606" y="3712"/>
                      <a:pt x="2172" y="3712"/>
                    </a:cubicBezTo>
                    <a:cubicBezTo>
                      <a:pt x="2399" y="3712"/>
                      <a:pt x="2628" y="3674"/>
                      <a:pt x="2848" y="3595"/>
                    </a:cubicBezTo>
                    <a:cubicBezTo>
                      <a:pt x="3232" y="3486"/>
                      <a:pt x="3560" y="3267"/>
                      <a:pt x="3725" y="2938"/>
                    </a:cubicBezTo>
                    <a:cubicBezTo>
                      <a:pt x="4108" y="2336"/>
                      <a:pt x="3889" y="1514"/>
                      <a:pt x="3451" y="966"/>
                    </a:cubicBezTo>
                    <a:cubicBezTo>
                      <a:pt x="3177" y="583"/>
                      <a:pt x="2848" y="254"/>
                      <a:pt x="2410" y="90"/>
                    </a:cubicBezTo>
                    <a:cubicBezTo>
                      <a:pt x="2252" y="29"/>
                      <a:pt x="2082" y="1"/>
                      <a:pt x="19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4"/>
              <p:cNvSpPr/>
              <p:nvPr/>
            </p:nvSpPr>
            <p:spPr>
              <a:xfrm>
                <a:off x="5848154" y="3693363"/>
                <a:ext cx="229688" cy="316417"/>
              </a:xfrm>
              <a:custGeom>
                <a:avLst/>
                <a:gdLst/>
                <a:ahLst/>
                <a:cxnLst/>
                <a:rect l="l" t="t" r="r" b="b"/>
                <a:pathLst>
                  <a:path w="15665" h="21580" extrusionOk="0">
                    <a:moveTo>
                      <a:pt x="1041" y="0"/>
                    </a:moveTo>
                    <a:cubicBezTo>
                      <a:pt x="0" y="5806"/>
                      <a:pt x="1808" y="21580"/>
                      <a:pt x="8271" y="21580"/>
                    </a:cubicBezTo>
                    <a:cubicBezTo>
                      <a:pt x="14733" y="21580"/>
                      <a:pt x="15062" y="2574"/>
                      <a:pt x="15665" y="329"/>
                    </a:cubicBezTo>
                    <a:cubicBezTo>
                      <a:pt x="10790" y="219"/>
                      <a:pt x="5915" y="110"/>
                      <a:pt x="10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7" name="Google Shape;447;p34"/>
              <p:cNvGrpSpPr/>
              <p:nvPr/>
            </p:nvGrpSpPr>
            <p:grpSpPr>
              <a:xfrm>
                <a:off x="5104516" y="2238784"/>
                <a:ext cx="1808517" cy="1555647"/>
                <a:chOff x="5104516" y="2238784"/>
                <a:chExt cx="1808517" cy="1555647"/>
              </a:xfrm>
            </p:grpSpPr>
            <p:grpSp>
              <p:nvGrpSpPr>
                <p:cNvPr id="448" name="Google Shape;448;p34"/>
                <p:cNvGrpSpPr/>
                <p:nvPr/>
              </p:nvGrpSpPr>
              <p:grpSpPr>
                <a:xfrm>
                  <a:off x="6251285" y="2626344"/>
                  <a:ext cx="661748" cy="1168088"/>
                  <a:chOff x="6251285" y="2626344"/>
                  <a:chExt cx="661748" cy="1168088"/>
                </a:xfrm>
              </p:grpSpPr>
              <p:sp>
                <p:nvSpPr>
                  <p:cNvPr id="449" name="Google Shape;449;p34"/>
                  <p:cNvSpPr/>
                  <p:nvPr/>
                </p:nvSpPr>
                <p:spPr>
                  <a:xfrm>
                    <a:off x="6870863" y="2640420"/>
                    <a:ext cx="31730" cy="924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4" h="6308" extrusionOk="0">
                        <a:moveTo>
                          <a:pt x="637" y="0"/>
                        </a:moveTo>
                        <a:cubicBezTo>
                          <a:pt x="373" y="0"/>
                          <a:pt x="1" y="284"/>
                          <a:pt x="82" y="447"/>
                        </a:cubicBezTo>
                        <a:cubicBezTo>
                          <a:pt x="411" y="1214"/>
                          <a:pt x="904" y="2638"/>
                          <a:pt x="1177" y="3897"/>
                        </a:cubicBezTo>
                        <a:cubicBezTo>
                          <a:pt x="1342" y="4555"/>
                          <a:pt x="1397" y="5157"/>
                          <a:pt x="1506" y="5595"/>
                        </a:cubicBezTo>
                        <a:cubicBezTo>
                          <a:pt x="1616" y="6033"/>
                          <a:pt x="1725" y="6307"/>
                          <a:pt x="1835" y="6307"/>
                        </a:cubicBezTo>
                        <a:cubicBezTo>
                          <a:pt x="1999" y="6307"/>
                          <a:pt x="2109" y="5979"/>
                          <a:pt x="2109" y="5540"/>
                        </a:cubicBezTo>
                        <a:cubicBezTo>
                          <a:pt x="2163" y="5048"/>
                          <a:pt x="2163" y="4445"/>
                          <a:pt x="2054" y="3733"/>
                        </a:cubicBezTo>
                        <a:cubicBezTo>
                          <a:pt x="1889" y="2364"/>
                          <a:pt x="1232" y="885"/>
                          <a:pt x="849" y="118"/>
                        </a:cubicBezTo>
                        <a:cubicBezTo>
                          <a:pt x="807" y="34"/>
                          <a:pt x="728" y="0"/>
                          <a:pt x="637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4"/>
                  <p:cNvSpPr/>
                  <p:nvPr/>
                </p:nvSpPr>
                <p:spPr>
                  <a:xfrm>
                    <a:off x="6794648" y="2711694"/>
                    <a:ext cx="28445" cy="111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0" h="7636" extrusionOk="0">
                        <a:moveTo>
                          <a:pt x="579" y="1"/>
                        </a:moveTo>
                        <a:cubicBezTo>
                          <a:pt x="321" y="1"/>
                          <a:pt x="1" y="270"/>
                          <a:pt x="77" y="460"/>
                        </a:cubicBezTo>
                        <a:cubicBezTo>
                          <a:pt x="406" y="1391"/>
                          <a:pt x="898" y="3144"/>
                          <a:pt x="1008" y="4678"/>
                        </a:cubicBezTo>
                        <a:cubicBezTo>
                          <a:pt x="1008" y="5061"/>
                          <a:pt x="1118" y="5444"/>
                          <a:pt x="1118" y="5828"/>
                        </a:cubicBezTo>
                        <a:cubicBezTo>
                          <a:pt x="1118" y="6156"/>
                          <a:pt x="1118" y="6485"/>
                          <a:pt x="1172" y="6759"/>
                        </a:cubicBezTo>
                        <a:cubicBezTo>
                          <a:pt x="1227" y="7252"/>
                          <a:pt x="1282" y="7635"/>
                          <a:pt x="1446" y="7635"/>
                        </a:cubicBezTo>
                        <a:cubicBezTo>
                          <a:pt x="1610" y="7635"/>
                          <a:pt x="1720" y="7307"/>
                          <a:pt x="1775" y="6759"/>
                        </a:cubicBezTo>
                        <a:cubicBezTo>
                          <a:pt x="1830" y="6485"/>
                          <a:pt x="1884" y="6156"/>
                          <a:pt x="1939" y="5773"/>
                        </a:cubicBezTo>
                        <a:cubicBezTo>
                          <a:pt x="1939" y="5444"/>
                          <a:pt x="1884" y="5006"/>
                          <a:pt x="1884" y="4623"/>
                        </a:cubicBezTo>
                        <a:cubicBezTo>
                          <a:pt x="1830" y="2980"/>
                          <a:pt x="1227" y="1118"/>
                          <a:pt x="844" y="187"/>
                        </a:cubicBezTo>
                        <a:cubicBezTo>
                          <a:pt x="793" y="53"/>
                          <a:pt x="692" y="1"/>
                          <a:pt x="579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" name="Google Shape;451;p34"/>
                  <p:cNvSpPr/>
                  <p:nvPr/>
                </p:nvSpPr>
                <p:spPr>
                  <a:xfrm>
                    <a:off x="6747581" y="2626344"/>
                    <a:ext cx="24912" cy="60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9" h="4149" extrusionOk="0">
                        <a:moveTo>
                          <a:pt x="663" y="0"/>
                        </a:moveTo>
                        <a:cubicBezTo>
                          <a:pt x="402" y="0"/>
                          <a:pt x="1" y="142"/>
                          <a:pt x="1" y="257"/>
                        </a:cubicBezTo>
                        <a:cubicBezTo>
                          <a:pt x="216" y="1278"/>
                          <a:pt x="537" y="4148"/>
                          <a:pt x="1067" y="4148"/>
                        </a:cubicBezTo>
                        <a:cubicBezTo>
                          <a:pt x="1076" y="4148"/>
                          <a:pt x="1086" y="4147"/>
                          <a:pt x="1096" y="4145"/>
                        </a:cubicBezTo>
                        <a:cubicBezTo>
                          <a:pt x="1699" y="4091"/>
                          <a:pt x="1151" y="1188"/>
                          <a:pt x="877" y="92"/>
                        </a:cubicBezTo>
                        <a:cubicBezTo>
                          <a:pt x="861" y="26"/>
                          <a:pt x="775" y="0"/>
                          <a:pt x="66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" name="Google Shape;452;p34"/>
                  <p:cNvSpPr/>
                  <p:nvPr/>
                </p:nvSpPr>
                <p:spPr>
                  <a:xfrm>
                    <a:off x="6696189" y="2699700"/>
                    <a:ext cx="26510" cy="79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" h="5444" extrusionOk="0">
                        <a:moveTo>
                          <a:pt x="601" y="0"/>
                        </a:moveTo>
                        <a:cubicBezTo>
                          <a:pt x="341" y="0"/>
                          <a:pt x="0" y="146"/>
                          <a:pt x="0" y="292"/>
                        </a:cubicBezTo>
                        <a:cubicBezTo>
                          <a:pt x="216" y="1697"/>
                          <a:pt x="699" y="5443"/>
                          <a:pt x="1237" y="5443"/>
                        </a:cubicBezTo>
                        <a:cubicBezTo>
                          <a:pt x="1245" y="5443"/>
                          <a:pt x="1252" y="5442"/>
                          <a:pt x="1260" y="5441"/>
                        </a:cubicBezTo>
                        <a:cubicBezTo>
                          <a:pt x="1808" y="5386"/>
                          <a:pt x="1151" y="1552"/>
                          <a:pt x="877" y="183"/>
                        </a:cubicBezTo>
                        <a:lnTo>
                          <a:pt x="877" y="128"/>
                        </a:lnTo>
                        <a:cubicBezTo>
                          <a:pt x="840" y="37"/>
                          <a:pt x="731" y="0"/>
                          <a:pt x="601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4"/>
                  <p:cNvSpPr/>
                  <p:nvPr/>
                </p:nvSpPr>
                <p:spPr>
                  <a:xfrm>
                    <a:off x="6631146" y="2771737"/>
                    <a:ext cx="16070" cy="872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6" h="5951" extrusionOk="0">
                        <a:moveTo>
                          <a:pt x="657" y="0"/>
                        </a:moveTo>
                        <a:cubicBezTo>
                          <a:pt x="443" y="0"/>
                          <a:pt x="219" y="85"/>
                          <a:pt x="219" y="199"/>
                        </a:cubicBezTo>
                        <a:cubicBezTo>
                          <a:pt x="164" y="1733"/>
                          <a:pt x="0" y="5950"/>
                          <a:pt x="548" y="5950"/>
                        </a:cubicBezTo>
                        <a:cubicBezTo>
                          <a:pt x="1095" y="5950"/>
                          <a:pt x="1095" y="1733"/>
                          <a:pt x="1041" y="254"/>
                        </a:cubicBezTo>
                        <a:cubicBezTo>
                          <a:pt x="1041" y="71"/>
                          <a:pt x="853" y="0"/>
                          <a:pt x="657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4"/>
                  <p:cNvSpPr/>
                  <p:nvPr/>
                </p:nvSpPr>
                <p:spPr>
                  <a:xfrm>
                    <a:off x="6687597" y="2833642"/>
                    <a:ext cx="22258" cy="83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8" h="5672" extrusionOk="0">
                        <a:moveTo>
                          <a:pt x="620" y="1"/>
                        </a:moveTo>
                        <a:cubicBezTo>
                          <a:pt x="361" y="1"/>
                          <a:pt x="1" y="206"/>
                          <a:pt x="39" y="359"/>
                        </a:cubicBezTo>
                        <a:cubicBezTo>
                          <a:pt x="203" y="1071"/>
                          <a:pt x="532" y="2331"/>
                          <a:pt x="586" y="3481"/>
                        </a:cubicBezTo>
                        <a:cubicBezTo>
                          <a:pt x="751" y="4631"/>
                          <a:pt x="696" y="5617"/>
                          <a:pt x="1025" y="5672"/>
                        </a:cubicBezTo>
                        <a:cubicBezTo>
                          <a:pt x="1189" y="5672"/>
                          <a:pt x="1298" y="5398"/>
                          <a:pt x="1353" y="5014"/>
                        </a:cubicBezTo>
                        <a:cubicBezTo>
                          <a:pt x="1463" y="4631"/>
                          <a:pt x="1517" y="4028"/>
                          <a:pt x="1463" y="3426"/>
                        </a:cubicBezTo>
                        <a:cubicBezTo>
                          <a:pt x="1463" y="2221"/>
                          <a:pt x="1079" y="797"/>
                          <a:pt x="860" y="140"/>
                        </a:cubicBezTo>
                        <a:cubicBezTo>
                          <a:pt x="827" y="40"/>
                          <a:pt x="733" y="1"/>
                          <a:pt x="62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4"/>
                  <p:cNvSpPr/>
                  <p:nvPr/>
                </p:nvSpPr>
                <p:spPr>
                  <a:xfrm>
                    <a:off x="6892945" y="2791883"/>
                    <a:ext cx="20088" cy="99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0" h="6768" extrusionOk="0">
                        <a:moveTo>
                          <a:pt x="520" y="0"/>
                        </a:moveTo>
                        <a:cubicBezTo>
                          <a:pt x="285" y="0"/>
                          <a:pt x="0" y="143"/>
                          <a:pt x="0" y="304"/>
                        </a:cubicBezTo>
                        <a:cubicBezTo>
                          <a:pt x="109" y="1992"/>
                          <a:pt x="272" y="6767"/>
                          <a:pt x="812" y="6767"/>
                        </a:cubicBezTo>
                        <a:cubicBezTo>
                          <a:pt x="815" y="6767"/>
                          <a:pt x="819" y="6767"/>
                          <a:pt x="822" y="6767"/>
                        </a:cubicBezTo>
                        <a:cubicBezTo>
                          <a:pt x="1369" y="6712"/>
                          <a:pt x="1041" y="1947"/>
                          <a:pt x="822" y="249"/>
                        </a:cubicBezTo>
                        <a:cubicBezTo>
                          <a:pt x="822" y="69"/>
                          <a:pt x="683" y="0"/>
                          <a:pt x="52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4"/>
                  <p:cNvSpPr/>
                  <p:nvPr/>
                </p:nvSpPr>
                <p:spPr>
                  <a:xfrm>
                    <a:off x="6787742" y="2881632"/>
                    <a:ext cx="17683" cy="817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6" h="5576" extrusionOk="0">
                        <a:moveTo>
                          <a:pt x="480" y="0"/>
                        </a:moveTo>
                        <a:cubicBezTo>
                          <a:pt x="247" y="0"/>
                          <a:pt x="0" y="88"/>
                          <a:pt x="0" y="208"/>
                        </a:cubicBezTo>
                        <a:cubicBezTo>
                          <a:pt x="55" y="1676"/>
                          <a:pt x="109" y="5576"/>
                          <a:pt x="646" y="5576"/>
                        </a:cubicBezTo>
                        <a:cubicBezTo>
                          <a:pt x="650" y="5576"/>
                          <a:pt x="654" y="5576"/>
                          <a:pt x="657" y="5575"/>
                        </a:cubicBezTo>
                        <a:cubicBezTo>
                          <a:pt x="1205" y="5575"/>
                          <a:pt x="986" y="1632"/>
                          <a:pt x="877" y="208"/>
                        </a:cubicBezTo>
                        <a:cubicBezTo>
                          <a:pt x="852" y="59"/>
                          <a:pt x="671" y="0"/>
                          <a:pt x="48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4"/>
                  <p:cNvSpPr/>
                  <p:nvPr/>
                </p:nvSpPr>
                <p:spPr>
                  <a:xfrm>
                    <a:off x="6876347" y="2980502"/>
                    <a:ext cx="21422" cy="978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1" h="6673" extrusionOk="0">
                        <a:moveTo>
                          <a:pt x="609" y="1"/>
                        </a:moveTo>
                        <a:cubicBezTo>
                          <a:pt x="353" y="1"/>
                          <a:pt x="0" y="220"/>
                          <a:pt x="37" y="366"/>
                        </a:cubicBezTo>
                        <a:cubicBezTo>
                          <a:pt x="256" y="1187"/>
                          <a:pt x="475" y="2776"/>
                          <a:pt x="310" y="4090"/>
                        </a:cubicBezTo>
                        <a:cubicBezTo>
                          <a:pt x="256" y="4419"/>
                          <a:pt x="256" y="4747"/>
                          <a:pt x="256" y="5076"/>
                        </a:cubicBezTo>
                        <a:cubicBezTo>
                          <a:pt x="146" y="5350"/>
                          <a:pt x="146" y="5624"/>
                          <a:pt x="91" y="5843"/>
                        </a:cubicBezTo>
                        <a:cubicBezTo>
                          <a:pt x="37" y="6336"/>
                          <a:pt x="37" y="6610"/>
                          <a:pt x="201" y="6664"/>
                        </a:cubicBezTo>
                        <a:cubicBezTo>
                          <a:pt x="212" y="6670"/>
                          <a:pt x="223" y="6673"/>
                          <a:pt x="235" y="6673"/>
                        </a:cubicBezTo>
                        <a:cubicBezTo>
                          <a:pt x="344" y="6673"/>
                          <a:pt x="497" y="6451"/>
                          <a:pt x="694" y="6007"/>
                        </a:cubicBezTo>
                        <a:cubicBezTo>
                          <a:pt x="803" y="5788"/>
                          <a:pt x="913" y="5514"/>
                          <a:pt x="1023" y="5240"/>
                        </a:cubicBezTo>
                        <a:cubicBezTo>
                          <a:pt x="1077" y="4912"/>
                          <a:pt x="1132" y="4583"/>
                          <a:pt x="1187" y="4200"/>
                        </a:cubicBezTo>
                        <a:cubicBezTo>
                          <a:pt x="1461" y="2721"/>
                          <a:pt x="1132" y="1023"/>
                          <a:pt x="858" y="147"/>
                        </a:cubicBezTo>
                        <a:lnTo>
                          <a:pt x="858" y="201"/>
                        </a:lnTo>
                        <a:cubicBezTo>
                          <a:pt x="840" y="55"/>
                          <a:pt x="736" y="1"/>
                          <a:pt x="609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4"/>
                  <p:cNvSpPr/>
                  <p:nvPr/>
                </p:nvSpPr>
                <p:spPr>
                  <a:xfrm>
                    <a:off x="6730719" y="2967452"/>
                    <a:ext cx="19281" cy="123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5" h="8431" extrusionOk="0">
                        <a:moveTo>
                          <a:pt x="639" y="1"/>
                        </a:moveTo>
                        <a:cubicBezTo>
                          <a:pt x="392" y="1"/>
                          <a:pt x="110" y="180"/>
                          <a:pt x="110" y="379"/>
                        </a:cubicBezTo>
                        <a:cubicBezTo>
                          <a:pt x="220" y="1420"/>
                          <a:pt x="384" y="3447"/>
                          <a:pt x="220" y="5144"/>
                        </a:cubicBezTo>
                        <a:cubicBezTo>
                          <a:pt x="220" y="6021"/>
                          <a:pt x="110" y="6788"/>
                          <a:pt x="55" y="7390"/>
                        </a:cubicBezTo>
                        <a:cubicBezTo>
                          <a:pt x="1" y="7992"/>
                          <a:pt x="55" y="8376"/>
                          <a:pt x="165" y="8431"/>
                        </a:cubicBezTo>
                        <a:cubicBezTo>
                          <a:pt x="329" y="8431"/>
                          <a:pt x="493" y="8102"/>
                          <a:pt x="658" y="7500"/>
                        </a:cubicBezTo>
                        <a:cubicBezTo>
                          <a:pt x="877" y="6952"/>
                          <a:pt x="1041" y="6130"/>
                          <a:pt x="1096" y="5199"/>
                        </a:cubicBezTo>
                        <a:cubicBezTo>
                          <a:pt x="1315" y="3447"/>
                          <a:pt x="1151" y="1365"/>
                          <a:pt x="986" y="270"/>
                        </a:cubicBezTo>
                        <a:cubicBezTo>
                          <a:pt x="943" y="76"/>
                          <a:pt x="799" y="1"/>
                          <a:pt x="639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4"/>
                  <p:cNvSpPr/>
                  <p:nvPr/>
                </p:nvSpPr>
                <p:spPr>
                  <a:xfrm>
                    <a:off x="6628727" y="2930415"/>
                    <a:ext cx="16877" cy="69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1" h="4713" extrusionOk="0">
                        <a:moveTo>
                          <a:pt x="549" y="0"/>
                        </a:moveTo>
                        <a:cubicBezTo>
                          <a:pt x="313" y="0"/>
                          <a:pt x="55" y="75"/>
                          <a:pt x="55" y="167"/>
                        </a:cubicBezTo>
                        <a:cubicBezTo>
                          <a:pt x="110" y="1427"/>
                          <a:pt x="1" y="4713"/>
                          <a:pt x="603" y="4713"/>
                        </a:cubicBezTo>
                        <a:cubicBezTo>
                          <a:pt x="1151" y="4713"/>
                          <a:pt x="1041" y="1372"/>
                          <a:pt x="932" y="167"/>
                        </a:cubicBezTo>
                        <a:cubicBezTo>
                          <a:pt x="908" y="46"/>
                          <a:pt x="735" y="0"/>
                          <a:pt x="5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4"/>
                  <p:cNvSpPr/>
                  <p:nvPr/>
                </p:nvSpPr>
                <p:spPr>
                  <a:xfrm>
                    <a:off x="6565282" y="2868568"/>
                    <a:ext cx="16891" cy="66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2" h="4550" extrusionOk="0">
                        <a:moveTo>
                          <a:pt x="549" y="1"/>
                        </a:moveTo>
                        <a:cubicBezTo>
                          <a:pt x="313" y="1"/>
                          <a:pt x="56" y="76"/>
                          <a:pt x="56" y="168"/>
                        </a:cubicBezTo>
                        <a:cubicBezTo>
                          <a:pt x="56" y="1373"/>
                          <a:pt x="1" y="4549"/>
                          <a:pt x="603" y="4549"/>
                        </a:cubicBezTo>
                        <a:cubicBezTo>
                          <a:pt x="1151" y="4549"/>
                          <a:pt x="1042" y="1318"/>
                          <a:pt x="932" y="168"/>
                        </a:cubicBezTo>
                        <a:cubicBezTo>
                          <a:pt x="908" y="47"/>
                          <a:pt x="735" y="1"/>
                          <a:pt x="549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4"/>
                  <p:cNvSpPr/>
                  <p:nvPr/>
                </p:nvSpPr>
                <p:spPr>
                  <a:xfrm>
                    <a:off x="6643184" y="3067656"/>
                    <a:ext cx="19296" cy="5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6" h="3734" extrusionOk="0">
                        <a:moveTo>
                          <a:pt x="830" y="1"/>
                        </a:moveTo>
                        <a:cubicBezTo>
                          <a:pt x="627" y="1"/>
                          <a:pt x="439" y="42"/>
                          <a:pt x="439" y="118"/>
                        </a:cubicBezTo>
                        <a:cubicBezTo>
                          <a:pt x="384" y="1049"/>
                          <a:pt x="1" y="3678"/>
                          <a:pt x="548" y="3733"/>
                        </a:cubicBezTo>
                        <a:cubicBezTo>
                          <a:pt x="554" y="3733"/>
                          <a:pt x="560" y="3734"/>
                          <a:pt x="565" y="3734"/>
                        </a:cubicBezTo>
                        <a:cubicBezTo>
                          <a:pt x="1100" y="3734"/>
                          <a:pt x="1315" y="1148"/>
                          <a:pt x="1315" y="173"/>
                        </a:cubicBezTo>
                        <a:cubicBezTo>
                          <a:pt x="1315" y="55"/>
                          <a:pt x="1063" y="1"/>
                          <a:pt x="83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4"/>
                  <p:cNvSpPr/>
                  <p:nvPr/>
                </p:nvSpPr>
                <p:spPr>
                  <a:xfrm>
                    <a:off x="6561499" y="3004856"/>
                    <a:ext cx="23079" cy="9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4" h="6537" extrusionOk="0">
                        <a:moveTo>
                          <a:pt x="649" y="1"/>
                        </a:moveTo>
                        <a:cubicBezTo>
                          <a:pt x="388" y="1"/>
                          <a:pt x="0" y="245"/>
                          <a:pt x="40" y="403"/>
                        </a:cubicBezTo>
                        <a:cubicBezTo>
                          <a:pt x="259" y="1224"/>
                          <a:pt x="588" y="2703"/>
                          <a:pt x="642" y="4017"/>
                        </a:cubicBezTo>
                        <a:cubicBezTo>
                          <a:pt x="697" y="4675"/>
                          <a:pt x="697" y="5277"/>
                          <a:pt x="697" y="5770"/>
                        </a:cubicBezTo>
                        <a:cubicBezTo>
                          <a:pt x="752" y="6208"/>
                          <a:pt x="807" y="6482"/>
                          <a:pt x="916" y="6537"/>
                        </a:cubicBezTo>
                        <a:cubicBezTo>
                          <a:pt x="1080" y="6537"/>
                          <a:pt x="1190" y="6263"/>
                          <a:pt x="1300" y="5825"/>
                        </a:cubicBezTo>
                        <a:cubicBezTo>
                          <a:pt x="1464" y="5332"/>
                          <a:pt x="1573" y="4729"/>
                          <a:pt x="1519" y="4017"/>
                        </a:cubicBezTo>
                        <a:cubicBezTo>
                          <a:pt x="1573" y="2593"/>
                          <a:pt x="1135" y="1005"/>
                          <a:pt x="861" y="129"/>
                        </a:cubicBezTo>
                        <a:cubicBezTo>
                          <a:pt x="831" y="37"/>
                          <a:pt x="749" y="1"/>
                          <a:pt x="649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4"/>
                  <p:cNvSpPr/>
                  <p:nvPr/>
                </p:nvSpPr>
                <p:spPr>
                  <a:xfrm>
                    <a:off x="6786129" y="3085075"/>
                    <a:ext cx="23299" cy="87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9" h="5949" extrusionOk="0">
                        <a:moveTo>
                          <a:pt x="986" y="0"/>
                        </a:moveTo>
                        <a:cubicBezTo>
                          <a:pt x="733" y="0"/>
                          <a:pt x="403" y="177"/>
                          <a:pt x="439" y="354"/>
                        </a:cubicBezTo>
                        <a:cubicBezTo>
                          <a:pt x="548" y="1066"/>
                          <a:pt x="603" y="2435"/>
                          <a:pt x="384" y="3640"/>
                        </a:cubicBezTo>
                        <a:cubicBezTo>
                          <a:pt x="329" y="3969"/>
                          <a:pt x="274" y="4243"/>
                          <a:pt x="220" y="4516"/>
                        </a:cubicBezTo>
                        <a:cubicBezTo>
                          <a:pt x="165" y="4735"/>
                          <a:pt x="110" y="5009"/>
                          <a:pt x="55" y="5174"/>
                        </a:cubicBezTo>
                        <a:cubicBezTo>
                          <a:pt x="1" y="5612"/>
                          <a:pt x="1" y="5886"/>
                          <a:pt x="110" y="5940"/>
                        </a:cubicBezTo>
                        <a:cubicBezTo>
                          <a:pt x="127" y="5946"/>
                          <a:pt x="144" y="5949"/>
                          <a:pt x="161" y="5949"/>
                        </a:cubicBezTo>
                        <a:cubicBezTo>
                          <a:pt x="309" y="5949"/>
                          <a:pt x="461" y="5737"/>
                          <a:pt x="658" y="5393"/>
                        </a:cubicBezTo>
                        <a:cubicBezTo>
                          <a:pt x="767" y="5228"/>
                          <a:pt x="877" y="4955"/>
                          <a:pt x="987" y="4735"/>
                        </a:cubicBezTo>
                        <a:cubicBezTo>
                          <a:pt x="1096" y="4462"/>
                          <a:pt x="1151" y="4133"/>
                          <a:pt x="1260" y="3804"/>
                        </a:cubicBezTo>
                        <a:cubicBezTo>
                          <a:pt x="1589" y="2545"/>
                          <a:pt x="1425" y="956"/>
                          <a:pt x="1260" y="190"/>
                        </a:cubicBezTo>
                        <a:cubicBezTo>
                          <a:pt x="1241" y="54"/>
                          <a:pt x="1125" y="0"/>
                          <a:pt x="98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4"/>
                  <p:cNvSpPr/>
                  <p:nvPr/>
                </p:nvSpPr>
                <p:spPr>
                  <a:xfrm>
                    <a:off x="6831905" y="3185674"/>
                    <a:ext cx="42140" cy="741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4" h="5059" extrusionOk="0">
                        <a:moveTo>
                          <a:pt x="2182" y="1"/>
                        </a:moveTo>
                        <a:cubicBezTo>
                          <a:pt x="2082" y="1"/>
                          <a:pt x="2002" y="21"/>
                          <a:pt x="1972" y="65"/>
                        </a:cubicBezTo>
                        <a:cubicBezTo>
                          <a:pt x="1479" y="1380"/>
                          <a:pt x="1" y="4885"/>
                          <a:pt x="548" y="5049"/>
                        </a:cubicBezTo>
                        <a:cubicBezTo>
                          <a:pt x="564" y="5056"/>
                          <a:pt x="581" y="5059"/>
                          <a:pt x="599" y="5059"/>
                        </a:cubicBezTo>
                        <a:cubicBezTo>
                          <a:pt x="1170" y="5059"/>
                          <a:pt x="2369" y="1669"/>
                          <a:pt x="2794" y="394"/>
                        </a:cubicBezTo>
                        <a:cubicBezTo>
                          <a:pt x="2874" y="153"/>
                          <a:pt x="2455" y="1"/>
                          <a:pt x="2182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4"/>
                  <p:cNvSpPr/>
                  <p:nvPr/>
                </p:nvSpPr>
                <p:spPr>
                  <a:xfrm>
                    <a:off x="6705822" y="3159164"/>
                    <a:ext cx="28929" cy="816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3" h="5572" extrusionOk="0">
                        <a:moveTo>
                          <a:pt x="1586" y="0"/>
                        </a:moveTo>
                        <a:cubicBezTo>
                          <a:pt x="1358" y="0"/>
                          <a:pt x="1096" y="106"/>
                          <a:pt x="1096" y="230"/>
                        </a:cubicBezTo>
                        <a:cubicBezTo>
                          <a:pt x="1096" y="942"/>
                          <a:pt x="987" y="2257"/>
                          <a:pt x="603" y="3407"/>
                        </a:cubicBezTo>
                        <a:cubicBezTo>
                          <a:pt x="494" y="3681"/>
                          <a:pt x="439" y="3955"/>
                          <a:pt x="384" y="4174"/>
                        </a:cubicBezTo>
                        <a:cubicBezTo>
                          <a:pt x="274" y="4393"/>
                          <a:pt x="220" y="4612"/>
                          <a:pt x="165" y="4831"/>
                        </a:cubicBezTo>
                        <a:cubicBezTo>
                          <a:pt x="1" y="5214"/>
                          <a:pt x="1" y="5488"/>
                          <a:pt x="110" y="5543"/>
                        </a:cubicBezTo>
                        <a:cubicBezTo>
                          <a:pt x="130" y="5562"/>
                          <a:pt x="152" y="5571"/>
                          <a:pt x="178" y="5571"/>
                        </a:cubicBezTo>
                        <a:cubicBezTo>
                          <a:pt x="299" y="5571"/>
                          <a:pt x="487" y="5375"/>
                          <a:pt x="713" y="5105"/>
                        </a:cubicBezTo>
                        <a:cubicBezTo>
                          <a:pt x="822" y="4940"/>
                          <a:pt x="932" y="4721"/>
                          <a:pt x="1096" y="4502"/>
                        </a:cubicBezTo>
                        <a:cubicBezTo>
                          <a:pt x="1260" y="4228"/>
                          <a:pt x="1315" y="3955"/>
                          <a:pt x="1425" y="3626"/>
                        </a:cubicBezTo>
                        <a:cubicBezTo>
                          <a:pt x="1918" y="2476"/>
                          <a:pt x="1972" y="997"/>
                          <a:pt x="1918" y="230"/>
                        </a:cubicBezTo>
                        <a:cubicBezTo>
                          <a:pt x="1918" y="63"/>
                          <a:pt x="1762" y="0"/>
                          <a:pt x="158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34"/>
                  <p:cNvSpPr/>
                  <p:nvPr/>
                </p:nvSpPr>
                <p:spPr>
                  <a:xfrm>
                    <a:off x="6589373" y="3142625"/>
                    <a:ext cx="30542" cy="819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3" h="5586" extrusionOk="0">
                        <a:moveTo>
                          <a:pt x="1726" y="1"/>
                        </a:moveTo>
                        <a:cubicBezTo>
                          <a:pt x="1497" y="1"/>
                          <a:pt x="1236" y="88"/>
                          <a:pt x="1206" y="208"/>
                        </a:cubicBezTo>
                        <a:cubicBezTo>
                          <a:pt x="1151" y="920"/>
                          <a:pt x="987" y="2289"/>
                          <a:pt x="603" y="3385"/>
                        </a:cubicBezTo>
                        <a:cubicBezTo>
                          <a:pt x="494" y="3932"/>
                          <a:pt x="275" y="4480"/>
                          <a:pt x="165" y="4863"/>
                        </a:cubicBezTo>
                        <a:cubicBezTo>
                          <a:pt x="56" y="5247"/>
                          <a:pt x="1" y="5521"/>
                          <a:pt x="111" y="5575"/>
                        </a:cubicBezTo>
                        <a:cubicBezTo>
                          <a:pt x="131" y="5582"/>
                          <a:pt x="152" y="5586"/>
                          <a:pt x="173" y="5586"/>
                        </a:cubicBezTo>
                        <a:cubicBezTo>
                          <a:pt x="318" y="5586"/>
                          <a:pt x="474" y="5424"/>
                          <a:pt x="713" y="5137"/>
                        </a:cubicBezTo>
                        <a:cubicBezTo>
                          <a:pt x="987" y="4754"/>
                          <a:pt x="1261" y="4261"/>
                          <a:pt x="1480" y="3659"/>
                        </a:cubicBezTo>
                        <a:cubicBezTo>
                          <a:pt x="1973" y="2508"/>
                          <a:pt x="2082" y="975"/>
                          <a:pt x="2082" y="208"/>
                        </a:cubicBezTo>
                        <a:cubicBezTo>
                          <a:pt x="2082" y="60"/>
                          <a:pt x="1915" y="1"/>
                          <a:pt x="1726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34"/>
                  <p:cNvSpPr/>
                  <p:nvPr/>
                </p:nvSpPr>
                <p:spPr>
                  <a:xfrm>
                    <a:off x="6631146" y="3238400"/>
                    <a:ext cx="25703" cy="919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3" h="6274" extrusionOk="0">
                        <a:moveTo>
                          <a:pt x="1282" y="0"/>
                        </a:moveTo>
                        <a:cubicBezTo>
                          <a:pt x="1087" y="0"/>
                          <a:pt x="901" y="68"/>
                          <a:pt x="876" y="194"/>
                        </a:cubicBezTo>
                        <a:cubicBezTo>
                          <a:pt x="712" y="1782"/>
                          <a:pt x="0" y="6164"/>
                          <a:pt x="548" y="6273"/>
                        </a:cubicBezTo>
                        <a:cubicBezTo>
                          <a:pt x="551" y="6273"/>
                          <a:pt x="555" y="6274"/>
                          <a:pt x="559" y="6274"/>
                        </a:cubicBezTo>
                        <a:cubicBezTo>
                          <a:pt x="1156" y="6274"/>
                          <a:pt x="1644" y="1882"/>
                          <a:pt x="1753" y="303"/>
                        </a:cubicBezTo>
                        <a:cubicBezTo>
                          <a:pt x="1753" y="95"/>
                          <a:pt x="1511" y="0"/>
                          <a:pt x="128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4"/>
                  <p:cNvSpPr/>
                  <p:nvPr/>
                </p:nvSpPr>
                <p:spPr>
                  <a:xfrm>
                    <a:off x="6519520" y="3190307"/>
                    <a:ext cx="31876" cy="654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4" h="4463" extrusionOk="0">
                        <a:moveTo>
                          <a:pt x="1525" y="1"/>
                        </a:moveTo>
                        <a:cubicBezTo>
                          <a:pt x="1405" y="1"/>
                          <a:pt x="1314" y="25"/>
                          <a:pt x="1314" y="78"/>
                        </a:cubicBezTo>
                        <a:cubicBezTo>
                          <a:pt x="986" y="1228"/>
                          <a:pt x="0" y="4295"/>
                          <a:pt x="548" y="4459"/>
                        </a:cubicBezTo>
                        <a:cubicBezTo>
                          <a:pt x="557" y="4461"/>
                          <a:pt x="567" y="4462"/>
                          <a:pt x="576" y="4462"/>
                        </a:cubicBezTo>
                        <a:cubicBezTo>
                          <a:pt x="1123" y="4462"/>
                          <a:pt x="1921" y="1427"/>
                          <a:pt x="2136" y="297"/>
                        </a:cubicBezTo>
                        <a:cubicBezTo>
                          <a:pt x="2173" y="111"/>
                          <a:pt x="1781" y="1"/>
                          <a:pt x="1525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4"/>
                  <p:cNvSpPr/>
                  <p:nvPr/>
                </p:nvSpPr>
                <p:spPr>
                  <a:xfrm>
                    <a:off x="6546822" y="3307168"/>
                    <a:ext cx="51876" cy="748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8" h="5104" extrusionOk="0">
                        <a:moveTo>
                          <a:pt x="2822" y="0"/>
                        </a:moveTo>
                        <a:cubicBezTo>
                          <a:pt x="2757" y="0"/>
                          <a:pt x="2706" y="16"/>
                          <a:pt x="2684" y="50"/>
                        </a:cubicBezTo>
                        <a:cubicBezTo>
                          <a:pt x="1972" y="1364"/>
                          <a:pt x="0" y="4815"/>
                          <a:pt x="548" y="5088"/>
                        </a:cubicBezTo>
                        <a:cubicBezTo>
                          <a:pt x="566" y="5098"/>
                          <a:pt x="586" y="5103"/>
                          <a:pt x="607" y="5103"/>
                        </a:cubicBezTo>
                        <a:cubicBezTo>
                          <a:pt x="1172" y="5103"/>
                          <a:pt x="2870" y="1752"/>
                          <a:pt x="3451" y="433"/>
                        </a:cubicBezTo>
                        <a:lnTo>
                          <a:pt x="3451" y="488"/>
                        </a:lnTo>
                        <a:cubicBezTo>
                          <a:pt x="3538" y="227"/>
                          <a:pt x="3072" y="0"/>
                          <a:pt x="282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4"/>
                  <p:cNvSpPr/>
                  <p:nvPr/>
                </p:nvSpPr>
                <p:spPr>
                  <a:xfrm>
                    <a:off x="6729106" y="3284573"/>
                    <a:ext cx="44002" cy="76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1" h="5215" extrusionOk="0">
                        <a:moveTo>
                          <a:pt x="2308" y="0"/>
                        </a:moveTo>
                        <a:cubicBezTo>
                          <a:pt x="2227" y="0"/>
                          <a:pt x="2163" y="18"/>
                          <a:pt x="2137" y="57"/>
                        </a:cubicBezTo>
                        <a:cubicBezTo>
                          <a:pt x="1589" y="1426"/>
                          <a:pt x="1" y="4986"/>
                          <a:pt x="549" y="5205"/>
                        </a:cubicBezTo>
                        <a:cubicBezTo>
                          <a:pt x="563" y="5212"/>
                          <a:pt x="578" y="5215"/>
                          <a:pt x="594" y="5215"/>
                        </a:cubicBezTo>
                        <a:cubicBezTo>
                          <a:pt x="1123" y="5215"/>
                          <a:pt x="2478" y="1715"/>
                          <a:pt x="2904" y="386"/>
                        </a:cubicBezTo>
                        <a:lnTo>
                          <a:pt x="2959" y="386"/>
                        </a:lnTo>
                        <a:cubicBezTo>
                          <a:pt x="3000" y="177"/>
                          <a:pt x="2566" y="0"/>
                          <a:pt x="230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4"/>
                  <p:cNvSpPr/>
                  <p:nvPr/>
                </p:nvSpPr>
                <p:spPr>
                  <a:xfrm>
                    <a:off x="6745983" y="3364894"/>
                    <a:ext cx="66905" cy="698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63" h="4767" extrusionOk="0">
                        <a:moveTo>
                          <a:pt x="3842" y="0"/>
                        </a:moveTo>
                        <a:cubicBezTo>
                          <a:pt x="3760" y="0"/>
                          <a:pt x="3695" y="18"/>
                          <a:pt x="3670" y="56"/>
                        </a:cubicBezTo>
                        <a:cubicBezTo>
                          <a:pt x="3286" y="768"/>
                          <a:pt x="2520" y="2028"/>
                          <a:pt x="1643" y="2904"/>
                        </a:cubicBezTo>
                        <a:cubicBezTo>
                          <a:pt x="1424" y="3123"/>
                          <a:pt x="1205" y="3342"/>
                          <a:pt x="1041" y="3561"/>
                        </a:cubicBezTo>
                        <a:cubicBezTo>
                          <a:pt x="822" y="3726"/>
                          <a:pt x="603" y="3890"/>
                          <a:pt x="493" y="4054"/>
                        </a:cubicBezTo>
                        <a:cubicBezTo>
                          <a:pt x="164" y="4328"/>
                          <a:pt x="0" y="4602"/>
                          <a:pt x="110" y="4711"/>
                        </a:cubicBezTo>
                        <a:cubicBezTo>
                          <a:pt x="128" y="4748"/>
                          <a:pt x="171" y="4766"/>
                          <a:pt x="233" y="4766"/>
                        </a:cubicBezTo>
                        <a:cubicBezTo>
                          <a:pt x="359" y="4766"/>
                          <a:pt x="566" y="4693"/>
                          <a:pt x="822" y="4547"/>
                        </a:cubicBezTo>
                        <a:cubicBezTo>
                          <a:pt x="1041" y="4438"/>
                          <a:pt x="1260" y="4328"/>
                          <a:pt x="1534" y="4164"/>
                        </a:cubicBezTo>
                        <a:cubicBezTo>
                          <a:pt x="1753" y="3999"/>
                          <a:pt x="2027" y="3726"/>
                          <a:pt x="2246" y="3506"/>
                        </a:cubicBezTo>
                        <a:cubicBezTo>
                          <a:pt x="3286" y="2630"/>
                          <a:pt x="4053" y="1206"/>
                          <a:pt x="4437" y="439"/>
                        </a:cubicBezTo>
                        <a:cubicBezTo>
                          <a:pt x="4562" y="188"/>
                          <a:pt x="4110" y="0"/>
                          <a:pt x="384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4"/>
                  <p:cNvSpPr/>
                  <p:nvPr/>
                </p:nvSpPr>
                <p:spPr>
                  <a:xfrm>
                    <a:off x="6630340" y="3383119"/>
                    <a:ext cx="48020" cy="4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5" h="3347" extrusionOk="0">
                        <a:moveTo>
                          <a:pt x="2559" y="1"/>
                        </a:moveTo>
                        <a:cubicBezTo>
                          <a:pt x="2539" y="1"/>
                          <a:pt x="2526" y="6"/>
                          <a:pt x="2520" y="18"/>
                        </a:cubicBezTo>
                        <a:cubicBezTo>
                          <a:pt x="1862" y="839"/>
                          <a:pt x="0" y="2921"/>
                          <a:pt x="438" y="3304"/>
                        </a:cubicBezTo>
                        <a:cubicBezTo>
                          <a:pt x="472" y="3333"/>
                          <a:pt x="512" y="3347"/>
                          <a:pt x="559" y="3347"/>
                        </a:cubicBezTo>
                        <a:cubicBezTo>
                          <a:pt x="1128" y="3347"/>
                          <a:pt x="2620" y="1325"/>
                          <a:pt x="3177" y="566"/>
                        </a:cubicBezTo>
                        <a:cubicBezTo>
                          <a:pt x="3275" y="370"/>
                          <a:pt x="2719" y="1"/>
                          <a:pt x="2559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4"/>
                  <p:cNvSpPr/>
                  <p:nvPr/>
                </p:nvSpPr>
                <p:spPr>
                  <a:xfrm>
                    <a:off x="6434390" y="3381242"/>
                    <a:ext cx="55058" cy="603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55" h="4117" extrusionOk="0">
                        <a:moveTo>
                          <a:pt x="3045" y="0"/>
                        </a:moveTo>
                        <a:cubicBezTo>
                          <a:pt x="3005" y="0"/>
                          <a:pt x="2975" y="11"/>
                          <a:pt x="2958" y="36"/>
                        </a:cubicBezTo>
                        <a:cubicBezTo>
                          <a:pt x="2191" y="1077"/>
                          <a:pt x="0" y="3761"/>
                          <a:pt x="439" y="4089"/>
                        </a:cubicBezTo>
                        <a:cubicBezTo>
                          <a:pt x="463" y="4107"/>
                          <a:pt x="492" y="4116"/>
                          <a:pt x="525" y="4116"/>
                        </a:cubicBezTo>
                        <a:cubicBezTo>
                          <a:pt x="1101" y="4116"/>
                          <a:pt x="2994" y="1564"/>
                          <a:pt x="3615" y="529"/>
                        </a:cubicBezTo>
                        <a:cubicBezTo>
                          <a:pt x="3755" y="344"/>
                          <a:pt x="3264" y="0"/>
                          <a:pt x="3045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4"/>
                  <p:cNvSpPr/>
                  <p:nvPr/>
                </p:nvSpPr>
                <p:spPr>
                  <a:xfrm>
                    <a:off x="6529154" y="3425963"/>
                    <a:ext cx="40718" cy="48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7" h="3334" extrusionOk="0">
                        <a:moveTo>
                          <a:pt x="2123" y="1"/>
                        </a:moveTo>
                        <a:cubicBezTo>
                          <a:pt x="2005" y="1"/>
                          <a:pt x="1917" y="19"/>
                          <a:pt x="1917" y="53"/>
                        </a:cubicBezTo>
                        <a:cubicBezTo>
                          <a:pt x="1753" y="546"/>
                          <a:pt x="1424" y="1368"/>
                          <a:pt x="931" y="1970"/>
                        </a:cubicBezTo>
                        <a:cubicBezTo>
                          <a:pt x="767" y="2080"/>
                          <a:pt x="657" y="2244"/>
                          <a:pt x="548" y="2409"/>
                        </a:cubicBezTo>
                        <a:cubicBezTo>
                          <a:pt x="438" y="2518"/>
                          <a:pt x="329" y="2628"/>
                          <a:pt x="219" y="2737"/>
                        </a:cubicBezTo>
                        <a:cubicBezTo>
                          <a:pt x="55" y="2956"/>
                          <a:pt x="0" y="3121"/>
                          <a:pt x="55" y="3230"/>
                        </a:cubicBezTo>
                        <a:cubicBezTo>
                          <a:pt x="80" y="3304"/>
                          <a:pt x="138" y="3334"/>
                          <a:pt x="220" y="3334"/>
                        </a:cubicBezTo>
                        <a:cubicBezTo>
                          <a:pt x="319" y="3334"/>
                          <a:pt x="452" y="3290"/>
                          <a:pt x="603" y="3230"/>
                        </a:cubicBezTo>
                        <a:cubicBezTo>
                          <a:pt x="767" y="3175"/>
                          <a:pt x="931" y="3066"/>
                          <a:pt x="1096" y="2956"/>
                        </a:cubicBezTo>
                        <a:cubicBezTo>
                          <a:pt x="1260" y="2847"/>
                          <a:pt x="1424" y="2682"/>
                          <a:pt x="1589" y="2518"/>
                        </a:cubicBezTo>
                        <a:cubicBezTo>
                          <a:pt x="2246" y="1861"/>
                          <a:pt x="2629" y="820"/>
                          <a:pt x="2739" y="273"/>
                        </a:cubicBezTo>
                        <a:cubicBezTo>
                          <a:pt x="2776" y="85"/>
                          <a:pt x="2379" y="1"/>
                          <a:pt x="2123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4"/>
                  <p:cNvSpPr/>
                  <p:nvPr/>
                </p:nvSpPr>
                <p:spPr>
                  <a:xfrm>
                    <a:off x="6615882" y="3467399"/>
                    <a:ext cx="47140" cy="61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5" h="4173" extrusionOk="0">
                        <a:moveTo>
                          <a:pt x="2578" y="0"/>
                        </a:moveTo>
                        <a:cubicBezTo>
                          <a:pt x="2463" y="0"/>
                          <a:pt x="2372" y="25"/>
                          <a:pt x="2356" y="76"/>
                        </a:cubicBezTo>
                        <a:cubicBezTo>
                          <a:pt x="2136" y="623"/>
                          <a:pt x="1644" y="1664"/>
                          <a:pt x="1041" y="2431"/>
                        </a:cubicBezTo>
                        <a:cubicBezTo>
                          <a:pt x="767" y="2869"/>
                          <a:pt x="493" y="3197"/>
                          <a:pt x="274" y="3471"/>
                        </a:cubicBezTo>
                        <a:cubicBezTo>
                          <a:pt x="55" y="3745"/>
                          <a:pt x="0" y="4019"/>
                          <a:pt x="55" y="4129"/>
                        </a:cubicBezTo>
                        <a:cubicBezTo>
                          <a:pt x="86" y="4159"/>
                          <a:pt x="125" y="4173"/>
                          <a:pt x="173" y="4173"/>
                        </a:cubicBezTo>
                        <a:cubicBezTo>
                          <a:pt x="296" y="4173"/>
                          <a:pt x="476" y="4083"/>
                          <a:pt x="712" y="3964"/>
                        </a:cubicBezTo>
                        <a:cubicBezTo>
                          <a:pt x="1041" y="3745"/>
                          <a:pt x="1424" y="3417"/>
                          <a:pt x="1753" y="2978"/>
                        </a:cubicBezTo>
                        <a:cubicBezTo>
                          <a:pt x="2520" y="2157"/>
                          <a:pt x="2958" y="1007"/>
                          <a:pt x="3122" y="349"/>
                        </a:cubicBezTo>
                        <a:lnTo>
                          <a:pt x="3177" y="349"/>
                        </a:lnTo>
                        <a:cubicBezTo>
                          <a:pt x="3215" y="123"/>
                          <a:pt x="2835" y="0"/>
                          <a:pt x="257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4"/>
                  <p:cNvSpPr/>
                  <p:nvPr/>
                </p:nvSpPr>
                <p:spPr>
                  <a:xfrm>
                    <a:off x="6709840" y="3503997"/>
                    <a:ext cx="67682" cy="62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6" h="4248" extrusionOk="0">
                        <a:moveTo>
                          <a:pt x="3846" y="0"/>
                        </a:moveTo>
                        <a:cubicBezTo>
                          <a:pt x="3789" y="0"/>
                          <a:pt x="3745" y="14"/>
                          <a:pt x="3725" y="44"/>
                        </a:cubicBezTo>
                        <a:cubicBezTo>
                          <a:pt x="3341" y="647"/>
                          <a:pt x="2520" y="1742"/>
                          <a:pt x="1589" y="2509"/>
                        </a:cubicBezTo>
                        <a:cubicBezTo>
                          <a:pt x="1205" y="2947"/>
                          <a:pt x="767" y="3276"/>
                          <a:pt x="439" y="3549"/>
                        </a:cubicBezTo>
                        <a:cubicBezTo>
                          <a:pt x="165" y="3823"/>
                          <a:pt x="0" y="4042"/>
                          <a:pt x="55" y="4152"/>
                        </a:cubicBezTo>
                        <a:cubicBezTo>
                          <a:pt x="98" y="4217"/>
                          <a:pt x="167" y="4247"/>
                          <a:pt x="258" y="4247"/>
                        </a:cubicBezTo>
                        <a:cubicBezTo>
                          <a:pt x="398" y="4247"/>
                          <a:pt x="590" y="4175"/>
                          <a:pt x="822" y="4042"/>
                        </a:cubicBezTo>
                        <a:cubicBezTo>
                          <a:pt x="1205" y="3878"/>
                          <a:pt x="1698" y="3604"/>
                          <a:pt x="2191" y="3166"/>
                        </a:cubicBezTo>
                        <a:cubicBezTo>
                          <a:pt x="3232" y="2399"/>
                          <a:pt x="4053" y="1194"/>
                          <a:pt x="4437" y="537"/>
                        </a:cubicBezTo>
                        <a:cubicBezTo>
                          <a:pt x="4616" y="269"/>
                          <a:pt x="4101" y="0"/>
                          <a:pt x="384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4"/>
                  <p:cNvSpPr/>
                  <p:nvPr/>
                </p:nvSpPr>
                <p:spPr>
                  <a:xfrm>
                    <a:off x="6448041" y="3531211"/>
                    <a:ext cx="106860" cy="608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88" h="4153" extrusionOk="0">
                        <a:moveTo>
                          <a:pt x="6563" y="0"/>
                        </a:moveTo>
                        <a:cubicBezTo>
                          <a:pt x="6505" y="0"/>
                          <a:pt x="6452" y="16"/>
                          <a:pt x="6409" y="50"/>
                        </a:cubicBezTo>
                        <a:cubicBezTo>
                          <a:pt x="5642" y="708"/>
                          <a:pt x="4163" y="1803"/>
                          <a:pt x="2684" y="2515"/>
                        </a:cubicBezTo>
                        <a:cubicBezTo>
                          <a:pt x="2356" y="2679"/>
                          <a:pt x="2027" y="2844"/>
                          <a:pt x="1644" y="3063"/>
                        </a:cubicBezTo>
                        <a:cubicBezTo>
                          <a:pt x="1315" y="3172"/>
                          <a:pt x="1041" y="3337"/>
                          <a:pt x="822" y="3446"/>
                        </a:cubicBezTo>
                        <a:cubicBezTo>
                          <a:pt x="329" y="3720"/>
                          <a:pt x="0" y="3939"/>
                          <a:pt x="55" y="4049"/>
                        </a:cubicBezTo>
                        <a:cubicBezTo>
                          <a:pt x="80" y="4123"/>
                          <a:pt x="161" y="4152"/>
                          <a:pt x="297" y="4152"/>
                        </a:cubicBezTo>
                        <a:cubicBezTo>
                          <a:pt x="463" y="4152"/>
                          <a:pt x="711" y="4109"/>
                          <a:pt x="1041" y="4049"/>
                        </a:cubicBezTo>
                        <a:cubicBezTo>
                          <a:pt x="1315" y="3994"/>
                          <a:pt x="1644" y="3884"/>
                          <a:pt x="1972" y="3775"/>
                        </a:cubicBezTo>
                        <a:cubicBezTo>
                          <a:pt x="2301" y="3665"/>
                          <a:pt x="2684" y="3501"/>
                          <a:pt x="3068" y="3282"/>
                        </a:cubicBezTo>
                        <a:cubicBezTo>
                          <a:pt x="4656" y="2625"/>
                          <a:pt x="6189" y="1420"/>
                          <a:pt x="7011" y="708"/>
                        </a:cubicBezTo>
                        <a:cubicBezTo>
                          <a:pt x="7287" y="431"/>
                          <a:pt x="6867" y="0"/>
                          <a:pt x="656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4"/>
                  <p:cNvSpPr/>
                  <p:nvPr/>
                </p:nvSpPr>
                <p:spPr>
                  <a:xfrm>
                    <a:off x="6411898" y="3471212"/>
                    <a:ext cx="49471" cy="50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4" h="3458" extrusionOk="0">
                        <a:moveTo>
                          <a:pt x="2644" y="0"/>
                        </a:moveTo>
                        <a:cubicBezTo>
                          <a:pt x="2579" y="0"/>
                          <a:pt x="2532" y="11"/>
                          <a:pt x="2520" y="35"/>
                        </a:cubicBezTo>
                        <a:cubicBezTo>
                          <a:pt x="2301" y="528"/>
                          <a:pt x="1808" y="1459"/>
                          <a:pt x="1151" y="2061"/>
                        </a:cubicBezTo>
                        <a:cubicBezTo>
                          <a:pt x="987" y="2171"/>
                          <a:pt x="877" y="2390"/>
                          <a:pt x="713" y="2499"/>
                        </a:cubicBezTo>
                        <a:cubicBezTo>
                          <a:pt x="549" y="2609"/>
                          <a:pt x="439" y="2718"/>
                          <a:pt x="329" y="2828"/>
                        </a:cubicBezTo>
                        <a:cubicBezTo>
                          <a:pt x="110" y="3047"/>
                          <a:pt x="1" y="3211"/>
                          <a:pt x="56" y="3376"/>
                        </a:cubicBezTo>
                        <a:cubicBezTo>
                          <a:pt x="83" y="3430"/>
                          <a:pt x="151" y="3458"/>
                          <a:pt x="254" y="3458"/>
                        </a:cubicBezTo>
                        <a:cubicBezTo>
                          <a:pt x="357" y="3458"/>
                          <a:pt x="494" y="3430"/>
                          <a:pt x="658" y="3376"/>
                        </a:cubicBezTo>
                        <a:cubicBezTo>
                          <a:pt x="822" y="3321"/>
                          <a:pt x="987" y="3211"/>
                          <a:pt x="1206" y="3102"/>
                        </a:cubicBezTo>
                        <a:cubicBezTo>
                          <a:pt x="1370" y="2992"/>
                          <a:pt x="1589" y="2828"/>
                          <a:pt x="1753" y="2664"/>
                        </a:cubicBezTo>
                        <a:cubicBezTo>
                          <a:pt x="2575" y="2061"/>
                          <a:pt x="3123" y="966"/>
                          <a:pt x="3287" y="363"/>
                        </a:cubicBezTo>
                        <a:cubicBezTo>
                          <a:pt x="3373" y="148"/>
                          <a:pt x="2884" y="0"/>
                          <a:pt x="2644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4"/>
                  <p:cNvSpPr/>
                  <p:nvPr/>
                </p:nvSpPr>
                <p:spPr>
                  <a:xfrm>
                    <a:off x="6537981" y="3584758"/>
                    <a:ext cx="86435" cy="54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5" h="3694" extrusionOk="0">
                        <a:moveTo>
                          <a:pt x="5204" y="1"/>
                        </a:moveTo>
                        <a:cubicBezTo>
                          <a:pt x="5184" y="1"/>
                          <a:pt x="5166" y="5"/>
                          <a:pt x="5149" y="13"/>
                        </a:cubicBezTo>
                        <a:cubicBezTo>
                          <a:pt x="3780" y="890"/>
                          <a:pt x="1" y="3135"/>
                          <a:pt x="329" y="3628"/>
                        </a:cubicBezTo>
                        <a:cubicBezTo>
                          <a:pt x="354" y="3673"/>
                          <a:pt x="408" y="3694"/>
                          <a:pt x="486" y="3694"/>
                        </a:cubicBezTo>
                        <a:cubicBezTo>
                          <a:pt x="1262" y="3694"/>
                          <a:pt x="4447" y="1621"/>
                          <a:pt x="5642" y="725"/>
                        </a:cubicBezTo>
                        <a:cubicBezTo>
                          <a:pt x="5895" y="573"/>
                          <a:pt x="5447" y="1"/>
                          <a:pt x="5204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4"/>
                  <p:cNvSpPr/>
                  <p:nvPr/>
                </p:nvSpPr>
                <p:spPr>
                  <a:xfrm>
                    <a:off x="6347661" y="3560667"/>
                    <a:ext cx="56847" cy="41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77" h="2820" extrusionOk="0">
                        <a:moveTo>
                          <a:pt x="3210" y="1"/>
                        </a:moveTo>
                        <a:cubicBezTo>
                          <a:pt x="3196" y="1"/>
                          <a:pt x="3185" y="5"/>
                          <a:pt x="3177" y="13"/>
                        </a:cubicBezTo>
                        <a:cubicBezTo>
                          <a:pt x="2355" y="670"/>
                          <a:pt x="0" y="2313"/>
                          <a:pt x="384" y="2752"/>
                        </a:cubicBezTo>
                        <a:cubicBezTo>
                          <a:pt x="418" y="2798"/>
                          <a:pt x="475" y="2819"/>
                          <a:pt x="549" y="2819"/>
                        </a:cubicBezTo>
                        <a:cubicBezTo>
                          <a:pt x="1172" y="2819"/>
                          <a:pt x="3039" y="1313"/>
                          <a:pt x="3725" y="725"/>
                        </a:cubicBezTo>
                        <a:cubicBezTo>
                          <a:pt x="3876" y="573"/>
                          <a:pt x="3374" y="1"/>
                          <a:pt x="321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4"/>
                  <p:cNvSpPr/>
                  <p:nvPr/>
                </p:nvSpPr>
                <p:spPr>
                  <a:xfrm>
                    <a:off x="6399053" y="3627030"/>
                    <a:ext cx="78166" cy="498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31" h="3402" extrusionOk="0">
                        <a:moveTo>
                          <a:pt x="4587" y="0"/>
                        </a:moveTo>
                        <a:cubicBezTo>
                          <a:pt x="4547" y="0"/>
                          <a:pt x="4514" y="10"/>
                          <a:pt x="4492" y="33"/>
                        </a:cubicBezTo>
                        <a:cubicBezTo>
                          <a:pt x="3999" y="526"/>
                          <a:pt x="2958" y="1402"/>
                          <a:pt x="1917" y="2005"/>
                        </a:cubicBezTo>
                        <a:cubicBezTo>
                          <a:pt x="1370" y="2333"/>
                          <a:pt x="932" y="2552"/>
                          <a:pt x="548" y="2771"/>
                        </a:cubicBezTo>
                        <a:cubicBezTo>
                          <a:pt x="220" y="2991"/>
                          <a:pt x="1" y="3155"/>
                          <a:pt x="55" y="3319"/>
                        </a:cubicBezTo>
                        <a:cubicBezTo>
                          <a:pt x="83" y="3374"/>
                          <a:pt x="165" y="3401"/>
                          <a:pt x="288" y="3401"/>
                        </a:cubicBezTo>
                        <a:cubicBezTo>
                          <a:pt x="411" y="3401"/>
                          <a:pt x="576" y="3374"/>
                          <a:pt x="767" y="3319"/>
                        </a:cubicBezTo>
                        <a:cubicBezTo>
                          <a:pt x="1205" y="3264"/>
                          <a:pt x="1753" y="3045"/>
                          <a:pt x="2301" y="2771"/>
                        </a:cubicBezTo>
                        <a:cubicBezTo>
                          <a:pt x="3506" y="2224"/>
                          <a:pt x="4601" y="1183"/>
                          <a:pt x="5094" y="581"/>
                        </a:cubicBezTo>
                        <a:lnTo>
                          <a:pt x="5094" y="635"/>
                        </a:lnTo>
                        <a:cubicBezTo>
                          <a:pt x="5330" y="399"/>
                          <a:pt x="4833" y="0"/>
                          <a:pt x="4587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4"/>
                  <p:cNvSpPr/>
                  <p:nvPr/>
                </p:nvSpPr>
                <p:spPr>
                  <a:xfrm>
                    <a:off x="6263337" y="3664405"/>
                    <a:ext cx="71362" cy="33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7" h="2267" extrusionOk="0">
                        <a:moveTo>
                          <a:pt x="4346" y="0"/>
                        </a:moveTo>
                        <a:cubicBezTo>
                          <a:pt x="4340" y="0"/>
                          <a:pt x="4333" y="1"/>
                          <a:pt x="4327" y="3"/>
                        </a:cubicBezTo>
                        <a:cubicBezTo>
                          <a:pt x="3177" y="442"/>
                          <a:pt x="0" y="1592"/>
                          <a:pt x="219" y="2139"/>
                        </a:cubicBezTo>
                        <a:cubicBezTo>
                          <a:pt x="255" y="2228"/>
                          <a:pt x="366" y="2266"/>
                          <a:pt x="532" y="2266"/>
                        </a:cubicBezTo>
                        <a:cubicBezTo>
                          <a:pt x="1394" y="2266"/>
                          <a:pt x="3737" y="1229"/>
                          <a:pt x="4656" y="770"/>
                        </a:cubicBezTo>
                        <a:cubicBezTo>
                          <a:pt x="4867" y="665"/>
                          <a:pt x="4519" y="0"/>
                          <a:pt x="434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4"/>
                  <p:cNvSpPr/>
                  <p:nvPr/>
                </p:nvSpPr>
                <p:spPr>
                  <a:xfrm>
                    <a:off x="6328380" y="3710064"/>
                    <a:ext cx="68063" cy="281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42" h="1920" extrusionOk="0">
                        <a:moveTo>
                          <a:pt x="4198" y="1"/>
                        </a:moveTo>
                        <a:cubicBezTo>
                          <a:pt x="4186" y="1"/>
                          <a:pt x="4174" y="4"/>
                          <a:pt x="4163" y="11"/>
                        </a:cubicBezTo>
                        <a:cubicBezTo>
                          <a:pt x="3068" y="340"/>
                          <a:pt x="1" y="1271"/>
                          <a:pt x="220" y="1764"/>
                        </a:cubicBezTo>
                        <a:cubicBezTo>
                          <a:pt x="253" y="1873"/>
                          <a:pt x="396" y="1919"/>
                          <a:pt x="613" y="1919"/>
                        </a:cubicBezTo>
                        <a:cubicBezTo>
                          <a:pt x="1488" y="1919"/>
                          <a:pt x="3560" y="1173"/>
                          <a:pt x="4437" y="778"/>
                        </a:cubicBezTo>
                        <a:cubicBezTo>
                          <a:pt x="4642" y="676"/>
                          <a:pt x="4369" y="1"/>
                          <a:pt x="4198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4"/>
                  <p:cNvSpPr/>
                  <p:nvPr/>
                </p:nvSpPr>
                <p:spPr>
                  <a:xfrm>
                    <a:off x="6502644" y="3663613"/>
                    <a:ext cx="61758" cy="2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2" h="1618" extrusionOk="0">
                        <a:moveTo>
                          <a:pt x="3796" y="0"/>
                        </a:moveTo>
                        <a:cubicBezTo>
                          <a:pt x="3791" y="0"/>
                          <a:pt x="3785" y="1"/>
                          <a:pt x="3780" y="3"/>
                        </a:cubicBezTo>
                        <a:cubicBezTo>
                          <a:pt x="2794" y="276"/>
                          <a:pt x="1" y="879"/>
                          <a:pt x="110" y="1427"/>
                        </a:cubicBezTo>
                        <a:cubicBezTo>
                          <a:pt x="151" y="1563"/>
                          <a:pt x="350" y="1618"/>
                          <a:pt x="642" y="1618"/>
                        </a:cubicBezTo>
                        <a:cubicBezTo>
                          <a:pt x="1526" y="1618"/>
                          <a:pt x="3258" y="1112"/>
                          <a:pt x="3999" y="824"/>
                        </a:cubicBezTo>
                        <a:cubicBezTo>
                          <a:pt x="4211" y="771"/>
                          <a:pt x="3961" y="0"/>
                          <a:pt x="379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4"/>
                  <p:cNvSpPr/>
                  <p:nvPr/>
                </p:nvSpPr>
                <p:spPr>
                  <a:xfrm>
                    <a:off x="6411898" y="3723832"/>
                    <a:ext cx="73767" cy="28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1" h="1961" extrusionOk="0">
                        <a:moveTo>
                          <a:pt x="4515" y="1"/>
                        </a:moveTo>
                        <a:cubicBezTo>
                          <a:pt x="4507" y="1"/>
                          <a:pt x="4500" y="2"/>
                          <a:pt x="4492" y="3"/>
                        </a:cubicBezTo>
                        <a:cubicBezTo>
                          <a:pt x="3342" y="387"/>
                          <a:pt x="1" y="1263"/>
                          <a:pt x="165" y="1811"/>
                        </a:cubicBezTo>
                        <a:cubicBezTo>
                          <a:pt x="197" y="1916"/>
                          <a:pt x="344" y="1961"/>
                          <a:pt x="570" y="1961"/>
                        </a:cubicBezTo>
                        <a:cubicBezTo>
                          <a:pt x="1516" y="1961"/>
                          <a:pt x="3837" y="1179"/>
                          <a:pt x="4766" y="825"/>
                        </a:cubicBezTo>
                        <a:cubicBezTo>
                          <a:pt x="5030" y="719"/>
                          <a:pt x="4733" y="1"/>
                          <a:pt x="4515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4"/>
                  <p:cNvSpPr/>
                  <p:nvPr/>
                </p:nvSpPr>
                <p:spPr>
                  <a:xfrm>
                    <a:off x="6251285" y="3766397"/>
                    <a:ext cx="53709" cy="280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3" h="1912" extrusionOk="0">
                        <a:moveTo>
                          <a:pt x="3135" y="0"/>
                        </a:moveTo>
                        <a:cubicBezTo>
                          <a:pt x="3131" y="0"/>
                          <a:pt x="3126" y="1"/>
                          <a:pt x="3123" y="3"/>
                        </a:cubicBezTo>
                        <a:cubicBezTo>
                          <a:pt x="2301" y="387"/>
                          <a:pt x="1" y="1263"/>
                          <a:pt x="220" y="1756"/>
                        </a:cubicBezTo>
                        <a:cubicBezTo>
                          <a:pt x="275" y="1865"/>
                          <a:pt x="406" y="1911"/>
                          <a:pt x="588" y="1911"/>
                        </a:cubicBezTo>
                        <a:cubicBezTo>
                          <a:pt x="1313" y="1911"/>
                          <a:pt x="2838" y="1175"/>
                          <a:pt x="3451" y="825"/>
                        </a:cubicBezTo>
                        <a:cubicBezTo>
                          <a:pt x="3663" y="719"/>
                          <a:pt x="3262" y="0"/>
                          <a:pt x="3135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7" name="Google Shape;487;p34"/>
                <p:cNvSpPr/>
                <p:nvPr/>
              </p:nvSpPr>
              <p:spPr>
                <a:xfrm>
                  <a:off x="5104516" y="2238784"/>
                  <a:ext cx="1364419" cy="1222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55" h="83357" extrusionOk="0">
                      <a:moveTo>
                        <a:pt x="73154" y="0"/>
                      </a:moveTo>
                      <a:cubicBezTo>
                        <a:pt x="70237" y="0"/>
                        <a:pt x="67020" y="990"/>
                        <a:pt x="63533" y="3357"/>
                      </a:cubicBezTo>
                      <a:cubicBezTo>
                        <a:pt x="52087" y="11134"/>
                        <a:pt x="47267" y="24991"/>
                        <a:pt x="43050" y="37204"/>
                      </a:cubicBezTo>
                      <a:cubicBezTo>
                        <a:pt x="38777" y="49692"/>
                        <a:pt x="37408" y="61687"/>
                        <a:pt x="25249" y="69464"/>
                      </a:cubicBezTo>
                      <a:cubicBezTo>
                        <a:pt x="19444" y="73188"/>
                        <a:pt x="0" y="81185"/>
                        <a:pt x="19827" y="83157"/>
                      </a:cubicBezTo>
                      <a:cubicBezTo>
                        <a:pt x="22351" y="83292"/>
                        <a:pt x="24776" y="83357"/>
                        <a:pt x="27105" y="83357"/>
                      </a:cubicBezTo>
                      <a:cubicBezTo>
                        <a:pt x="69093" y="83357"/>
                        <a:pt x="80051" y="62250"/>
                        <a:pt x="85551" y="51664"/>
                      </a:cubicBezTo>
                      <a:cubicBezTo>
                        <a:pt x="89111" y="44708"/>
                        <a:pt x="93055" y="32440"/>
                        <a:pt x="91685" y="21212"/>
                      </a:cubicBezTo>
                      <a:cubicBezTo>
                        <a:pt x="90778" y="13864"/>
                        <a:pt x="84071" y="0"/>
                        <a:pt x="731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4"/>
                <p:cNvSpPr/>
                <p:nvPr/>
              </p:nvSpPr>
              <p:spPr>
                <a:xfrm>
                  <a:off x="5866849" y="2628045"/>
                  <a:ext cx="391679" cy="106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3" h="7271" extrusionOk="0">
                      <a:moveTo>
                        <a:pt x="2759" y="1"/>
                      </a:moveTo>
                      <a:cubicBezTo>
                        <a:pt x="2342" y="1"/>
                        <a:pt x="1781" y="132"/>
                        <a:pt x="1683" y="360"/>
                      </a:cubicBezTo>
                      <a:cubicBezTo>
                        <a:pt x="0" y="4180"/>
                        <a:pt x="2827" y="6184"/>
                        <a:pt x="5697" y="6184"/>
                      </a:cubicBezTo>
                      <a:cubicBezTo>
                        <a:pt x="7312" y="6184"/>
                        <a:pt x="8941" y="5550"/>
                        <a:pt x="9789" y="4248"/>
                      </a:cubicBezTo>
                      <a:cubicBezTo>
                        <a:pt x="10857" y="5996"/>
                        <a:pt x="12527" y="7270"/>
                        <a:pt x="14724" y="7270"/>
                      </a:cubicBezTo>
                      <a:cubicBezTo>
                        <a:pt x="15006" y="7270"/>
                        <a:pt x="15296" y="7250"/>
                        <a:pt x="15594" y="7206"/>
                      </a:cubicBezTo>
                      <a:cubicBezTo>
                        <a:pt x="17183" y="7042"/>
                        <a:pt x="18552" y="6165"/>
                        <a:pt x="19264" y="4960"/>
                      </a:cubicBezTo>
                      <a:cubicBezTo>
                        <a:pt x="20024" y="5900"/>
                        <a:pt x="21077" y="6474"/>
                        <a:pt x="22422" y="6474"/>
                      </a:cubicBezTo>
                      <a:cubicBezTo>
                        <a:pt x="22724" y="6474"/>
                        <a:pt x="23040" y="6445"/>
                        <a:pt x="23372" y="6384"/>
                      </a:cubicBezTo>
                      <a:cubicBezTo>
                        <a:pt x="25453" y="6056"/>
                        <a:pt x="26713" y="3975"/>
                        <a:pt x="25453" y="2167"/>
                      </a:cubicBezTo>
                      <a:cubicBezTo>
                        <a:pt x="25399" y="2086"/>
                        <a:pt x="25265" y="2052"/>
                        <a:pt x="25097" y="2052"/>
                      </a:cubicBezTo>
                      <a:cubicBezTo>
                        <a:pt x="24587" y="2052"/>
                        <a:pt x="23768" y="2371"/>
                        <a:pt x="23974" y="2660"/>
                      </a:cubicBezTo>
                      <a:cubicBezTo>
                        <a:pt x="25026" y="4156"/>
                        <a:pt x="23927" y="5742"/>
                        <a:pt x="22597" y="5742"/>
                      </a:cubicBezTo>
                      <a:cubicBezTo>
                        <a:pt x="22126" y="5742"/>
                        <a:pt x="21625" y="5543"/>
                        <a:pt x="21181" y="5070"/>
                      </a:cubicBezTo>
                      <a:cubicBezTo>
                        <a:pt x="20469" y="4303"/>
                        <a:pt x="20031" y="3536"/>
                        <a:pt x="19757" y="2660"/>
                      </a:cubicBezTo>
                      <a:cubicBezTo>
                        <a:pt x="19702" y="2331"/>
                        <a:pt x="19647" y="2003"/>
                        <a:pt x="19483" y="1619"/>
                      </a:cubicBezTo>
                      <a:cubicBezTo>
                        <a:pt x="19449" y="1501"/>
                        <a:pt x="19279" y="1450"/>
                        <a:pt x="19062" y="1450"/>
                      </a:cubicBezTo>
                      <a:cubicBezTo>
                        <a:pt x="18581" y="1450"/>
                        <a:pt x="17874" y="1700"/>
                        <a:pt x="17950" y="2003"/>
                      </a:cubicBezTo>
                      <a:cubicBezTo>
                        <a:pt x="18004" y="2222"/>
                        <a:pt x="18059" y="2496"/>
                        <a:pt x="18114" y="2715"/>
                      </a:cubicBezTo>
                      <a:cubicBezTo>
                        <a:pt x="18444" y="4652"/>
                        <a:pt x="17006" y="6589"/>
                        <a:pt x="15107" y="6589"/>
                      </a:cubicBezTo>
                      <a:cubicBezTo>
                        <a:pt x="14482" y="6589"/>
                        <a:pt x="13808" y="6379"/>
                        <a:pt x="13130" y="5892"/>
                      </a:cubicBezTo>
                      <a:cubicBezTo>
                        <a:pt x="11541" y="4741"/>
                        <a:pt x="10775" y="3153"/>
                        <a:pt x="10337" y="1346"/>
                      </a:cubicBezTo>
                      <a:cubicBezTo>
                        <a:pt x="10337" y="1127"/>
                        <a:pt x="10282" y="907"/>
                        <a:pt x="10227" y="634"/>
                      </a:cubicBezTo>
                      <a:cubicBezTo>
                        <a:pt x="10195" y="521"/>
                        <a:pt x="10041" y="475"/>
                        <a:pt x="9840" y="475"/>
                      </a:cubicBezTo>
                      <a:cubicBezTo>
                        <a:pt x="9355" y="475"/>
                        <a:pt x="8600" y="746"/>
                        <a:pt x="8639" y="1017"/>
                      </a:cubicBezTo>
                      <a:cubicBezTo>
                        <a:pt x="8693" y="1127"/>
                        <a:pt x="8693" y="1181"/>
                        <a:pt x="8693" y="1291"/>
                      </a:cubicBezTo>
                      <a:cubicBezTo>
                        <a:pt x="9020" y="3210"/>
                        <a:pt x="7643" y="5858"/>
                        <a:pt x="5831" y="5858"/>
                      </a:cubicBezTo>
                      <a:cubicBezTo>
                        <a:pt x="5213" y="5858"/>
                        <a:pt x="4543" y="5549"/>
                        <a:pt x="3874" y="4796"/>
                      </a:cubicBezTo>
                      <a:cubicBezTo>
                        <a:pt x="2669" y="3372"/>
                        <a:pt x="2450" y="1893"/>
                        <a:pt x="3216" y="195"/>
                      </a:cubicBezTo>
                      <a:cubicBezTo>
                        <a:pt x="3261" y="62"/>
                        <a:pt x="3044" y="1"/>
                        <a:pt x="27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4"/>
                <p:cNvSpPr/>
                <p:nvPr/>
              </p:nvSpPr>
              <p:spPr>
                <a:xfrm>
                  <a:off x="5863374" y="2797470"/>
                  <a:ext cx="361431" cy="11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50" h="7957" extrusionOk="0">
                      <a:moveTo>
                        <a:pt x="24314" y="0"/>
                      </a:moveTo>
                      <a:cubicBezTo>
                        <a:pt x="23871" y="0"/>
                        <a:pt x="23061" y="192"/>
                        <a:pt x="23061" y="471"/>
                      </a:cubicBezTo>
                      <a:cubicBezTo>
                        <a:pt x="23061" y="1785"/>
                        <a:pt x="23061" y="3209"/>
                        <a:pt x="22513" y="4414"/>
                      </a:cubicBezTo>
                      <a:cubicBezTo>
                        <a:pt x="22017" y="5532"/>
                        <a:pt x="20957" y="7557"/>
                        <a:pt x="19357" y="7557"/>
                      </a:cubicBezTo>
                      <a:cubicBezTo>
                        <a:pt x="18840" y="7557"/>
                        <a:pt x="18267" y="7346"/>
                        <a:pt x="17639" y="6824"/>
                      </a:cubicBezTo>
                      <a:cubicBezTo>
                        <a:pt x="15722" y="5181"/>
                        <a:pt x="15448" y="3045"/>
                        <a:pt x="15229" y="690"/>
                      </a:cubicBezTo>
                      <a:cubicBezTo>
                        <a:pt x="15229" y="605"/>
                        <a:pt x="15087" y="567"/>
                        <a:pt x="14890" y="567"/>
                      </a:cubicBezTo>
                      <a:cubicBezTo>
                        <a:pt x="14449" y="567"/>
                        <a:pt x="13733" y="754"/>
                        <a:pt x="13695" y="1018"/>
                      </a:cubicBezTo>
                      <a:cubicBezTo>
                        <a:pt x="13586" y="2388"/>
                        <a:pt x="13586" y="3976"/>
                        <a:pt x="12874" y="5181"/>
                      </a:cubicBezTo>
                      <a:cubicBezTo>
                        <a:pt x="12374" y="6065"/>
                        <a:pt x="11281" y="6895"/>
                        <a:pt x="10276" y="6895"/>
                      </a:cubicBezTo>
                      <a:cubicBezTo>
                        <a:pt x="9849" y="6895"/>
                        <a:pt x="9438" y="6745"/>
                        <a:pt x="9095" y="6386"/>
                      </a:cubicBezTo>
                      <a:cubicBezTo>
                        <a:pt x="7890" y="5126"/>
                        <a:pt x="7506" y="3702"/>
                        <a:pt x="7397" y="2114"/>
                      </a:cubicBezTo>
                      <a:cubicBezTo>
                        <a:pt x="7397" y="1511"/>
                        <a:pt x="7397" y="909"/>
                        <a:pt x="7342" y="361"/>
                      </a:cubicBezTo>
                      <a:cubicBezTo>
                        <a:pt x="7342" y="284"/>
                        <a:pt x="7220" y="250"/>
                        <a:pt x="7045" y="250"/>
                      </a:cubicBezTo>
                      <a:cubicBezTo>
                        <a:pt x="6600" y="250"/>
                        <a:pt x="5809" y="469"/>
                        <a:pt x="5809" y="745"/>
                      </a:cubicBezTo>
                      <a:cubicBezTo>
                        <a:pt x="5809" y="1347"/>
                        <a:pt x="5863" y="2059"/>
                        <a:pt x="5918" y="2716"/>
                      </a:cubicBezTo>
                      <a:cubicBezTo>
                        <a:pt x="5918" y="2881"/>
                        <a:pt x="5918" y="3100"/>
                        <a:pt x="5863" y="3319"/>
                      </a:cubicBezTo>
                      <a:cubicBezTo>
                        <a:pt x="5818" y="3681"/>
                        <a:pt x="5210" y="6595"/>
                        <a:pt x="3915" y="6595"/>
                      </a:cubicBezTo>
                      <a:cubicBezTo>
                        <a:pt x="3645" y="6595"/>
                        <a:pt x="3346" y="6469"/>
                        <a:pt x="3015" y="6167"/>
                      </a:cubicBezTo>
                      <a:cubicBezTo>
                        <a:pt x="1208" y="4524"/>
                        <a:pt x="1756" y="2442"/>
                        <a:pt x="2468" y="361"/>
                      </a:cubicBezTo>
                      <a:cubicBezTo>
                        <a:pt x="2505" y="286"/>
                        <a:pt x="2356" y="250"/>
                        <a:pt x="2137" y="250"/>
                      </a:cubicBezTo>
                      <a:cubicBezTo>
                        <a:pt x="1717" y="250"/>
                        <a:pt x="1042" y="383"/>
                        <a:pt x="934" y="635"/>
                      </a:cubicBezTo>
                      <a:cubicBezTo>
                        <a:pt x="29" y="3300"/>
                        <a:pt x="1" y="7026"/>
                        <a:pt x="3180" y="7026"/>
                      </a:cubicBezTo>
                      <a:cubicBezTo>
                        <a:pt x="3464" y="7026"/>
                        <a:pt x="3774" y="6996"/>
                        <a:pt x="4111" y="6934"/>
                      </a:cubicBezTo>
                      <a:cubicBezTo>
                        <a:pt x="5316" y="6715"/>
                        <a:pt x="6082" y="6112"/>
                        <a:pt x="6575" y="5291"/>
                      </a:cubicBezTo>
                      <a:cubicBezTo>
                        <a:pt x="7191" y="6663"/>
                        <a:pt x="8256" y="7668"/>
                        <a:pt x="9983" y="7668"/>
                      </a:cubicBezTo>
                      <a:cubicBezTo>
                        <a:pt x="10255" y="7668"/>
                        <a:pt x="10543" y="7643"/>
                        <a:pt x="10847" y="7591"/>
                      </a:cubicBezTo>
                      <a:cubicBezTo>
                        <a:pt x="12710" y="7317"/>
                        <a:pt x="13805" y="6167"/>
                        <a:pt x="14462" y="4688"/>
                      </a:cubicBezTo>
                      <a:lnTo>
                        <a:pt x="14462" y="4633"/>
                      </a:lnTo>
                      <a:cubicBezTo>
                        <a:pt x="15113" y="6492"/>
                        <a:pt x="16355" y="7956"/>
                        <a:pt x="18455" y="7956"/>
                      </a:cubicBezTo>
                      <a:cubicBezTo>
                        <a:pt x="18831" y="7956"/>
                        <a:pt x="19234" y="7910"/>
                        <a:pt x="19665" y="7810"/>
                      </a:cubicBezTo>
                      <a:cubicBezTo>
                        <a:pt x="23390" y="6934"/>
                        <a:pt x="24649" y="3702"/>
                        <a:pt x="24595" y="87"/>
                      </a:cubicBezTo>
                      <a:cubicBezTo>
                        <a:pt x="24595" y="27"/>
                        <a:pt x="24480" y="0"/>
                        <a:pt x="243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4"/>
                <p:cNvSpPr/>
                <p:nvPr/>
              </p:nvSpPr>
              <p:spPr>
                <a:xfrm>
                  <a:off x="5723669" y="3052172"/>
                  <a:ext cx="229160" cy="177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9" h="12130" extrusionOk="0">
                      <a:moveTo>
                        <a:pt x="3452" y="0"/>
                      </a:moveTo>
                      <a:cubicBezTo>
                        <a:pt x="3124" y="0"/>
                        <a:pt x="2725" y="93"/>
                        <a:pt x="2575" y="243"/>
                      </a:cubicBezTo>
                      <a:lnTo>
                        <a:pt x="2520" y="243"/>
                      </a:lnTo>
                      <a:cubicBezTo>
                        <a:pt x="439" y="2160"/>
                        <a:pt x="1" y="6377"/>
                        <a:pt x="3342" y="7472"/>
                      </a:cubicBezTo>
                      <a:cubicBezTo>
                        <a:pt x="3999" y="7670"/>
                        <a:pt x="4656" y="7768"/>
                        <a:pt x="5302" y="7768"/>
                      </a:cubicBezTo>
                      <a:cubicBezTo>
                        <a:pt x="5732" y="7768"/>
                        <a:pt x="6157" y="7724"/>
                        <a:pt x="6573" y="7637"/>
                      </a:cubicBezTo>
                      <a:lnTo>
                        <a:pt x="6573" y="7637"/>
                      </a:lnTo>
                      <a:cubicBezTo>
                        <a:pt x="5697" y="9170"/>
                        <a:pt x="5752" y="10868"/>
                        <a:pt x="8107" y="11854"/>
                      </a:cubicBezTo>
                      <a:cubicBezTo>
                        <a:pt x="8571" y="12046"/>
                        <a:pt x="9047" y="12130"/>
                        <a:pt x="9524" y="12130"/>
                      </a:cubicBezTo>
                      <a:cubicBezTo>
                        <a:pt x="11639" y="12130"/>
                        <a:pt x="13797" y="10486"/>
                        <a:pt x="15227" y="9280"/>
                      </a:cubicBezTo>
                      <a:cubicBezTo>
                        <a:pt x="15628" y="8971"/>
                        <a:pt x="15316" y="8836"/>
                        <a:pt x="14899" y="8836"/>
                      </a:cubicBezTo>
                      <a:cubicBezTo>
                        <a:pt x="14576" y="8836"/>
                        <a:pt x="14189" y="8917"/>
                        <a:pt x="14022" y="9061"/>
                      </a:cubicBezTo>
                      <a:cubicBezTo>
                        <a:pt x="13044" y="9864"/>
                        <a:pt x="10952" y="11068"/>
                        <a:pt x="9409" y="11068"/>
                      </a:cubicBezTo>
                      <a:cubicBezTo>
                        <a:pt x="8532" y="11068"/>
                        <a:pt x="7832" y="10680"/>
                        <a:pt x="7614" y="9608"/>
                      </a:cubicBezTo>
                      <a:cubicBezTo>
                        <a:pt x="7340" y="8239"/>
                        <a:pt x="7943" y="7308"/>
                        <a:pt x="8819" y="6432"/>
                      </a:cubicBezTo>
                      <a:cubicBezTo>
                        <a:pt x="8983" y="6267"/>
                        <a:pt x="9202" y="6103"/>
                        <a:pt x="9367" y="5884"/>
                      </a:cubicBezTo>
                      <a:cubicBezTo>
                        <a:pt x="9586" y="5638"/>
                        <a:pt x="9326" y="5542"/>
                        <a:pt x="8976" y="5542"/>
                      </a:cubicBezTo>
                      <a:cubicBezTo>
                        <a:pt x="8627" y="5542"/>
                        <a:pt x="8189" y="5638"/>
                        <a:pt x="8052" y="5775"/>
                      </a:cubicBezTo>
                      <a:lnTo>
                        <a:pt x="7943" y="5829"/>
                      </a:lnTo>
                      <a:cubicBezTo>
                        <a:pt x="7888" y="5939"/>
                        <a:pt x="7833" y="5994"/>
                        <a:pt x="7778" y="6048"/>
                      </a:cubicBezTo>
                      <a:lnTo>
                        <a:pt x="7669" y="6103"/>
                      </a:lnTo>
                      <a:cubicBezTo>
                        <a:pt x="6948" y="6790"/>
                        <a:pt x="6228" y="7079"/>
                        <a:pt x="5564" y="7079"/>
                      </a:cubicBezTo>
                      <a:cubicBezTo>
                        <a:pt x="3002" y="7079"/>
                        <a:pt x="1300" y="2768"/>
                        <a:pt x="3780" y="462"/>
                      </a:cubicBezTo>
                      <a:cubicBezTo>
                        <a:pt x="4138" y="134"/>
                        <a:pt x="3846" y="0"/>
                        <a:pt x="34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4"/>
                <p:cNvSpPr/>
                <p:nvPr/>
              </p:nvSpPr>
              <p:spPr>
                <a:xfrm>
                  <a:off x="5780692" y="2937321"/>
                  <a:ext cx="374011" cy="168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8" h="11471" extrusionOk="0">
                      <a:moveTo>
                        <a:pt x="4505" y="1"/>
                      </a:moveTo>
                      <a:cubicBezTo>
                        <a:pt x="4188" y="1"/>
                        <a:pt x="3830" y="84"/>
                        <a:pt x="3670" y="244"/>
                      </a:cubicBezTo>
                      <a:cubicBezTo>
                        <a:pt x="2301" y="1613"/>
                        <a:pt x="1" y="5721"/>
                        <a:pt x="3342" y="6542"/>
                      </a:cubicBezTo>
                      <a:cubicBezTo>
                        <a:pt x="3753" y="6645"/>
                        <a:pt x="4148" y="6693"/>
                        <a:pt x="4527" y="6693"/>
                      </a:cubicBezTo>
                      <a:cubicBezTo>
                        <a:pt x="5564" y="6693"/>
                        <a:pt x="6483" y="6337"/>
                        <a:pt x="7285" y="5775"/>
                      </a:cubicBezTo>
                      <a:lnTo>
                        <a:pt x="7285" y="5775"/>
                      </a:lnTo>
                      <a:cubicBezTo>
                        <a:pt x="6847" y="7911"/>
                        <a:pt x="7230" y="10102"/>
                        <a:pt x="10024" y="10267"/>
                      </a:cubicBezTo>
                      <a:cubicBezTo>
                        <a:pt x="10158" y="10278"/>
                        <a:pt x="10291" y="10283"/>
                        <a:pt x="10421" y="10283"/>
                      </a:cubicBezTo>
                      <a:cubicBezTo>
                        <a:pt x="11561" y="10283"/>
                        <a:pt x="12529" y="9865"/>
                        <a:pt x="13365" y="9226"/>
                      </a:cubicBezTo>
                      <a:cubicBezTo>
                        <a:pt x="13419" y="9664"/>
                        <a:pt x="13584" y="9993"/>
                        <a:pt x="13912" y="10321"/>
                      </a:cubicBezTo>
                      <a:cubicBezTo>
                        <a:pt x="14635" y="11045"/>
                        <a:pt x="15524" y="11470"/>
                        <a:pt x="16526" y="11470"/>
                      </a:cubicBezTo>
                      <a:cubicBezTo>
                        <a:pt x="16814" y="11470"/>
                        <a:pt x="17112" y="11435"/>
                        <a:pt x="17417" y="11362"/>
                      </a:cubicBezTo>
                      <a:cubicBezTo>
                        <a:pt x="21032" y="10595"/>
                        <a:pt x="23771" y="8185"/>
                        <a:pt x="25414" y="4844"/>
                      </a:cubicBezTo>
                      <a:cubicBezTo>
                        <a:pt x="25508" y="4657"/>
                        <a:pt x="25281" y="4570"/>
                        <a:pt x="24970" y="4570"/>
                      </a:cubicBezTo>
                      <a:cubicBezTo>
                        <a:pt x="24552" y="4570"/>
                        <a:pt x="23982" y="4726"/>
                        <a:pt x="23826" y="5009"/>
                      </a:cubicBezTo>
                      <a:cubicBezTo>
                        <a:pt x="22949" y="6871"/>
                        <a:pt x="21635" y="8623"/>
                        <a:pt x="19773" y="9609"/>
                      </a:cubicBezTo>
                      <a:cubicBezTo>
                        <a:pt x="19159" y="9946"/>
                        <a:pt x="18237" y="10161"/>
                        <a:pt x="17359" y="10161"/>
                      </a:cubicBezTo>
                      <a:cubicBezTo>
                        <a:pt x="15810" y="10161"/>
                        <a:pt x="14398" y="9491"/>
                        <a:pt x="15062" y="7638"/>
                      </a:cubicBezTo>
                      <a:cubicBezTo>
                        <a:pt x="15172" y="7309"/>
                        <a:pt x="15281" y="6980"/>
                        <a:pt x="15446" y="6707"/>
                      </a:cubicBezTo>
                      <a:cubicBezTo>
                        <a:pt x="15665" y="6323"/>
                        <a:pt x="15884" y="5940"/>
                        <a:pt x="16048" y="5556"/>
                      </a:cubicBezTo>
                      <a:cubicBezTo>
                        <a:pt x="16230" y="5244"/>
                        <a:pt x="15980" y="5117"/>
                        <a:pt x="15637" y="5117"/>
                      </a:cubicBezTo>
                      <a:cubicBezTo>
                        <a:pt x="15258" y="5117"/>
                        <a:pt x="14768" y="5272"/>
                        <a:pt x="14624" y="5502"/>
                      </a:cubicBezTo>
                      <a:cubicBezTo>
                        <a:pt x="14405" y="5885"/>
                        <a:pt x="14022" y="6433"/>
                        <a:pt x="13803" y="7090"/>
                      </a:cubicBezTo>
                      <a:cubicBezTo>
                        <a:pt x="13638" y="7309"/>
                        <a:pt x="13474" y="7583"/>
                        <a:pt x="13255" y="7802"/>
                      </a:cubicBezTo>
                      <a:cubicBezTo>
                        <a:pt x="12194" y="8863"/>
                        <a:pt x="11281" y="9397"/>
                        <a:pt x="10517" y="9397"/>
                      </a:cubicBezTo>
                      <a:cubicBezTo>
                        <a:pt x="9744" y="9397"/>
                        <a:pt x="9123" y="8849"/>
                        <a:pt x="8654" y="7747"/>
                      </a:cubicBezTo>
                      <a:cubicBezTo>
                        <a:pt x="8435" y="6159"/>
                        <a:pt x="8928" y="4954"/>
                        <a:pt x="9585" y="3585"/>
                      </a:cubicBezTo>
                      <a:cubicBezTo>
                        <a:pt x="9696" y="3363"/>
                        <a:pt x="9511" y="3285"/>
                        <a:pt x="9237" y="3285"/>
                      </a:cubicBezTo>
                      <a:cubicBezTo>
                        <a:pt x="8834" y="3285"/>
                        <a:pt x="8237" y="3454"/>
                        <a:pt x="8107" y="3585"/>
                      </a:cubicBezTo>
                      <a:cubicBezTo>
                        <a:pt x="7453" y="4374"/>
                        <a:pt x="5961" y="4933"/>
                        <a:pt x="4774" y="4933"/>
                      </a:cubicBezTo>
                      <a:cubicBezTo>
                        <a:pt x="3571" y="4933"/>
                        <a:pt x="2681" y="4360"/>
                        <a:pt x="3287" y="2873"/>
                      </a:cubicBezTo>
                      <a:cubicBezTo>
                        <a:pt x="3615" y="1942"/>
                        <a:pt x="4163" y="1175"/>
                        <a:pt x="4930" y="517"/>
                      </a:cubicBezTo>
                      <a:cubicBezTo>
                        <a:pt x="5314" y="166"/>
                        <a:pt x="4950" y="1"/>
                        <a:pt x="45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2" name="Google Shape;492;p34"/>
              <p:cNvSpPr/>
              <p:nvPr/>
            </p:nvSpPr>
            <p:spPr>
              <a:xfrm>
                <a:off x="6730719" y="1770801"/>
                <a:ext cx="430462" cy="336519"/>
              </a:xfrm>
              <a:custGeom>
                <a:avLst/>
                <a:gdLst/>
                <a:ahLst/>
                <a:cxnLst/>
                <a:rect l="l" t="t" r="r" b="b"/>
                <a:pathLst>
                  <a:path w="29358" h="22951" extrusionOk="0">
                    <a:moveTo>
                      <a:pt x="12584" y="1"/>
                    </a:moveTo>
                    <a:cubicBezTo>
                      <a:pt x="12534" y="1"/>
                      <a:pt x="12484" y="1"/>
                      <a:pt x="12433" y="2"/>
                    </a:cubicBezTo>
                    <a:cubicBezTo>
                      <a:pt x="7011" y="2"/>
                      <a:pt x="4711" y="5698"/>
                      <a:pt x="1" y="6574"/>
                    </a:cubicBezTo>
                    <a:cubicBezTo>
                      <a:pt x="3177" y="9313"/>
                      <a:pt x="3615" y="16542"/>
                      <a:pt x="7394" y="18295"/>
                    </a:cubicBezTo>
                    <a:cubicBezTo>
                      <a:pt x="9643" y="19371"/>
                      <a:pt x="11360" y="19741"/>
                      <a:pt x="12761" y="19741"/>
                    </a:cubicBezTo>
                    <a:cubicBezTo>
                      <a:pt x="15832" y="19741"/>
                      <a:pt x="17388" y="17965"/>
                      <a:pt x="19713" y="17965"/>
                    </a:cubicBezTo>
                    <a:cubicBezTo>
                      <a:pt x="19943" y="17965"/>
                      <a:pt x="20182" y="17983"/>
                      <a:pt x="20430" y="18021"/>
                    </a:cubicBezTo>
                    <a:cubicBezTo>
                      <a:pt x="24373" y="18569"/>
                      <a:pt x="24921" y="19609"/>
                      <a:pt x="27057" y="22950"/>
                    </a:cubicBezTo>
                    <a:cubicBezTo>
                      <a:pt x="29357" y="18076"/>
                      <a:pt x="28974" y="11996"/>
                      <a:pt x="26071" y="7450"/>
                    </a:cubicBezTo>
                    <a:cubicBezTo>
                      <a:pt x="23195" y="2892"/>
                      <a:pt x="17954" y="1"/>
                      <a:pt x="12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4"/>
              <p:cNvSpPr/>
              <p:nvPr/>
            </p:nvSpPr>
            <p:spPr>
              <a:xfrm>
                <a:off x="6730719" y="1863190"/>
                <a:ext cx="396723" cy="244131"/>
              </a:xfrm>
              <a:custGeom>
                <a:avLst/>
                <a:gdLst/>
                <a:ahLst/>
                <a:cxnLst/>
                <a:rect l="l" t="t" r="r" b="b"/>
                <a:pathLst>
                  <a:path w="27057" h="16650" extrusionOk="0">
                    <a:moveTo>
                      <a:pt x="5406" y="0"/>
                    </a:moveTo>
                    <a:cubicBezTo>
                      <a:pt x="3731" y="0"/>
                      <a:pt x="1932" y="88"/>
                      <a:pt x="1" y="273"/>
                    </a:cubicBezTo>
                    <a:cubicBezTo>
                      <a:pt x="3177" y="3012"/>
                      <a:pt x="3615" y="10241"/>
                      <a:pt x="7394" y="11994"/>
                    </a:cubicBezTo>
                    <a:cubicBezTo>
                      <a:pt x="9643" y="13070"/>
                      <a:pt x="11360" y="13440"/>
                      <a:pt x="12761" y="13440"/>
                    </a:cubicBezTo>
                    <a:cubicBezTo>
                      <a:pt x="15832" y="13440"/>
                      <a:pt x="17388" y="11664"/>
                      <a:pt x="19713" y="11664"/>
                    </a:cubicBezTo>
                    <a:cubicBezTo>
                      <a:pt x="19943" y="11664"/>
                      <a:pt x="20182" y="11682"/>
                      <a:pt x="20430" y="11720"/>
                    </a:cubicBezTo>
                    <a:cubicBezTo>
                      <a:pt x="24373" y="12268"/>
                      <a:pt x="24921" y="13308"/>
                      <a:pt x="27057" y="16649"/>
                    </a:cubicBezTo>
                    <a:cubicBezTo>
                      <a:pt x="26509" y="8687"/>
                      <a:pt x="22073" y="0"/>
                      <a:pt x="5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4" name="Google Shape;494;p34"/>
          <p:cNvGrpSpPr/>
          <p:nvPr/>
        </p:nvGrpSpPr>
        <p:grpSpPr>
          <a:xfrm>
            <a:off x="5464100" y="1184544"/>
            <a:ext cx="274320" cy="301753"/>
            <a:chOff x="4179725" y="814725"/>
            <a:chExt cx="274320" cy="301753"/>
          </a:xfrm>
        </p:grpSpPr>
        <p:sp>
          <p:nvSpPr>
            <p:cNvPr id="495" name="Google Shape;495;p34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34"/>
          <p:cNvSpPr/>
          <p:nvPr/>
        </p:nvSpPr>
        <p:spPr>
          <a:xfrm>
            <a:off x="517299" y="1000639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5"/>
          <p:cNvSpPr txBox="1">
            <a:spLocks noGrp="1"/>
          </p:cNvSpPr>
          <p:nvPr>
            <p:ph type="subTitle" idx="1"/>
          </p:nvPr>
        </p:nvSpPr>
        <p:spPr>
          <a:xfrm>
            <a:off x="4076608" y="1520188"/>
            <a:ext cx="4782292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>
                <a:hlinkClick r:id="rId3"/>
              </a:rPr>
              <a:t>Colab</a:t>
            </a:r>
            <a:r>
              <a:rPr lang="en-MY" dirty="0">
                <a:hlinkClick r:id="rId3"/>
              </a:rPr>
              <a:t> Notebook (Source Code)</a:t>
            </a:r>
            <a:endParaRPr lang="en-MY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>
                <a:hlinkClick r:id="rId4"/>
              </a:rPr>
              <a:t>HuggingFace</a:t>
            </a:r>
            <a:r>
              <a:rPr lang="en-MY" dirty="0">
                <a:hlinkClick r:id="rId4"/>
              </a:rPr>
              <a:t> Space (Web App)</a:t>
            </a:r>
            <a:endParaRPr lang="en-MY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dirty="0"/>
              <a:t>Predict bird species from uploaded image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dirty="0"/>
              <a:t>Real-time inference with EfficientNetV2-L</a:t>
            </a:r>
            <a:endParaRPr sz="1800" dirty="0"/>
          </a:p>
        </p:txBody>
      </p:sp>
      <p:sp>
        <p:nvSpPr>
          <p:cNvPr id="1658" name="Google Shape;1658;p45"/>
          <p:cNvSpPr txBox="1">
            <a:spLocks noGrp="1"/>
          </p:cNvSpPr>
          <p:nvPr>
            <p:ph type="title"/>
          </p:nvPr>
        </p:nvSpPr>
        <p:spPr>
          <a:xfrm>
            <a:off x="4754875" y="3531838"/>
            <a:ext cx="3675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MY" dirty="0"/>
              <a:t>Code &amp; Demonstration</a:t>
            </a:r>
            <a:endParaRPr dirty="0"/>
          </a:p>
        </p:txBody>
      </p:sp>
      <p:cxnSp>
        <p:nvCxnSpPr>
          <p:cNvPr id="1659" name="Google Shape;1659;p45"/>
          <p:cNvCxnSpPr/>
          <p:nvPr/>
        </p:nvCxnSpPr>
        <p:spPr>
          <a:xfrm>
            <a:off x="6007608" y="3440400"/>
            <a:ext cx="2328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60" name="Google Shape;1660;p45"/>
          <p:cNvSpPr/>
          <p:nvPr/>
        </p:nvSpPr>
        <p:spPr>
          <a:xfrm flipH="1">
            <a:off x="4219607" y="464000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45"/>
          <p:cNvSpPr/>
          <p:nvPr/>
        </p:nvSpPr>
        <p:spPr>
          <a:xfrm flipH="1">
            <a:off x="4423511" y="4473539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45"/>
          <p:cNvSpPr/>
          <p:nvPr/>
        </p:nvSpPr>
        <p:spPr>
          <a:xfrm flipH="1">
            <a:off x="3940886" y="1013414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45"/>
          <p:cNvSpPr/>
          <p:nvPr/>
        </p:nvSpPr>
        <p:spPr>
          <a:xfrm flipH="1">
            <a:off x="1221457" y="1704475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4" name="Google Shape;1664;p45"/>
          <p:cNvGrpSpPr/>
          <p:nvPr/>
        </p:nvGrpSpPr>
        <p:grpSpPr>
          <a:xfrm>
            <a:off x="438803" y="4284150"/>
            <a:ext cx="274320" cy="301753"/>
            <a:chOff x="4179725" y="814725"/>
            <a:chExt cx="274320" cy="301753"/>
          </a:xfrm>
        </p:grpSpPr>
        <p:sp>
          <p:nvSpPr>
            <p:cNvPr id="1665" name="Google Shape;1665;p45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5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5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8" name="Google Shape;1668;p45"/>
          <p:cNvGrpSpPr/>
          <p:nvPr/>
        </p:nvGrpSpPr>
        <p:grpSpPr>
          <a:xfrm flipH="1">
            <a:off x="1413450" y="1872775"/>
            <a:ext cx="274320" cy="301753"/>
            <a:chOff x="4179725" y="814725"/>
            <a:chExt cx="274320" cy="301753"/>
          </a:xfrm>
        </p:grpSpPr>
        <p:sp>
          <p:nvSpPr>
            <p:cNvPr id="1669" name="Google Shape;1669;p45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5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5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2" name="Google Shape;1672;p45"/>
          <p:cNvGrpSpPr/>
          <p:nvPr/>
        </p:nvGrpSpPr>
        <p:grpSpPr>
          <a:xfrm rot="-3599956" flipH="1">
            <a:off x="-480146" y="-597070"/>
            <a:ext cx="2194544" cy="2293431"/>
            <a:chOff x="-544050" y="222438"/>
            <a:chExt cx="1828827" cy="1914519"/>
          </a:xfrm>
        </p:grpSpPr>
        <p:sp>
          <p:nvSpPr>
            <p:cNvPr id="1673" name="Google Shape;1673;p45"/>
            <p:cNvSpPr/>
            <p:nvPr/>
          </p:nvSpPr>
          <p:spPr>
            <a:xfrm rot="10800000" flipH="1">
              <a:off x="-544050" y="515380"/>
              <a:ext cx="1828827" cy="1621577"/>
            </a:xfrm>
            <a:custGeom>
              <a:avLst/>
              <a:gdLst/>
              <a:ahLst/>
              <a:cxnLst/>
              <a:rect l="l" t="t" r="r" b="b"/>
              <a:pathLst>
                <a:path w="23534" h="20902" extrusionOk="0">
                  <a:moveTo>
                    <a:pt x="5300" y="0"/>
                  </a:moveTo>
                  <a:cubicBezTo>
                    <a:pt x="3796" y="2901"/>
                    <a:pt x="3828" y="6547"/>
                    <a:pt x="5374" y="9426"/>
                  </a:cubicBezTo>
                  <a:cubicBezTo>
                    <a:pt x="4755" y="9375"/>
                    <a:pt x="4095" y="9331"/>
                    <a:pt x="3431" y="9331"/>
                  </a:cubicBezTo>
                  <a:cubicBezTo>
                    <a:pt x="2311" y="9331"/>
                    <a:pt x="1181" y="9456"/>
                    <a:pt x="224" y="9885"/>
                  </a:cubicBezTo>
                  <a:cubicBezTo>
                    <a:pt x="128" y="9938"/>
                    <a:pt x="21" y="10002"/>
                    <a:pt x="11" y="10109"/>
                  </a:cubicBezTo>
                  <a:cubicBezTo>
                    <a:pt x="0" y="10173"/>
                    <a:pt x="32" y="10226"/>
                    <a:pt x="53" y="10279"/>
                  </a:cubicBezTo>
                  <a:cubicBezTo>
                    <a:pt x="512" y="11132"/>
                    <a:pt x="1322" y="11751"/>
                    <a:pt x="2197" y="12156"/>
                  </a:cubicBezTo>
                  <a:cubicBezTo>
                    <a:pt x="3082" y="12561"/>
                    <a:pt x="4031" y="12764"/>
                    <a:pt x="4969" y="12977"/>
                  </a:cubicBezTo>
                  <a:cubicBezTo>
                    <a:pt x="3700" y="13532"/>
                    <a:pt x="2538" y="14353"/>
                    <a:pt x="1504" y="15291"/>
                  </a:cubicBezTo>
                  <a:cubicBezTo>
                    <a:pt x="1365" y="15408"/>
                    <a:pt x="1226" y="15579"/>
                    <a:pt x="1290" y="15750"/>
                  </a:cubicBezTo>
                  <a:cubicBezTo>
                    <a:pt x="1333" y="15835"/>
                    <a:pt x="1408" y="15888"/>
                    <a:pt x="1482" y="15941"/>
                  </a:cubicBezTo>
                  <a:cubicBezTo>
                    <a:pt x="2621" y="16647"/>
                    <a:pt x="3978" y="16973"/>
                    <a:pt x="5334" y="16973"/>
                  </a:cubicBezTo>
                  <a:cubicBezTo>
                    <a:pt x="6048" y="16973"/>
                    <a:pt x="6762" y="16882"/>
                    <a:pt x="7443" y="16709"/>
                  </a:cubicBezTo>
                  <a:cubicBezTo>
                    <a:pt x="8093" y="18362"/>
                    <a:pt x="9042" y="20036"/>
                    <a:pt x="10631" y="20825"/>
                  </a:cubicBezTo>
                  <a:cubicBezTo>
                    <a:pt x="10707" y="20863"/>
                    <a:pt x="10792" y="20901"/>
                    <a:pt x="10878" y="20901"/>
                  </a:cubicBezTo>
                  <a:cubicBezTo>
                    <a:pt x="10888" y="20901"/>
                    <a:pt x="10898" y="20901"/>
                    <a:pt x="10908" y="20900"/>
                  </a:cubicBezTo>
                  <a:cubicBezTo>
                    <a:pt x="10994" y="20889"/>
                    <a:pt x="11079" y="20846"/>
                    <a:pt x="11154" y="20793"/>
                  </a:cubicBezTo>
                  <a:cubicBezTo>
                    <a:pt x="11580" y="20484"/>
                    <a:pt x="11783" y="19951"/>
                    <a:pt x="11911" y="19439"/>
                  </a:cubicBezTo>
                  <a:cubicBezTo>
                    <a:pt x="12199" y="18309"/>
                    <a:pt x="12316" y="17157"/>
                    <a:pt x="12103" y="16016"/>
                  </a:cubicBezTo>
                  <a:lnTo>
                    <a:pt x="12103" y="16016"/>
                  </a:lnTo>
                  <a:cubicBezTo>
                    <a:pt x="13499" y="17712"/>
                    <a:pt x="15269" y="19108"/>
                    <a:pt x="17263" y="20057"/>
                  </a:cubicBezTo>
                  <a:cubicBezTo>
                    <a:pt x="17384" y="20118"/>
                    <a:pt x="17526" y="20178"/>
                    <a:pt x="17663" y="20178"/>
                  </a:cubicBezTo>
                  <a:cubicBezTo>
                    <a:pt x="17720" y="20178"/>
                    <a:pt x="17776" y="20168"/>
                    <a:pt x="17829" y="20143"/>
                  </a:cubicBezTo>
                  <a:cubicBezTo>
                    <a:pt x="18095" y="20025"/>
                    <a:pt x="18095" y="19652"/>
                    <a:pt x="18053" y="19364"/>
                  </a:cubicBezTo>
                  <a:cubicBezTo>
                    <a:pt x="17733" y="17498"/>
                    <a:pt x="17040" y="15739"/>
                    <a:pt x="15835" y="14278"/>
                  </a:cubicBezTo>
                  <a:cubicBezTo>
                    <a:pt x="18810" y="13937"/>
                    <a:pt x="21635" y="12391"/>
                    <a:pt x="23533" y="10066"/>
                  </a:cubicBezTo>
                  <a:cubicBezTo>
                    <a:pt x="22055" y="9566"/>
                    <a:pt x="20489" y="9310"/>
                    <a:pt x="18924" y="9310"/>
                  </a:cubicBezTo>
                  <a:cubicBezTo>
                    <a:pt x="17352" y="9310"/>
                    <a:pt x="15780" y="9569"/>
                    <a:pt x="14299" y="10098"/>
                  </a:cubicBezTo>
                  <a:cubicBezTo>
                    <a:pt x="15813" y="7934"/>
                    <a:pt x="16730" y="5353"/>
                    <a:pt x="16922" y="2719"/>
                  </a:cubicBezTo>
                  <a:cubicBezTo>
                    <a:pt x="16954" y="2261"/>
                    <a:pt x="16826" y="1653"/>
                    <a:pt x="16368" y="1621"/>
                  </a:cubicBezTo>
                  <a:cubicBezTo>
                    <a:pt x="16229" y="1621"/>
                    <a:pt x="16101" y="1674"/>
                    <a:pt x="15973" y="1728"/>
                  </a:cubicBezTo>
                  <a:cubicBezTo>
                    <a:pt x="13180" y="2997"/>
                    <a:pt x="10844" y="5257"/>
                    <a:pt x="9490" y="8019"/>
                  </a:cubicBezTo>
                  <a:cubicBezTo>
                    <a:pt x="9693" y="4873"/>
                    <a:pt x="7901" y="1770"/>
                    <a:pt x="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5"/>
            <p:cNvSpPr/>
            <p:nvPr/>
          </p:nvSpPr>
          <p:spPr>
            <a:xfrm rot="10800000" flipH="1">
              <a:off x="34259" y="515379"/>
              <a:ext cx="1250509" cy="1495898"/>
            </a:xfrm>
            <a:custGeom>
              <a:avLst/>
              <a:gdLst/>
              <a:ahLst/>
              <a:cxnLst/>
              <a:rect l="l" t="t" r="r" b="b"/>
              <a:pathLst>
                <a:path w="16092" h="19282" extrusionOk="0">
                  <a:moveTo>
                    <a:pt x="8926" y="1"/>
                  </a:moveTo>
                  <a:cubicBezTo>
                    <a:pt x="8926" y="1"/>
                    <a:pt x="769" y="13298"/>
                    <a:pt x="1" y="15089"/>
                  </a:cubicBezTo>
                  <a:cubicBezTo>
                    <a:pt x="651" y="16742"/>
                    <a:pt x="1600" y="18416"/>
                    <a:pt x="3189" y="19205"/>
                  </a:cubicBezTo>
                  <a:cubicBezTo>
                    <a:pt x="3265" y="19243"/>
                    <a:pt x="3350" y="19281"/>
                    <a:pt x="3436" y="19281"/>
                  </a:cubicBezTo>
                  <a:cubicBezTo>
                    <a:pt x="3446" y="19281"/>
                    <a:pt x="3456" y="19281"/>
                    <a:pt x="3466" y="19280"/>
                  </a:cubicBezTo>
                  <a:cubicBezTo>
                    <a:pt x="3552" y="19269"/>
                    <a:pt x="3637" y="19226"/>
                    <a:pt x="3712" y="19173"/>
                  </a:cubicBezTo>
                  <a:cubicBezTo>
                    <a:pt x="4138" y="18864"/>
                    <a:pt x="4341" y="18331"/>
                    <a:pt x="4469" y="17819"/>
                  </a:cubicBezTo>
                  <a:cubicBezTo>
                    <a:pt x="4757" y="16689"/>
                    <a:pt x="4874" y="15537"/>
                    <a:pt x="4661" y="14396"/>
                  </a:cubicBezTo>
                  <a:lnTo>
                    <a:pt x="4661" y="14396"/>
                  </a:lnTo>
                  <a:cubicBezTo>
                    <a:pt x="6057" y="16092"/>
                    <a:pt x="7827" y="17488"/>
                    <a:pt x="9821" y="18437"/>
                  </a:cubicBezTo>
                  <a:cubicBezTo>
                    <a:pt x="9942" y="18498"/>
                    <a:pt x="10084" y="18558"/>
                    <a:pt x="10221" y="18558"/>
                  </a:cubicBezTo>
                  <a:cubicBezTo>
                    <a:pt x="10278" y="18558"/>
                    <a:pt x="10334" y="18548"/>
                    <a:pt x="10387" y="18523"/>
                  </a:cubicBezTo>
                  <a:cubicBezTo>
                    <a:pt x="10653" y="18405"/>
                    <a:pt x="10653" y="18032"/>
                    <a:pt x="10611" y="17744"/>
                  </a:cubicBezTo>
                  <a:cubicBezTo>
                    <a:pt x="10291" y="15878"/>
                    <a:pt x="9598" y="14119"/>
                    <a:pt x="8393" y="12658"/>
                  </a:cubicBezTo>
                  <a:cubicBezTo>
                    <a:pt x="11368" y="12317"/>
                    <a:pt x="14193" y="10771"/>
                    <a:pt x="16091" y="8446"/>
                  </a:cubicBezTo>
                  <a:cubicBezTo>
                    <a:pt x="14613" y="7946"/>
                    <a:pt x="13047" y="7690"/>
                    <a:pt x="11482" y="7690"/>
                  </a:cubicBezTo>
                  <a:cubicBezTo>
                    <a:pt x="9910" y="7690"/>
                    <a:pt x="8338" y="7949"/>
                    <a:pt x="6857" y="8478"/>
                  </a:cubicBezTo>
                  <a:cubicBezTo>
                    <a:pt x="8371" y="6314"/>
                    <a:pt x="9288" y="3733"/>
                    <a:pt x="9480" y="1099"/>
                  </a:cubicBezTo>
                  <a:cubicBezTo>
                    <a:pt x="9512" y="641"/>
                    <a:pt x="9384" y="33"/>
                    <a:pt x="8926" y="1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5"/>
            <p:cNvSpPr/>
            <p:nvPr/>
          </p:nvSpPr>
          <p:spPr>
            <a:xfrm rot="10800000" flipH="1">
              <a:off x="-540786" y="222438"/>
              <a:ext cx="1811498" cy="1911571"/>
            </a:xfrm>
            <a:custGeom>
              <a:avLst/>
              <a:gdLst/>
              <a:ahLst/>
              <a:cxnLst/>
              <a:rect l="l" t="t" r="r" b="b"/>
              <a:pathLst>
                <a:path w="23311" h="24640" extrusionOk="0">
                  <a:moveTo>
                    <a:pt x="5264" y="1"/>
                  </a:moveTo>
                  <a:cubicBezTo>
                    <a:pt x="5258" y="1"/>
                    <a:pt x="5253" y="2"/>
                    <a:pt x="5247" y="5"/>
                  </a:cubicBezTo>
                  <a:cubicBezTo>
                    <a:pt x="5226" y="5"/>
                    <a:pt x="5215" y="26"/>
                    <a:pt x="5226" y="48"/>
                  </a:cubicBezTo>
                  <a:cubicBezTo>
                    <a:pt x="5577" y="1188"/>
                    <a:pt x="5908" y="2329"/>
                    <a:pt x="6249" y="3481"/>
                  </a:cubicBezTo>
                  <a:cubicBezTo>
                    <a:pt x="6484" y="4323"/>
                    <a:pt x="6718" y="5166"/>
                    <a:pt x="6942" y="6008"/>
                  </a:cubicBezTo>
                  <a:cubicBezTo>
                    <a:pt x="6761" y="5859"/>
                    <a:pt x="6580" y="5699"/>
                    <a:pt x="6388" y="5550"/>
                  </a:cubicBezTo>
                  <a:cubicBezTo>
                    <a:pt x="6153" y="5379"/>
                    <a:pt x="5919" y="5198"/>
                    <a:pt x="5684" y="5038"/>
                  </a:cubicBezTo>
                  <a:cubicBezTo>
                    <a:pt x="5439" y="4867"/>
                    <a:pt x="5204" y="4697"/>
                    <a:pt x="4959" y="4537"/>
                  </a:cubicBezTo>
                  <a:cubicBezTo>
                    <a:pt x="4714" y="4377"/>
                    <a:pt x="4458" y="4227"/>
                    <a:pt x="4213" y="4078"/>
                  </a:cubicBezTo>
                  <a:cubicBezTo>
                    <a:pt x="4206" y="4075"/>
                    <a:pt x="4200" y="4074"/>
                    <a:pt x="4194" y="4074"/>
                  </a:cubicBezTo>
                  <a:cubicBezTo>
                    <a:pt x="4180" y="4074"/>
                    <a:pt x="4167" y="4081"/>
                    <a:pt x="4159" y="4089"/>
                  </a:cubicBezTo>
                  <a:cubicBezTo>
                    <a:pt x="4149" y="4110"/>
                    <a:pt x="4149" y="4131"/>
                    <a:pt x="4170" y="4142"/>
                  </a:cubicBezTo>
                  <a:lnTo>
                    <a:pt x="4884" y="4643"/>
                  </a:lnTo>
                  <a:cubicBezTo>
                    <a:pt x="5130" y="4803"/>
                    <a:pt x="5364" y="4974"/>
                    <a:pt x="5599" y="5144"/>
                  </a:cubicBezTo>
                  <a:cubicBezTo>
                    <a:pt x="5844" y="5304"/>
                    <a:pt x="6079" y="5475"/>
                    <a:pt x="6313" y="5656"/>
                  </a:cubicBezTo>
                  <a:lnTo>
                    <a:pt x="6985" y="6157"/>
                  </a:lnTo>
                  <a:cubicBezTo>
                    <a:pt x="7060" y="6413"/>
                    <a:pt x="7124" y="6669"/>
                    <a:pt x="7198" y="6936"/>
                  </a:cubicBezTo>
                  <a:cubicBezTo>
                    <a:pt x="7475" y="7959"/>
                    <a:pt x="7742" y="8994"/>
                    <a:pt x="7998" y="10028"/>
                  </a:cubicBezTo>
                  <a:cubicBezTo>
                    <a:pt x="7721" y="9762"/>
                    <a:pt x="7443" y="9495"/>
                    <a:pt x="7166" y="9228"/>
                  </a:cubicBezTo>
                  <a:lnTo>
                    <a:pt x="6281" y="8386"/>
                  </a:lnTo>
                  <a:lnTo>
                    <a:pt x="5386" y="7554"/>
                  </a:lnTo>
                  <a:cubicBezTo>
                    <a:pt x="5087" y="7277"/>
                    <a:pt x="4788" y="7000"/>
                    <a:pt x="4479" y="6723"/>
                  </a:cubicBezTo>
                  <a:cubicBezTo>
                    <a:pt x="4475" y="6718"/>
                    <a:pt x="4469" y="6716"/>
                    <a:pt x="4461" y="6716"/>
                  </a:cubicBezTo>
                  <a:cubicBezTo>
                    <a:pt x="4451" y="6716"/>
                    <a:pt x="4438" y="6721"/>
                    <a:pt x="4426" y="6733"/>
                  </a:cubicBezTo>
                  <a:cubicBezTo>
                    <a:pt x="4415" y="6744"/>
                    <a:pt x="4415" y="6765"/>
                    <a:pt x="4426" y="6787"/>
                  </a:cubicBezTo>
                  <a:cubicBezTo>
                    <a:pt x="4714" y="7074"/>
                    <a:pt x="5012" y="7352"/>
                    <a:pt x="5300" y="7640"/>
                  </a:cubicBezTo>
                  <a:lnTo>
                    <a:pt x="6185" y="8482"/>
                  </a:lnTo>
                  <a:lnTo>
                    <a:pt x="7081" y="9314"/>
                  </a:lnTo>
                  <a:cubicBezTo>
                    <a:pt x="7380" y="9591"/>
                    <a:pt x="7678" y="9868"/>
                    <a:pt x="7987" y="10145"/>
                  </a:cubicBezTo>
                  <a:lnTo>
                    <a:pt x="8019" y="10145"/>
                  </a:lnTo>
                  <a:cubicBezTo>
                    <a:pt x="8041" y="10231"/>
                    <a:pt x="8062" y="10316"/>
                    <a:pt x="8083" y="10401"/>
                  </a:cubicBezTo>
                  <a:cubicBezTo>
                    <a:pt x="8222" y="10977"/>
                    <a:pt x="8361" y="11553"/>
                    <a:pt x="8499" y="12139"/>
                  </a:cubicBezTo>
                  <a:cubicBezTo>
                    <a:pt x="8520" y="12214"/>
                    <a:pt x="8531" y="12278"/>
                    <a:pt x="8552" y="12353"/>
                  </a:cubicBezTo>
                  <a:cubicBezTo>
                    <a:pt x="8329" y="12129"/>
                    <a:pt x="8115" y="11915"/>
                    <a:pt x="7891" y="11692"/>
                  </a:cubicBezTo>
                  <a:lnTo>
                    <a:pt x="7092" y="10892"/>
                  </a:lnTo>
                  <a:lnTo>
                    <a:pt x="6271" y="10113"/>
                  </a:lnTo>
                  <a:cubicBezTo>
                    <a:pt x="6143" y="9985"/>
                    <a:pt x="6004" y="9847"/>
                    <a:pt x="5865" y="9719"/>
                  </a:cubicBezTo>
                  <a:cubicBezTo>
                    <a:pt x="5716" y="9591"/>
                    <a:pt x="5567" y="9484"/>
                    <a:pt x="5396" y="9388"/>
                  </a:cubicBezTo>
                  <a:cubicBezTo>
                    <a:pt x="5390" y="9385"/>
                    <a:pt x="5384" y="9384"/>
                    <a:pt x="5378" y="9384"/>
                  </a:cubicBezTo>
                  <a:cubicBezTo>
                    <a:pt x="5363" y="9384"/>
                    <a:pt x="5350" y="9391"/>
                    <a:pt x="5343" y="9399"/>
                  </a:cubicBezTo>
                  <a:cubicBezTo>
                    <a:pt x="5332" y="9420"/>
                    <a:pt x="5343" y="9442"/>
                    <a:pt x="5364" y="9452"/>
                  </a:cubicBezTo>
                  <a:cubicBezTo>
                    <a:pt x="5673" y="9644"/>
                    <a:pt x="5929" y="9932"/>
                    <a:pt x="6196" y="10199"/>
                  </a:cubicBezTo>
                  <a:lnTo>
                    <a:pt x="6996" y="10988"/>
                  </a:lnTo>
                  <a:lnTo>
                    <a:pt x="7806" y="11777"/>
                  </a:lnTo>
                  <a:cubicBezTo>
                    <a:pt x="8062" y="12022"/>
                    <a:pt x="8329" y="12267"/>
                    <a:pt x="8584" y="12513"/>
                  </a:cubicBezTo>
                  <a:cubicBezTo>
                    <a:pt x="8691" y="12939"/>
                    <a:pt x="8787" y="13376"/>
                    <a:pt x="8883" y="13803"/>
                  </a:cubicBezTo>
                  <a:cubicBezTo>
                    <a:pt x="8840" y="13888"/>
                    <a:pt x="8787" y="13973"/>
                    <a:pt x="8744" y="14059"/>
                  </a:cubicBezTo>
                  <a:lnTo>
                    <a:pt x="8329" y="13707"/>
                  </a:lnTo>
                  <a:lnTo>
                    <a:pt x="7859" y="13323"/>
                  </a:lnTo>
                  <a:lnTo>
                    <a:pt x="7369" y="12960"/>
                  </a:lnTo>
                  <a:lnTo>
                    <a:pt x="6868" y="12609"/>
                  </a:lnTo>
                  <a:cubicBezTo>
                    <a:pt x="6729" y="12523"/>
                    <a:pt x="6601" y="12449"/>
                    <a:pt x="6473" y="12363"/>
                  </a:cubicBezTo>
                  <a:cubicBezTo>
                    <a:pt x="6473" y="12353"/>
                    <a:pt x="6473" y="12342"/>
                    <a:pt x="6463" y="12331"/>
                  </a:cubicBezTo>
                  <a:cubicBezTo>
                    <a:pt x="6271" y="12043"/>
                    <a:pt x="6068" y="11756"/>
                    <a:pt x="5865" y="11478"/>
                  </a:cubicBezTo>
                  <a:cubicBezTo>
                    <a:pt x="5652" y="11201"/>
                    <a:pt x="5439" y="10924"/>
                    <a:pt x="5204" y="10668"/>
                  </a:cubicBezTo>
                  <a:cubicBezTo>
                    <a:pt x="4980" y="10401"/>
                    <a:pt x="4735" y="10156"/>
                    <a:pt x="4469" y="9921"/>
                  </a:cubicBezTo>
                  <a:cubicBezTo>
                    <a:pt x="4202" y="9698"/>
                    <a:pt x="3914" y="9495"/>
                    <a:pt x="3615" y="9314"/>
                  </a:cubicBezTo>
                  <a:cubicBezTo>
                    <a:pt x="3609" y="9311"/>
                    <a:pt x="3603" y="9309"/>
                    <a:pt x="3597" y="9309"/>
                  </a:cubicBezTo>
                  <a:cubicBezTo>
                    <a:pt x="3583" y="9309"/>
                    <a:pt x="3570" y="9317"/>
                    <a:pt x="3562" y="9324"/>
                  </a:cubicBezTo>
                  <a:cubicBezTo>
                    <a:pt x="3552" y="9346"/>
                    <a:pt x="3562" y="9367"/>
                    <a:pt x="3573" y="9378"/>
                  </a:cubicBezTo>
                  <a:cubicBezTo>
                    <a:pt x="4149" y="9762"/>
                    <a:pt x="4660" y="10231"/>
                    <a:pt x="5108" y="10753"/>
                  </a:cubicBezTo>
                  <a:cubicBezTo>
                    <a:pt x="5343" y="11009"/>
                    <a:pt x="5556" y="11276"/>
                    <a:pt x="5769" y="11553"/>
                  </a:cubicBezTo>
                  <a:lnTo>
                    <a:pt x="6313" y="12267"/>
                  </a:lnTo>
                  <a:cubicBezTo>
                    <a:pt x="5801" y="11958"/>
                    <a:pt x="5268" y="11670"/>
                    <a:pt x="4735" y="11425"/>
                  </a:cubicBezTo>
                  <a:cubicBezTo>
                    <a:pt x="4351" y="11244"/>
                    <a:pt x="3978" y="11094"/>
                    <a:pt x="3583" y="10945"/>
                  </a:cubicBezTo>
                  <a:cubicBezTo>
                    <a:pt x="3488" y="10807"/>
                    <a:pt x="3392" y="10679"/>
                    <a:pt x="3285" y="10551"/>
                  </a:cubicBezTo>
                  <a:cubicBezTo>
                    <a:pt x="3168" y="10401"/>
                    <a:pt x="3040" y="10263"/>
                    <a:pt x="2901" y="10124"/>
                  </a:cubicBezTo>
                  <a:cubicBezTo>
                    <a:pt x="2773" y="9985"/>
                    <a:pt x="2634" y="9858"/>
                    <a:pt x="2485" y="9730"/>
                  </a:cubicBezTo>
                  <a:cubicBezTo>
                    <a:pt x="2347" y="9602"/>
                    <a:pt x="2197" y="9484"/>
                    <a:pt x="2048" y="9367"/>
                  </a:cubicBezTo>
                  <a:cubicBezTo>
                    <a:pt x="2039" y="9363"/>
                    <a:pt x="2030" y="9360"/>
                    <a:pt x="2022" y="9360"/>
                  </a:cubicBezTo>
                  <a:cubicBezTo>
                    <a:pt x="2011" y="9360"/>
                    <a:pt x="2001" y="9365"/>
                    <a:pt x="1995" y="9378"/>
                  </a:cubicBezTo>
                  <a:cubicBezTo>
                    <a:pt x="1984" y="9388"/>
                    <a:pt x="1984" y="9410"/>
                    <a:pt x="1995" y="9431"/>
                  </a:cubicBezTo>
                  <a:lnTo>
                    <a:pt x="2411" y="9815"/>
                  </a:lnTo>
                  <a:cubicBezTo>
                    <a:pt x="2539" y="9953"/>
                    <a:pt x="2677" y="10081"/>
                    <a:pt x="2805" y="10220"/>
                  </a:cubicBezTo>
                  <a:cubicBezTo>
                    <a:pt x="2944" y="10348"/>
                    <a:pt x="3072" y="10487"/>
                    <a:pt x="3189" y="10625"/>
                  </a:cubicBezTo>
                  <a:cubicBezTo>
                    <a:pt x="3274" y="10711"/>
                    <a:pt x="3338" y="10807"/>
                    <a:pt x="3413" y="10892"/>
                  </a:cubicBezTo>
                  <a:cubicBezTo>
                    <a:pt x="3093" y="10775"/>
                    <a:pt x="2773" y="10668"/>
                    <a:pt x="2443" y="10572"/>
                  </a:cubicBezTo>
                  <a:cubicBezTo>
                    <a:pt x="1653" y="10348"/>
                    <a:pt x="854" y="10188"/>
                    <a:pt x="43" y="10081"/>
                  </a:cubicBezTo>
                  <a:cubicBezTo>
                    <a:pt x="22" y="10081"/>
                    <a:pt x="11" y="10092"/>
                    <a:pt x="1" y="10113"/>
                  </a:cubicBezTo>
                  <a:cubicBezTo>
                    <a:pt x="1" y="10135"/>
                    <a:pt x="11" y="10156"/>
                    <a:pt x="33" y="10156"/>
                  </a:cubicBezTo>
                  <a:cubicBezTo>
                    <a:pt x="843" y="10273"/>
                    <a:pt x="1632" y="10455"/>
                    <a:pt x="2411" y="10679"/>
                  </a:cubicBezTo>
                  <a:cubicBezTo>
                    <a:pt x="3189" y="10913"/>
                    <a:pt x="3946" y="11201"/>
                    <a:pt x="4671" y="11542"/>
                  </a:cubicBezTo>
                  <a:cubicBezTo>
                    <a:pt x="4682" y="11542"/>
                    <a:pt x="4692" y="11553"/>
                    <a:pt x="4703" y="11553"/>
                  </a:cubicBezTo>
                  <a:cubicBezTo>
                    <a:pt x="4501" y="11574"/>
                    <a:pt x="4298" y="11585"/>
                    <a:pt x="4095" y="11606"/>
                  </a:cubicBezTo>
                  <a:lnTo>
                    <a:pt x="3360" y="11692"/>
                  </a:lnTo>
                  <a:lnTo>
                    <a:pt x="2634" y="11788"/>
                  </a:lnTo>
                  <a:cubicBezTo>
                    <a:pt x="2389" y="11820"/>
                    <a:pt x="2144" y="11851"/>
                    <a:pt x="1909" y="11894"/>
                  </a:cubicBezTo>
                  <a:cubicBezTo>
                    <a:pt x="1888" y="11894"/>
                    <a:pt x="1867" y="11915"/>
                    <a:pt x="1867" y="11937"/>
                  </a:cubicBezTo>
                  <a:cubicBezTo>
                    <a:pt x="1867" y="11958"/>
                    <a:pt x="1888" y="11979"/>
                    <a:pt x="1909" y="11979"/>
                  </a:cubicBezTo>
                  <a:lnTo>
                    <a:pt x="1920" y="11979"/>
                  </a:lnTo>
                  <a:cubicBezTo>
                    <a:pt x="2165" y="11958"/>
                    <a:pt x="2400" y="11937"/>
                    <a:pt x="2645" y="11905"/>
                  </a:cubicBezTo>
                  <a:lnTo>
                    <a:pt x="3381" y="11820"/>
                  </a:lnTo>
                  <a:lnTo>
                    <a:pt x="4106" y="11724"/>
                  </a:lnTo>
                  <a:cubicBezTo>
                    <a:pt x="4341" y="11692"/>
                    <a:pt x="4586" y="11660"/>
                    <a:pt x="4831" y="11617"/>
                  </a:cubicBezTo>
                  <a:cubicBezTo>
                    <a:pt x="5513" y="11937"/>
                    <a:pt x="6175" y="12299"/>
                    <a:pt x="6804" y="12715"/>
                  </a:cubicBezTo>
                  <a:lnTo>
                    <a:pt x="7305" y="13056"/>
                  </a:lnTo>
                  <a:lnTo>
                    <a:pt x="7795" y="13408"/>
                  </a:lnTo>
                  <a:lnTo>
                    <a:pt x="8275" y="13782"/>
                  </a:lnTo>
                  <a:lnTo>
                    <a:pt x="8702" y="14133"/>
                  </a:lnTo>
                  <a:cubicBezTo>
                    <a:pt x="8670" y="14197"/>
                    <a:pt x="8638" y="14251"/>
                    <a:pt x="8606" y="14304"/>
                  </a:cubicBezTo>
                  <a:cubicBezTo>
                    <a:pt x="8531" y="14325"/>
                    <a:pt x="8446" y="14336"/>
                    <a:pt x="8371" y="14357"/>
                  </a:cubicBezTo>
                  <a:cubicBezTo>
                    <a:pt x="8361" y="14347"/>
                    <a:pt x="8361" y="14347"/>
                    <a:pt x="8361" y="14336"/>
                  </a:cubicBezTo>
                  <a:cubicBezTo>
                    <a:pt x="8115" y="14133"/>
                    <a:pt x="7870" y="13941"/>
                    <a:pt x="7603" y="13782"/>
                  </a:cubicBezTo>
                  <a:cubicBezTo>
                    <a:pt x="7337" y="13611"/>
                    <a:pt x="7049" y="13462"/>
                    <a:pt x="6761" y="13334"/>
                  </a:cubicBezTo>
                  <a:cubicBezTo>
                    <a:pt x="6473" y="13216"/>
                    <a:pt x="6175" y="13110"/>
                    <a:pt x="5865" y="13035"/>
                  </a:cubicBezTo>
                  <a:cubicBezTo>
                    <a:pt x="5556" y="12960"/>
                    <a:pt x="5247" y="12918"/>
                    <a:pt x="4938" y="12896"/>
                  </a:cubicBezTo>
                  <a:cubicBezTo>
                    <a:pt x="4916" y="12896"/>
                    <a:pt x="4895" y="12907"/>
                    <a:pt x="4895" y="12928"/>
                  </a:cubicBezTo>
                  <a:cubicBezTo>
                    <a:pt x="4895" y="12950"/>
                    <a:pt x="4906" y="12971"/>
                    <a:pt x="4927" y="12971"/>
                  </a:cubicBezTo>
                  <a:cubicBezTo>
                    <a:pt x="5236" y="13014"/>
                    <a:pt x="5535" y="13078"/>
                    <a:pt x="5833" y="13152"/>
                  </a:cubicBezTo>
                  <a:cubicBezTo>
                    <a:pt x="6132" y="13238"/>
                    <a:pt x="6431" y="13334"/>
                    <a:pt x="6708" y="13462"/>
                  </a:cubicBezTo>
                  <a:cubicBezTo>
                    <a:pt x="6996" y="13579"/>
                    <a:pt x="7273" y="13728"/>
                    <a:pt x="7539" y="13877"/>
                  </a:cubicBezTo>
                  <a:cubicBezTo>
                    <a:pt x="7785" y="14037"/>
                    <a:pt x="8030" y="14197"/>
                    <a:pt x="8265" y="14379"/>
                  </a:cubicBezTo>
                  <a:cubicBezTo>
                    <a:pt x="7795" y="14475"/>
                    <a:pt x="7337" y="14571"/>
                    <a:pt x="6868" y="14677"/>
                  </a:cubicBezTo>
                  <a:lnTo>
                    <a:pt x="6409" y="14773"/>
                  </a:lnTo>
                  <a:cubicBezTo>
                    <a:pt x="6217" y="14635"/>
                    <a:pt x="6015" y="14507"/>
                    <a:pt x="5812" y="14379"/>
                  </a:cubicBezTo>
                  <a:cubicBezTo>
                    <a:pt x="5599" y="14261"/>
                    <a:pt x="5375" y="14144"/>
                    <a:pt x="5151" y="14048"/>
                  </a:cubicBezTo>
                  <a:cubicBezTo>
                    <a:pt x="4927" y="13941"/>
                    <a:pt x="4703" y="13856"/>
                    <a:pt x="4469" y="13771"/>
                  </a:cubicBezTo>
                  <a:cubicBezTo>
                    <a:pt x="4234" y="13696"/>
                    <a:pt x="3989" y="13632"/>
                    <a:pt x="3754" y="13579"/>
                  </a:cubicBezTo>
                  <a:cubicBezTo>
                    <a:pt x="3733" y="13579"/>
                    <a:pt x="3711" y="13590"/>
                    <a:pt x="3711" y="13600"/>
                  </a:cubicBezTo>
                  <a:cubicBezTo>
                    <a:pt x="3701" y="13622"/>
                    <a:pt x="3711" y="13643"/>
                    <a:pt x="3733" y="13654"/>
                  </a:cubicBezTo>
                  <a:cubicBezTo>
                    <a:pt x="3967" y="13728"/>
                    <a:pt x="4202" y="13803"/>
                    <a:pt x="4426" y="13888"/>
                  </a:cubicBezTo>
                  <a:cubicBezTo>
                    <a:pt x="4650" y="13973"/>
                    <a:pt x="4884" y="14059"/>
                    <a:pt x="5098" y="14165"/>
                  </a:cubicBezTo>
                  <a:cubicBezTo>
                    <a:pt x="5322" y="14261"/>
                    <a:pt x="5535" y="14379"/>
                    <a:pt x="5748" y="14485"/>
                  </a:cubicBezTo>
                  <a:cubicBezTo>
                    <a:pt x="5940" y="14592"/>
                    <a:pt x="6111" y="14699"/>
                    <a:pt x="6292" y="14805"/>
                  </a:cubicBezTo>
                  <a:lnTo>
                    <a:pt x="5098" y="15061"/>
                  </a:lnTo>
                  <a:lnTo>
                    <a:pt x="4628" y="15168"/>
                  </a:lnTo>
                  <a:cubicBezTo>
                    <a:pt x="4458" y="15082"/>
                    <a:pt x="4277" y="15008"/>
                    <a:pt x="4106" y="14944"/>
                  </a:cubicBezTo>
                  <a:cubicBezTo>
                    <a:pt x="3914" y="14869"/>
                    <a:pt x="3733" y="14805"/>
                    <a:pt x="3541" y="14752"/>
                  </a:cubicBezTo>
                  <a:cubicBezTo>
                    <a:pt x="3349" y="14699"/>
                    <a:pt x="3157" y="14645"/>
                    <a:pt x="2954" y="14613"/>
                  </a:cubicBezTo>
                  <a:cubicBezTo>
                    <a:pt x="2762" y="14571"/>
                    <a:pt x="2571" y="14539"/>
                    <a:pt x="2368" y="14517"/>
                  </a:cubicBezTo>
                  <a:cubicBezTo>
                    <a:pt x="2347" y="14517"/>
                    <a:pt x="2336" y="14528"/>
                    <a:pt x="2325" y="14549"/>
                  </a:cubicBezTo>
                  <a:cubicBezTo>
                    <a:pt x="2325" y="14571"/>
                    <a:pt x="2336" y="14592"/>
                    <a:pt x="2357" y="14592"/>
                  </a:cubicBezTo>
                  <a:cubicBezTo>
                    <a:pt x="2549" y="14635"/>
                    <a:pt x="2741" y="14677"/>
                    <a:pt x="2933" y="14731"/>
                  </a:cubicBezTo>
                  <a:cubicBezTo>
                    <a:pt x="3125" y="14773"/>
                    <a:pt x="3317" y="14826"/>
                    <a:pt x="3498" y="14880"/>
                  </a:cubicBezTo>
                  <a:cubicBezTo>
                    <a:pt x="3690" y="14933"/>
                    <a:pt x="3871" y="14997"/>
                    <a:pt x="4063" y="15061"/>
                  </a:cubicBezTo>
                  <a:cubicBezTo>
                    <a:pt x="4202" y="15104"/>
                    <a:pt x="4341" y="15157"/>
                    <a:pt x="4479" y="15200"/>
                  </a:cubicBezTo>
                  <a:lnTo>
                    <a:pt x="3328" y="15466"/>
                  </a:lnTo>
                  <a:lnTo>
                    <a:pt x="2453" y="15669"/>
                  </a:lnTo>
                  <a:lnTo>
                    <a:pt x="1568" y="15882"/>
                  </a:lnTo>
                  <a:cubicBezTo>
                    <a:pt x="1547" y="15882"/>
                    <a:pt x="1536" y="15903"/>
                    <a:pt x="1536" y="15925"/>
                  </a:cubicBezTo>
                  <a:cubicBezTo>
                    <a:pt x="1545" y="15942"/>
                    <a:pt x="1561" y="15960"/>
                    <a:pt x="1578" y="15960"/>
                  </a:cubicBezTo>
                  <a:cubicBezTo>
                    <a:pt x="1582" y="15960"/>
                    <a:pt x="1586" y="15959"/>
                    <a:pt x="1590" y="15957"/>
                  </a:cubicBezTo>
                  <a:lnTo>
                    <a:pt x="2475" y="15775"/>
                  </a:lnTo>
                  <a:lnTo>
                    <a:pt x="3360" y="15584"/>
                  </a:lnTo>
                  <a:lnTo>
                    <a:pt x="5130" y="15189"/>
                  </a:lnTo>
                  <a:lnTo>
                    <a:pt x="5204" y="15168"/>
                  </a:lnTo>
                  <a:lnTo>
                    <a:pt x="4746" y="15445"/>
                  </a:lnTo>
                  <a:cubicBezTo>
                    <a:pt x="4532" y="15562"/>
                    <a:pt x="4330" y="15680"/>
                    <a:pt x="4117" y="15797"/>
                  </a:cubicBezTo>
                  <a:cubicBezTo>
                    <a:pt x="3914" y="15914"/>
                    <a:pt x="3701" y="16021"/>
                    <a:pt x="3488" y="16127"/>
                  </a:cubicBezTo>
                  <a:lnTo>
                    <a:pt x="2848" y="16458"/>
                  </a:lnTo>
                  <a:cubicBezTo>
                    <a:pt x="2826" y="16469"/>
                    <a:pt x="2816" y="16490"/>
                    <a:pt x="2826" y="16511"/>
                  </a:cubicBezTo>
                  <a:cubicBezTo>
                    <a:pt x="2834" y="16527"/>
                    <a:pt x="2848" y="16537"/>
                    <a:pt x="2863" y="16537"/>
                  </a:cubicBezTo>
                  <a:cubicBezTo>
                    <a:pt x="2868" y="16537"/>
                    <a:pt x="2874" y="16535"/>
                    <a:pt x="2880" y="16533"/>
                  </a:cubicBezTo>
                  <a:cubicBezTo>
                    <a:pt x="3104" y="16437"/>
                    <a:pt x="3328" y="16341"/>
                    <a:pt x="3541" y="16245"/>
                  </a:cubicBezTo>
                  <a:cubicBezTo>
                    <a:pt x="3754" y="16138"/>
                    <a:pt x="3967" y="16021"/>
                    <a:pt x="4181" y="15914"/>
                  </a:cubicBezTo>
                  <a:cubicBezTo>
                    <a:pt x="4394" y="15797"/>
                    <a:pt x="4596" y="15669"/>
                    <a:pt x="4799" y="15541"/>
                  </a:cubicBezTo>
                  <a:cubicBezTo>
                    <a:pt x="5002" y="15424"/>
                    <a:pt x="5204" y="15285"/>
                    <a:pt x="5407" y="15146"/>
                  </a:cubicBezTo>
                  <a:cubicBezTo>
                    <a:pt x="5407" y="15136"/>
                    <a:pt x="5418" y="15136"/>
                    <a:pt x="5418" y="15125"/>
                  </a:cubicBezTo>
                  <a:lnTo>
                    <a:pt x="6889" y="14784"/>
                  </a:lnTo>
                  <a:cubicBezTo>
                    <a:pt x="6953" y="14773"/>
                    <a:pt x="7017" y="14752"/>
                    <a:pt x="7092" y="14741"/>
                  </a:cubicBezTo>
                  <a:lnTo>
                    <a:pt x="7092" y="14741"/>
                  </a:lnTo>
                  <a:cubicBezTo>
                    <a:pt x="6729" y="15189"/>
                    <a:pt x="6292" y="15584"/>
                    <a:pt x="5812" y="15903"/>
                  </a:cubicBezTo>
                  <a:cubicBezTo>
                    <a:pt x="5556" y="16074"/>
                    <a:pt x="5290" y="16223"/>
                    <a:pt x="5023" y="16362"/>
                  </a:cubicBezTo>
                  <a:cubicBezTo>
                    <a:pt x="4756" y="16501"/>
                    <a:pt x="4479" y="16639"/>
                    <a:pt x="4202" y="16778"/>
                  </a:cubicBezTo>
                  <a:cubicBezTo>
                    <a:pt x="4181" y="16788"/>
                    <a:pt x="4181" y="16810"/>
                    <a:pt x="4181" y="16831"/>
                  </a:cubicBezTo>
                  <a:cubicBezTo>
                    <a:pt x="4188" y="16847"/>
                    <a:pt x="4208" y="16857"/>
                    <a:pt x="4226" y="16857"/>
                  </a:cubicBezTo>
                  <a:cubicBezTo>
                    <a:pt x="4232" y="16857"/>
                    <a:pt x="4239" y="16855"/>
                    <a:pt x="4245" y="16852"/>
                  </a:cubicBezTo>
                  <a:cubicBezTo>
                    <a:pt x="4522" y="16735"/>
                    <a:pt x="4799" y="16607"/>
                    <a:pt x="5076" y="16469"/>
                  </a:cubicBezTo>
                  <a:cubicBezTo>
                    <a:pt x="5354" y="16330"/>
                    <a:pt x="5631" y="16181"/>
                    <a:pt x="5887" y="16010"/>
                  </a:cubicBezTo>
                  <a:cubicBezTo>
                    <a:pt x="6143" y="15839"/>
                    <a:pt x="6388" y="15648"/>
                    <a:pt x="6612" y="15424"/>
                  </a:cubicBezTo>
                  <a:cubicBezTo>
                    <a:pt x="6836" y="15210"/>
                    <a:pt x="7038" y="14965"/>
                    <a:pt x="7209" y="14709"/>
                  </a:cubicBezTo>
                  <a:cubicBezTo>
                    <a:pt x="7657" y="14613"/>
                    <a:pt x="8105" y="14507"/>
                    <a:pt x="8563" y="14389"/>
                  </a:cubicBezTo>
                  <a:lnTo>
                    <a:pt x="8563" y="14389"/>
                  </a:lnTo>
                  <a:cubicBezTo>
                    <a:pt x="7795" y="15765"/>
                    <a:pt x="7060" y="17151"/>
                    <a:pt x="6335" y="18548"/>
                  </a:cubicBezTo>
                  <a:cubicBezTo>
                    <a:pt x="5343" y="20489"/>
                    <a:pt x="4394" y="22461"/>
                    <a:pt x="3690" y="24530"/>
                  </a:cubicBezTo>
                  <a:cubicBezTo>
                    <a:pt x="3679" y="24573"/>
                    <a:pt x="3701" y="24615"/>
                    <a:pt x="3743" y="24636"/>
                  </a:cubicBezTo>
                  <a:cubicBezTo>
                    <a:pt x="3751" y="24638"/>
                    <a:pt x="3758" y="24639"/>
                    <a:pt x="3766" y="24639"/>
                  </a:cubicBezTo>
                  <a:cubicBezTo>
                    <a:pt x="3803" y="24639"/>
                    <a:pt x="3841" y="24619"/>
                    <a:pt x="3850" y="24583"/>
                  </a:cubicBezTo>
                  <a:lnTo>
                    <a:pt x="4138" y="23826"/>
                  </a:lnTo>
                  <a:lnTo>
                    <a:pt x="4287" y="23442"/>
                  </a:lnTo>
                  <a:lnTo>
                    <a:pt x="4362" y="23250"/>
                  </a:lnTo>
                  <a:lnTo>
                    <a:pt x="4447" y="23069"/>
                  </a:lnTo>
                  <a:cubicBezTo>
                    <a:pt x="4660" y="22568"/>
                    <a:pt x="4874" y="22077"/>
                    <a:pt x="5108" y="21576"/>
                  </a:cubicBezTo>
                  <a:lnTo>
                    <a:pt x="5812" y="20115"/>
                  </a:lnTo>
                  <a:lnTo>
                    <a:pt x="6548" y="18655"/>
                  </a:lnTo>
                  <a:cubicBezTo>
                    <a:pt x="7273" y="17258"/>
                    <a:pt x="8030" y="15861"/>
                    <a:pt x="8798" y="14485"/>
                  </a:cubicBezTo>
                  <a:cubicBezTo>
                    <a:pt x="8894" y="14645"/>
                    <a:pt x="8979" y="14794"/>
                    <a:pt x="9054" y="14954"/>
                  </a:cubicBezTo>
                  <a:cubicBezTo>
                    <a:pt x="9054" y="14965"/>
                    <a:pt x="9064" y="14976"/>
                    <a:pt x="9064" y="14976"/>
                  </a:cubicBezTo>
                  <a:cubicBezTo>
                    <a:pt x="9171" y="15189"/>
                    <a:pt x="9278" y="15402"/>
                    <a:pt x="9384" y="15626"/>
                  </a:cubicBezTo>
                  <a:lnTo>
                    <a:pt x="9182" y="15935"/>
                  </a:lnTo>
                  <a:cubicBezTo>
                    <a:pt x="9107" y="16053"/>
                    <a:pt x="9043" y="16170"/>
                    <a:pt x="8979" y="16287"/>
                  </a:cubicBezTo>
                  <a:cubicBezTo>
                    <a:pt x="8862" y="16522"/>
                    <a:pt x="8755" y="16767"/>
                    <a:pt x="8659" y="17012"/>
                  </a:cubicBezTo>
                  <a:cubicBezTo>
                    <a:pt x="8574" y="17258"/>
                    <a:pt x="8499" y="17514"/>
                    <a:pt x="8435" y="17769"/>
                  </a:cubicBezTo>
                  <a:cubicBezTo>
                    <a:pt x="8382" y="18036"/>
                    <a:pt x="8339" y="18292"/>
                    <a:pt x="8318" y="18559"/>
                  </a:cubicBezTo>
                  <a:cubicBezTo>
                    <a:pt x="8318" y="18580"/>
                    <a:pt x="8329" y="18601"/>
                    <a:pt x="8350" y="18601"/>
                  </a:cubicBezTo>
                  <a:cubicBezTo>
                    <a:pt x="8382" y="18601"/>
                    <a:pt x="8403" y="18591"/>
                    <a:pt x="8403" y="18569"/>
                  </a:cubicBezTo>
                  <a:cubicBezTo>
                    <a:pt x="8446" y="18313"/>
                    <a:pt x="8499" y="18057"/>
                    <a:pt x="8552" y="17801"/>
                  </a:cubicBezTo>
                  <a:cubicBezTo>
                    <a:pt x="8616" y="17546"/>
                    <a:pt x="8691" y="17300"/>
                    <a:pt x="8787" y="17055"/>
                  </a:cubicBezTo>
                  <a:cubicBezTo>
                    <a:pt x="8872" y="16810"/>
                    <a:pt x="8979" y="16575"/>
                    <a:pt x="9086" y="16341"/>
                  </a:cubicBezTo>
                  <a:cubicBezTo>
                    <a:pt x="9192" y="16127"/>
                    <a:pt x="9310" y="15914"/>
                    <a:pt x="9416" y="15712"/>
                  </a:cubicBezTo>
                  <a:cubicBezTo>
                    <a:pt x="9437" y="15733"/>
                    <a:pt x="9448" y="15765"/>
                    <a:pt x="9459" y="15786"/>
                  </a:cubicBezTo>
                  <a:cubicBezTo>
                    <a:pt x="9661" y="16245"/>
                    <a:pt x="9843" y="16725"/>
                    <a:pt x="10003" y="17204"/>
                  </a:cubicBezTo>
                  <a:cubicBezTo>
                    <a:pt x="9917" y="17386"/>
                    <a:pt x="9832" y="17567"/>
                    <a:pt x="9757" y="17759"/>
                  </a:cubicBezTo>
                  <a:cubicBezTo>
                    <a:pt x="9683" y="17961"/>
                    <a:pt x="9608" y="18175"/>
                    <a:pt x="9533" y="18388"/>
                  </a:cubicBezTo>
                  <a:cubicBezTo>
                    <a:pt x="9480" y="18601"/>
                    <a:pt x="9427" y="18825"/>
                    <a:pt x="9384" y="19049"/>
                  </a:cubicBezTo>
                  <a:cubicBezTo>
                    <a:pt x="9342" y="19262"/>
                    <a:pt x="9310" y="19486"/>
                    <a:pt x="9288" y="19710"/>
                  </a:cubicBezTo>
                  <a:cubicBezTo>
                    <a:pt x="9288" y="19731"/>
                    <a:pt x="9299" y="19753"/>
                    <a:pt x="9320" y="19753"/>
                  </a:cubicBezTo>
                  <a:cubicBezTo>
                    <a:pt x="9324" y="19755"/>
                    <a:pt x="9328" y="19756"/>
                    <a:pt x="9332" y="19756"/>
                  </a:cubicBezTo>
                  <a:cubicBezTo>
                    <a:pt x="9349" y="19756"/>
                    <a:pt x="9365" y="19738"/>
                    <a:pt x="9374" y="19721"/>
                  </a:cubicBezTo>
                  <a:cubicBezTo>
                    <a:pt x="9405" y="19508"/>
                    <a:pt x="9448" y="19284"/>
                    <a:pt x="9501" y="19070"/>
                  </a:cubicBezTo>
                  <a:cubicBezTo>
                    <a:pt x="9544" y="18857"/>
                    <a:pt x="9597" y="18633"/>
                    <a:pt x="9661" y="18431"/>
                  </a:cubicBezTo>
                  <a:cubicBezTo>
                    <a:pt x="9725" y="18217"/>
                    <a:pt x="9800" y="18004"/>
                    <a:pt x="9875" y="17791"/>
                  </a:cubicBezTo>
                  <a:cubicBezTo>
                    <a:pt x="9928" y="17642"/>
                    <a:pt x="9992" y="17482"/>
                    <a:pt x="10045" y="17322"/>
                  </a:cubicBezTo>
                  <a:cubicBezTo>
                    <a:pt x="10056" y="17354"/>
                    <a:pt x="10067" y="17386"/>
                    <a:pt x="10077" y="17418"/>
                  </a:cubicBezTo>
                  <a:cubicBezTo>
                    <a:pt x="10259" y="17972"/>
                    <a:pt x="10408" y="18527"/>
                    <a:pt x="10525" y="19092"/>
                  </a:cubicBezTo>
                  <a:lnTo>
                    <a:pt x="10600" y="19529"/>
                  </a:lnTo>
                  <a:lnTo>
                    <a:pt x="10674" y="19955"/>
                  </a:lnTo>
                  <a:lnTo>
                    <a:pt x="10728" y="20382"/>
                  </a:lnTo>
                  <a:lnTo>
                    <a:pt x="10781" y="20819"/>
                  </a:lnTo>
                  <a:cubicBezTo>
                    <a:pt x="10781" y="20840"/>
                    <a:pt x="10802" y="20862"/>
                    <a:pt x="10824" y="20862"/>
                  </a:cubicBezTo>
                  <a:cubicBezTo>
                    <a:pt x="10845" y="20851"/>
                    <a:pt x="10866" y="20830"/>
                    <a:pt x="10866" y="20808"/>
                  </a:cubicBezTo>
                  <a:lnTo>
                    <a:pt x="10824" y="20371"/>
                  </a:lnTo>
                  <a:lnTo>
                    <a:pt x="10781" y="19945"/>
                  </a:lnTo>
                  <a:lnTo>
                    <a:pt x="10717" y="19508"/>
                  </a:lnTo>
                  <a:lnTo>
                    <a:pt x="10632" y="19070"/>
                  </a:lnTo>
                  <a:cubicBezTo>
                    <a:pt x="10600" y="18878"/>
                    <a:pt x="10557" y="18687"/>
                    <a:pt x="10514" y="18495"/>
                  </a:cubicBezTo>
                  <a:lnTo>
                    <a:pt x="10514" y="18495"/>
                  </a:lnTo>
                  <a:cubicBezTo>
                    <a:pt x="10728" y="18601"/>
                    <a:pt x="10952" y="18729"/>
                    <a:pt x="11144" y="18878"/>
                  </a:cubicBezTo>
                  <a:cubicBezTo>
                    <a:pt x="11357" y="19028"/>
                    <a:pt x="11549" y="19209"/>
                    <a:pt x="11741" y="19401"/>
                  </a:cubicBezTo>
                  <a:cubicBezTo>
                    <a:pt x="11747" y="19407"/>
                    <a:pt x="11757" y="19413"/>
                    <a:pt x="11768" y="19413"/>
                  </a:cubicBezTo>
                  <a:cubicBezTo>
                    <a:pt x="11776" y="19413"/>
                    <a:pt x="11785" y="19410"/>
                    <a:pt x="11794" y="19401"/>
                  </a:cubicBezTo>
                  <a:cubicBezTo>
                    <a:pt x="11815" y="19390"/>
                    <a:pt x="11815" y="19369"/>
                    <a:pt x="11805" y="19348"/>
                  </a:cubicBezTo>
                  <a:cubicBezTo>
                    <a:pt x="11645" y="19124"/>
                    <a:pt x="11442" y="18932"/>
                    <a:pt x="11218" y="18772"/>
                  </a:cubicBezTo>
                  <a:cubicBezTo>
                    <a:pt x="10994" y="18612"/>
                    <a:pt x="10749" y="18484"/>
                    <a:pt x="10493" y="18399"/>
                  </a:cubicBezTo>
                  <a:lnTo>
                    <a:pt x="10482" y="18399"/>
                  </a:lnTo>
                  <a:cubicBezTo>
                    <a:pt x="10408" y="18057"/>
                    <a:pt x="10312" y="17716"/>
                    <a:pt x="10205" y="17375"/>
                  </a:cubicBezTo>
                  <a:cubicBezTo>
                    <a:pt x="10120" y="17108"/>
                    <a:pt x="10024" y="16842"/>
                    <a:pt x="9917" y="16586"/>
                  </a:cubicBezTo>
                  <a:lnTo>
                    <a:pt x="9917" y="16586"/>
                  </a:lnTo>
                  <a:cubicBezTo>
                    <a:pt x="10077" y="16639"/>
                    <a:pt x="10237" y="16703"/>
                    <a:pt x="10397" y="16767"/>
                  </a:cubicBezTo>
                  <a:cubicBezTo>
                    <a:pt x="10600" y="16852"/>
                    <a:pt x="10792" y="16948"/>
                    <a:pt x="10984" y="17055"/>
                  </a:cubicBezTo>
                  <a:cubicBezTo>
                    <a:pt x="11176" y="17151"/>
                    <a:pt x="11357" y="17268"/>
                    <a:pt x="11538" y="17386"/>
                  </a:cubicBezTo>
                  <a:cubicBezTo>
                    <a:pt x="11719" y="17514"/>
                    <a:pt x="11890" y="17642"/>
                    <a:pt x="12061" y="17780"/>
                  </a:cubicBezTo>
                  <a:cubicBezTo>
                    <a:pt x="12071" y="17791"/>
                    <a:pt x="12082" y="17796"/>
                    <a:pt x="12091" y="17796"/>
                  </a:cubicBezTo>
                  <a:cubicBezTo>
                    <a:pt x="12101" y="17796"/>
                    <a:pt x="12109" y="17791"/>
                    <a:pt x="12114" y="17780"/>
                  </a:cubicBezTo>
                  <a:cubicBezTo>
                    <a:pt x="12135" y="17769"/>
                    <a:pt x="12135" y="17737"/>
                    <a:pt x="12114" y="17727"/>
                  </a:cubicBezTo>
                  <a:cubicBezTo>
                    <a:pt x="11954" y="17567"/>
                    <a:pt x="11794" y="17418"/>
                    <a:pt x="11613" y="17290"/>
                  </a:cubicBezTo>
                  <a:cubicBezTo>
                    <a:pt x="11431" y="17162"/>
                    <a:pt x="11240" y="17044"/>
                    <a:pt x="11048" y="16938"/>
                  </a:cubicBezTo>
                  <a:cubicBezTo>
                    <a:pt x="10845" y="16831"/>
                    <a:pt x="10642" y="16735"/>
                    <a:pt x="10440" y="16661"/>
                  </a:cubicBezTo>
                  <a:cubicBezTo>
                    <a:pt x="10259" y="16586"/>
                    <a:pt x="10067" y="16533"/>
                    <a:pt x="9875" y="16490"/>
                  </a:cubicBezTo>
                  <a:cubicBezTo>
                    <a:pt x="9779" y="16234"/>
                    <a:pt x="9672" y="15989"/>
                    <a:pt x="9565" y="15744"/>
                  </a:cubicBezTo>
                  <a:cubicBezTo>
                    <a:pt x="9448" y="15509"/>
                    <a:pt x="9331" y="15274"/>
                    <a:pt x="9214" y="15040"/>
                  </a:cubicBezTo>
                  <a:lnTo>
                    <a:pt x="9214" y="15040"/>
                  </a:lnTo>
                  <a:lnTo>
                    <a:pt x="9885" y="15306"/>
                  </a:lnTo>
                  <a:cubicBezTo>
                    <a:pt x="10152" y="15413"/>
                    <a:pt x="10418" y="15520"/>
                    <a:pt x="10674" y="15637"/>
                  </a:cubicBezTo>
                  <a:cubicBezTo>
                    <a:pt x="10930" y="15765"/>
                    <a:pt x="11176" y="15903"/>
                    <a:pt x="11410" y="16063"/>
                  </a:cubicBezTo>
                  <a:cubicBezTo>
                    <a:pt x="11645" y="16223"/>
                    <a:pt x="11858" y="16405"/>
                    <a:pt x="12061" y="16607"/>
                  </a:cubicBezTo>
                  <a:cubicBezTo>
                    <a:pt x="12066" y="16618"/>
                    <a:pt x="12077" y="16623"/>
                    <a:pt x="12087" y="16623"/>
                  </a:cubicBezTo>
                  <a:cubicBezTo>
                    <a:pt x="12098" y="16623"/>
                    <a:pt x="12109" y="16618"/>
                    <a:pt x="12114" y="16607"/>
                  </a:cubicBezTo>
                  <a:cubicBezTo>
                    <a:pt x="12135" y="16597"/>
                    <a:pt x="12135" y="16575"/>
                    <a:pt x="12125" y="16554"/>
                  </a:cubicBezTo>
                  <a:cubicBezTo>
                    <a:pt x="11933" y="16330"/>
                    <a:pt x="11719" y="16127"/>
                    <a:pt x="11485" y="15957"/>
                  </a:cubicBezTo>
                  <a:cubicBezTo>
                    <a:pt x="11240" y="15786"/>
                    <a:pt x="10984" y="15648"/>
                    <a:pt x="10728" y="15520"/>
                  </a:cubicBezTo>
                  <a:cubicBezTo>
                    <a:pt x="10461" y="15402"/>
                    <a:pt x="10195" y="15285"/>
                    <a:pt x="9917" y="15189"/>
                  </a:cubicBezTo>
                  <a:cubicBezTo>
                    <a:pt x="9672" y="15104"/>
                    <a:pt x="9416" y="15018"/>
                    <a:pt x="9160" y="14933"/>
                  </a:cubicBezTo>
                  <a:cubicBezTo>
                    <a:pt x="9064" y="14752"/>
                    <a:pt x="8958" y="14581"/>
                    <a:pt x="8851" y="14400"/>
                  </a:cubicBezTo>
                  <a:cubicBezTo>
                    <a:pt x="9043" y="14059"/>
                    <a:pt x="9246" y="13707"/>
                    <a:pt x="9437" y="13366"/>
                  </a:cubicBezTo>
                  <a:cubicBezTo>
                    <a:pt x="10301" y="13558"/>
                    <a:pt x="11133" y="13867"/>
                    <a:pt x="11911" y="14272"/>
                  </a:cubicBezTo>
                  <a:cubicBezTo>
                    <a:pt x="12242" y="14443"/>
                    <a:pt x="12572" y="14645"/>
                    <a:pt x="12892" y="14848"/>
                  </a:cubicBezTo>
                  <a:cubicBezTo>
                    <a:pt x="12871" y="15029"/>
                    <a:pt x="12871" y="15210"/>
                    <a:pt x="12871" y="15381"/>
                  </a:cubicBezTo>
                  <a:cubicBezTo>
                    <a:pt x="12871" y="15573"/>
                    <a:pt x="12871" y="15754"/>
                    <a:pt x="12892" y="15946"/>
                  </a:cubicBezTo>
                  <a:cubicBezTo>
                    <a:pt x="12903" y="16127"/>
                    <a:pt x="12924" y="16319"/>
                    <a:pt x="12956" y="16501"/>
                  </a:cubicBezTo>
                  <a:cubicBezTo>
                    <a:pt x="12978" y="16682"/>
                    <a:pt x="13020" y="16874"/>
                    <a:pt x="13063" y="17055"/>
                  </a:cubicBezTo>
                  <a:cubicBezTo>
                    <a:pt x="13072" y="17064"/>
                    <a:pt x="13087" y="17079"/>
                    <a:pt x="13104" y="17079"/>
                  </a:cubicBezTo>
                  <a:cubicBezTo>
                    <a:pt x="13108" y="17079"/>
                    <a:pt x="13112" y="17078"/>
                    <a:pt x="13116" y="17076"/>
                  </a:cubicBezTo>
                  <a:cubicBezTo>
                    <a:pt x="13138" y="17076"/>
                    <a:pt x="13148" y="17055"/>
                    <a:pt x="13148" y="17034"/>
                  </a:cubicBezTo>
                  <a:cubicBezTo>
                    <a:pt x="13127" y="16852"/>
                    <a:pt x="13095" y="16671"/>
                    <a:pt x="13074" y="16490"/>
                  </a:cubicBezTo>
                  <a:cubicBezTo>
                    <a:pt x="13052" y="16298"/>
                    <a:pt x="13031" y="16117"/>
                    <a:pt x="13020" y="15935"/>
                  </a:cubicBezTo>
                  <a:cubicBezTo>
                    <a:pt x="12999" y="15754"/>
                    <a:pt x="12999" y="15573"/>
                    <a:pt x="12988" y="15381"/>
                  </a:cubicBezTo>
                  <a:lnTo>
                    <a:pt x="12967" y="14901"/>
                  </a:lnTo>
                  <a:lnTo>
                    <a:pt x="12967" y="14901"/>
                  </a:lnTo>
                  <a:cubicBezTo>
                    <a:pt x="13393" y="15178"/>
                    <a:pt x="13788" y="15488"/>
                    <a:pt x="14172" y="15818"/>
                  </a:cubicBezTo>
                  <a:cubicBezTo>
                    <a:pt x="14310" y="15925"/>
                    <a:pt x="14438" y="16042"/>
                    <a:pt x="14566" y="16159"/>
                  </a:cubicBezTo>
                  <a:cubicBezTo>
                    <a:pt x="14566" y="16373"/>
                    <a:pt x="14577" y="16575"/>
                    <a:pt x="14598" y="16788"/>
                  </a:cubicBezTo>
                  <a:cubicBezTo>
                    <a:pt x="14620" y="17002"/>
                    <a:pt x="14652" y="17215"/>
                    <a:pt x="14694" y="17428"/>
                  </a:cubicBezTo>
                  <a:cubicBezTo>
                    <a:pt x="14737" y="17642"/>
                    <a:pt x="14790" y="17855"/>
                    <a:pt x="14844" y="18057"/>
                  </a:cubicBezTo>
                  <a:cubicBezTo>
                    <a:pt x="14897" y="18271"/>
                    <a:pt x="14972" y="18473"/>
                    <a:pt x="15046" y="18676"/>
                  </a:cubicBezTo>
                  <a:cubicBezTo>
                    <a:pt x="15057" y="18697"/>
                    <a:pt x="15078" y="18708"/>
                    <a:pt x="15100" y="18708"/>
                  </a:cubicBezTo>
                  <a:cubicBezTo>
                    <a:pt x="15121" y="18697"/>
                    <a:pt x="15132" y="18676"/>
                    <a:pt x="15121" y="18655"/>
                  </a:cubicBezTo>
                  <a:cubicBezTo>
                    <a:pt x="15068" y="18441"/>
                    <a:pt x="15014" y="18239"/>
                    <a:pt x="14961" y="18025"/>
                  </a:cubicBezTo>
                  <a:cubicBezTo>
                    <a:pt x="14908" y="17823"/>
                    <a:pt x="14865" y="17610"/>
                    <a:pt x="14822" y="17407"/>
                  </a:cubicBezTo>
                  <a:cubicBezTo>
                    <a:pt x="14780" y="17194"/>
                    <a:pt x="14748" y="16980"/>
                    <a:pt x="14716" y="16767"/>
                  </a:cubicBezTo>
                  <a:cubicBezTo>
                    <a:pt x="14694" y="16597"/>
                    <a:pt x="14673" y="16415"/>
                    <a:pt x="14652" y="16234"/>
                  </a:cubicBezTo>
                  <a:lnTo>
                    <a:pt x="14652" y="16234"/>
                  </a:lnTo>
                  <a:cubicBezTo>
                    <a:pt x="14950" y="16511"/>
                    <a:pt x="15227" y="16799"/>
                    <a:pt x="15505" y="17098"/>
                  </a:cubicBezTo>
                  <a:cubicBezTo>
                    <a:pt x="15505" y="17108"/>
                    <a:pt x="15505" y="17130"/>
                    <a:pt x="15526" y="17140"/>
                  </a:cubicBezTo>
                  <a:cubicBezTo>
                    <a:pt x="15537" y="17140"/>
                    <a:pt x="15547" y="17140"/>
                    <a:pt x="15547" y="17151"/>
                  </a:cubicBezTo>
                  <a:cubicBezTo>
                    <a:pt x="15739" y="17354"/>
                    <a:pt x="15921" y="17556"/>
                    <a:pt x="16102" y="17780"/>
                  </a:cubicBezTo>
                  <a:cubicBezTo>
                    <a:pt x="16390" y="18132"/>
                    <a:pt x="16678" y="18495"/>
                    <a:pt x="16944" y="18868"/>
                  </a:cubicBezTo>
                  <a:cubicBezTo>
                    <a:pt x="17211" y="19241"/>
                    <a:pt x="17467" y="19614"/>
                    <a:pt x="17723" y="19998"/>
                  </a:cubicBezTo>
                  <a:cubicBezTo>
                    <a:pt x="17730" y="20014"/>
                    <a:pt x="17744" y="20024"/>
                    <a:pt x="17759" y="20024"/>
                  </a:cubicBezTo>
                  <a:cubicBezTo>
                    <a:pt x="17765" y="20024"/>
                    <a:pt x="17770" y="20022"/>
                    <a:pt x="17776" y="20019"/>
                  </a:cubicBezTo>
                  <a:cubicBezTo>
                    <a:pt x="17797" y="19998"/>
                    <a:pt x="17808" y="19977"/>
                    <a:pt x="17787" y="19955"/>
                  </a:cubicBezTo>
                  <a:cubicBezTo>
                    <a:pt x="17552" y="19561"/>
                    <a:pt x="17296" y="19177"/>
                    <a:pt x="17030" y="18804"/>
                  </a:cubicBezTo>
                  <a:cubicBezTo>
                    <a:pt x="16763" y="18431"/>
                    <a:pt x="16486" y="18057"/>
                    <a:pt x="16187" y="17706"/>
                  </a:cubicBezTo>
                  <a:cubicBezTo>
                    <a:pt x="16070" y="17546"/>
                    <a:pt x="15942" y="17396"/>
                    <a:pt x="15814" y="17258"/>
                  </a:cubicBezTo>
                  <a:lnTo>
                    <a:pt x="15814" y="17258"/>
                  </a:lnTo>
                  <a:cubicBezTo>
                    <a:pt x="15878" y="17279"/>
                    <a:pt x="15953" y="17311"/>
                    <a:pt x="16017" y="17343"/>
                  </a:cubicBezTo>
                  <a:lnTo>
                    <a:pt x="16518" y="17524"/>
                  </a:lnTo>
                  <a:cubicBezTo>
                    <a:pt x="16688" y="17578"/>
                    <a:pt x="16859" y="17642"/>
                    <a:pt x="17019" y="17695"/>
                  </a:cubicBezTo>
                  <a:cubicBezTo>
                    <a:pt x="17189" y="17759"/>
                    <a:pt x="17360" y="17812"/>
                    <a:pt x="17531" y="17865"/>
                  </a:cubicBezTo>
                  <a:cubicBezTo>
                    <a:pt x="17552" y="17865"/>
                    <a:pt x="17573" y="17855"/>
                    <a:pt x="17573" y="17844"/>
                  </a:cubicBezTo>
                  <a:cubicBezTo>
                    <a:pt x="17584" y="17823"/>
                    <a:pt x="17573" y="17801"/>
                    <a:pt x="17563" y="17791"/>
                  </a:cubicBezTo>
                  <a:cubicBezTo>
                    <a:pt x="17392" y="17716"/>
                    <a:pt x="17232" y="17652"/>
                    <a:pt x="17062" y="17588"/>
                  </a:cubicBezTo>
                  <a:cubicBezTo>
                    <a:pt x="16902" y="17524"/>
                    <a:pt x="16731" y="17460"/>
                    <a:pt x="16560" y="17396"/>
                  </a:cubicBezTo>
                  <a:lnTo>
                    <a:pt x="16059" y="17226"/>
                  </a:lnTo>
                  <a:cubicBezTo>
                    <a:pt x="15931" y="17183"/>
                    <a:pt x="15803" y="17140"/>
                    <a:pt x="15675" y="17098"/>
                  </a:cubicBezTo>
                  <a:cubicBezTo>
                    <a:pt x="15227" y="16607"/>
                    <a:pt x="14758" y="16138"/>
                    <a:pt x="14257" y="15712"/>
                  </a:cubicBezTo>
                  <a:cubicBezTo>
                    <a:pt x="14172" y="15637"/>
                    <a:pt x="14076" y="15552"/>
                    <a:pt x="13969" y="15477"/>
                  </a:cubicBezTo>
                  <a:lnTo>
                    <a:pt x="13969" y="15477"/>
                  </a:lnTo>
                  <a:lnTo>
                    <a:pt x="14588" y="15637"/>
                  </a:lnTo>
                  <a:cubicBezTo>
                    <a:pt x="14854" y="15701"/>
                    <a:pt x="15121" y="15775"/>
                    <a:pt x="15387" y="15850"/>
                  </a:cubicBezTo>
                  <a:cubicBezTo>
                    <a:pt x="15654" y="15914"/>
                    <a:pt x="15921" y="15989"/>
                    <a:pt x="16177" y="16074"/>
                  </a:cubicBezTo>
                  <a:lnTo>
                    <a:pt x="16976" y="16309"/>
                  </a:lnTo>
                  <a:cubicBezTo>
                    <a:pt x="16987" y="16309"/>
                    <a:pt x="17008" y="16298"/>
                    <a:pt x="17019" y="16277"/>
                  </a:cubicBezTo>
                  <a:cubicBezTo>
                    <a:pt x="17030" y="16266"/>
                    <a:pt x="17019" y="16234"/>
                    <a:pt x="16998" y="16234"/>
                  </a:cubicBezTo>
                  <a:cubicBezTo>
                    <a:pt x="16742" y="16138"/>
                    <a:pt x="16475" y="16042"/>
                    <a:pt x="16219" y="15957"/>
                  </a:cubicBezTo>
                  <a:cubicBezTo>
                    <a:pt x="15953" y="15871"/>
                    <a:pt x="15686" y="15797"/>
                    <a:pt x="15419" y="15722"/>
                  </a:cubicBezTo>
                  <a:cubicBezTo>
                    <a:pt x="15153" y="15648"/>
                    <a:pt x="14886" y="15573"/>
                    <a:pt x="14620" y="15520"/>
                  </a:cubicBezTo>
                  <a:cubicBezTo>
                    <a:pt x="14353" y="15456"/>
                    <a:pt x="14076" y="15402"/>
                    <a:pt x="13809" y="15349"/>
                  </a:cubicBezTo>
                  <a:cubicBezTo>
                    <a:pt x="13234" y="14901"/>
                    <a:pt x="12615" y="14507"/>
                    <a:pt x="11965" y="14176"/>
                  </a:cubicBezTo>
                  <a:cubicBezTo>
                    <a:pt x="11176" y="13771"/>
                    <a:pt x="10344" y="13462"/>
                    <a:pt x="9480" y="13291"/>
                  </a:cubicBezTo>
                  <a:cubicBezTo>
                    <a:pt x="9544" y="13174"/>
                    <a:pt x="9608" y="13056"/>
                    <a:pt x="9683" y="12939"/>
                  </a:cubicBezTo>
                  <a:cubicBezTo>
                    <a:pt x="9683" y="12928"/>
                    <a:pt x="9683" y="12928"/>
                    <a:pt x="9683" y="12928"/>
                  </a:cubicBezTo>
                  <a:cubicBezTo>
                    <a:pt x="10152" y="12811"/>
                    <a:pt x="10610" y="12705"/>
                    <a:pt x="11080" y="12587"/>
                  </a:cubicBezTo>
                  <a:cubicBezTo>
                    <a:pt x="11080" y="12609"/>
                    <a:pt x="11080" y="12619"/>
                    <a:pt x="11101" y="12630"/>
                  </a:cubicBezTo>
                  <a:cubicBezTo>
                    <a:pt x="11453" y="12843"/>
                    <a:pt x="11815" y="13046"/>
                    <a:pt x="12199" y="13238"/>
                  </a:cubicBezTo>
                  <a:cubicBezTo>
                    <a:pt x="12572" y="13430"/>
                    <a:pt x="12956" y="13600"/>
                    <a:pt x="13340" y="13750"/>
                  </a:cubicBezTo>
                  <a:cubicBezTo>
                    <a:pt x="13735" y="13888"/>
                    <a:pt x="14140" y="14016"/>
                    <a:pt x="14556" y="14101"/>
                  </a:cubicBezTo>
                  <a:cubicBezTo>
                    <a:pt x="14961" y="14187"/>
                    <a:pt x="15387" y="14240"/>
                    <a:pt x="15803" y="14240"/>
                  </a:cubicBezTo>
                  <a:cubicBezTo>
                    <a:pt x="15825" y="14240"/>
                    <a:pt x="15846" y="14229"/>
                    <a:pt x="15846" y="14208"/>
                  </a:cubicBezTo>
                  <a:cubicBezTo>
                    <a:pt x="15846" y="14187"/>
                    <a:pt x="15825" y="14165"/>
                    <a:pt x="15803" y="14165"/>
                  </a:cubicBezTo>
                  <a:cubicBezTo>
                    <a:pt x="15398" y="14144"/>
                    <a:pt x="14982" y="14080"/>
                    <a:pt x="14577" y="13984"/>
                  </a:cubicBezTo>
                  <a:cubicBezTo>
                    <a:pt x="14172" y="13899"/>
                    <a:pt x="13777" y="13771"/>
                    <a:pt x="13393" y="13622"/>
                  </a:cubicBezTo>
                  <a:cubicBezTo>
                    <a:pt x="12999" y="13483"/>
                    <a:pt x="12626" y="13312"/>
                    <a:pt x="12253" y="13131"/>
                  </a:cubicBezTo>
                  <a:cubicBezTo>
                    <a:pt x="11879" y="12950"/>
                    <a:pt x="11517" y="12769"/>
                    <a:pt x="11165" y="12577"/>
                  </a:cubicBezTo>
                  <a:cubicBezTo>
                    <a:pt x="11783" y="12427"/>
                    <a:pt x="12402" y="12278"/>
                    <a:pt x="13020" y="12139"/>
                  </a:cubicBezTo>
                  <a:cubicBezTo>
                    <a:pt x="13106" y="12118"/>
                    <a:pt x="13202" y="12097"/>
                    <a:pt x="13287" y="12075"/>
                  </a:cubicBezTo>
                  <a:cubicBezTo>
                    <a:pt x="13287" y="12097"/>
                    <a:pt x="13297" y="12107"/>
                    <a:pt x="13308" y="12118"/>
                  </a:cubicBezTo>
                  <a:cubicBezTo>
                    <a:pt x="13703" y="12331"/>
                    <a:pt x="14097" y="12534"/>
                    <a:pt x="14502" y="12726"/>
                  </a:cubicBezTo>
                  <a:cubicBezTo>
                    <a:pt x="14918" y="12907"/>
                    <a:pt x="15334" y="13088"/>
                    <a:pt x="15761" y="13227"/>
                  </a:cubicBezTo>
                  <a:cubicBezTo>
                    <a:pt x="16198" y="13355"/>
                    <a:pt x="16646" y="13451"/>
                    <a:pt x="17083" y="13504"/>
                  </a:cubicBezTo>
                  <a:cubicBezTo>
                    <a:pt x="17531" y="13568"/>
                    <a:pt x="17979" y="13600"/>
                    <a:pt x="18426" y="13622"/>
                  </a:cubicBezTo>
                  <a:cubicBezTo>
                    <a:pt x="18430" y="13624"/>
                    <a:pt x="18434" y="13624"/>
                    <a:pt x="18438" y="13624"/>
                  </a:cubicBezTo>
                  <a:cubicBezTo>
                    <a:pt x="18455" y="13624"/>
                    <a:pt x="18469" y="13607"/>
                    <a:pt x="18469" y="13590"/>
                  </a:cubicBezTo>
                  <a:cubicBezTo>
                    <a:pt x="18469" y="13568"/>
                    <a:pt x="18458" y="13558"/>
                    <a:pt x="18437" y="13547"/>
                  </a:cubicBezTo>
                  <a:cubicBezTo>
                    <a:pt x="17989" y="13504"/>
                    <a:pt x="17541" y="13451"/>
                    <a:pt x="17104" y="13387"/>
                  </a:cubicBezTo>
                  <a:cubicBezTo>
                    <a:pt x="16667" y="13323"/>
                    <a:pt x="16230" y="13238"/>
                    <a:pt x="15803" y="13099"/>
                  </a:cubicBezTo>
                  <a:cubicBezTo>
                    <a:pt x="15377" y="12960"/>
                    <a:pt x="14972" y="12790"/>
                    <a:pt x="14556" y="12609"/>
                  </a:cubicBezTo>
                  <a:cubicBezTo>
                    <a:pt x="14161" y="12438"/>
                    <a:pt x="13767" y="12257"/>
                    <a:pt x="13383" y="12054"/>
                  </a:cubicBezTo>
                  <a:cubicBezTo>
                    <a:pt x="14129" y="11894"/>
                    <a:pt x="14876" y="11734"/>
                    <a:pt x="15622" y="11574"/>
                  </a:cubicBezTo>
                  <a:cubicBezTo>
                    <a:pt x="16027" y="11702"/>
                    <a:pt x="16443" y="11809"/>
                    <a:pt x="16859" y="11905"/>
                  </a:cubicBezTo>
                  <a:cubicBezTo>
                    <a:pt x="17296" y="12011"/>
                    <a:pt x="17744" y="12097"/>
                    <a:pt x="18192" y="12161"/>
                  </a:cubicBezTo>
                  <a:cubicBezTo>
                    <a:pt x="18640" y="12225"/>
                    <a:pt x="19098" y="12289"/>
                    <a:pt x="19546" y="12321"/>
                  </a:cubicBezTo>
                  <a:cubicBezTo>
                    <a:pt x="20005" y="12353"/>
                    <a:pt x="20452" y="12374"/>
                    <a:pt x="20911" y="12374"/>
                  </a:cubicBezTo>
                  <a:cubicBezTo>
                    <a:pt x="20932" y="12374"/>
                    <a:pt x="20954" y="12353"/>
                    <a:pt x="20954" y="12331"/>
                  </a:cubicBezTo>
                  <a:cubicBezTo>
                    <a:pt x="20954" y="12310"/>
                    <a:pt x="20932" y="12299"/>
                    <a:pt x="20911" y="12299"/>
                  </a:cubicBezTo>
                  <a:cubicBezTo>
                    <a:pt x="20463" y="12278"/>
                    <a:pt x="20005" y="12246"/>
                    <a:pt x="19557" y="12203"/>
                  </a:cubicBezTo>
                  <a:cubicBezTo>
                    <a:pt x="19109" y="12161"/>
                    <a:pt x="18661" y="12107"/>
                    <a:pt x="18213" y="12033"/>
                  </a:cubicBezTo>
                  <a:cubicBezTo>
                    <a:pt x="17765" y="11969"/>
                    <a:pt x="17328" y="11883"/>
                    <a:pt x="16880" y="11788"/>
                  </a:cubicBezTo>
                  <a:cubicBezTo>
                    <a:pt x="16518" y="11713"/>
                    <a:pt x="16166" y="11628"/>
                    <a:pt x="15814" y="11532"/>
                  </a:cubicBezTo>
                  <a:cubicBezTo>
                    <a:pt x="16017" y="11489"/>
                    <a:pt x="16219" y="11446"/>
                    <a:pt x="16422" y="11404"/>
                  </a:cubicBezTo>
                  <a:cubicBezTo>
                    <a:pt x="17563" y="11169"/>
                    <a:pt x="18704" y="10945"/>
                    <a:pt x="19845" y="10743"/>
                  </a:cubicBezTo>
                  <a:cubicBezTo>
                    <a:pt x="20410" y="10636"/>
                    <a:pt x="20986" y="10540"/>
                    <a:pt x="21561" y="10433"/>
                  </a:cubicBezTo>
                  <a:cubicBezTo>
                    <a:pt x="22126" y="10337"/>
                    <a:pt x="22702" y="10241"/>
                    <a:pt x="23278" y="10145"/>
                  </a:cubicBezTo>
                  <a:cubicBezTo>
                    <a:pt x="23299" y="10135"/>
                    <a:pt x="23310" y="10113"/>
                    <a:pt x="23310" y="10092"/>
                  </a:cubicBezTo>
                  <a:cubicBezTo>
                    <a:pt x="23310" y="10071"/>
                    <a:pt x="23289" y="10060"/>
                    <a:pt x="23257" y="10060"/>
                  </a:cubicBezTo>
                  <a:cubicBezTo>
                    <a:pt x="22692" y="10145"/>
                    <a:pt x="22116" y="10231"/>
                    <a:pt x="21540" y="10327"/>
                  </a:cubicBezTo>
                  <a:cubicBezTo>
                    <a:pt x="20964" y="10423"/>
                    <a:pt x="20388" y="10519"/>
                    <a:pt x="19823" y="10625"/>
                  </a:cubicBezTo>
                  <a:cubicBezTo>
                    <a:pt x="19130" y="10753"/>
                    <a:pt x="18437" y="10881"/>
                    <a:pt x="17744" y="11009"/>
                  </a:cubicBezTo>
                  <a:lnTo>
                    <a:pt x="17883" y="10924"/>
                  </a:lnTo>
                  <a:cubicBezTo>
                    <a:pt x="18021" y="10839"/>
                    <a:pt x="18160" y="10753"/>
                    <a:pt x="18309" y="10668"/>
                  </a:cubicBezTo>
                  <a:cubicBezTo>
                    <a:pt x="18586" y="10497"/>
                    <a:pt x="18885" y="10348"/>
                    <a:pt x="19183" y="10209"/>
                  </a:cubicBezTo>
                  <a:cubicBezTo>
                    <a:pt x="19493" y="10060"/>
                    <a:pt x="19791" y="9932"/>
                    <a:pt x="20111" y="9826"/>
                  </a:cubicBezTo>
                  <a:cubicBezTo>
                    <a:pt x="20420" y="9708"/>
                    <a:pt x="20740" y="9602"/>
                    <a:pt x="21060" y="9516"/>
                  </a:cubicBezTo>
                  <a:cubicBezTo>
                    <a:pt x="21081" y="9516"/>
                    <a:pt x="21092" y="9495"/>
                    <a:pt x="21092" y="9474"/>
                  </a:cubicBezTo>
                  <a:cubicBezTo>
                    <a:pt x="21081" y="9452"/>
                    <a:pt x="21060" y="9442"/>
                    <a:pt x="21039" y="9442"/>
                  </a:cubicBezTo>
                  <a:cubicBezTo>
                    <a:pt x="20719" y="9516"/>
                    <a:pt x="20388" y="9602"/>
                    <a:pt x="20068" y="9708"/>
                  </a:cubicBezTo>
                  <a:cubicBezTo>
                    <a:pt x="19749" y="9815"/>
                    <a:pt x="19439" y="9943"/>
                    <a:pt x="19130" y="10081"/>
                  </a:cubicBezTo>
                  <a:cubicBezTo>
                    <a:pt x="18832" y="10231"/>
                    <a:pt x="18533" y="10391"/>
                    <a:pt x="18245" y="10561"/>
                  </a:cubicBezTo>
                  <a:cubicBezTo>
                    <a:pt x="17989" y="10711"/>
                    <a:pt x="17744" y="10892"/>
                    <a:pt x="17499" y="11062"/>
                  </a:cubicBezTo>
                  <a:cubicBezTo>
                    <a:pt x="17136" y="11137"/>
                    <a:pt x="16763" y="11201"/>
                    <a:pt x="16400" y="11276"/>
                  </a:cubicBezTo>
                  <a:cubicBezTo>
                    <a:pt x="15878" y="11382"/>
                    <a:pt x="15366" y="11500"/>
                    <a:pt x="14854" y="11606"/>
                  </a:cubicBezTo>
                  <a:cubicBezTo>
                    <a:pt x="15057" y="11446"/>
                    <a:pt x="15259" y="11286"/>
                    <a:pt x="15451" y="11126"/>
                  </a:cubicBezTo>
                  <a:lnTo>
                    <a:pt x="16230" y="10476"/>
                  </a:lnTo>
                  <a:cubicBezTo>
                    <a:pt x="16358" y="10369"/>
                    <a:pt x="16486" y="10263"/>
                    <a:pt x="16624" y="10167"/>
                  </a:cubicBezTo>
                  <a:lnTo>
                    <a:pt x="17040" y="9889"/>
                  </a:lnTo>
                  <a:cubicBezTo>
                    <a:pt x="17317" y="9698"/>
                    <a:pt x="17616" y="9538"/>
                    <a:pt x="17915" y="9388"/>
                  </a:cubicBezTo>
                  <a:cubicBezTo>
                    <a:pt x="17936" y="9378"/>
                    <a:pt x="17936" y="9356"/>
                    <a:pt x="17936" y="9335"/>
                  </a:cubicBezTo>
                  <a:cubicBezTo>
                    <a:pt x="17928" y="9319"/>
                    <a:pt x="17915" y="9310"/>
                    <a:pt x="17900" y="9310"/>
                  </a:cubicBezTo>
                  <a:cubicBezTo>
                    <a:pt x="17894" y="9310"/>
                    <a:pt x="17888" y="9311"/>
                    <a:pt x="17883" y="9314"/>
                  </a:cubicBezTo>
                  <a:cubicBezTo>
                    <a:pt x="17573" y="9452"/>
                    <a:pt x="17264" y="9602"/>
                    <a:pt x="16976" y="9783"/>
                  </a:cubicBezTo>
                  <a:cubicBezTo>
                    <a:pt x="16838" y="9879"/>
                    <a:pt x="16699" y="9964"/>
                    <a:pt x="16550" y="10060"/>
                  </a:cubicBezTo>
                  <a:cubicBezTo>
                    <a:pt x="16411" y="10156"/>
                    <a:pt x="16272" y="10263"/>
                    <a:pt x="16145" y="10369"/>
                  </a:cubicBezTo>
                  <a:lnTo>
                    <a:pt x="15377" y="11030"/>
                  </a:lnTo>
                  <a:cubicBezTo>
                    <a:pt x="15142" y="11233"/>
                    <a:pt x="14908" y="11436"/>
                    <a:pt x="14673" y="11649"/>
                  </a:cubicBezTo>
                  <a:cubicBezTo>
                    <a:pt x="14108" y="11766"/>
                    <a:pt x="13553" y="11894"/>
                    <a:pt x="12988" y="12033"/>
                  </a:cubicBezTo>
                  <a:cubicBezTo>
                    <a:pt x="11901" y="12278"/>
                    <a:pt x="10824" y="12545"/>
                    <a:pt x="9736" y="12832"/>
                  </a:cubicBezTo>
                  <a:cubicBezTo>
                    <a:pt x="9939" y="12481"/>
                    <a:pt x="10131" y="12139"/>
                    <a:pt x="10333" y="11798"/>
                  </a:cubicBezTo>
                  <a:cubicBezTo>
                    <a:pt x="10642" y="11702"/>
                    <a:pt x="10962" y="11617"/>
                    <a:pt x="11282" y="11510"/>
                  </a:cubicBezTo>
                  <a:cubicBezTo>
                    <a:pt x="11623" y="11404"/>
                    <a:pt x="11975" y="11276"/>
                    <a:pt x="12316" y="11148"/>
                  </a:cubicBezTo>
                  <a:cubicBezTo>
                    <a:pt x="12658" y="11009"/>
                    <a:pt x="12988" y="10860"/>
                    <a:pt x="13319" y="10689"/>
                  </a:cubicBezTo>
                  <a:cubicBezTo>
                    <a:pt x="13639" y="10519"/>
                    <a:pt x="13959" y="10337"/>
                    <a:pt x="14257" y="10124"/>
                  </a:cubicBezTo>
                  <a:cubicBezTo>
                    <a:pt x="14268" y="10103"/>
                    <a:pt x="14278" y="10081"/>
                    <a:pt x="14268" y="10071"/>
                  </a:cubicBezTo>
                  <a:cubicBezTo>
                    <a:pt x="14262" y="10058"/>
                    <a:pt x="14252" y="10053"/>
                    <a:pt x="14240" y="10053"/>
                  </a:cubicBezTo>
                  <a:cubicBezTo>
                    <a:pt x="14232" y="10053"/>
                    <a:pt x="14223" y="10056"/>
                    <a:pt x="14215" y="10060"/>
                  </a:cubicBezTo>
                  <a:cubicBezTo>
                    <a:pt x="13905" y="10252"/>
                    <a:pt x="13585" y="10423"/>
                    <a:pt x="13265" y="10583"/>
                  </a:cubicBezTo>
                  <a:cubicBezTo>
                    <a:pt x="12935" y="10743"/>
                    <a:pt x="12604" y="10892"/>
                    <a:pt x="12263" y="11020"/>
                  </a:cubicBezTo>
                  <a:cubicBezTo>
                    <a:pt x="11933" y="11158"/>
                    <a:pt x="11581" y="11276"/>
                    <a:pt x="11240" y="11393"/>
                  </a:cubicBezTo>
                  <a:lnTo>
                    <a:pt x="10397" y="11681"/>
                  </a:lnTo>
                  <a:cubicBezTo>
                    <a:pt x="10717" y="11116"/>
                    <a:pt x="11048" y="10551"/>
                    <a:pt x="11378" y="9985"/>
                  </a:cubicBezTo>
                  <a:cubicBezTo>
                    <a:pt x="11655" y="9932"/>
                    <a:pt x="11933" y="9889"/>
                    <a:pt x="12210" y="9826"/>
                  </a:cubicBezTo>
                  <a:cubicBezTo>
                    <a:pt x="12508" y="9762"/>
                    <a:pt x="12818" y="9698"/>
                    <a:pt x="13116" y="9623"/>
                  </a:cubicBezTo>
                  <a:cubicBezTo>
                    <a:pt x="13415" y="9538"/>
                    <a:pt x="13713" y="9463"/>
                    <a:pt x="14012" y="9367"/>
                  </a:cubicBezTo>
                  <a:cubicBezTo>
                    <a:pt x="14300" y="9282"/>
                    <a:pt x="14598" y="9186"/>
                    <a:pt x="14886" y="9079"/>
                  </a:cubicBezTo>
                  <a:cubicBezTo>
                    <a:pt x="14908" y="9068"/>
                    <a:pt x="14918" y="9047"/>
                    <a:pt x="14908" y="9026"/>
                  </a:cubicBezTo>
                  <a:cubicBezTo>
                    <a:pt x="14908" y="9010"/>
                    <a:pt x="14896" y="9000"/>
                    <a:pt x="14882" y="9000"/>
                  </a:cubicBezTo>
                  <a:cubicBezTo>
                    <a:pt x="14876" y="9000"/>
                    <a:pt x="14871" y="9002"/>
                    <a:pt x="14865" y="9004"/>
                  </a:cubicBezTo>
                  <a:cubicBezTo>
                    <a:pt x="14566" y="9090"/>
                    <a:pt x="14268" y="9175"/>
                    <a:pt x="13969" y="9260"/>
                  </a:cubicBezTo>
                  <a:cubicBezTo>
                    <a:pt x="13681" y="9335"/>
                    <a:pt x="13383" y="9420"/>
                    <a:pt x="13084" y="9495"/>
                  </a:cubicBezTo>
                  <a:cubicBezTo>
                    <a:pt x="12786" y="9570"/>
                    <a:pt x="12487" y="9644"/>
                    <a:pt x="12178" y="9708"/>
                  </a:cubicBezTo>
                  <a:lnTo>
                    <a:pt x="11431" y="9879"/>
                  </a:lnTo>
                  <a:cubicBezTo>
                    <a:pt x="11901" y="9068"/>
                    <a:pt x="12380" y="8269"/>
                    <a:pt x="12850" y="7469"/>
                  </a:cubicBezTo>
                  <a:cubicBezTo>
                    <a:pt x="13084" y="7437"/>
                    <a:pt x="13308" y="7405"/>
                    <a:pt x="13532" y="7362"/>
                  </a:cubicBezTo>
                  <a:cubicBezTo>
                    <a:pt x="13809" y="7309"/>
                    <a:pt x="14087" y="7245"/>
                    <a:pt x="14353" y="7181"/>
                  </a:cubicBezTo>
                  <a:cubicBezTo>
                    <a:pt x="14630" y="7117"/>
                    <a:pt x="14897" y="7053"/>
                    <a:pt x="15164" y="6978"/>
                  </a:cubicBezTo>
                  <a:cubicBezTo>
                    <a:pt x="15430" y="6893"/>
                    <a:pt x="15697" y="6819"/>
                    <a:pt x="15963" y="6723"/>
                  </a:cubicBezTo>
                  <a:cubicBezTo>
                    <a:pt x="15985" y="6712"/>
                    <a:pt x="15995" y="6701"/>
                    <a:pt x="15985" y="6680"/>
                  </a:cubicBezTo>
                  <a:cubicBezTo>
                    <a:pt x="15985" y="6659"/>
                    <a:pt x="15963" y="6648"/>
                    <a:pt x="15942" y="6648"/>
                  </a:cubicBezTo>
                  <a:lnTo>
                    <a:pt x="15132" y="6861"/>
                  </a:lnTo>
                  <a:cubicBezTo>
                    <a:pt x="14865" y="6925"/>
                    <a:pt x="14598" y="7000"/>
                    <a:pt x="14321" y="7053"/>
                  </a:cubicBezTo>
                  <a:cubicBezTo>
                    <a:pt x="14055" y="7117"/>
                    <a:pt x="13788" y="7181"/>
                    <a:pt x="13511" y="7234"/>
                  </a:cubicBezTo>
                  <a:lnTo>
                    <a:pt x="12914" y="7362"/>
                  </a:lnTo>
                  <a:cubicBezTo>
                    <a:pt x="12924" y="7341"/>
                    <a:pt x="12946" y="7320"/>
                    <a:pt x="12956" y="7298"/>
                  </a:cubicBezTo>
                  <a:lnTo>
                    <a:pt x="13884" y="5742"/>
                  </a:lnTo>
                  <a:lnTo>
                    <a:pt x="14449" y="5496"/>
                  </a:lnTo>
                  <a:cubicBezTo>
                    <a:pt x="14684" y="5390"/>
                    <a:pt x="14918" y="5283"/>
                    <a:pt x="15164" y="5187"/>
                  </a:cubicBezTo>
                  <a:cubicBezTo>
                    <a:pt x="15398" y="5080"/>
                    <a:pt x="15643" y="4985"/>
                    <a:pt x="15878" y="4889"/>
                  </a:cubicBezTo>
                  <a:cubicBezTo>
                    <a:pt x="16113" y="4793"/>
                    <a:pt x="16379" y="4707"/>
                    <a:pt x="16582" y="4526"/>
                  </a:cubicBezTo>
                  <a:cubicBezTo>
                    <a:pt x="16592" y="4505"/>
                    <a:pt x="16592" y="4483"/>
                    <a:pt x="16582" y="4473"/>
                  </a:cubicBezTo>
                  <a:cubicBezTo>
                    <a:pt x="16575" y="4460"/>
                    <a:pt x="16566" y="4455"/>
                    <a:pt x="16554" y="4455"/>
                  </a:cubicBezTo>
                  <a:cubicBezTo>
                    <a:pt x="16546" y="4455"/>
                    <a:pt x="16537" y="4458"/>
                    <a:pt x="16528" y="4462"/>
                  </a:cubicBezTo>
                  <a:cubicBezTo>
                    <a:pt x="16336" y="4622"/>
                    <a:pt x="16081" y="4686"/>
                    <a:pt x="15835" y="4782"/>
                  </a:cubicBezTo>
                  <a:cubicBezTo>
                    <a:pt x="15590" y="4867"/>
                    <a:pt x="15345" y="4963"/>
                    <a:pt x="15110" y="5070"/>
                  </a:cubicBezTo>
                  <a:cubicBezTo>
                    <a:pt x="14865" y="5166"/>
                    <a:pt x="14630" y="5272"/>
                    <a:pt x="14396" y="5390"/>
                  </a:cubicBezTo>
                  <a:cubicBezTo>
                    <a:pt x="14257" y="5454"/>
                    <a:pt x="14119" y="5518"/>
                    <a:pt x="13980" y="5592"/>
                  </a:cubicBezTo>
                  <a:lnTo>
                    <a:pt x="14641" y="4505"/>
                  </a:lnTo>
                  <a:cubicBezTo>
                    <a:pt x="15206" y="3566"/>
                    <a:pt x="15761" y="2639"/>
                    <a:pt x="16336" y="1711"/>
                  </a:cubicBezTo>
                  <a:cubicBezTo>
                    <a:pt x="16358" y="1679"/>
                    <a:pt x="16347" y="1636"/>
                    <a:pt x="16315" y="1615"/>
                  </a:cubicBezTo>
                  <a:cubicBezTo>
                    <a:pt x="16303" y="1602"/>
                    <a:pt x="16287" y="1596"/>
                    <a:pt x="16271" y="1596"/>
                  </a:cubicBezTo>
                  <a:cubicBezTo>
                    <a:pt x="16246" y="1596"/>
                    <a:pt x="16221" y="1610"/>
                    <a:pt x="16208" y="1636"/>
                  </a:cubicBezTo>
                  <a:cubicBezTo>
                    <a:pt x="15622" y="2553"/>
                    <a:pt x="15046" y="3470"/>
                    <a:pt x="14470" y="4387"/>
                  </a:cubicBezTo>
                  <a:cubicBezTo>
                    <a:pt x="14364" y="4558"/>
                    <a:pt x="14257" y="4729"/>
                    <a:pt x="14161" y="4889"/>
                  </a:cubicBezTo>
                  <a:cubicBezTo>
                    <a:pt x="14172" y="4771"/>
                    <a:pt x="14183" y="4643"/>
                    <a:pt x="14193" y="4526"/>
                  </a:cubicBezTo>
                  <a:cubicBezTo>
                    <a:pt x="14225" y="4291"/>
                    <a:pt x="14257" y="4057"/>
                    <a:pt x="14300" y="3822"/>
                  </a:cubicBezTo>
                  <a:cubicBezTo>
                    <a:pt x="14342" y="3598"/>
                    <a:pt x="14396" y="3364"/>
                    <a:pt x="14460" y="3140"/>
                  </a:cubicBezTo>
                  <a:cubicBezTo>
                    <a:pt x="14524" y="2916"/>
                    <a:pt x="14598" y="2692"/>
                    <a:pt x="14673" y="2468"/>
                  </a:cubicBezTo>
                  <a:cubicBezTo>
                    <a:pt x="14673" y="2447"/>
                    <a:pt x="14662" y="2425"/>
                    <a:pt x="14652" y="2415"/>
                  </a:cubicBezTo>
                  <a:cubicBezTo>
                    <a:pt x="14646" y="2412"/>
                    <a:pt x="14640" y="2411"/>
                    <a:pt x="14635" y="2411"/>
                  </a:cubicBezTo>
                  <a:cubicBezTo>
                    <a:pt x="14620" y="2411"/>
                    <a:pt x="14606" y="2420"/>
                    <a:pt x="14598" y="2436"/>
                  </a:cubicBezTo>
                  <a:cubicBezTo>
                    <a:pt x="14502" y="2660"/>
                    <a:pt x="14417" y="2884"/>
                    <a:pt x="14353" y="3108"/>
                  </a:cubicBezTo>
                  <a:cubicBezTo>
                    <a:pt x="14278" y="3332"/>
                    <a:pt x="14215" y="3566"/>
                    <a:pt x="14172" y="3801"/>
                  </a:cubicBezTo>
                  <a:cubicBezTo>
                    <a:pt x="14129" y="4035"/>
                    <a:pt x="14097" y="4270"/>
                    <a:pt x="14076" y="4515"/>
                  </a:cubicBezTo>
                  <a:cubicBezTo>
                    <a:pt x="14055" y="4697"/>
                    <a:pt x="14055" y="4878"/>
                    <a:pt x="14055" y="5070"/>
                  </a:cubicBezTo>
                  <a:cubicBezTo>
                    <a:pt x="13660" y="5710"/>
                    <a:pt x="13265" y="6339"/>
                    <a:pt x="12882" y="6978"/>
                  </a:cubicBezTo>
                  <a:cubicBezTo>
                    <a:pt x="12871" y="6755"/>
                    <a:pt x="12850" y="6531"/>
                    <a:pt x="12850" y="6307"/>
                  </a:cubicBezTo>
                  <a:cubicBezTo>
                    <a:pt x="12839" y="5997"/>
                    <a:pt x="12839" y="5699"/>
                    <a:pt x="12850" y="5390"/>
                  </a:cubicBezTo>
                  <a:cubicBezTo>
                    <a:pt x="12871" y="5080"/>
                    <a:pt x="12892" y="4782"/>
                    <a:pt x="12924" y="4473"/>
                  </a:cubicBezTo>
                  <a:cubicBezTo>
                    <a:pt x="12967" y="4174"/>
                    <a:pt x="13010" y="3865"/>
                    <a:pt x="13063" y="3566"/>
                  </a:cubicBezTo>
                  <a:cubicBezTo>
                    <a:pt x="13063" y="3545"/>
                    <a:pt x="13052" y="3524"/>
                    <a:pt x="13031" y="3524"/>
                  </a:cubicBezTo>
                  <a:cubicBezTo>
                    <a:pt x="13028" y="3521"/>
                    <a:pt x="13024" y="3519"/>
                    <a:pt x="13020" y="3519"/>
                  </a:cubicBezTo>
                  <a:cubicBezTo>
                    <a:pt x="13010" y="3519"/>
                    <a:pt x="12996" y="3529"/>
                    <a:pt x="12988" y="3545"/>
                  </a:cubicBezTo>
                  <a:cubicBezTo>
                    <a:pt x="12914" y="3844"/>
                    <a:pt x="12850" y="4153"/>
                    <a:pt x="12807" y="4462"/>
                  </a:cubicBezTo>
                  <a:cubicBezTo>
                    <a:pt x="12764" y="4761"/>
                    <a:pt x="12743" y="5070"/>
                    <a:pt x="12722" y="5379"/>
                  </a:cubicBezTo>
                  <a:cubicBezTo>
                    <a:pt x="12711" y="5688"/>
                    <a:pt x="12711" y="5997"/>
                    <a:pt x="12722" y="6307"/>
                  </a:cubicBezTo>
                  <a:cubicBezTo>
                    <a:pt x="12743" y="6584"/>
                    <a:pt x="12764" y="6851"/>
                    <a:pt x="12796" y="7117"/>
                  </a:cubicBezTo>
                  <a:cubicBezTo>
                    <a:pt x="12786" y="7138"/>
                    <a:pt x="12775" y="7160"/>
                    <a:pt x="12764" y="7181"/>
                  </a:cubicBezTo>
                  <a:cubicBezTo>
                    <a:pt x="12306" y="7927"/>
                    <a:pt x="11858" y="8685"/>
                    <a:pt x="11410" y="9431"/>
                  </a:cubicBezTo>
                  <a:lnTo>
                    <a:pt x="11357" y="8482"/>
                  </a:lnTo>
                  <a:cubicBezTo>
                    <a:pt x="11335" y="8109"/>
                    <a:pt x="11325" y="7736"/>
                    <a:pt x="11314" y="7352"/>
                  </a:cubicBezTo>
                  <a:cubicBezTo>
                    <a:pt x="11304" y="6605"/>
                    <a:pt x="11357" y="5848"/>
                    <a:pt x="11495" y="5102"/>
                  </a:cubicBezTo>
                  <a:cubicBezTo>
                    <a:pt x="11506" y="5091"/>
                    <a:pt x="11485" y="5070"/>
                    <a:pt x="11474" y="5059"/>
                  </a:cubicBezTo>
                  <a:cubicBezTo>
                    <a:pt x="11453" y="5059"/>
                    <a:pt x="11431" y="5070"/>
                    <a:pt x="11421" y="5091"/>
                  </a:cubicBezTo>
                  <a:cubicBezTo>
                    <a:pt x="11335" y="5464"/>
                    <a:pt x="11272" y="5838"/>
                    <a:pt x="11229" y="6211"/>
                  </a:cubicBezTo>
                  <a:cubicBezTo>
                    <a:pt x="11197" y="6595"/>
                    <a:pt x="11186" y="6978"/>
                    <a:pt x="11186" y="7352"/>
                  </a:cubicBezTo>
                  <a:cubicBezTo>
                    <a:pt x="11186" y="7736"/>
                    <a:pt x="11208" y="8119"/>
                    <a:pt x="11240" y="8493"/>
                  </a:cubicBezTo>
                  <a:cubicBezTo>
                    <a:pt x="11261" y="8855"/>
                    <a:pt x="11304" y="9207"/>
                    <a:pt x="11335" y="9570"/>
                  </a:cubicBezTo>
                  <a:cubicBezTo>
                    <a:pt x="10984" y="10156"/>
                    <a:pt x="10642" y="10743"/>
                    <a:pt x="10301" y="11340"/>
                  </a:cubicBezTo>
                  <a:lnTo>
                    <a:pt x="10173" y="10444"/>
                  </a:lnTo>
                  <a:cubicBezTo>
                    <a:pt x="10131" y="10060"/>
                    <a:pt x="10077" y="9676"/>
                    <a:pt x="10045" y="9292"/>
                  </a:cubicBezTo>
                  <a:cubicBezTo>
                    <a:pt x="9981" y="8535"/>
                    <a:pt x="9981" y="7768"/>
                    <a:pt x="10077" y="7000"/>
                  </a:cubicBezTo>
                  <a:cubicBezTo>
                    <a:pt x="10077" y="6978"/>
                    <a:pt x="10067" y="6957"/>
                    <a:pt x="10045" y="6957"/>
                  </a:cubicBezTo>
                  <a:cubicBezTo>
                    <a:pt x="10024" y="6957"/>
                    <a:pt x="10003" y="6968"/>
                    <a:pt x="10003" y="6989"/>
                  </a:cubicBezTo>
                  <a:cubicBezTo>
                    <a:pt x="9939" y="7373"/>
                    <a:pt x="9896" y="7757"/>
                    <a:pt x="9885" y="8141"/>
                  </a:cubicBezTo>
                  <a:cubicBezTo>
                    <a:pt x="9875" y="8535"/>
                    <a:pt x="9885" y="8919"/>
                    <a:pt x="9917" y="9303"/>
                  </a:cubicBezTo>
                  <a:cubicBezTo>
                    <a:pt x="9949" y="9698"/>
                    <a:pt x="10003" y="10081"/>
                    <a:pt x="10056" y="10465"/>
                  </a:cubicBezTo>
                  <a:cubicBezTo>
                    <a:pt x="10109" y="10796"/>
                    <a:pt x="10163" y="11126"/>
                    <a:pt x="10227" y="11457"/>
                  </a:cubicBezTo>
                  <a:cubicBezTo>
                    <a:pt x="9960" y="11905"/>
                    <a:pt x="9704" y="12353"/>
                    <a:pt x="9448" y="12801"/>
                  </a:cubicBezTo>
                  <a:cubicBezTo>
                    <a:pt x="9384" y="12918"/>
                    <a:pt x="9320" y="13024"/>
                    <a:pt x="9256" y="13142"/>
                  </a:cubicBezTo>
                  <a:lnTo>
                    <a:pt x="9235" y="12129"/>
                  </a:lnTo>
                  <a:cubicBezTo>
                    <a:pt x="9224" y="11660"/>
                    <a:pt x="9214" y="11201"/>
                    <a:pt x="9214" y="10743"/>
                  </a:cubicBezTo>
                  <a:cubicBezTo>
                    <a:pt x="9214" y="10273"/>
                    <a:pt x="9214" y="9815"/>
                    <a:pt x="9224" y="9356"/>
                  </a:cubicBezTo>
                  <a:cubicBezTo>
                    <a:pt x="9246" y="8898"/>
                    <a:pt x="9299" y="8439"/>
                    <a:pt x="9459" y="8013"/>
                  </a:cubicBezTo>
                  <a:cubicBezTo>
                    <a:pt x="9469" y="7991"/>
                    <a:pt x="9459" y="7970"/>
                    <a:pt x="9437" y="7959"/>
                  </a:cubicBezTo>
                  <a:cubicBezTo>
                    <a:pt x="9432" y="7957"/>
                    <a:pt x="9426" y="7955"/>
                    <a:pt x="9421" y="7955"/>
                  </a:cubicBezTo>
                  <a:cubicBezTo>
                    <a:pt x="9405" y="7955"/>
                    <a:pt x="9392" y="7965"/>
                    <a:pt x="9384" y="7981"/>
                  </a:cubicBezTo>
                  <a:cubicBezTo>
                    <a:pt x="9203" y="8418"/>
                    <a:pt x="9139" y="8887"/>
                    <a:pt x="9107" y="9346"/>
                  </a:cubicBezTo>
                  <a:cubicBezTo>
                    <a:pt x="9086" y="9815"/>
                    <a:pt x="9086" y="10273"/>
                    <a:pt x="9086" y="10743"/>
                  </a:cubicBezTo>
                  <a:cubicBezTo>
                    <a:pt x="9086" y="11201"/>
                    <a:pt x="9096" y="11670"/>
                    <a:pt x="9118" y="12129"/>
                  </a:cubicBezTo>
                  <a:cubicBezTo>
                    <a:pt x="9128" y="12513"/>
                    <a:pt x="9150" y="12907"/>
                    <a:pt x="9171" y="13302"/>
                  </a:cubicBezTo>
                  <a:cubicBezTo>
                    <a:pt x="9096" y="13430"/>
                    <a:pt x="9022" y="13558"/>
                    <a:pt x="8947" y="13696"/>
                  </a:cubicBezTo>
                  <a:cubicBezTo>
                    <a:pt x="8862" y="13312"/>
                    <a:pt x="8776" y="12918"/>
                    <a:pt x="8691" y="12534"/>
                  </a:cubicBezTo>
                  <a:cubicBezTo>
                    <a:pt x="8702" y="12523"/>
                    <a:pt x="8702" y="12502"/>
                    <a:pt x="8691" y="12491"/>
                  </a:cubicBezTo>
                  <a:cubicBezTo>
                    <a:pt x="8659" y="12374"/>
                    <a:pt x="8638" y="12246"/>
                    <a:pt x="8606" y="12118"/>
                  </a:cubicBezTo>
                  <a:cubicBezTo>
                    <a:pt x="8478" y="11532"/>
                    <a:pt x="8339" y="10956"/>
                    <a:pt x="8201" y="10369"/>
                  </a:cubicBezTo>
                  <a:cubicBezTo>
                    <a:pt x="8083" y="9900"/>
                    <a:pt x="7977" y="9442"/>
                    <a:pt x="7859" y="8972"/>
                  </a:cubicBezTo>
                  <a:cubicBezTo>
                    <a:pt x="7955" y="8514"/>
                    <a:pt x="8030" y="8066"/>
                    <a:pt x="8094" y="7608"/>
                  </a:cubicBezTo>
                  <a:cubicBezTo>
                    <a:pt x="8158" y="7149"/>
                    <a:pt x="8201" y="6691"/>
                    <a:pt x="8254" y="6232"/>
                  </a:cubicBezTo>
                  <a:cubicBezTo>
                    <a:pt x="8286" y="5763"/>
                    <a:pt x="8318" y="5304"/>
                    <a:pt x="8339" y="4846"/>
                  </a:cubicBezTo>
                  <a:cubicBezTo>
                    <a:pt x="8371" y="4387"/>
                    <a:pt x="8382" y="3918"/>
                    <a:pt x="8382" y="3460"/>
                  </a:cubicBezTo>
                  <a:cubicBezTo>
                    <a:pt x="8382" y="3438"/>
                    <a:pt x="8361" y="3417"/>
                    <a:pt x="8339" y="3417"/>
                  </a:cubicBezTo>
                  <a:cubicBezTo>
                    <a:pt x="8318" y="3417"/>
                    <a:pt x="8307" y="3438"/>
                    <a:pt x="8307" y="3460"/>
                  </a:cubicBezTo>
                  <a:cubicBezTo>
                    <a:pt x="8286" y="3918"/>
                    <a:pt x="8254" y="4377"/>
                    <a:pt x="8222" y="4835"/>
                  </a:cubicBezTo>
                  <a:cubicBezTo>
                    <a:pt x="8190" y="5294"/>
                    <a:pt x="8158" y="5752"/>
                    <a:pt x="8115" y="6211"/>
                  </a:cubicBezTo>
                  <a:cubicBezTo>
                    <a:pt x="8073" y="6669"/>
                    <a:pt x="8030" y="7128"/>
                    <a:pt x="7966" y="7586"/>
                  </a:cubicBezTo>
                  <a:cubicBezTo>
                    <a:pt x="7923" y="7981"/>
                    <a:pt x="7870" y="8375"/>
                    <a:pt x="7806" y="8770"/>
                  </a:cubicBezTo>
                  <a:cubicBezTo>
                    <a:pt x="7646" y="8141"/>
                    <a:pt x="7486" y="7522"/>
                    <a:pt x="7326" y="6893"/>
                  </a:cubicBezTo>
                  <a:cubicBezTo>
                    <a:pt x="7081" y="5976"/>
                    <a:pt x="6814" y="5059"/>
                    <a:pt x="6558" y="4142"/>
                  </a:cubicBezTo>
                  <a:cubicBezTo>
                    <a:pt x="6580" y="4142"/>
                    <a:pt x="6601" y="4131"/>
                    <a:pt x="6601" y="4110"/>
                  </a:cubicBezTo>
                  <a:cubicBezTo>
                    <a:pt x="6601" y="3886"/>
                    <a:pt x="6622" y="3673"/>
                    <a:pt x="6644" y="3460"/>
                  </a:cubicBezTo>
                  <a:cubicBezTo>
                    <a:pt x="6676" y="3236"/>
                    <a:pt x="6708" y="3023"/>
                    <a:pt x="6750" y="2809"/>
                  </a:cubicBezTo>
                  <a:lnTo>
                    <a:pt x="6846" y="2148"/>
                  </a:lnTo>
                  <a:cubicBezTo>
                    <a:pt x="6868" y="1935"/>
                    <a:pt x="6900" y="1711"/>
                    <a:pt x="6921" y="1498"/>
                  </a:cubicBezTo>
                  <a:cubicBezTo>
                    <a:pt x="6921" y="1476"/>
                    <a:pt x="6910" y="1455"/>
                    <a:pt x="6889" y="1455"/>
                  </a:cubicBezTo>
                  <a:cubicBezTo>
                    <a:pt x="6887" y="1453"/>
                    <a:pt x="6885" y="1452"/>
                    <a:pt x="6882" y="1452"/>
                  </a:cubicBezTo>
                  <a:cubicBezTo>
                    <a:pt x="6871" y="1452"/>
                    <a:pt x="6855" y="1470"/>
                    <a:pt x="6846" y="1487"/>
                  </a:cubicBezTo>
                  <a:cubicBezTo>
                    <a:pt x="6804" y="1700"/>
                    <a:pt x="6761" y="1914"/>
                    <a:pt x="6729" y="2137"/>
                  </a:cubicBezTo>
                  <a:lnTo>
                    <a:pt x="6612" y="2788"/>
                  </a:lnTo>
                  <a:cubicBezTo>
                    <a:pt x="6580" y="3001"/>
                    <a:pt x="6548" y="3214"/>
                    <a:pt x="6526" y="3438"/>
                  </a:cubicBezTo>
                  <a:cubicBezTo>
                    <a:pt x="6505" y="3620"/>
                    <a:pt x="6505" y="3801"/>
                    <a:pt x="6505" y="3982"/>
                  </a:cubicBezTo>
                  <a:cubicBezTo>
                    <a:pt x="6452" y="3812"/>
                    <a:pt x="6409" y="3630"/>
                    <a:pt x="6356" y="3449"/>
                  </a:cubicBezTo>
                  <a:cubicBezTo>
                    <a:pt x="6015" y="2297"/>
                    <a:pt x="5663" y="1156"/>
                    <a:pt x="5300" y="26"/>
                  </a:cubicBezTo>
                  <a:cubicBezTo>
                    <a:pt x="5292" y="11"/>
                    <a:pt x="5279" y="1"/>
                    <a:pt x="5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45"/>
          <p:cNvGrpSpPr/>
          <p:nvPr/>
        </p:nvGrpSpPr>
        <p:grpSpPr>
          <a:xfrm rot="10800000">
            <a:off x="2465115" y="-919657"/>
            <a:ext cx="1097291" cy="1459369"/>
            <a:chOff x="2254525" y="2974250"/>
            <a:chExt cx="1097291" cy="1459369"/>
          </a:xfrm>
        </p:grpSpPr>
        <p:sp>
          <p:nvSpPr>
            <p:cNvPr id="1677" name="Google Shape;1677;p45"/>
            <p:cNvSpPr/>
            <p:nvPr/>
          </p:nvSpPr>
          <p:spPr>
            <a:xfrm>
              <a:off x="2254525" y="2974250"/>
              <a:ext cx="979682" cy="1316655"/>
            </a:xfrm>
            <a:custGeom>
              <a:avLst/>
              <a:gdLst/>
              <a:ahLst/>
              <a:cxnLst/>
              <a:rect l="l" t="t" r="r" b="b"/>
              <a:pathLst>
                <a:path w="10854" h="14503" extrusionOk="0">
                  <a:moveTo>
                    <a:pt x="725" y="0"/>
                  </a:moveTo>
                  <a:cubicBezTo>
                    <a:pt x="1067" y="928"/>
                    <a:pt x="1259" y="1845"/>
                    <a:pt x="1323" y="2837"/>
                  </a:cubicBezTo>
                  <a:cubicBezTo>
                    <a:pt x="1493" y="5257"/>
                    <a:pt x="0" y="7635"/>
                    <a:pt x="523" y="10002"/>
                  </a:cubicBezTo>
                  <a:cubicBezTo>
                    <a:pt x="843" y="11431"/>
                    <a:pt x="1930" y="12657"/>
                    <a:pt x="3306" y="13148"/>
                  </a:cubicBezTo>
                  <a:cubicBezTo>
                    <a:pt x="4191" y="13457"/>
                    <a:pt x="5140" y="13468"/>
                    <a:pt x="6078" y="13574"/>
                  </a:cubicBezTo>
                  <a:cubicBezTo>
                    <a:pt x="7623" y="13730"/>
                    <a:pt x="10630" y="14349"/>
                    <a:pt x="10795" y="14491"/>
                  </a:cubicBezTo>
                  <a:lnTo>
                    <a:pt x="10795" y="14491"/>
                  </a:lnTo>
                  <a:cubicBezTo>
                    <a:pt x="8920" y="11591"/>
                    <a:pt x="10853" y="7376"/>
                    <a:pt x="9053" y="4415"/>
                  </a:cubicBezTo>
                  <a:cubicBezTo>
                    <a:pt x="8339" y="3242"/>
                    <a:pt x="7091" y="2432"/>
                    <a:pt x="5748" y="2112"/>
                  </a:cubicBezTo>
                  <a:cubicBezTo>
                    <a:pt x="4820" y="1898"/>
                    <a:pt x="3850" y="1888"/>
                    <a:pt x="2922" y="1653"/>
                  </a:cubicBezTo>
                  <a:cubicBezTo>
                    <a:pt x="1994" y="1419"/>
                    <a:pt x="1067" y="885"/>
                    <a:pt x="725" y="0"/>
                  </a:cubicBezTo>
                  <a:close/>
                  <a:moveTo>
                    <a:pt x="10795" y="14491"/>
                  </a:moveTo>
                  <a:cubicBezTo>
                    <a:pt x="10797" y="14495"/>
                    <a:pt x="10800" y="14499"/>
                    <a:pt x="10802" y="14502"/>
                  </a:cubicBezTo>
                  <a:cubicBezTo>
                    <a:pt x="10802" y="14499"/>
                    <a:pt x="10800" y="14495"/>
                    <a:pt x="10795" y="14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5"/>
            <p:cNvSpPr/>
            <p:nvPr/>
          </p:nvSpPr>
          <p:spPr>
            <a:xfrm>
              <a:off x="2319964" y="2974250"/>
              <a:ext cx="914424" cy="1316655"/>
            </a:xfrm>
            <a:custGeom>
              <a:avLst/>
              <a:gdLst/>
              <a:ahLst/>
              <a:cxnLst/>
              <a:rect l="l" t="t" r="r" b="b"/>
              <a:pathLst>
                <a:path w="10131" h="14503" extrusionOk="0">
                  <a:moveTo>
                    <a:pt x="0" y="0"/>
                  </a:moveTo>
                  <a:lnTo>
                    <a:pt x="0" y="0"/>
                  </a:lnTo>
                  <a:cubicBezTo>
                    <a:pt x="79" y="204"/>
                    <a:pt x="189" y="390"/>
                    <a:pt x="323" y="557"/>
                  </a:cubicBezTo>
                  <a:lnTo>
                    <a:pt x="323" y="557"/>
                  </a:lnTo>
                  <a:cubicBezTo>
                    <a:pt x="118" y="205"/>
                    <a:pt x="1" y="1"/>
                    <a:pt x="0" y="0"/>
                  </a:cubicBezTo>
                  <a:close/>
                  <a:moveTo>
                    <a:pt x="323" y="557"/>
                  </a:moveTo>
                  <a:cubicBezTo>
                    <a:pt x="1294" y="2225"/>
                    <a:pt x="4238" y="7198"/>
                    <a:pt x="6025" y="9373"/>
                  </a:cubicBezTo>
                  <a:cubicBezTo>
                    <a:pt x="8179" y="11996"/>
                    <a:pt x="9650" y="14140"/>
                    <a:pt x="9650" y="14140"/>
                  </a:cubicBezTo>
                  <a:lnTo>
                    <a:pt x="10077" y="14502"/>
                  </a:lnTo>
                  <a:cubicBezTo>
                    <a:pt x="8190" y="11602"/>
                    <a:pt x="10130" y="7379"/>
                    <a:pt x="8328" y="4415"/>
                  </a:cubicBezTo>
                  <a:cubicBezTo>
                    <a:pt x="7614" y="3242"/>
                    <a:pt x="6366" y="2432"/>
                    <a:pt x="5023" y="2112"/>
                  </a:cubicBezTo>
                  <a:cubicBezTo>
                    <a:pt x="4095" y="1898"/>
                    <a:pt x="3125" y="1888"/>
                    <a:pt x="2197" y="1653"/>
                  </a:cubicBezTo>
                  <a:cubicBezTo>
                    <a:pt x="1483" y="1473"/>
                    <a:pt x="769" y="1115"/>
                    <a:pt x="323" y="557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5"/>
            <p:cNvSpPr/>
            <p:nvPr/>
          </p:nvSpPr>
          <p:spPr>
            <a:xfrm>
              <a:off x="2291081" y="3029357"/>
              <a:ext cx="1060736" cy="1404262"/>
            </a:xfrm>
            <a:custGeom>
              <a:avLst/>
              <a:gdLst/>
              <a:ahLst/>
              <a:cxnLst/>
              <a:rect l="l" t="t" r="r" b="b"/>
              <a:pathLst>
                <a:path w="11752" h="15468" extrusionOk="0">
                  <a:moveTo>
                    <a:pt x="634" y="1"/>
                  </a:moveTo>
                  <a:cubicBezTo>
                    <a:pt x="622" y="1"/>
                    <a:pt x="609" y="4"/>
                    <a:pt x="598" y="12"/>
                  </a:cubicBezTo>
                  <a:cubicBezTo>
                    <a:pt x="566" y="33"/>
                    <a:pt x="544" y="76"/>
                    <a:pt x="566" y="108"/>
                  </a:cubicBezTo>
                  <a:cubicBezTo>
                    <a:pt x="1376" y="1462"/>
                    <a:pt x="2208" y="2806"/>
                    <a:pt x="3061" y="4128"/>
                  </a:cubicBezTo>
                  <a:cubicBezTo>
                    <a:pt x="3519" y="4853"/>
                    <a:pt x="3989" y="5567"/>
                    <a:pt x="4468" y="6282"/>
                  </a:cubicBezTo>
                  <a:cubicBezTo>
                    <a:pt x="4202" y="6207"/>
                    <a:pt x="3935" y="6122"/>
                    <a:pt x="3669" y="6036"/>
                  </a:cubicBezTo>
                  <a:cubicBezTo>
                    <a:pt x="3338" y="5919"/>
                    <a:pt x="2997" y="5791"/>
                    <a:pt x="2666" y="5663"/>
                  </a:cubicBezTo>
                  <a:cubicBezTo>
                    <a:pt x="2336" y="5525"/>
                    <a:pt x="2016" y="5375"/>
                    <a:pt x="1675" y="5247"/>
                  </a:cubicBezTo>
                  <a:cubicBezTo>
                    <a:pt x="1391" y="5153"/>
                    <a:pt x="1100" y="5086"/>
                    <a:pt x="803" y="5086"/>
                  </a:cubicBezTo>
                  <a:cubicBezTo>
                    <a:pt x="731" y="5086"/>
                    <a:pt x="659" y="5090"/>
                    <a:pt x="587" y="5098"/>
                  </a:cubicBezTo>
                  <a:cubicBezTo>
                    <a:pt x="566" y="5098"/>
                    <a:pt x="544" y="5130"/>
                    <a:pt x="544" y="5151"/>
                  </a:cubicBezTo>
                  <a:cubicBezTo>
                    <a:pt x="544" y="5173"/>
                    <a:pt x="566" y="5194"/>
                    <a:pt x="598" y="5194"/>
                  </a:cubicBezTo>
                  <a:cubicBezTo>
                    <a:pt x="634" y="5192"/>
                    <a:pt x="670" y="5191"/>
                    <a:pt x="706" y="5191"/>
                  </a:cubicBezTo>
                  <a:cubicBezTo>
                    <a:pt x="1020" y="5191"/>
                    <a:pt x="1325" y="5271"/>
                    <a:pt x="1621" y="5386"/>
                  </a:cubicBezTo>
                  <a:cubicBezTo>
                    <a:pt x="1952" y="5514"/>
                    <a:pt x="2272" y="5674"/>
                    <a:pt x="2613" y="5813"/>
                  </a:cubicBezTo>
                  <a:cubicBezTo>
                    <a:pt x="2944" y="5951"/>
                    <a:pt x="3285" y="6079"/>
                    <a:pt x="3626" y="6186"/>
                  </a:cubicBezTo>
                  <a:cubicBezTo>
                    <a:pt x="3935" y="6282"/>
                    <a:pt x="4244" y="6356"/>
                    <a:pt x="4564" y="6420"/>
                  </a:cubicBezTo>
                  <a:cubicBezTo>
                    <a:pt x="4938" y="6975"/>
                    <a:pt x="5311" y="7519"/>
                    <a:pt x="5684" y="8062"/>
                  </a:cubicBezTo>
                  <a:cubicBezTo>
                    <a:pt x="5812" y="8254"/>
                    <a:pt x="5951" y="8436"/>
                    <a:pt x="6078" y="8617"/>
                  </a:cubicBezTo>
                  <a:cubicBezTo>
                    <a:pt x="6046" y="8617"/>
                    <a:pt x="6014" y="8628"/>
                    <a:pt x="5993" y="8628"/>
                  </a:cubicBezTo>
                  <a:cubicBezTo>
                    <a:pt x="5855" y="8628"/>
                    <a:pt x="5727" y="8617"/>
                    <a:pt x="5599" y="8596"/>
                  </a:cubicBezTo>
                  <a:cubicBezTo>
                    <a:pt x="5343" y="8553"/>
                    <a:pt x="5087" y="8468"/>
                    <a:pt x="4831" y="8382"/>
                  </a:cubicBezTo>
                  <a:cubicBezTo>
                    <a:pt x="4330" y="8201"/>
                    <a:pt x="3807" y="8020"/>
                    <a:pt x="3274" y="7903"/>
                  </a:cubicBezTo>
                  <a:cubicBezTo>
                    <a:pt x="2741" y="7785"/>
                    <a:pt x="2197" y="7700"/>
                    <a:pt x="1653" y="7689"/>
                  </a:cubicBezTo>
                  <a:cubicBezTo>
                    <a:pt x="1387" y="7689"/>
                    <a:pt x="1110" y="7700"/>
                    <a:pt x="843" y="7732"/>
                  </a:cubicBezTo>
                  <a:cubicBezTo>
                    <a:pt x="566" y="7775"/>
                    <a:pt x="299" y="7828"/>
                    <a:pt x="33" y="7903"/>
                  </a:cubicBezTo>
                  <a:cubicBezTo>
                    <a:pt x="11" y="7903"/>
                    <a:pt x="1" y="7935"/>
                    <a:pt x="1" y="7956"/>
                  </a:cubicBezTo>
                  <a:cubicBezTo>
                    <a:pt x="9" y="7973"/>
                    <a:pt x="25" y="7991"/>
                    <a:pt x="48" y="7991"/>
                  </a:cubicBezTo>
                  <a:cubicBezTo>
                    <a:pt x="53" y="7991"/>
                    <a:pt x="59" y="7990"/>
                    <a:pt x="65" y="7988"/>
                  </a:cubicBezTo>
                  <a:cubicBezTo>
                    <a:pt x="512" y="7887"/>
                    <a:pt x="966" y="7834"/>
                    <a:pt x="1422" y="7834"/>
                  </a:cubicBezTo>
                  <a:cubicBezTo>
                    <a:pt x="1499" y="7834"/>
                    <a:pt x="1576" y="7835"/>
                    <a:pt x="1653" y="7839"/>
                  </a:cubicBezTo>
                  <a:cubicBezTo>
                    <a:pt x="2186" y="7860"/>
                    <a:pt x="2720" y="7935"/>
                    <a:pt x="3242" y="8062"/>
                  </a:cubicBezTo>
                  <a:cubicBezTo>
                    <a:pt x="3765" y="8180"/>
                    <a:pt x="4266" y="8350"/>
                    <a:pt x="4778" y="8532"/>
                  </a:cubicBezTo>
                  <a:cubicBezTo>
                    <a:pt x="5044" y="8617"/>
                    <a:pt x="5300" y="8692"/>
                    <a:pt x="5577" y="8734"/>
                  </a:cubicBezTo>
                  <a:cubicBezTo>
                    <a:pt x="5675" y="8742"/>
                    <a:pt x="5773" y="8749"/>
                    <a:pt x="5871" y="8749"/>
                  </a:cubicBezTo>
                  <a:cubicBezTo>
                    <a:pt x="5912" y="8749"/>
                    <a:pt x="5953" y="8748"/>
                    <a:pt x="5993" y="8745"/>
                  </a:cubicBezTo>
                  <a:cubicBezTo>
                    <a:pt x="6025" y="8745"/>
                    <a:pt x="6068" y="8734"/>
                    <a:pt x="6100" y="8734"/>
                  </a:cubicBezTo>
                  <a:cubicBezTo>
                    <a:pt x="6121" y="8734"/>
                    <a:pt x="6132" y="8724"/>
                    <a:pt x="6153" y="8724"/>
                  </a:cubicBezTo>
                  <a:cubicBezTo>
                    <a:pt x="6708" y="9502"/>
                    <a:pt x="7262" y="10280"/>
                    <a:pt x="7838" y="11037"/>
                  </a:cubicBezTo>
                  <a:cubicBezTo>
                    <a:pt x="7401" y="10867"/>
                    <a:pt x="6932" y="10760"/>
                    <a:pt x="6462" y="10696"/>
                  </a:cubicBezTo>
                  <a:cubicBezTo>
                    <a:pt x="6108" y="10650"/>
                    <a:pt x="5754" y="10629"/>
                    <a:pt x="5400" y="10629"/>
                  </a:cubicBezTo>
                  <a:cubicBezTo>
                    <a:pt x="5178" y="10629"/>
                    <a:pt x="4957" y="10637"/>
                    <a:pt x="4735" y="10654"/>
                  </a:cubicBezTo>
                  <a:cubicBezTo>
                    <a:pt x="4159" y="10707"/>
                    <a:pt x="3583" y="10792"/>
                    <a:pt x="3018" y="10909"/>
                  </a:cubicBezTo>
                  <a:cubicBezTo>
                    <a:pt x="2453" y="11027"/>
                    <a:pt x="1899" y="11176"/>
                    <a:pt x="1355" y="11336"/>
                  </a:cubicBezTo>
                  <a:cubicBezTo>
                    <a:pt x="1323" y="11347"/>
                    <a:pt x="1312" y="11368"/>
                    <a:pt x="1312" y="11389"/>
                  </a:cubicBezTo>
                  <a:cubicBezTo>
                    <a:pt x="1320" y="11413"/>
                    <a:pt x="1334" y="11425"/>
                    <a:pt x="1354" y="11425"/>
                  </a:cubicBezTo>
                  <a:cubicBezTo>
                    <a:pt x="1361" y="11425"/>
                    <a:pt x="1368" y="11424"/>
                    <a:pt x="1376" y="11421"/>
                  </a:cubicBezTo>
                  <a:cubicBezTo>
                    <a:pt x="1931" y="11293"/>
                    <a:pt x="2485" y="11165"/>
                    <a:pt x="3050" y="11059"/>
                  </a:cubicBezTo>
                  <a:cubicBezTo>
                    <a:pt x="3615" y="10941"/>
                    <a:pt x="4180" y="10867"/>
                    <a:pt x="4746" y="10824"/>
                  </a:cubicBezTo>
                  <a:cubicBezTo>
                    <a:pt x="5000" y="10805"/>
                    <a:pt x="5256" y="10794"/>
                    <a:pt x="5511" y="10794"/>
                  </a:cubicBezTo>
                  <a:cubicBezTo>
                    <a:pt x="5824" y="10794"/>
                    <a:pt x="6136" y="10810"/>
                    <a:pt x="6441" y="10846"/>
                  </a:cubicBezTo>
                  <a:cubicBezTo>
                    <a:pt x="6964" y="10909"/>
                    <a:pt x="7475" y="11027"/>
                    <a:pt x="7976" y="11208"/>
                  </a:cubicBezTo>
                  <a:cubicBezTo>
                    <a:pt x="8147" y="11432"/>
                    <a:pt x="8318" y="11656"/>
                    <a:pt x="8499" y="11880"/>
                  </a:cubicBezTo>
                  <a:cubicBezTo>
                    <a:pt x="9469" y="13117"/>
                    <a:pt x="10482" y="14332"/>
                    <a:pt x="11613" y="15452"/>
                  </a:cubicBezTo>
                  <a:cubicBezTo>
                    <a:pt x="11629" y="15463"/>
                    <a:pt x="11647" y="15468"/>
                    <a:pt x="11666" y="15468"/>
                  </a:cubicBezTo>
                  <a:cubicBezTo>
                    <a:pt x="11685" y="15468"/>
                    <a:pt x="11703" y="15463"/>
                    <a:pt x="11719" y="15452"/>
                  </a:cubicBezTo>
                  <a:cubicBezTo>
                    <a:pt x="11751" y="15420"/>
                    <a:pt x="11751" y="15367"/>
                    <a:pt x="11719" y="15345"/>
                  </a:cubicBezTo>
                  <a:lnTo>
                    <a:pt x="11719" y="15335"/>
                  </a:lnTo>
                  <a:lnTo>
                    <a:pt x="10919" y="14471"/>
                  </a:lnTo>
                  <a:cubicBezTo>
                    <a:pt x="10653" y="14183"/>
                    <a:pt x="10408" y="13874"/>
                    <a:pt x="10152" y="13575"/>
                  </a:cubicBezTo>
                  <a:lnTo>
                    <a:pt x="9960" y="13362"/>
                  </a:lnTo>
                  <a:lnTo>
                    <a:pt x="9779" y="13127"/>
                  </a:lnTo>
                  <a:lnTo>
                    <a:pt x="9405" y="12669"/>
                  </a:lnTo>
                  <a:lnTo>
                    <a:pt x="9032" y="12210"/>
                  </a:lnTo>
                  <a:lnTo>
                    <a:pt x="8680" y="11741"/>
                  </a:lnTo>
                  <a:cubicBezTo>
                    <a:pt x="8232" y="11165"/>
                    <a:pt x="7795" y="10579"/>
                    <a:pt x="7358" y="9992"/>
                  </a:cubicBezTo>
                  <a:cubicBezTo>
                    <a:pt x="7326" y="9449"/>
                    <a:pt x="7369" y="8916"/>
                    <a:pt x="7465" y="8393"/>
                  </a:cubicBezTo>
                  <a:cubicBezTo>
                    <a:pt x="7561" y="7860"/>
                    <a:pt x="7699" y="7337"/>
                    <a:pt x="7870" y="6815"/>
                  </a:cubicBezTo>
                  <a:cubicBezTo>
                    <a:pt x="7955" y="6559"/>
                    <a:pt x="8051" y="6303"/>
                    <a:pt x="8147" y="6058"/>
                  </a:cubicBezTo>
                  <a:cubicBezTo>
                    <a:pt x="8243" y="5791"/>
                    <a:pt x="8318" y="5525"/>
                    <a:pt x="8382" y="5258"/>
                  </a:cubicBezTo>
                  <a:cubicBezTo>
                    <a:pt x="8446" y="4992"/>
                    <a:pt x="8499" y="4725"/>
                    <a:pt x="8542" y="4458"/>
                  </a:cubicBezTo>
                  <a:cubicBezTo>
                    <a:pt x="8552" y="4320"/>
                    <a:pt x="8574" y="4181"/>
                    <a:pt x="8574" y="4042"/>
                  </a:cubicBezTo>
                  <a:cubicBezTo>
                    <a:pt x="8563" y="3904"/>
                    <a:pt x="8563" y="3755"/>
                    <a:pt x="8499" y="3616"/>
                  </a:cubicBezTo>
                  <a:cubicBezTo>
                    <a:pt x="8483" y="3600"/>
                    <a:pt x="8468" y="3590"/>
                    <a:pt x="8452" y="3590"/>
                  </a:cubicBezTo>
                  <a:cubicBezTo>
                    <a:pt x="8446" y="3590"/>
                    <a:pt x="8441" y="3592"/>
                    <a:pt x="8435" y="3595"/>
                  </a:cubicBezTo>
                  <a:cubicBezTo>
                    <a:pt x="8414" y="3605"/>
                    <a:pt x="8403" y="3637"/>
                    <a:pt x="8414" y="3659"/>
                  </a:cubicBezTo>
                  <a:cubicBezTo>
                    <a:pt x="8467" y="3765"/>
                    <a:pt x="8467" y="3904"/>
                    <a:pt x="8456" y="4042"/>
                  </a:cubicBezTo>
                  <a:cubicBezTo>
                    <a:pt x="8456" y="4170"/>
                    <a:pt x="8435" y="4298"/>
                    <a:pt x="8414" y="4437"/>
                  </a:cubicBezTo>
                  <a:cubicBezTo>
                    <a:pt x="8371" y="4704"/>
                    <a:pt x="8307" y="4970"/>
                    <a:pt x="8243" y="5226"/>
                  </a:cubicBezTo>
                  <a:cubicBezTo>
                    <a:pt x="8168" y="5493"/>
                    <a:pt x="8094" y="5749"/>
                    <a:pt x="7998" y="5994"/>
                  </a:cubicBezTo>
                  <a:cubicBezTo>
                    <a:pt x="7891" y="6250"/>
                    <a:pt x="7806" y="6506"/>
                    <a:pt x="7721" y="6772"/>
                  </a:cubicBezTo>
                  <a:cubicBezTo>
                    <a:pt x="7539" y="7284"/>
                    <a:pt x="7401" y="7817"/>
                    <a:pt x="7315" y="8361"/>
                  </a:cubicBezTo>
                  <a:cubicBezTo>
                    <a:pt x="7273" y="8638"/>
                    <a:pt x="7241" y="8905"/>
                    <a:pt x="7230" y="9182"/>
                  </a:cubicBezTo>
                  <a:cubicBezTo>
                    <a:pt x="7219" y="9395"/>
                    <a:pt x="7230" y="9619"/>
                    <a:pt x="7251" y="9833"/>
                  </a:cubicBezTo>
                  <a:cubicBezTo>
                    <a:pt x="6793" y="9203"/>
                    <a:pt x="6334" y="8564"/>
                    <a:pt x="5887" y="7924"/>
                  </a:cubicBezTo>
                  <a:cubicBezTo>
                    <a:pt x="5823" y="7839"/>
                    <a:pt x="5759" y="7743"/>
                    <a:pt x="5705" y="7657"/>
                  </a:cubicBezTo>
                  <a:cubicBezTo>
                    <a:pt x="5673" y="7188"/>
                    <a:pt x="5673" y="6719"/>
                    <a:pt x="5695" y="6250"/>
                  </a:cubicBezTo>
                  <a:cubicBezTo>
                    <a:pt x="5727" y="5749"/>
                    <a:pt x="5769" y="5237"/>
                    <a:pt x="5823" y="4736"/>
                  </a:cubicBezTo>
                  <a:cubicBezTo>
                    <a:pt x="5865" y="4224"/>
                    <a:pt x="5919" y="3712"/>
                    <a:pt x="5929" y="3200"/>
                  </a:cubicBezTo>
                  <a:cubicBezTo>
                    <a:pt x="5940" y="2944"/>
                    <a:pt x="5940" y="2688"/>
                    <a:pt x="5929" y="2432"/>
                  </a:cubicBezTo>
                  <a:cubicBezTo>
                    <a:pt x="5919" y="2176"/>
                    <a:pt x="5919" y="1910"/>
                    <a:pt x="5801" y="1654"/>
                  </a:cubicBezTo>
                  <a:cubicBezTo>
                    <a:pt x="5793" y="1638"/>
                    <a:pt x="5774" y="1628"/>
                    <a:pt x="5756" y="1628"/>
                  </a:cubicBezTo>
                  <a:cubicBezTo>
                    <a:pt x="5749" y="1628"/>
                    <a:pt x="5743" y="1630"/>
                    <a:pt x="5737" y="1633"/>
                  </a:cubicBezTo>
                  <a:cubicBezTo>
                    <a:pt x="5716" y="1643"/>
                    <a:pt x="5705" y="1675"/>
                    <a:pt x="5716" y="1697"/>
                  </a:cubicBezTo>
                  <a:cubicBezTo>
                    <a:pt x="5812" y="1921"/>
                    <a:pt x="5801" y="2176"/>
                    <a:pt x="5801" y="2432"/>
                  </a:cubicBezTo>
                  <a:cubicBezTo>
                    <a:pt x="5812" y="2688"/>
                    <a:pt x="5801" y="2934"/>
                    <a:pt x="5780" y="3189"/>
                  </a:cubicBezTo>
                  <a:cubicBezTo>
                    <a:pt x="5759" y="3701"/>
                    <a:pt x="5705" y="4202"/>
                    <a:pt x="5652" y="4714"/>
                  </a:cubicBezTo>
                  <a:cubicBezTo>
                    <a:pt x="5609" y="5226"/>
                    <a:pt x="5567" y="5738"/>
                    <a:pt x="5545" y="6250"/>
                  </a:cubicBezTo>
                  <a:cubicBezTo>
                    <a:pt x="5535" y="6655"/>
                    <a:pt x="5535" y="7060"/>
                    <a:pt x="5577" y="7465"/>
                  </a:cubicBezTo>
                  <a:cubicBezTo>
                    <a:pt x="4980" y="6612"/>
                    <a:pt x="4394" y="5749"/>
                    <a:pt x="3807" y="4874"/>
                  </a:cubicBezTo>
                  <a:cubicBezTo>
                    <a:pt x="3775" y="4586"/>
                    <a:pt x="3733" y="4298"/>
                    <a:pt x="3722" y="4011"/>
                  </a:cubicBezTo>
                  <a:cubicBezTo>
                    <a:pt x="3701" y="3712"/>
                    <a:pt x="3690" y="3413"/>
                    <a:pt x="3690" y="3115"/>
                  </a:cubicBezTo>
                  <a:cubicBezTo>
                    <a:pt x="3701" y="2816"/>
                    <a:pt x="3722" y="2528"/>
                    <a:pt x="3754" y="2230"/>
                  </a:cubicBezTo>
                  <a:cubicBezTo>
                    <a:pt x="3786" y="1931"/>
                    <a:pt x="3818" y="1622"/>
                    <a:pt x="3754" y="1313"/>
                  </a:cubicBezTo>
                  <a:cubicBezTo>
                    <a:pt x="3754" y="1291"/>
                    <a:pt x="3733" y="1270"/>
                    <a:pt x="3711" y="1270"/>
                  </a:cubicBezTo>
                  <a:cubicBezTo>
                    <a:pt x="3679" y="1281"/>
                    <a:pt x="3658" y="1302"/>
                    <a:pt x="3669" y="1323"/>
                  </a:cubicBezTo>
                  <a:cubicBezTo>
                    <a:pt x="3690" y="1622"/>
                    <a:pt x="3647" y="1910"/>
                    <a:pt x="3605" y="2208"/>
                  </a:cubicBezTo>
                  <a:cubicBezTo>
                    <a:pt x="3562" y="2507"/>
                    <a:pt x="3541" y="2816"/>
                    <a:pt x="3530" y="3115"/>
                  </a:cubicBezTo>
                  <a:cubicBezTo>
                    <a:pt x="3530" y="3413"/>
                    <a:pt x="3530" y="3723"/>
                    <a:pt x="3562" y="4021"/>
                  </a:cubicBezTo>
                  <a:cubicBezTo>
                    <a:pt x="3583" y="4224"/>
                    <a:pt x="3615" y="4437"/>
                    <a:pt x="3658" y="4640"/>
                  </a:cubicBezTo>
                  <a:cubicBezTo>
                    <a:pt x="3519" y="4426"/>
                    <a:pt x="3381" y="4224"/>
                    <a:pt x="3242" y="4011"/>
                  </a:cubicBezTo>
                  <a:cubicBezTo>
                    <a:pt x="2805" y="3360"/>
                    <a:pt x="2378" y="2699"/>
                    <a:pt x="1952" y="2027"/>
                  </a:cubicBezTo>
                  <a:cubicBezTo>
                    <a:pt x="1525" y="1366"/>
                    <a:pt x="1110" y="705"/>
                    <a:pt x="694" y="33"/>
                  </a:cubicBezTo>
                  <a:cubicBezTo>
                    <a:pt x="680" y="13"/>
                    <a:pt x="657" y="1"/>
                    <a:pt x="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0" name="Google Shape;1680;p45"/>
          <p:cNvGrpSpPr/>
          <p:nvPr/>
        </p:nvGrpSpPr>
        <p:grpSpPr>
          <a:xfrm rot="10800000">
            <a:off x="1117479" y="-499706"/>
            <a:ext cx="1828804" cy="1378626"/>
            <a:chOff x="1394275" y="2951900"/>
            <a:chExt cx="1828804" cy="1378626"/>
          </a:xfrm>
        </p:grpSpPr>
        <p:sp>
          <p:nvSpPr>
            <p:cNvPr id="1681" name="Google Shape;1681;p45"/>
            <p:cNvSpPr/>
            <p:nvPr/>
          </p:nvSpPr>
          <p:spPr>
            <a:xfrm>
              <a:off x="1394275" y="2951900"/>
              <a:ext cx="1765336" cy="1350467"/>
            </a:xfrm>
            <a:custGeom>
              <a:avLst/>
              <a:gdLst/>
              <a:ahLst/>
              <a:cxnLst/>
              <a:rect l="l" t="t" r="r" b="b"/>
              <a:pathLst>
                <a:path w="22780" h="17505" extrusionOk="0">
                  <a:moveTo>
                    <a:pt x="2083" y="0"/>
                  </a:moveTo>
                  <a:cubicBezTo>
                    <a:pt x="1454" y="0"/>
                    <a:pt x="812" y="263"/>
                    <a:pt x="481" y="788"/>
                  </a:cubicBezTo>
                  <a:cubicBezTo>
                    <a:pt x="1" y="1545"/>
                    <a:pt x="299" y="2558"/>
                    <a:pt x="769" y="3315"/>
                  </a:cubicBezTo>
                  <a:cubicBezTo>
                    <a:pt x="993" y="3667"/>
                    <a:pt x="1248" y="4008"/>
                    <a:pt x="1387" y="4403"/>
                  </a:cubicBezTo>
                  <a:cubicBezTo>
                    <a:pt x="1526" y="4797"/>
                    <a:pt x="1515" y="5277"/>
                    <a:pt x="1227" y="5586"/>
                  </a:cubicBezTo>
                  <a:cubicBezTo>
                    <a:pt x="1067" y="5757"/>
                    <a:pt x="843" y="5853"/>
                    <a:pt x="683" y="6023"/>
                  </a:cubicBezTo>
                  <a:cubicBezTo>
                    <a:pt x="331" y="6397"/>
                    <a:pt x="363" y="7004"/>
                    <a:pt x="619" y="7442"/>
                  </a:cubicBezTo>
                  <a:cubicBezTo>
                    <a:pt x="875" y="7889"/>
                    <a:pt x="1323" y="8188"/>
                    <a:pt x="1760" y="8444"/>
                  </a:cubicBezTo>
                  <a:cubicBezTo>
                    <a:pt x="2560" y="8934"/>
                    <a:pt x="3402" y="9361"/>
                    <a:pt x="4266" y="9713"/>
                  </a:cubicBezTo>
                  <a:cubicBezTo>
                    <a:pt x="4383" y="9755"/>
                    <a:pt x="4501" y="9809"/>
                    <a:pt x="4565" y="9905"/>
                  </a:cubicBezTo>
                  <a:cubicBezTo>
                    <a:pt x="4735" y="10129"/>
                    <a:pt x="4533" y="10448"/>
                    <a:pt x="4287" y="10587"/>
                  </a:cubicBezTo>
                  <a:cubicBezTo>
                    <a:pt x="4042" y="10715"/>
                    <a:pt x="3754" y="10758"/>
                    <a:pt x="3541" y="10939"/>
                  </a:cubicBezTo>
                  <a:cubicBezTo>
                    <a:pt x="3189" y="11227"/>
                    <a:pt x="3200" y="11792"/>
                    <a:pt x="3434" y="12165"/>
                  </a:cubicBezTo>
                  <a:cubicBezTo>
                    <a:pt x="3680" y="12549"/>
                    <a:pt x="4106" y="12773"/>
                    <a:pt x="4522" y="12922"/>
                  </a:cubicBezTo>
                  <a:cubicBezTo>
                    <a:pt x="5866" y="13434"/>
                    <a:pt x="7369" y="13423"/>
                    <a:pt x="8745" y="13839"/>
                  </a:cubicBezTo>
                  <a:cubicBezTo>
                    <a:pt x="8990" y="13914"/>
                    <a:pt x="9267" y="14063"/>
                    <a:pt x="9235" y="14319"/>
                  </a:cubicBezTo>
                  <a:cubicBezTo>
                    <a:pt x="9224" y="14458"/>
                    <a:pt x="9107" y="14564"/>
                    <a:pt x="9032" y="14692"/>
                  </a:cubicBezTo>
                  <a:cubicBezTo>
                    <a:pt x="8745" y="15204"/>
                    <a:pt x="9352" y="15780"/>
                    <a:pt x="9928" y="15919"/>
                  </a:cubicBezTo>
                  <a:cubicBezTo>
                    <a:pt x="10221" y="15993"/>
                    <a:pt x="10517" y="16022"/>
                    <a:pt x="10815" y="16022"/>
                  </a:cubicBezTo>
                  <a:cubicBezTo>
                    <a:pt x="11815" y="16022"/>
                    <a:pt x="12839" y="15700"/>
                    <a:pt x="13853" y="15700"/>
                  </a:cubicBezTo>
                  <a:cubicBezTo>
                    <a:pt x="14013" y="15700"/>
                    <a:pt x="14173" y="15708"/>
                    <a:pt x="14332" y="15727"/>
                  </a:cubicBezTo>
                  <a:cubicBezTo>
                    <a:pt x="15633" y="15887"/>
                    <a:pt x="16742" y="16708"/>
                    <a:pt x="17957" y="17209"/>
                  </a:cubicBezTo>
                  <a:cubicBezTo>
                    <a:pt x="18438" y="17409"/>
                    <a:pt x="18963" y="17505"/>
                    <a:pt x="19467" y="17505"/>
                  </a:cubicBezTo>
                  <a:cubicBezTo>
                    <a:pt x="21249" y="17505"/>
                    <a:pt x="22780" y="16313"/>
                    <a:pt x="21210" y="14319"/>
                  </a:cubicBezTo>
                  <a:cubicBezTo>
                    <a:pt x="20698" y="13669"/>
                    <a:pt x="20047" y="13093"/>
                    <a:pt x="19834" y="12304"/>
                  </a:cubicBezTo>
                  <a:cubicBezTo>
                    <a:pt x="19653" y="11685"/>
                    <a:pt x="19770" y="11014"/>
                    <a:pt x="19642" y="10374"/>
                  </a:cubicBezTo>
                  <a:cubicBezTo>
                    <a:pt x="19527" y="9797"/>
                    <a:pt x="19064" y="9211"/>
                    <a:pt x="18513" y="9211"/>
                  </a:cubicBezTo>
                  <a:cubicBezTo>
                    <a:pt x="18453" y="9211"/>
                    <a:pt x="18392" y="9218"/>
                    <a:pt x="18331" y="9233"/>
                  </a:cubicBezTo>
                  <a:cubicBezTo>
                    <a:pt x="17893" y="9329"/>
                    <a:pt x="17637" y="9766"/>
                    <a:pt x="17339" y="10097"/>
                  </a:cubicBezTo>
                  <a:cubicBezTo>
                    <a:pt x="17132" y="10326"/>
                    <a:pt x="16806" y="10525"/>
                    <a:pt x="16516" y="10525"/>
                  </a:cubicBezTo>
                  <a:cubicBezTo>
                    <a:pt x="16388" y="10525"/>
                    <a:pt x="16267" y="10486"/>
                    <a:pt x="16166" y="10395"/>
                  </a:cubicBezTo>
                  <a:cubicBezTo>
                    <a:pt x="15985" y="10246"/>
                    <a:pt x="15942" y="9990"/>
                    <a:pt x="15899" y="9766"/>
                  </a:cubicBezTo>
                  <a:cubicBezTo>
                    <a:pt x="15750" y="8817"/>
                    <a:pt x="15611" y="7879"/>
                    <a:pt x="15484" y="6930"/>
                  </a:cubicBezTo>
                  <a:cubicBezTo>
                    <a:pt x="15409" y="6333"/>
                    <a:pt x="15334" y="5725"/>
                    <a:pt x="15014" y="5224"/>
                  </a:cubicBezTo>
                  <a:cubicBezTo>
                    <a:pt x="14759" y="4823"/>
                    <a:pt x="14298" y="4524"/>
                    <a:pt x="13841" y="4524"/>
                  </a:cubicBezTo>
                  <a:cubicBezTo>
                    <a:pt x="13726" y="4524"/>
                    <a:pt x="13611" y="4543"/>
                    <a:pt x="13500" y="4584"/>
                  </a:cubicBezTo>
                  <a:cubicBezTo>
                    <a:pt x="12876" y="4821"/>
                    <a:pt x="12492" y="5666"/>
                    <a:pt x="11877" y="5666"/>
                  </a:cubicBezTo>
                  <a:cubicBezTo>
                    <a:pt x="11829" y="5666"/>
                    <a:pt x="11780" y="5661"/>
                    <a:pt x="11730" y="5650"/>
                  </a:cubicBezTo>
                  <a:cubicBezTo>
                    <a:pt x="11282" y="5565"/>
                    <a:pt x="11069" y="5042"/>
                    <a:pt x="10930" y="4605"/>
                  </a:cubicBezTo>
                  <a:cubicBezTo>
                    <a:pt x="10685" y="3795"/>
                    <a:pt x="10440" y="2984"/>
                    <a:pt x="10195" y="2174"/>
                  </a:cubicBezTo>
                  <a:cubicBezTo>
                    <a:pt x="10056" y="1694"/>
                    <a:pt x="9907" y="1204"/>
                    <a:pt x="9576" y="841"/>
                  </a:cubicBezTo>
                  <a:cubicBezTo>
                    <a:pt x="9341" y="575"/>
                    <a:pt x="8986" y="396"/>
                    <a:pt x="8643" y="396"/>
                  </a:cubicBezTo>
                  <a:cubicBezTo>
                    <a:pt x="8505" y="396"/>
                    <a:pt x="8369" y="425"/>
                    <a:pt x="8243" y="489"/>
                  </a:cubicBezTo>
                  <a:cubicBezTo>
                    <a:pt x="7796" y="713"/>
                    <a:pt x="7636" y="1268"/>
                    <a:pt x="7252" y="1588"/>
                  </a:cubicBezTo>
                  <a:cubicBezTo>
                    <a:pt x="7014" y="1782"/>
                    <a:pt x="6710" y="1866"/>
                    <a:pt x="6398" y="1866"/>
                  </a:cubicBezTo>
                  <a:cubicBezTo>
                    <a:pt x="6164" y="1866"/>
                    <a:pt x="5925" y="1819"/>
                    <a:pt x="5706" y="1737"/>
                  </a:cubicBezTo>
                  <a:cubicBezTo>
                    <a:pt x="5194" y="1556"/>
                    <a:pt x="4767" y="1204"/>
                    <a:pt x="4319" y="894"/>
                  </a:cubicBezTo>
                  <a:cubicBezTo>
                    <a:pt x="3733" y="479"/>
                    <a:pt x="3093" y="105"/>
                    <a:pt x="2379" y="20"/>
                  </a:cubicBezTo>
                  <a:cubicBezTo>
                    <a:pt x="2281" y="7"/>
                    <a:pt x="2182" y="0"/>
                    <a:pt x="20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5"/>
            <p:cNvSpPr/>
            <p:nvPr/>
          </p:nvSpPr>
          <p:spPr>
            <a:xfrm>
              <a:off x="1431473" y="2951900"/>
              <a:ext cx="1667615" cy="1285740"/>
            </a:xfrm>
            <a:custGeom>
              <a:avLst/>
              <a:gdLst/>
              <a:ahLst/>
              <a:cxnLst/>
              <a:rect l="l" t="t" r="r" b="b"/>
              <a:pathLst>
                <a:path w="21519" h="16666" extrusionOk="0">
                  <a:moveTo>
                    <a:pt x="1603" y="0"/>
                  </a:moveTo>
                  <a:cubicBezTo>
                    <a:pt x="974" y="0"/>
                    <a:pt x="332" y="263"/>
                    <a:pt x="1" y="788"/>
                  </a:cubicBezTo>
                  <a:cubicBezTo>
                    <a:pt x="1" y="788"/>
                    <a:pt x="14950" y="12400"/>
                    <a:pt x="18032" y="14532"/>
                  </a:cubicBezTo>
                  <a:lnTo>
                    <a:pt x="21103" y="16665"/>
                  </a:lnTo>
                  <a:cubicBezTo>
                    <a:pt x="21519" y="16121"/>
                    <a:pt x="21519" y="15322"/>
                    <a:pt x="20730" y="14319"/>
                  </a:cubicBezTo>
                  <a:cubicBezTo>
                    <a:pt x="20218" y="13669"/>
                    <a:pt x="19567" y="13093"/>
                    <a:pt x="19354" y="12304"/>
                  </a:cubicBezTo>
                  <a:cubicBezTo>
                    <a:pt x="19173" y="11685"/>
                    <a:pt x="19290" y="11014"/>
                    <a:pt x="19162" y="10374"/>
                  </a:cubicBezTo>
                  <a:cubicBezTo>
                    <a:pt x="19047" y="9797"/>
                    <a:pt x="18584" y="9211"/>
                    <a:pt x="18033" y="9211"/>
                  </a:cubicBezTo>
                  <a:cubicBezTo>
                    <a:pt x="17973" y="9211"/>
                    <a:pt x="17912" y="9218"/>
                    <a:pt x="17851" y="9233"/>
                  </a:cubicBezTo>
                  <a:cubicBezTo>
                    <a:pt x="17413" y="9329"/>
                    <a:pt x="17157" y="9766"/>
                    <a:pt x="16859" y="10097"/>
                  </a:cubicBezTo>
                  <a:cubicBezTo>
                    <a:pt x="16652" y="10326"/>
                    <a:pt x="16326" y="10525"/>
                    <a:pt x="16036" y="10525"/>
                  </a:cubicBezTo>
                  <a:cubicBezTo>
                    <a:pt x="15908" y="10525"/>
                    <a:pt x="15787" y="10486"/>
                    <a:pt x="15686" y="10395"/>
                  </a:cubicBezTo>
                  <a:cubicBezTo>
                    <a:pt x="15505" y="10246"/>
                    <a:pt x="15462" y="9990"/>
                    <a:pt x="15419" y="9766"/>
                  </a:cubicBezTo>
                  <a:cubicBezTo>
                    <a:pt x="15270" y="8817"/>
                    <a:pt x="15131" y="7879"/>
                    <a:pt x="15004" y="6930"/>
                  </a:cubicBezTo>
                  <a:cubicBezTo>
                    <a:pt x="14929" y="6333"/>
                    <a:pt x="14854" y="5725"/>
                    <a:pt x="14534" y="5224"/>
                  </a:cubicBezTo>
                  <a:cubicBezTo>
                    <a:pt x="14279" y="4823"/>
                    <a:pt x="13818" y="4524"/>
                    <a:pt x="13361" y="4524"/>
                  </a:cubicBezTo>
                  <a:cubicBezTo>
                    <a:pt x="13246" y="4524"/>
                    <a:pt x="13131" y="4543"/>
                    <a:pt x="13020" y="4584"/>
                  </a:cubicBezTo>
                  <a:cubicBezTo>
                    <a:pt x="12396" y="4821"/>
                    <a:pt x="12012" y="5666"/>
                    <a:pt x="11397" y="5666"/>
                  </a:cubicBezTo>
                  <a:cubicBezTo>
                    <a:pt x="11349" y="5666"/>
                    <a:pt x="11300" y="5661"/>
                    <a:pt x="11250" y="5650"/>
                  </a:cubicBezTo>
                  <a:cubicBezTo>
                    <a:pt x="10802" y="5565"/>
                    <a:pt x="10589" y="5042"/>
                    <a:pt x="10450" y="4605"/>
                  </a:cubicBezTo>
                  <a:cubicBezTo>
                    <a:pt x="10205" y="3795"/>
                    <a:pt x="9960" y="2984"/>
                    <a:pt x="9715" y="2174"/>
                  </a:cubicBezTo>
                  <a:cubicBezTo>
                    <a:pt x="9576" y="1694"/>
                    <a:pt x="9427" y="1204"/>
                    <a:pt x="9096" y="841"/>
                  </a:cubicBezTo>
                  <a:cubicBezTo>
                    <a:pt x="8861" y="575"/>
                    <a:pt x="8506" y="396"/>
                    <a:pt x="8163" y="396"/>
                  </a:cubicBezTo>
                  <a:cubicBezTo>
                    <a:pt x="8025" y="396"/>
                    <a:pt x="7889" y="425"/>
                    <a:pt x="7763" y="489"/>
                  </a:cubicBezTo>
                  <a:cubicBezTo>
                    <a:pt x="7316" y="713"/>
                    <a:pt x="7156" y="1268"/>
                    <a:pt x="6772" y="1588"/>
                  </a:cubicBezTo>
                  <a:cubicBezTo>
                    <a:pt x="6534" y="1782"/>
                    <a:pt x="6230" y="1866"/>
                    <a:pt x="5918" y="1866"/>
                  </a:cubicBezTo>
                  <a:cubicBezTo>
                    <a:pt x="5684" y="1866"/>
                    <a:pt x="5445" y="1819"/>
                    <a:pt x="5226" y="1737"/>
                  </a:cubicBezTo>
                  <a:cubicBezTo>
                    <a:pt x="4714" y="1556"/>
                    <a:pt x="4287" y="1204"/>
                    <a:pt x="3839" y="894"/>
                  </a:cubicBezTo>
                  <a:cubicBezTo>
                    <a:pt x="3253" y="479"/>
                    <a:pt x="2613" y="105"/>
                    <a:pt x="1899" y="20"/>
                  </a:cubicBezTo>
                  <a:cubicBezTo>
                    <a:pt x="1801" y="7"/>
                    <a:pt x="1702" y="0"/>
                    <a:pt x="1603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5"/>
            <p:cNvSpPr/>
            <p:nvPr/>
          </p:nvSpPr>
          <p:spPr>
            <a:xfrm>
              <a:off x="1986800" y="3545631"/>
              <a:ext cx="30611" cy="32633"/>
            </a:xfrm>
            <a:custGeom>
              <a:avLst/>
              <a:gdLst/>
              <a:ahLst/>
              <a:cxnLst/>
              <a:rect l="l" t="t" r="r" b="b"/>
              <a:pathLst>
                <a:path w="395" h="423" extrusionOk="0">
                  <a:moveTo>
                    <a:pt x="112" y="1"/>
                  </a:moveTo>
                  <a:cubicBezTo>
                    <a:pt x="96" y="1"/>
                    <a:pt x="79" y="5"/>
                    <a:pt x="64" y="12"/>
                  </a:cubicBezTo>
                  <a:cubicBezTo>
                    <a:pt x="22" y="44"/>
                    <a:pt x="0" y="108"/>
                    <a:pt x="32" y="151"/>
                  </a:cubicBezTo>
                  <a:cubicBezTo>
                    <a:pt x="36" y="157"/>
                    <a:pt x="40" y="164"/>
                    <a:pt x="44" y="171"/>
                  </a:cubicBezTo>
                  <a:lnTo>
                    <a:pt x="44" y="171"/>
                  </a:lnTo>
                  <a:lnTo>
                    <a:pt x="43" y="172"/>
                  </a:lnTo>
                  <a:cubicBezTo>
                    <a:pt x="45" y="174"/>
                    <a:pt x="46" y="176"/>
                    <a:pt x="48" y="177"/>
                  </a:cubicBezTo>
                  <a:lnTo>
                    <a:pt x="48" y="177"/>
                  </a:lnTo>
                  <a:cubicBezTo>
                    <a:pt x="75" y="222"/>
                    <a:pt x="103" y="266"/>
                    <a:pt x="139" y="311"/>
                  </a:cubicBezTo>
                  <a:cubicBezTo>
                    <a:pt x="171" y="332"/>
                    <a:pt x="192" y="353"/>
                    <a:pt x="224" y="375"/>
                  </a:cubicBezTo>
                  <a:cubicBezTo>
                    <a:pt x="235" y="385"/>
                    <a:pt x="256" y="396"/>
                    <a:pt x="277" y="407"/>
                  </a:cubicBezTo>
                  <a:lnTo>
                    <a:pt x="299" y="417"/>
                  </a:lnTo>
                  <a:cubicBezTo>
                    <a:pt x="306" y="417"/>
                    <a:pt x="318" y="422"/>
                    <a:pt x="331" y="422"/>
                  </a:cubicBezTo>
                  <a:cubicBezTo>
                    <a:pt x="338" y="422"/>
                    <a:pt x="345" y="421"/>
                    <a:pt x="352" y="417"/>
                  </a:cubicBezTo>
                  <a:cubicBezTo>
                    <a:pt x="373" y="417"/>
                    <a:pt x="395" y="407"/>
                    <a:pt x="395" y="396"/>
                  </a:cubicBezTo>
                  <a:cubicBezTo>
                    <a:pt x="381" y="368"/>
                    <a:pt x="371" y="330"/>
                    <a:pt x="354" y="289"/>
                  </a:cubicBezTo>
                  <a:lnTo>
                    <a:pt x="363" y="289"/>
                  </a:lnTo>
                  <a:lnTo>
                    <a:pt x="352" y="284"/>
                  </a:lnTo>
                  <a:lnTo>
                    <a:pt x="352" y="284"/>
                  </a:lnTo>
                  <a:cubicBezTo>
                    <a:pt x="343" y="265"/>
                    <a:pt x="333" y="245"/>
                    <a:pt x="320" y="225"/>
                  </a:cubicBezTo>
                  <a:cubicBezTo>
                    <a:pt x="288" y="161"/>
                    <a:pt x="245" y="87"/>
                    <a:pt x="192" y="33"/>
                  </a:cubicBezTo>
                  <a:cubicBezTo>
                    <a:pt x="171" y="13"/>
                    <a:pt x="142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5"/>
            <p:cNvSpPr/>
            <p:nvPr/>
          </p:nvSpPr>
          <p:spPr>
            <a:xfrm>
              <a:off x="1947123" y="3560520"/>
              <a:ext cx="35570" cy="38728"/>
            </a:xfrm>
            <a:custGeom>
              <a:avLst/>
              <a:gdLst/>
              <a:ahLst/>
              <a:cxnLst/>
              <a:rect l="l" t="t" r="r" b="b"/>
              <a:pathLst>
                <a:path w="459" h="502" extrusionOk="0">
                  <a:moveTo>
                    <a:pt x="54" y="0"/>
                  </a:moveTo>
                  <a:cubicBezTo>
                    <a:pt x="22" y="22"/>
                    <a:pt x="0" y="54"/>
                    <a:pt x="11" y="86"/>
                  </a:cubicBezTo>
                  <a:cubicBezTo>
                    <a:pt x="43" y="171"/>
                    <a:pt x="96" y="246"/>
                    <a:pt x="150" y="320"/>
                  </a:cubicBezTo>
                  <a:cubicBezTo>
                    <a:pt x="214" y="384"/>
                    <a:pt x="267" y="448"/>
                    <a:pt x="352" y="491"/>
                  </a:cubicBezTo>
                  <a:cubicBezTo>
                    <a:pt x="374" y="502"/>
                    <a:pt x="395" y="502"/>
                    <a:pt x="416" y="502"/>
                  </a:cubicBezTo>
                  <a:cubicBezTo>
                    <a:pt x="448" y="480"/>
                    <a:pt x="459" y="448"/>
                    <a:pt x="448" y="406"/>
                  </a:cubicBezTo>
                  <a:cubicBezTo>
                    <a:pt x="416" y="320"/>
                    <a:pt x="363" y="246"/>
                    <a:pt x="310" y="182"/>
                  </a:cubicBezTo>
                  <a:cubicBezTo>
                    <a:pt x="246" y="118"/>
                    <a:pt x="182" y="54"/>
                    <a:pt x="96" y="11"/>
                  </a:cubicBezTo>
                  <a:cubicBezTo>
                    <a:pt x="86" y="0"/>
                    <a:pt x="64" y="0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5"/>
            <p:cNvSpPr/>
            <p:nvPr/>
          </p:nvSpPr>
          <p:spPr>
            <a:xfrm>
              <a:off x="2020666" y="3224232"/>
              <a:ext cx="34795" cy="34253"/>
            </a:xfrm>
            <a:custGeom>
              <a:avLst/>
              <a:gdLst/>
              <a:ahLst/>
              <a:cxnLst/>
              <a:rect l="l" t="t" r="r" b="b"/>
              <a:pathLst>
                <a:path w="449" h="444" extrusionOk="0">
                  <a:moveTo>
                    <a:pt x="76" y="1"/>
                  </a:moveTo>
                  <a:cubicBezTo>
                    <a:pt x="67" y="1"/>
                    <a:pt x="59" y="4"/>
                    <a:pt x="54" y="9"/>
                  </a:cubicBezTo>
                  <a:cubicBezTo>
                    <a:pt x="22" y="20"/>
                    <a:pt x="0" y="51"/>
                    <a:pt x="22" y="83"/>
                  </a:cubicBezTo>
                  <a:cubicBezTo>
                    <a:pt x="54" y="169"/>
                    <a:pt x="96" y="233"/>
                    <a:pt x="150" y="286"/>
                  </a:cubicBezTo>
                  <a:cubicBezTo>
                    <a:pt x="203" y="350"/>
                    <a:pt x="267" y="403"/>
                    <a:pt x="342" y="435"/>
                  </a:cubicBezTo>
                  <a:cubicBezTo>
                    <a:pt x="352" y="441"/>
                    <a:pt x="363" y="443"/>
                    <a:pt x="372" y="443"/>
                  </a:cubicBezTo>
                  <a:cubicBezTo>
                    <a:pt x="382" y="443"/>
                    <a:pt x="390" y="441"/>
                    <a:pt x="395" y="435"/>
                  </a:cubicBezTo>
                  <a:cubicBezTo>
                    <a:pt x="438" y="425"/>
                    <a:pt x="448" y="382"/>
                    <a:pt x="438" y="350"/>
                  </a:cubicBezTo>
                  <a:cubicBezTo>
                    <a:pt x="406" y="275"/>
                    <a:pt x="352" y="211"/>
                    <a:pt x="299" y="147"/>
                  </a:cubicBezTo>
                  <a:cubicBezTo>
                    <a:pt x="246" y="94"/>
                    <a:pt x="182" y="41"/>
                    <a:pt x="107" y="9"/>
                  </a:cubicBezTo>
                  <a:cubicBezTo>
                    <a:pt x="96" y="4"/>
                    <a:pt x="86" y="1"/>
                    <a:pt x="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5"/>
            <p:cNvSpPr/>
            <p:nvPr/>
          </p:nvSpPr>
          <p:spPr>
            <a:xfrm>
              <a:off x="2014078" y="3263963"/>
              <a:ext cx="36423" cy="35025"/>
            </a:xfrm>
            <a:custGeom>
              <a:avLst/>
              <a:gdLst/>
              <a:ahLst/>
              <a:cxnLst/>
              <a:rect l="l" t="t" r="r" b="b"/>
              <a:pathLst>
                <a:path w="470" h="454" extrusionOk="0">
                  <a:moveTo>
                    <a:pt x="72" y="1"/>
                  </a:moveTo>
                  <a:cubicBezTo>
                    <a:pt x="62" y="1"/>
                    <a:pt x="50" y="6"/>
                    <a:pt x="43" y="6"/>
                  </a:cubicBezTo>
                  <a:cubicBezTo>
                    <a:pt x="11" y="27"/>
                    <a:pt x="0" y="70"/>
                    <a:pt x="21" y="91"/>
                  </a:cubicBezTo>
                  <a:lnTo>
                    <a:pt x="21" y="102"/>
                  </a:lnTo>
                  <a:cubicBezTo>
                    <a:pt x="64" y="176"/>
                    <a:pt x="117" y="230"/>
                    <a:pt x="171" y="294"/>
                  </a:cubicBezTo>
                  <a:cubicBezTo>
                    <a:pt x="224" y="347"/>
                    <a:pt x="277" y="400"/>
                    <a:pt x="352" y="443"/>
                  </a:cubicBezTo>
                  <a:cubicBezTo>
                    <a:pt x="373" y="454"/>
                    <a:pt x="395" y="454"/>
                    <a:pt x="405" y="454"/>
                  </a:cubicBezTo>
                  <a:cubicBezTo>
                    <a:pt x="448" y="443"/>
                    <a:pt x="469" y="400"/>
                    <a:pt x="459" y="368"/>
                  </a:cubicBezTo>
                  <a:cubicBezTo>
                    <a:pt x="427" y="272"/>
                    <a:pt x="373" y="208"/>
                    <a:pt x="309" y="144"/>
                  </a:cubicBezTo>
                  <a:cubicBezTo>
                    <a:pt x="245" y="80"/>
                    <a:pt x="181" y="38"/>
                    <a:pt x="85" y="6"/>
                  </a:cubicBezTo>
                  <a:cubicBezTo>
                    <a:pt x="82" y="2"/>
                    <a:pt x="77" y="1"/>
                    <a:pt x="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5"/>
            <p:cNvSpPr/>
            <p:nvPr/>
          </p:nvSpPr>
          <p:spPr>
            <a:xfrm>
              <a:off x="2537943" y="3937928"/>
              <a:ext cx="35570" cy="29007"/>
            </a:xfrm>
            <a:custGeom>
              <a:avLst/>
              <a:gdLst/>
              <a:ahLst/>
              <a:cxnLst/>
              <a:rect l="l" t="t" r="r" b="b"/>
              <a:pathLst>
                <a:path w="459" h="376" extrusionOk="0">
                  <a:moveTo>
                    <a:pt x="112" y="0"/>
                  </a:moveTo>
                  <a:cubicBezTo>
                    <a:pt x="88" y="0"/>
                    <a:pt x="64" y="8"/>
                    <a:pt x="43" y="24"/>
                  </a:cubicBezTo>
                  <a:cubicBezTo>
                    <a:pt x="0" y="67"/>
                    <a:pt x="0" y="131"/>
                    <a:pt x="32" y="173"/>
                  </a:cubicBezTo>
                  <a:cubicBezTo>
                    <a:pt x="86" y="227"/>
                    <a:pt x="150" y="269"/>
                    <a:pt x="203" y="301"/>
                  </a:cubicBezTo>
                  <a:lnTo>
                    <a:pt x="278" y="333"/>
                  </a:lnTo>
                  <a:cubicBezTo>
                    <a:pt x="288" y="344"/>
                    <a:pt x="310" y="344"/>
                    <a:pt x="320" y="355"/>
                  </a:cubicBezTo>
                  <a:cubicBezTo>
                    <a:pt x="320" y="348"/>
                    <a:pt x="320" y="342"/>
                    <a:pt x="320" y="334"/>
                  </a:cubicBezTo>
                  <a:lnTo>
                    <a:pt x="320" y="334"/>
                  </a:lnTo>
                  <a:cubicBezTo>
                    <a:pt x="370" y="351"/>
                    <a:pt x="407" y="360"/>
                    <a:pt x="438" y="376"/>
                  </a:cubicBezTo>
                  <a:cubicBezTo>
                    <a:pt x="448" y="365"/>
                    <a:pt x="448" y="355"/>
                    <a:pt x="448" y="333"/>
                  </a:cubicBezTo>
                  <a:cubicBezTo>
                    <a:pt x="459" y="312"/>
                    <a:pt x="448" y="291"/>
                    <a:pt x="438" y="280"/>
                  </a:cubicBezTo>
                  <a:lnTo>
                    <a:pt x="416" y="248"/>
                  </a:lnTo>
                  <a:cubicBezTo>
                    <a:pt x="406" y="237"/>
                    <a:pt x="395" y="227"/>
                    <a:pt x="374" y="205"/>
                  </a:cubicBezTo>
                  <a:cubicBezTo>
                    <a:pt x="352" y="184"/>
                    <a:pt x="331" y="163"/>
                    <a:pt x="299" y="141"/>
                  </a:cubicBezTo>
                  <a:cubicBezTo>
                    <a:pt x="271" y="120"/>
                    <a:pt x="247" y="99"/>
                    <a:pt x="225" y="74"/>
                  </a:cubicBezTo>
                  <a:lnTo>
                    <a:pt x="225" y="74"/>
                  </a:lnTo>
                  <a:cubicBezTo>
                    <a:pt x="216" y="60"/>
                    <a:pt x="205" y="48"/>
                    <a:pt x="193" y="35"/>
                  </a:cubicBezTo>
                  <a:lnTo>
                    <a:pt x="193" y="35"/>
                  </a:lnTo>
                  <a:cubicBezTo>
                    <a:pt x="193" y="35"/>
                    <a:pt x="192" y="35"/>
                    <a:pt x="192" y="35"/>
                  </a:cubicBezTo>
                  <a:lnTo>
                    <a:pt x="192" y="35"/>
                  </a:lnTo>
                  <a:lnTo>
                    <a:pt x="192" y="35"/>
                  </a:lnTo>
                  <a:cubicBezTo>
                    <a:pt x="189" y="31"/>
                    <a:pt x="185" y="28"/>
                    <a:pt x="182" y="24"/>
                  </a:cubicBezTo>
                  <a:cubicBezTo>
                    <a:pt x="160" y="8"/>
                    <a:pt x="136" y="0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5"/>
            <p:cNvSpPr/>
            <p:nvPr/>
          </p:nvSpPr>
          <p:spPr>
            <a:xfrm>
              <a:off x="2518957" y="3958681"/>
              <a:ext cx="28131" cy="25536"/>
            </a:xfrm>
            <a:custGeom>
              <a:avLst/>
              <a:gdLst/>
              <a:ahLst/>
              <a:cxnLst/>
              <a:rect l="l" t="t" r="r" b="b"/>
              <a:pathLst>
                <a:path w="363" h="331" extrusionOk="0">
                  <a:moveTo>
                    <a:pt x="54" y="0"/>
                  </a:moveTo>
                  <a:cubicBezTo>
                    <a:pt x="22" y="11"/>
                    <a:pt x="0" y="54"/>
                    <a:pt x="11" y="86"/>
                  </a:cubicBezTo>
                  <a:lnTo>
                    <a:pt x="11" y="96"/>
                  </a:lnTo>
                  <a:cubicBezTo>
                    <a:pt x="32" y="160"/>
                    <a:pt x="64" y="203"/>
                    <a:pt x="107" y="235"/>
                  </a:cubicBezTo>
                  <a:cubicBezTo>
                    <a:pt x="139" y="278"/>
                    <a:pt x="192" y="310"/>
                    <a:pt x="256" y="331"/>
                  </a:cubicBezTo>
                  <a:lnTo>
                    <a:pt x="299" y="331"/>
                  </a:lnTo>
                  <a:cubicBezTo>
                    <a:pt x="341" y="320"/>
                    <a:pt x="363" y="278"/>
                    <a:pt x="341" y="246"/>
                  </a:cubicBezTo>
                  <a:cubicBezTo>
                    <a:pt x="331" y="182"/>
                    <a:pt x="288" y="128"/>
                    <a:pt x="245" y="96"/>
                  </a:cubicBezTo>
                  <a:cubicBezTo>
                    <a:pt x="203" y="54"/>
                    <a:pt x="149" y="22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5"/>
            <p:cNvSpPr/>
            <p:nvPr/>
          </p:nvSpPr>
          <p:spPr>
            <a:xfrm>
              <a:off x="2913096" y="4040920"/>
              <a:ext cx="37275" cy="30550"/>
            </a:xfrm>
            <a:custGeom>
              <a:avLst/>
              <a:gdLst/>
              <a:ahLst/>
              <a:cxnLst/>
              <a:rect l="l" t="t" r="r" b="b"/>
              <a:pathLst>
                <a:path w="481" h="396" extrusionOk="0">
                  <a:moveTo>
                    <a:pt x="54" y="1"/>
                  </a:moveTo>
                  <a:cubicBezTo>
                    <a:pt x="22" y="11"/>
                    <a:pt x="0" y="43"/>
                    <a:pt x="11" y="75"/>
                  </a:cubicBezTo>
                  <a:cubicBezTo>
                    <a:pt x="32" y="161"/>
                    <a:pt x="86" y="235"/>
                    <a:pt x="150" y="299"/>
                  </a:cubicBezTo>
                  <a:cubicBezTo>
                    <a:pt x="224" y="352"/>
                    <a:pt x="310" y="395"/>
                    <a:pt x="406" y="395"/>
                  </a:cubicBezTo>
                  <a:cubicBezTo>
                    <a:pt x="416" y="395"/>
                    <a:pt x="438" y="384"/>
                    <a:pt x="448" y="374"/>
                  </a:cubicBezTo>
                  <a:cubicBezTo>
                    <a:pt x="480" y="352"/>
                    <a:pt x="480" y="310"/>
                    <a:pt x="448" y="278"/>
                  </a:cubicBezTo>
                  <a:cubicBezTo>
                    <a:pt x="395" y="225"/>
                    <a:pt x="331" y="182"/>
                    <a:pt x="278" y="139"/>
                  </a:cubicBezTo>
                  <a:cubicBezTo>
                    <a:pt x="224" y="97"/>
                    <a:pt x="171" y="54"/>
                    <a:pt x="107" y="11"/>
                  </a:cubicBezTo>
                  <a:cubicBezTo>
                    <a:pt x="96" y="1"/>
                    <a:pt x="75" y="1"/>
                    <a:pt x="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5"/>
            <p:cNvSpPr/>
            <p:nvPr/>
          </p:nvSpPr>
          <p:spPr>
            <a:xfrm>
              <a:off x="2905656" y="4073014"/>
              <a:ext cx="37275" cy="27696"/>
            </a:xfrm>
            <a:custGeom>
              <a:avLst/>
              <a:gdLst/>
              <a:ahLst/>
              <a:cxnLst/>
              <a:rect l="l" t="t" r="r" b="b"/>
              <a:pathLst>
                <a:path w="481" h="359" extrusionOk="0">
                  <a:moveTo>
                    <a:pt x="54" y="0"/>
                  </a:moveTo>
                  <a:cubicBezTo>
                    <a:pt x="22" y="11"/>
                    <a:pt x="0" y="43"/>
                    <a:pt x="0" y="75"/>
                  </a:cubicBezTo>
                  <a:cubicBezTo>
                    <a:pt x="22" y="160"/>
                    <a:pt x="86" y="235"/>
                    <a:pt x="160" y="288"/>
                  </a:cubicBezTo>
                  <a:cubicBezTo>
                    <a:pt x="219" y="330"/>
                    <a:pt x="284" y="359"/>
                    <a:pt x="356" y="359"/>
                  </a:cubicBezTo>
                  <a:cubicBezTo>
                    <a:pt x="376" y="359"/>
                    <a:pt x="396" y="357"/>
                    <a:pt x="416" y="352"/>
                  </a:cubicBezTo>
                  <a:cubicBezTo>
                    <a:pt x="427" y="352"/>
                    <a:pt x="448" y="342"/>
                    <a:pt x="459" y="320"/>
                  </a:cubicBezTo>
                  <a:cubicBezTo>
                    <a:pt x="480" y="299"/>
                    <a:pt x="470" y="256"/>
                    <a:pt x="438" y="235"/>
                  </a:cubicBezTo>
                  <a:lnTo>
                    <a:pt x="438" y="224"/>
                  </a:lnTo>
                  <a:cubicBezTo>
                    <a:pt x="374" y="182"/>
                    <a:pt x="320" y="150"/>
                    <a:pt x="267" y="118"/>
                  </a:cubicBezTo>
                  <a:cubicBezTo>
                    <a:pt x="214" y="86"/>
                    <a:pt x="171" y="54"/>
                    <a:pt x="107" y="11"/>
                  </a:cubicBezTo>
                  <a:lnTo>
                    <a:pt x="96" y="11"/>
                  </a:lnTo>
                  <a:cubicBezTo>
                    <a:pt x="86" y="0"/>
                    <a:pt x="64" y="0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5"/>
            <p:cNvSpPr/>
            <p:nvPr/>
          </p:nvSpPr>
          <p:spPr>
            <a:xfrm>
              <a:off x="2419764" y="3621621"/>
              <a:ext cx="37275" cy="31939"/>
            </a:xfrm>
            <a:custGeom>
              <a:avLst/>
              <a:gdLst/>
              <a:ahLst/>
              <a:cxnLst/>
              <a:rect l="l" t="t" r="r" b="b"/>
              <a:pathLst>
                <a:path w="481" h="414" extrusionOk="0">
                  <a:moveTo>
                    <a:pt x="66" y="0"/>
                  </a:moveTo>
                  <a:cubicBezTo>
                    <a:pt x="57" y="0"/>
                    <a:pt x="49" y="3"/>
                    <a:pt x="43" y="8"/>
                  </a:cubicBezTo>
                  <a:cubicBezTo>
                    <a:pt x="11" y="29"/>
                    <a:pt x="1" y="61"/>
                    <a:pt x="11" y="93"/>
                  </a:cubicBezTo>
                  <a:cubicBezTo>
                    <a:pt x="54" y="168"/>
                    <a:pt x="107" y="232"/>
                    <a:pt x="171" y="285"/>
                  </a:cubicBezTo>
                  <a:cubicBezTo>
                    <a:pt x="235" y="339"/>
                    <a:pt x="299" y="381"/>
                    <a:pt x="385" y="413"/>
                  </a:cubicBezTo>
                  <a:cubicBezTo>
                    <a:pt x="395" y="413"/>
                    <a:pt x="416" y="413"/>
                    <a:pt x="438" y="403"/>
                  </a:cubicBezTo>
                  <a:cubicBezTo>
                    <a:pt x="470" y="392"/>
                    <a:pt x="480" y="349"/>
                    <a:pt x="459" y="317"/>
                  </a:cubicBezTo>
                  <a:cubicBezTo>
                    <a:pt x="427" y="243"/>
                    <a:pt x="363" y="179"/>
                    <a:pt x="299" y="125"/>
                  </a:cubicBezTo>
                  <a:cubicBezTo>
                    <a:pt x="246" y="83"/>
                    <a:pt x="171" y="29"/>
                    <a:pt x="97" y="8"/>
                  </a:cubicBezTo>
                  <a:cubicBezTo>
                    <a:pt x="86" y="3"/>
                    <a:pt x="75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5"/>
            <p:cNvSpPr/>
            <p:nvPr/>
          </p:nvSpPr>
          <p:spPr>
            <a:xfrm>
              <a:off x="2410697" y="3652635"/>
              <a:ext cx="38902" cy="29702"/>
            </a:xfrm>
            <a:custGeom>
              <a:avLst/>
              <a:gdLst/>
              <a:ahLst/>
              <a:cxnLst/>
              <a:rect l="l" t="t" r="r" b="b"/>
              <a:pathLst>
                <a:path w="502" h="385" extrusionOk="0">
                  <a:moveTo>
                    <a:pt x="86" y="1"/>
                  </a:moveTo>
                  <a:cubicBezTo>
                    <a:pt x="75" y="1"/>
                    <a:pt x="54" y="1"/>
                    <a:pt x="43" y="11"/>
                  </a:cubicBezTo>
                  <a:cubicBezTo>
                    <a:pt x="11" y="22"/>
                    <a:pt x="0" y="65"/>
                    <a:pt x="22" y="97"/>
                  </a:cubicBezTo>
                  <a:cubicBezTo>
                    <a:pt x="64" y="171"/>
                    <a:pt x="128" y="225"/>
                    <a:pt x="192" y="267"/>
                  </a:cubicBezTo>
                  <a:cubicBezTo>
                    <a:pt x="256" y="321"/>
                    <a:pt x="320" y="363"/>
                    <a:pt x="406" y="384"/>
                  </a:cubicBezTo>
                  <a:cubicBezTo>
                    <a:pt x="416" y="384"/>
                    <a:pt x="438" y="384"/>
                    <a:pt x="459" y="374"/>
                  </a:cubicBezTo>
                  <a:cubicBezTo>
                    <a:pt x="491" y="353"/>
                    <a:pt x="502" y="310"/>
                    <a:pt x="480" y="278"/>
                  </a:cubicBezTo>
                  <a:cubicBezTo>
                    <a:pt x="438" y="203"/>
                    <a:pt x="374" y="150"/>
                    <a:pt x="310" y="107"/>
                  </a:cubicBezTo>
                  <a:cubicBezTo>
                    <a:pt x="246" y="65"/>
                    <a:pt x="171" y="22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5"/>
            <p:cNvSpPr/>
            <p:nvPr/>
          </p:nvSpPr>
          <p:spPr>
            <a:xfrm>
              <a:off x="1609943" y="3205100"/>
              <a:ext cx="24876" cy="23993"/>
            </a:xfrm>
            <a:custGeom>
              <a:avLst/>
              <a:gdLst/>
              <a:ahLst/>
              <a:cxnLst/>
              <a:rect l="l" t="t" r="r" b="b"/>
              <a:pathLst>
                <a:path w="321" h="311" extrusionOk="0">
                  <a:moveTo>
                    <a:pt x="65" y="1"/>
                  </a:moveTo>
                  <a:cubicBezTo>
                    <a:pt x="22" y="1"/>
                    <a:pt x="1" y="33"/>
                    <a:pt x="1" y="65"/>
                  </a:cubicBezTo>
                  <a:cubicBezTo>
                    <a:pt x="1" y="129"/>
                    <a:pt x="33" y="182"/>
                    <a:pt x="76" y="225"/>
                  </a:cubicBezTo>
                  <a:cubicBezTo>
                    <a:pt x="108" y="268"/>
                    <a:pt x="161" y="310"/>
                    <a:pt x="235" y="310"/>
                  </a:cubicBezTo>
                  <a:lnTo>
                    <a:pt x="267" y="310"/>
                  </a:lnTo>
                  <a:cubicBezTo>
                    <a:pt x="299" y="289"/>
                    <a:pt x="321" y="246"/>
                    <a:pt x="299" y="214"/>
                  </a:cubicBezTo>
                  <a:lnTo>
                    <a:pt x="299" y="204"/>
                  </a:lnTo>
                  <a:cubicBezTo>
                    <a:pt x="278" y="150"/>
                    <a:pt x="246" y="118"/>
                    <a:pt x="214" y="86"/>
                  </a:cubicBezTo>
                  <a:cubicBezTo>
                    <a:pt x="182" y="54"/>
                    <a:pt x="150" y="33"/>
                    <a:pt x="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5"/>
            <p:cNvSpPr/>
            <p:nvPr/>
          </p:nvSpPr>
          <p:spPr>
            <a:xfrm>
              <a:off x="1580263" y="3214975"/>
              <a:ext cx="27278" cy="26770"/>
            </a:xfrm>
            <a:custGeom>
              <a:avLst/>
              <a:gdLst/>
              <a:ahLst/>
              <a:cxnLst/>
              <a:rect l="l" t="t" r="r" b="b"/>
              <a:pathLst>
                <a:path w="352" h="347" extrusionOk="0">
                  <a:moveTo>
                    <a:pt x="64" y="1"/>
                  </a:moveTo>
                  <a:cubicBezTo>
                    <a:pt x="21" y="12"/>
                    <a:pt x="0" y="44"/>
                    <a:pt x="0" y="76"/>
                  </a:cubicBezTo>
                  <a:cubicBezTo>
                    <a:pt x="11" y="150"/>
                    <a:pt x="43" y="203"/>
                    <a:pt x="96" y="257"/>
                  </a:cubicBezTo>
                  <a:cubicBezTo>
                    <a:pt x="139" y="299"/>
                    <a:pt x="192" y="342"/>
                    <a:pt x="267" y="342"/>
                  </a:cubicBezTo>
                  <a:cubicBezTo>
                    <a:pt x="270" y="346"/>
                    <a:pt x="275" y="347"/>
                    <a:pt x="280" y="347"/>
                  </a:cubicBezTo>
                  <a:cubicBezTo>
                    <a:pt x="290" y="347"/>
                    <a:pt x="302" y="342"/>
                    <a:pt x="309" y="342"/>
                  </a:cubicBezTo>
                  <a:cubicBezTo>
                    <a:pt x="341" y="321"/>
                    <a:pt x="352" y="278"/>
                    <a:pt x="341" y="246"/>
                  </a:cubicBezTo>
                  <a:lnTo>
                    <a:pt x="331" y="235"/>
                  </a:lnTo>
                  <a:cubicBezTo>
                    <a:pt x="309" y="182"/>
                    <a:pt x="277" y="150"/>
                    <a:pt x="235" y="108"/>
                  </a:cubicBezTo>
                  <a:cubicBezTo>
                    <a:pt x="192" y="76"/>
                    <a:pt x="160" y="44"/>
                    <a:pt x="107" y="12"/>
                  </a:cubicBezTo>
                  <a:lnTo>
                    <a:pt x="96" y="12"/>
                  </a:lnTo>
                  <a:cubicBezTo>
                    <a:pt x="85" y="12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5"/>
            <p:cNvSpPr/>
            <p:nvPr/>
          </p:nvSpPr>
          <p:spPr>
            <a:xfrm>
              <a:off x="1448831" y="3025962"/>
              <a:ext cx="1774248" cy="1304564"/>
            </a:xfrm>
            <a:custGeom>
              <a:avLst/>
              <a:gdLst/>
              <a:ahLst/>
              <a:cxnLst/>
              <a:rect l="l" t="t" r="r" b="b"/>
              <a:pathLst>
                <a:path w="22895" h="16910" extrusionOk="0">
                  <a:moveTo>
                    <a:pt x="4714" y="10171"/>
                  </a:moveTo>
                  <a:cubicBezTo>
                    <a:pt x="4703" y="10171"/>
                    <a:pt x="4703" y="10182"/>
                    <a:pt x="4703" y="10192"/>
                  </a:cubicBezTo>
                  <a:cubicBezTo>
                    <a:pt x="4703" y="10182"/>
                    <a:pt x="4703" y="10182"/>
                    <a:pt x="4703" y="10171"/>
                  </a:cubicBezTo>
                  <a:close/>
                  <a:moveTo>
                    <a:pt x="92" y="0"/>
                  </a:moveTo>
                  <a:cubicBezTo>
                    <a:pt x="68" y="0"/>
                    <a:pt x="45" y="12"/>
                    <a:pt x="33" y="30"/>
                  </a:cubicBezTo>
                  <a:cubicBezTo>
                    <a:pt x="1" y="62"/>
                    <a:pt x="11" y="105"/>
                    <a:pt x="43" y="137"/>
                  </a:cubicBezTo>
                  <a:lnTo>
                    <a:pt x="2794" y="2344"/>
                  </a:lnTo>
                  <a:lnTo>
                    <a:pt x="4383" y="3581"/>
                  </a:lnTo>
                  <a:lnTo>
                    <a:pt x="3829" y="3571"/>
                  </a:lnTo>
                  <a:cubicBezTo>
                    <a:pt x="3594" y="3560"/>
                    <a:pt x="3359" y="3560"/>
                    <a:pt x="3125" y="3539"/>
                  </a:cubicBezTo>
                  <a:cubicBezTo>
                    <a:pt x="2890" y="3528"/>
                    <a:pt x="2656" y="3517"/>
                    <a:pt x="2421" y="3496"/>
                  </a:cubicBezTo>
                  <a:lnTo>
                    <a:pt x="1707" y="3432"/>
                  </a:lnTo>
                  <a:cubicBezTo>
                    <a:pt x="1675" y="3432"/>
                    <a:pt x="1643" y="3453"/>
                    <a:pt x="1632" y="3496"/>
                  </a:cubicBezTo>
                  <a:cubicBezTo>
                    <a:pt x="1621" y="3539"/>
                    <a:pt x="1643" y="3581"/>
                    <a:pt x="1685" y="3592"/>
                  </a:cubicBezTo>
                  <a:cubicBezTo>
                    <a:pt x="1920" y="3645"/>
                    <a:pt x="2155" y="3688"/>
                    <a:pt x="2389" y="3730"/>
                  </a:cubicBezTo>
                  <a:cubicBezTo>
                    <a:pt x="2634" y="3762"/>
                    <a:pt x="2869" y="3784"/>
                    <a:pt x="3114" y="3794"/>
                  </a:cubicBezTo>
                  <a:cubicBezTo>
                    <a:pt x="3231" y="3800"/>
                    <a:pt x="3351" y="3802"/>
                    <a:pt x="3473" y="3802"/>
                  </a:cubicBezTo>
                  <a:cubicBezTo>
                    <a:pt x="3594" y="3802"/>
                    <a:pt x="3717" y="3800"/>
                    <a:pt x="3839" y="3794"/>
                  </a:cubicBezTo>
                  <a:cubicBezTo>
                    <a:pt x="4074" y="3784"/>
                    <a:pt x="4319" y="3762"/>
                    <a:pt x="4554" y="3730"/>
                  </a:cubicBezTo>
                  <a:lnTo>
                    <a:pt x="4564" y="3730"/>
                  </a:lnTo>
                  <a:lnTo>
                    <a:pt x="5577" y="4520"/>
                  </a:lnTo>
                  <a:cubicBezTo>
                    <a:pt x="6238" y="5042"/>
                    <a:pt x="6910" y="5564"/>
                    <a:pt x="7582" y="6076"/>
                  </a:cubicBezTo>
                  <a:cubicBezTo>
                    <a:pt x="7134" y="6108"/>
                    <a:pt x="6676" y="6140"/>
                    <a:pt x="6228" y="6162"/>
                  </a:cubicBezTo>
                  <a:cubicBezTo>
                    <a:pt x="5695" y="6183"/>
                    <a:pt x="5162" y="6194"/>
                    <a:pt x="4628" y="6204"/>
                  </a:cubicBezTo>
                  <a:cubicBezTo>
                    <a:pt x="4106" y="6204"/>
                    <a:pt x="3573" y="6204"/>
                    <a:pt x="3040" y="6194"/>
                  </a:cubicBezTo>
                  <a:cubicBezTo>
                    <a:pt x="2506" y="6183"/>
                    <a:pt x="1973" y="6162"/>
                    <a:pt x="1440" y="6140"/>
                  </a:cubicBezTo>
                  <a:cubicBezTo>
                    <a:pt x="1408" y="6140"/>
                    <a:pt x="1365" y="6162"/>
                    <a:pt x="1365" y="6204"/>
                  </a:cubicBezTo>
                  <a:cubicBezTo>
                    <a:pt x="1355" y="6247"/>
                    <a:pt x="1387" y="6290"/>
                    <a:pt x="1429" y="6290"/>
                  </a:cubicBezTo>
                  <a:cubicBezTo>
                    <a:pt x="1963" y="6364"/>
                    <a:pt x="2496" y="6396"/>
                    <a:pt x="3029" y="6428"/>
                  </a:cubicBezTo>
                  <a:cubicBezTo>
                    <a:pt x="3419" y="6444"/>
                    <a:pt x="3809" y="6454"/>
                    <a:pt x="4204" y="6454"/>
                  </a:cubicBezTo>
                  <a:cubicBezTo>
                    <a:pt x="4348" y="6454"/>
                    <a:pt x="4493" y="6452"/>
                    <a:pt x="4639" y="6450"/>
                  </a:cubicBezTo>
                  <a:cubicBezTo>
                    <a:pt x="5172" y="6439"/>
                    <a:pt x="5705" y="6418"/>
                    <a:pt x="6238" y="6386"/>
                  </a:cubicBezTo>
                  <a:cubicBezTo>
                    <a:pt x="6750" y="6343"/>
                    <a:pt x="7262" y="6290"/>
                    <a:pt x="7763" y="6215"/>
                  </a:cubicBezTo>
                  <a:cubicBezTo>
                    <a:pt x="8894" y="7089"/>
                    <a:pt x="10024" y="7964"/>
                    <a:pt x="11165" y="8827"/>
                  </a:cubicBezTo>
                  <a:cubicBezTo>
                    <a:pt x="11527" y="9105"/>
                    <a:pt x="11890" y="9382"/>
                    <a:pt x="12263" y="9648"/>
                  </a:cubicBezTo>
                  <a:cubicBezTo>
                    <a:pt x="11634" y="9734"/>
                    <a:pt x="11015" y="9808"/>
                    <a:pt x="10386" y="9872"/>
                  </a:cubicBezTo>
                  <a:cubicBezTo>
                    <a:pt x="9757" y="9936"/>
                    <a:pt x="9117" y="9990"/>
                    <a:pt x="8488" y="10022"/>
                  </a:cubicBezTo>
                  <a:cubicBezTo>
                    <a:pt x="7849" y="10064"/>
                    <a:pt x="7219" y="10086"/>
                    <a:pt x="6580" y="10086"/>
                  </a:cubicBezTo>
                  <a:cubicBezTo>
                    <a:pt x="6260" y="10096"/>
                    <a:pt x="5940" y="10096"/>
                    <a:pt x="5620" y="10096"/>
                  </a:cubicBezTo>
                  <a:cubicBezTo>
                    <a:pt x="5460" y="10096"/>
                    <a:pt x="5300" y="10096"/>
                    <a:pt x="5151" y="10086"/>
                  </a:cubicBezTo>
                  <a:lnTo>
                    <a:pt x="4916" y="10086"/>
                  </a:lnTo>
                  <a:cubicBezTo>
                    <a:pt x="4916" y="10086"/>
                    <a:pt x="4906" y="10086"/>
                    <a:pt x="4884" y="10075"/>
                  </a:cubicBezTo>
                  <a:cubicBezTo>
                    <a:pt x="4863" y="10064"/>
                    <a:pt x="4831" y="10054"/>
                    <a:pt x="4788" y="10054"/>
                  </a:cubicBezTo>
                  <a:lnTo>
                    <a:pt x="4756" y="10054"/>
                  </a:lnTo>
                  <a:cubicBezTo>
                    <a:pt x="4756" y="10064"/>
                    <a:pt x="4735" y="10064"/>
                    <a:pt x="4735" y="10064"/>
                  </a:cubicBezTo>
                  <a:cubicBezTo>
                    <a:pt x="4724" y="10075"/>
                    <a:pt x="4714" y="10075"/>
                    <a:pt x="4703" y="10086"/>
                  </a:cubicBezTo>
                  <a:cubicBezTo>
                    <a:pt x="4682" y="10107"/>
                    <a:pt x="4671" y="10128"/>
                    <a:pt x="4671" y="10150"/>
                  </a:cubicBezTo>
                  <a:cubicBezTo>
                    <a:pt x="4660" y="10171"/>
                    <a:pt x="4671" y="10192"/>
                    <a:pt x="4671" y="10203"/>
                  </a:cubicBezTo>
                  <a:cubicBezTo>
                    <a:pt x="4682" y="10224"/>
                    <a:pt x="4682" y="10246"/>
                    <a:pt x="4714" y="10267"/>
                  </a:cubicBezTo>
                  <a:cubicBezTo>
                    <a:pt x="4714" y="10278"/>
                    <a:pt x="4724" y="10278"/>
                    <a:pt x="4735" y="10288"/>
                  </a:cubicBezTo>
                  <a:cubicBezTo>
                    <a:pt x="4742" y="10288"/>
                    <a:pt x="4763" y="10293"/>
                    <a:pt x="4786" y="10293"/>
                  </a:cubicBezTo>
                  <a:cubicBezTo>
                    <a:pt x="4798" y="10293"/>
                    <a:pt x="4810" y="10292"/>
                    <a:pt x="4820" y="10288"/>
                  </a:cubicBezTo>
                  <a:cubicBezTo>
                    <a:pt x="4842" y="10278"/>
                    <a:pt x="4842" y="10267"/>
                    <a:pt x="4852" y="10256"/>
                  </a:cubicBezTo>
                  <a:cubicBezTo>
                    <a:pt x="4863" y="10267"/>
                    <a:pt x="4874" y="10267"/>
                    <a:pt x="4895" y="10267"/>
                  </a:cubicBezTo>
                  <a:lnTo>
                    <a:pt x="5140" y="10288"/>
                  </a:lnTo>
                  <a:cubicBezTo>
                    <a:pt x="5300" y="10299"/>
                    <a:pt x="5460" y="10310"/>
                    <a:pt x="5620" y="10310"/>
                  </a:cubicBezTo>
                  <a:cubicBezTo>
                    <a:pt x="5940" y="10331"/>
                    <a:pt x="6260" y="10342"/>
                    <a:pt x="6580" y="10342"/>
                  </a:cubicBezTo>
                  <a:cubicBezTo>
                    <a:pt x="7219" y="10342"/>
                    <a:pt x="7859" y="10331"/>
                    <a:pt x="8499" y="10288"/>
                  </a:cubicBezTo>
                  <a:cubicBezTo>
                    <a:pt x="9139" y="10256"/>
                    <a:pt x="9779" y="10203"/>
                    <a:pt x="10418" y="10118"/>
                  </a:cubicBezTo>
                  <a:cubicBezTo>
                    <a:pt x="11047" y="10032"/>
                    <a:pt x="11687" y="9936"/>
                    <a:pt x="12306" y="9798"/>
                  </a:cubicBezTo>
                  <a:cubicBezTo>
                    <a:pt x="12338" y="9798"/>
                    <a:pt x="12370" y="9766"/>
                    <a:pt x="12370" y="9734"/>
                  </a:cubicBezTo>
                  <a:cubicBezTo>
                    <a:pt x="13681" y="10715"/>
                    <a:pt x="14993" y="11685"/>
                    <a:pt x="16315" y="12645"/>
                  </a:cubicBezTo>
                  <a:cubicBezTo>
                    <a:pt x="15867" y="12719"/>
                    <a:pt x="15419" y="12783"/>
                    <a:pt x="14971" y="12847"/>
                  </a:cubicBezTo>
                  <a:cubicBezTo>
                    <a:pt x="14470" y="12901"/>
                    <a:pt x="13969" y="12965"/>
                    <a:pt x="13457" y="12986"/>
                  </a:cubicBezTo>
                  <a:cubicBezTo>
                    <a:pt x="12956" y="13029"/>
                    <a:pt x="12444" y="13039"/>
                    <a:pt x="11943" y="13050"/>
                  </a:cubicBezTo>
                  <a:cubicBezTo>
                    <a:pt x="11431" y="13050"/>
                    <a:pt x="10920" y="13039"/>
                    <a:pt x="10418" y="13029"/>
                  </a:cubicBezTo>
                  <a:cubicBezTo>
                    <a:pt x="10413" y="13027"/>
                    <a:pt x="10407" y="13027"/>
                    <a:pt x="10402" y="13027"/>
                  </a:cubicBezTo>
                  <a:cubicBezTo>
                    <a:pt x="10365" y="13027"/>
                    <a:pt x="10333" y="13056"/>
                    <a:pt x="10333" y="13093"/>
                  </a:cubicBezTo>
                  <a:cubicBezTo>
                    <a:pt x="10322" y="13146"/>
                    <a:pt x="10354" y="13189"/>
                    <a:pt x="10397" y="13189"/>
                  </a:cubicBezTo>
                  <a:cubicBezTo>
                    <a:pt x="10909" y="13253"/>
                    <a:pt x="11421" y="13285"/>
                    <a:pt x="11933" y="13295"/>
                  </a:cubicBezTo>
                  <a:cubicBezTo>
                    <a:pt x="12063" y="13298"/>
                    <a:pt x="12193" y="13299"/>
                    <a:pt x="12323" y="13299"/>
                  </a:cubicBezTo>
                  <a:cubicBezTo>
                    <a:pt x="12711" y="13299"/>
                    <a:pt x="13095" y="13287"/>
                    <a:pt x="13479" y="13263"/>
                  </a:cubicBezTo>
                  <a:cubicBezTo>
                    <a:pt x="13990" y="13221"/>
                    <a:pt x="14502" y="13167"/>
                    <a:pt x="15003" y="13082"/>
                  </a:cubicBezTo>
                  <a:cubicBezTo>
                    <a:pt x="15505" y="12997"/>
                    <a:pt x="16006" y="12901"/>
                    <a:pt x="16496" y="12773"/>
                  </a:cubicBezTo>
                  <a:cubicBezTo>
                    <a:pt x="16614" y="12858"/>
                    <a:pt x="16731" y="12943"/>
                    <a:pt x="16848" y="13029"/>
                  </a:cubicBezTo>
                  <a:cubicBezTo>
                    <a:pt x="17317" y="13370"/>
                    <a:pt x="17808" y="13711"/>
                    <a:pt x="18288" y="14042"/>
                  </a:cubicBezTo>
                  <a:lnTo>
                    <a:pt x="19013" y="14553"/>
                  </a:lnTo>
                  <a:lnTo>
                    <a:pt x="19738" y="15044"/>
                  </a:lnTo>
                  <a:lnTo>
                    <a:pt x="20474" y="15545"/>
                  </a:lnTo>
                  <a:lnTo>
                    <a:pt x="21220" y="16014"/>
                  </a:lnTo>
                  <a:cubicBezTo>
                    <a:pt x="21710" y="16334"/>
                    <a:pt x="22244" y="16611"/>
                    <a:pt x="22755" y="16899"/>
                  </a:cubicBezTo>
                  <a:cubicBezTo>
                    <a:pt x="22770" y="16906"/>
                    <a:pt x="22785" y="16910"/>
                    <a:pt x="22800" y="16910"/>
                  </a:cubicBezTo>
                  <a:cubicBezTo>
                    <a:pt x="22830" y="16910"/>
                    <a:pt x="22859" y="16896"/>
                    <a:pt x="22873" y="16867"/>
                  </a:cubicBezTo>
                  <a:cubicBezTo>
                    <a:pt x="22894" y="16825"/>
                    <a:pt x="22883" y="16782"/>
                    <a:pt x="22841" y="16750"/>
                  </a:cubicBezTo>
                  <a:lnTo>
                    <a:pt x="22830" y="16750"/>
                  </a:lnTo>
                  <a:cubicBezTo>
                    <a:pt x="22329" y="16451"/>
                    <a:pt x="21817" y="16174"/>
                    <a:pt x="21327" y="15844"/>
                  </a:cubicBezTo>
                  <a:lnTo>
                    <a:pt x="20591" y="15364"/>
                  </a:lnTo>
                  <a:lnTo>
                    <a:pt x="19866" y="14863"/>
                  </a:lnTo>
                  <a:lnTo>
                    <a:pt x="19141" y="14372"/>
                  </a:lnTo>
                  <a:lnTo>
                    <a:pt x="18416" y="13860"/>
                  </a:lnTo>
                  <a:cubicBezTo>
                    <a:pt x="18245" y="13732"/>
                    <a:pt x="18085" y="13615"/>
                    <a:pt x="17914" y="13498"/>
                  </a:cubicBezTo>
                  <a:cubicBezTo>
                    <a:pt x="17882" y="13199"/>
                    <a:pt x="17850" y="12911"/>
                    <a:pt x="17808" y="12613"/>
                  </a:cubicBezTo>
                  <a:cubicBezTo>
                    <a:pt x="17765" y="12293"/>
                    <a:pt x="17723" y="11973"/>
                    <a:pt x="17680" y="11664"/>
                  </a:cubicBezTo>
                  <a:cubicBezTo>
                    <a:pt x="17627" y="11344"/>
                    <a:pt x="17573" y="11024"/>
                    <a:pt x="17520" y="10715"/>
                  </a:cubicBezTo>
                  <a:cubicBezTo>
                    <a:pt x="17456" y="10395"/>
                    <a:pt x="17403" y="10086"/>
                    <a:pt x="17328" y="9766"/>
                  </a:cubicBezTo>
                  <a:cubicBezTo>
                    <a:pt x="17328" y="9734"/>
                    <a:pt x="17285" y="9712"/>
                    <a:pt x="17253" y="9712"/>
                  </a:cubicBezTo>
                  <a:cubicBezTo>
                    <a:pt x="17211" y="9723"/>
                    <a:pt x="17189" y="9755"/>
                    <a:pt x="17189" y="9798"/>
                  </a:cubicBezTo>
                  <a:cubicBezTo>
                    <a:pt x="17211" y="10118"/>
                    <a:pt x="17253" y="10427"/>
                    <a:pt x="17296" y="10747"/>
                  </a:cubicBezTo>
                  <a:cubicBezTo>
                    <a:pt x="17328" y="11067"/>
                    <a:pt x="17381" y="11387"/>
                    <a:pt x="17424" y="11696"/>
                  </a:cubicBezTo>
                  <a:cubicBezTo>
                    <a:pt x="17477" y="12016"/>
                    <a:pt x="17520" y="12336"/>
                    <a:pt x="17584" y="12645"/>
                  </a:cubicBezTo>
                  <a:cubicBezTo>
                    <a:pt x="17627" y="12879"/>
                    <a:pt x="17669" y="13125"/>
                    <a:pt x="17712" y="13359"/>
                  </a:cubicBezTo>
                  <a:cubicBezTo>
                    <a:pt x="17467" y="13189"/>
                    <a:pt x="17221" y="13007"/>
                    <a:pt x="16987" y="12826"/>
                  </a:cubicBezTo>
                  <a:cubicBezTo>
                    <a:pt x="16006" y="12122"/>
                    <a:pt x="15025" y="11397"/>
                    <a:pt x="14054" y="10672"/>
                  </a:cubicBezTo>
                  <a:cubicBezTo>
                    <a:pt x="14022" y="10192"/>
                    <a:pt x="13969" y="9702"/>
                    <a:pt x="13905" y="9222"/>
                  </a:cubicBezTo>
                  <a:cubicBezTo>
                    <a:pt x="13852" y="8742"/>
                    <a:pt x="13777" y="8262"/>
                    <a:pt x="13713" y="7782"/>
                  </a:cubicBezTo>
                  <a:cubicBezTo>
                    <a:pt x="13639" y="7303"/>
                    <a:pt x="13564" y="6823"/>
                    <a:pt x="13479" y="6343"/>
                  </a:cubicBezTo>
                  <a:cubicBezTo>
                    <a:pt x="13393" y="5863"/>
                    <a:pt x="13297" y="5383"/>
                    <a:pt x="13201" y="4914"/>
                  </a:cubicBezTo>
                  <a:cubicBezTo>
                    <a:pt x="13191" y="4871"/>
                    <a:pt x="13148" y="4850"/>
                    <a:pt x="13116" y="4850"/>
                  </a:cubicBezTo>
                  <a:cubicBezTo>
                    <a:pt x="13073" y="4861"/>
                    <a:pt x="13041" y="4893"/>
                    <a:pt x="13041" y="4935"/>
                  </a:cubicBezTo>
                  <a:cubicBezTo>
                    <a:pt x="13105" y="5415"/>
                    <a:pt x="13169" y="5895"/>
                    <a:pt x="13244" y="6375"/>
                  </a:cubicBezTo>
                  <a:lnTo>
                    <a:pt x="13447" y="7825"/>
                  </a:lnTo>
                  <a:lnTo>
                    <a:pt x="13660" y="9254"/>
                  </a:lnTo>
                  <a:cubicBezTo>
                    <a:pt x="13724" y="9680"/>
                    <a:pt x="13788" y="10107"/>
                    <a:pt x="13863" y="10523"/>
                  </a:cubicBezTo>
                  <a:cubicBezTo>
                    <a:pt x="13009" y="9894"/>
                    <a:pt x="12167" y="9254"/>
                    <a:pt x="11325" y="8614"/>
                  </a:cubicBezTo>
                  <a:cubicBezTo>
                    <a:pt x="10504" y="7996"/>
                    <a:pt x="9683" y="7367"/>
                    <a:pt x="8862" y="6748"/>
                  </a:cubicBezTo>
                  <a:cubicBezTo>
                    <a:pt x="8862" y="6737"/>
                    <a:pt x="8862" y="6737"/>
                    <a:pt x="8862" y="6727"/>
                  </a:cubicBezTo>
                  <a:cubicBezTo>
                    <a:pt x="8872" y="6322"/>
                    <a:pt x="8872" y="5927"/>
                    <a:pt x="8862" y="5522"/>
                  </a:cubicBezTo>
                  <a:cubicBezTo>
                    <a:pt x="8851" y="5117"/>
                    <a:pt x="8830" y="4711"/>
                    <a:pt x="8798" y="4306"/>
                  </a:cubicBezTo>
                  <a:cubicBezTo>
                    <a:pt x="8766" y="3901"/>
                    <a:pt x="8734" y="3507"/>
                    <a:pt x="8680" y="3101"/>
                  </a:cubicBezTo>
                  <a:cubicBezTo>
                    <a:pt x="8627" y="2696"/>
                    <a:pt x="8574" y="2302"/>
                    <a:pt x="8510" y="1907"/>
                  </a:cubicBezTo>
                  <a:cubicBezTo>
                    <a:pt x="8499" y="1864"/>
                    <a:pt x="8467" y="1843"/>
                    <a:pt x="8424" y="1843"/>
                  </a:cubicBezTo>
                  <a:cubicBezTo>
                    <a:pt x="8392" y="1843"/>
                    <a:pt x="8360" y="1886"/>
                    <a:pt x="8360" y="1918"/>
                  </a:cubicBezTo>
                  <a:lnTo>
                    <a:pt x="8456" y="3123"/>
                  </a:lnTo>
                  <a:cubicBezTo>
                    <a:pt x="8488" y="3528"/>
                    <a:pt x="8520" y="3922"/>
                    <a:pt x="8542" y="4328"/>
                  </a:cubicBezTo>
                  <a:cubicBezTo>
                    <a:pt x="8574" y="4722"/>
                    <a:pt x="8606" y="5127"/>
                    <a:pt x="8627" y="5533"/>
                  </a:cubicBezTo>
                  <a:lnTo>
                    <a:pt x="8702" y="6620"/>
                  </a:lnTo>
                  <a:cubicBezTo>
                    <a:pt x="7699" y="5863"/>
                    <a:pt x="6708" y="5106"/>
                    <a:pt x="5716" y="4338"/>
                  </a:cubicBezTo>
                  <a:lnTo>
                    <a:pt x="3658" y="2739"/>
                  </a:lnTo>
                  <a:cubicBezTo>
                    <a:pt x="3658" y="2739"/>
                    <a:pt x="3658" y="2739"/>
                    <a:pt x="3658" y="2728"/>
                  </a:cubicBezTo>
                  <a:cubicBezTo>
                    <a:pt x="3658" y="2558"/>
                    <a:pt x="3637" y="2376"/>
                    <a:pt x="3615" y="2206"/>
                  </a:cubicBezTo>
                  <a:cubicBezTo>
                    <a:pt x="3594" y="2035"/>
                    <a:pt x="3562" y="1864"/>
                    <a:pt x="3530" y="1694"/>
                  </a:cubicBezTo>
                  <a:cubicBezTo>
                    <a:pt x="3498" y="1513"/>
                    <a:pt x="3455" y="1342"/>
                    <a:pt x="3402" y="1182"/>
                  </a:cubicBezTo>
                  <a:cubicBezTo>
                    <a:pt x="3349" y="1011"/>
                    <a:pt x="3295" y="841"/>
                    <a:pt x="3231" y="681"/>
                  </a:cubicBezTo>
                  <a:cubicBezTo>
                    <a:pt x="3221" y="649"/>
                    <a:pt x="3189" y="638"/>
                    <a:pt x="3157" y="638"/>
                  </a:cubicBezTo>
                  <a:cubicBezTo>
                    <a:pt x="3114" y="649"/>
                    <a:pt x="3082" y="681"/>
                    <a:pt x="3093" y="723"/>
                  </a:cubicBezTo>
                  <a:cubicBezTo>
                    <a:pt x="3114" y="894"/>
                    <a:pt x="3146" y="1065"/>
                    <a:pt x="3178" y="1235"/>
                  </a:cubicBezTo>
                  <a:lnTo>
                    <a:pt x="3285" y="1736"/>
                  </a:lnTo>
                  <a:lnTo>
                    <a:pt x="3391" y="2248"/>
                  </a:lnTo>
                  <a:cubicBezTo>
                    <a:pt x="3413" y="2366"/>
                    <a:pt x="3434" y="2483"/>
                    <a:pt x="3466" y="2600"/>
                  </a:cubicBezTo>
                  <a:lnTo>
                    <a:pt x="139" y="20"/>
                  </a:lnTo>
                  <a:cubicBezTo>
                    <a:pt x="126" y="6"/>
                    <a:pt x="109" y="0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6" name="Google Shape;1696;p45"/>
          <p:cNvGrpSpPr/>
          <p:nvPr/>
        </p:nvGrpSpPr>
        <p:grpSpPr>
          <a:xfrm rot="9397748" flipH="1">
            <a:off x="-549551" y="551592"/>
            <a:ext cx="1371662" cy="2016362"/>
            <a:chOff x="282175" y="3429975"/>
            <a:chExt cx="1371597" cy="2016266"/>
          </a:xfrm>
        </p:grpSpPr>
        <p:sp>
          <p:nvSpPr>
            <p:cNvPr id="1697" name="Google Shape;1697;p45"/>
            <p:cNvSpPr/>
            <p:nvPr/>
          </p:nvSpPr>
          <p:spPr>
            <a:xfrm>
              <a:off x="1015095" y="3855255"/>
              <a:ext cx="638678" cy="565774"/>
            </a:xfrm>
            <a:custGeom>
              <a:avLst/>
              <a:gdLst/>
              <a:ahLst/>
              <a:cxnLst/>
              <a:rect l="l" t="t" r="r" b="b"/>
              <a:pathLst>
                <a:path w="9097" h="8034" extrusionOk="0">
                  <a:moveTo>
                    <a:pt x="7353" y="0"/>
                  </a:moveTo>
                  <a:cubicBezTo>
                    <a:pt x="7294" y="0"/>
                    <a:pt x="7235" y="2"/>
                    <a:pt x="7177" y="6"/>
                  </a:cubicBezTo>
                  <a:cubicBezTo>
                    <a:pt x="6463" y="49"/>
                    <a:pt x="5802" y="326"/>
                    <a:pt x="5183" y="667"/>
                  </a:cubicBezTo>
                  <a:cubicBezTo>
                    <a:pt x="3989" y="1328"/>
                    <a:pt x="2955" y="2235"/>
                    <a:pt x="2133" y="3312"/>
                  </a:cubicBezTo>
                  <a:cubicBezTo>
                    <a:pt x="1398" y="4271"/>
                    <a:pt x="833" y="5370"/>
                    <a:pt x="481" y="6521"/>
                  </a:cubicBezTo>
                  <a:cubicBezTo>
                    <a:pt x="374" y="6863"/>
                    <a:pt x="1" y="7769"/>
                    <a:pt x="438" y="7993"/>
                  </a:cubicBezTo>
                  <a:cubicBezTo>
                    <a:pt x="492" y="8022"/>
                    <a:pt x="564" y="8034"/>
                    <a:pt x="647" y="8034"/>
                  </a:cubicBezTo>
                  <a:cubicBezTo>
                    <a:pt x="1087" y="8034"/>
                    <a:pt x="1857" y="7686"/>
                    <a:pt x="2144" y="7588"/>
                  </a:cubicBezTo>
                  <a:cubicBezTo>
                    <a:pt x="4415" y="6820"/>
                    <a:pt x="6484" y="5423"/>
                    <a:pt x="8041" y="3600"/>
                  </a:cubicBezTo>
                  <a:cubicBezTo>
                    <a:pt x="8425" y="3141"/>
                    <a:pt x="8787" y="2640"/>
                    <a:pt x="8947" y="2064"/>
                  </a:cubicBezTo>
                  <a:cubicBezTo>
                    <a:pt x="9096" y="1488"/>
                    <a:pt x="8990" y="817"/>
                    <a:pt x="8553" y="411"/>
                  </a:cubicBezTo>
                  <a:cubicBezTo>
                    <a:pt x="8233" y="111"/>
                    <a:pt x="7789" y="0"/>
                    <a:pt x="7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5"/>
            <p:cNvSpPr/>
            <p:nvPr/>
          </p:nvSpPr>
          <p:spPr>
            <a:xfrm>
              <a:off x="944745" y="4463352"/>
              <a:ext cx="597466" cy="498169"/>
            </a:xfrm>
            <a:custGeom>
              <a:avLst/>
              <a:gdLst/>
              <a:ahLst/>
              <a:cxnLst/>
              <a:rect l="l" t="t" r="r" b="b"/>
              <a:pathLst>
                <a:path w="8510" h="7074" extrusionOk="0">
                  <a:moveTo>
                    <a:pt x="7088" y="1"/>
                  </a:moveTo>
                  <a:cubicBezTo>
                    <a:pt x="6688" y="1"/>
                    <a:pt x="6285" y="62"/>
                    <a:pt x="5897" y="158"/>
                  </a:cubicBezTo>
                  <a:cubicBezTo>
                    <a:pt x="4362" y="541"/>
                    <a:pt x="2965" y="1426"/>
                    <a:pt x="1963" y="2642"/>
                  </a:cubicBezTo>
                  <a:cubicBezTo>
                    <a:pt x="1419" y="3314"/>
                    <a:pt x="992" y="4082"/>
                    <a:pt x="715" y="4892"/>
                  </a:cubicBezTo>
                  <a:cubicBezTo>
                    <a:pt x="555" y="5340"/>
                    <a:pt x="1" y="6747"/>
                    <a:pt x="630" y="7025"/>
                  </a:cubicBezTo>
                  <a:cubicBezTo>
                    <a:pt x="706" y="7059"/>
                    <a:pt x="800" y="7074"/>
                    <a:pt x="906" y="7074"/>
                  </a:cubicBezTo>
                  <a:cubicBezTo>
                    <a:pt x="1532" y="7074"/>
                    <a:pt x="2593" y="6559"/>
                    <a:pt x="3040" y="6395"/>
                  </a:cubicBezTo>
                  <a:cubicBezTo>
                    <a:pt x="3839" y="6097"/>
                    <a:pt x="4628" y="5724"/>
                    <a:pt x="5343" y="5244"/>
                  </a:cubicBezTo>
                  <a:cubicBezTo>
                    <a:pt x="6825" y="4263"/>
                    <a:pt x="8040" y="2802"/>
                    <a:pt x="8424" y="1075"/>
                  </a:cubicBezTo>
                  <a:cubicBezTo>
                    <a:pt x="8478" y="829"/>
                    <a:pt x="8510" y="541"/>
                    <a:pt x="8350" y="349"/>
                  </a:cubicBezTo>
                  <a:cubicBezTo>
                    <a:pt x="8243" y="200"/>
                    <a:pt x="8062" y="136"/>
                    <a:pt x="7891" y="94"/>
                  </a:cubicBezTo>
                  <a:cubicBezTo>
                    <a:pt x="7629" y="29"/>
                    <a:pt x="7359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5"/>
            <p:cNvSpPr/>
            <p:nvPr/>
          </p:nvSpPr>
          <p:spPr>
            <a:xfrm>
              <a:off x="282175" y="4381240"/>
              <a:ext cx="459157" cy="616408"/>
            </a:xfrm>
            <a:custGeom>
              <a:avLst/>
              <a:gdLst/>
              <a:ahLst/>
              <a:cxnLst/>
              <a:rect l="l" t="t" r="r" b="b"/>
              <a:pathLst>
                <a:path w="6540" h="8753" extrusionOk="0">
                  <a:moveTo>
                    <a:pt x="1409" y="0"/>
                  </a:moveTo>
                  <a:cubicBezTo>
                    <a:pt x="1275" y="0"/>
                    <a:pt x="1142" y="27"/>
                    <a:pt x="1014" y="87"/>
                  </a:cubicBezTo>
                  <a:cubicBezTo>
                    <a:pt x="737" y="225"/>
                    <a:pt x="555" y="492"/>
                    <a:pt x="438" y="769"/>
                  </a:cubicBezTo>
                  <a:cubicBezTo>
                    <a:pt x="1" y="1739"/>
                    <a:pt x="129" y="2880"/>
                    <a:pt x="481" y="3883"/>
                  </a:cubicBezTo>
                  <a:cubicBezTo>
                    <a:pt x="864" y="4949"/>
                    <a:pt x="1494" y="5919"/>
                    <a:pt x="2283" y="6740"/>
                  </a:cubicBezTo>
                  <a:cubicBezTo>
                    <a:pt x="2890" y="7380"/>
                    <a:pt x="4074" y="8617"/>
                    <a:pt x="4991" y="8745"/>
                  </a:cubicBezTo>
                  <a:cubicBezTo>
                    <a:pt x="5028" y="8750"/>
                    <a:pt x="5063" y="8753"/>
                    <a:pt x="5097" y="8753"/>
                  </a:cubicBezTo>
                  <a:cubicBezTo>
                    <a:pt x="6539" y="8753"/>
                    <a:pt x="5229" y="4177"/>
                    <a:pt x="4927" y="3531"/>
                  </a:cubicBezTo>
                  <a:cubicBezTo>
                    <a:pt x="4394" y="2369"/>
                    <a:pt x="3594" y="1324"/>
                    <a:pt x="2592" y="524"/>
                  </a:cubicBezTo>
                  <a:cubicBezTo>
                    <a:pt x="2254" y="250"/>
                    <a:pt x="1824" y="0"/>
                    <a:pt x="1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5"/>
            <p:cNvSpPr/>
            <p:nvPr/>
          </p:nvSpPr>
          <p:spPr>
            <a:xfrm>
              <a:off x="934985" y="3429975"/>
              <a:ext cx="375189" cy="726901"/>
            </a:xfrm>
            <a:custGeom>
              <a:avLst/>
              <a:gdLst/>
              <a:ahLst/>
              <a:cxnLst/>
              <a:rect l="l" t="t" r="r" b="b"/>
              <a:pathLst>
                <a:path w="5344" h="10322" extrusionOk="0">
                  <a:moveTo>
                    <a:pt x="3872" y="1"/>
                  </a:moveTo>
                  <a:cubicBezTo>
                    <a:pt x="3600" y="1"/>
                    <a:pt x="3324" y="62"/>
                    <a:pt x="3083" y="181"/>
                  </a:cubicBezTo>
                  <a:cubicBezTo>
                    <a:pt x="2379" y="511"/>
                    <a:pt x="1910" y="1183"/>
                    <a:pt x="1547" y="1865"/>
                  </a:cubicBezTo>
                  <a:cubicBezTo>
                    <a:pt x="769" y="3294"/>
                    <a:pt x="289" y="4872"/>
                    <a:pt x="129" y="6482"/>
                  </a:cubicBezTo>
                  <a:cubicBezTo>
                    <a:pt x="54" y="7303"/>
                    <a:pt x="1" y="9916"/>
                    <a:pt x="108" y="10321"/>
                  </a:cubicBezTo>
                  <a:cubicBezTo>
                    <a:pt x="491" y="10204"/>
                    <a:pt x="897" y="9660"/>
                    <a:pt x="1185" y="9372"/>
                  </a:cubicBezTo>
                  <a:cubicBezTo>
                    <a:pt x="1600" y="8967"/>
                    <a:pt x="2006" y="8551"/>
                    <a:pt x="2400" y="8114"/>
                  </a:cubicBezTo>
                  <a:cubicBezTo>
                    <a:pt x="3189" y="7239"/>
                    <a:pt x="3914" y="6280"/>
                    <a:pt x="4426" y="5203"/>
                  </a:cubicBezTo>
                  <a:cubicBezTo>
                    <a:pt x="4927" y="4169"/>
                    <a:pt x="5236" y="3028"/>
                    <a:pt x="5311" y="1876"/>
                  </a:cubicBezTo>
                  <a:cubicBezTo>
                    <a:pt x="5343" y="1460"/>
                    <a:pt x="5343" y="1012"/>
                    <a:pt x="5130" y="650"/>
                  </a:cubicBezTo>
                  <a:cubicBezTo>
                    <a:pt x="4880" y="212"/>
                    <a:pt x="4381" y="1"/>
                    <a:pt x="38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5"/>
            <p:cNvSpPr/>
            <p:nvPr/>
          </p:nvSpPr>
          <p:spPr>
            <a:xfrm>
              <a:off x="442394" y="3675678"/>
              <a:ext cx="347457" cy="747746"/>
            </a:xfrm>
            <a:custGeom>
              <a:avLst/>
              <a:gdLst/>
              <a:ahLst/>
              <a:cxnLst/>
              <a:rect l="l" t="t" r="r" b="b"/>
              <a:pathLst>
                <a:path w="4949" h="10618" extrusionOk="0">
                  <a:moveTo>
                    <a:pt x="1791" y="1"/>
                  </a:moveTo>
                  <a:cubicBezTo>
                    <a:pt x="1342" y="1"/>
                    <a:pt x="878" y="238"/>
                    <a:pt x="587" y="594"/>
                  </a:cubicBezTo>
                  <a:cubicBezTo>
                    <a:pt x="161" y="1127"/>
                    <a:pt x="43" y="1831"/>
                    <a:pt x="33" y="2514"/>
                  </a:cubicBezTo>
                  <a:cubicBezTo>
                    <a:pt x="1" y="4049"/>
                    <a:pt x="459" y="5574"/>
                    <a:pt x="1131" y="6949"/>
                  </a:cubicBezTo>
                  <a:cubicBezTo>
                    <a:pt x="1638" y="7984"/>
                    <a:pt x="3244" y="10618"/>
                    <a:pt x="3721" y="10618"/>
                  </a:cubicBezTo>
                  <a:cubicBezTo>
                    <a:pt x="3746" y="10618"/>
                    <a:pt x="3768" y="10611"/>
                    <a:pt x="3786" y="10596"/>
                  </a:cubicBezTo>
                  <a:cubicBezTo>
                    <a:pt x="4031" y="10394"/>
                    <a:pt x="4170" y="9690"/>
                    <a:pt x="4277" y="9402"/>
                  </a:cubicBezTo>
                  <a:cubicBezTo>
                    <a:pt x="4927" y="7525"/>
                    <a:pt x="4948" y="5446"/>
                    <a:pt x="4383" y="3548"/>
                  </a:cubicBezTo>
                  <a:cubicBezTo>
                    <a:pt x="4063" y="2503"/>
                    <a:pt x="3562" y="1511"/>
                    <a:pt x="2890" y="648"/>
                  </a:cubicBezTo>
                  <a:cubicBezTo>
                    <a:pt x="2741" y="466"/>
                    <a:pt x="2592" y="285"/>
                    <a:pt x="2389" y="168"/>
                  </a:cubicBezTo>
                  <a:cubicBezTo>
                    <a:pt x="2206" y="52"/>
                    <a:pt x="2000" y="1"/>
                    <a:pt x="1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5"/>
            <p:cNvSpPr/>
            <p:nvPr/>
          </p:nvSpPr>
          <p:spPr>
            <a:xfrm>
              <a:off x="380258" y="3494200"/>
              <a:ext cx="1058659" cy="1952041"/>
            </a:xfrm>
            <a:custGeom>
              <a:avLst/>
              <a:gdLst/>
              <a:ahLst/>
              <a:cxnLst/>
              <a:rect l="l" t="t" r="r" b="b"/>
              <a:pathLst>
                <a:path w="15079" h="27719" extrusionOk="0">
                  <a:moveTo>
                    <a:pt x="11807" y="1"/>
                  </a:moveTo>
                  <a:cubicBezTo>
                    <a:pt x="11758" y="1"/>
                    <a:pt x="11710" y="27"/>
                    <a:pt x="11687" y="79"/>
                  </a:cubicBezTo>
                  <a:cubicBezTo>
                    <a:pt x="10578" y="2169"/>
                    <a:pt x="9629" y="4355"/>
                    <a:pt x="8851" y="6583"/>
                  </a:cubicBezTo>
                  <a:cubicBezTo>
                    <a:pt x="8051" y="8823"/>
                    <a:pt x="7411" y="11115"/>
                    <a:pt x="6921" y="13429"/>
                  </a:cubicBezTo>
                  <a:cubicBezTo>
                    <a:pt x="6804" y="14016"/>
                    <a:pt x="6697" y="14602"/>
                    <a:pt x="6580" y="15188"/>
                  </a:cubicBezTo>
                  <a:cubicBezTo>
                    <a:pt x="6484" y="15775"/>
                    <a:pt x="6409" y="16361"/>
                    <a:pt x="6313" y="16948"/>
                  </a:cubicBezTo>
                  <a:cubicBezTo>
                    <a:pt x="6302" y="17054"/>
                    <a:pt x="6281" y="17172"/>
                    <a:pt x="6270" y="17278"/>
                  </a:cubicBezTo>
                  <a:cubicBezTo>
                    <a:pt x="5908" y="16319"/>
                    <a:pt x="5556" y="15359"/>
                    <a:pt x="5226" y="14389"/>
                  </a:cubicBezTo>
                  <a:cubicBezTo>
                    <a:pt x="5023" y="13802"/>
                    <a:pt x="4831" y="13205"/>
                    <a:pt x="4639" y="12608"/>
                  </a:cubicBezTo>
                  <a:lnTo>
                    <a:pt x="4362" y="11712"/>
                  </a:lnTo>
                  <a:lnTo>
                    <a:pt x="4095" y="10817"/>
                  </a:lnTo>
                  <a:cubicBezTo>
                    <a:pt x="3743" y="9622"/>
                    <a:pt x="3434" y="8407"/>
                    <a:pt x="3178" y="7181"/>
                  </a:cubicBezTo>
                  <a:cubicBezTo>
                    <a:pt x="2933" y="5954"/>
                    <a:pt x="2709" y="4717"/>
                    <a:pt x="2602" y="3480"/>
                  </a:cubicBezTo>
                  <a:cubicBezTo>
                    <a:pt x="2602" y="3480"/>
                    <a:pt x="2602" y="3470"/>
                    <a:pt x="2602" y="3470"/>
                  </a:cubicBezTo>
                  <a:cubicBezTo>
                    <a:pt x="2593" y="3442"/>
                    <a:pt x="2568" y="3414"/>
                    <a:pt x="2534" y="3414"/>
                  </a:cubicBezTo>
                  <a:cubicBezTo>
                    <a:pt x="2528" y="3414"/>
                    <a:pt x="2523" y="3415"/>
                    <a:pt x="2517" y="3416"/>
                  </a:cubicBezTo>
                  <a:cubicBezTo>
                    <a:pt x="2485" y="3416"/>
                    <a:pt x="2453" y="3448"/>
                    <a:pt x="2464" y="3491"/>
                  </a:cubicBezTo>
                  <a:cubicBezTo>
                    <a:pt x="2602" y="4739"/>
                    <a:pt x="2794" y="5976"/>
                    <a:pt x="3040" y="7212"/>
                  </a:cubicBezTo>
                  <a:cubicBezTo>
                    <a:pt x="3274" y="8439"/>
                    <a:pt x="3551" y="9665"/>
                    <a:pt x="3850" y="10881"/>
                  </a:cubicBezTo>
                  <a:lnTo>
                    <a:pt x="4095" y="11798"/>
                  </a:lnTo>
                  <a:lnTo>
                    <a:pt x="4351" y="12704"/>
                  </a:lnTo>
                  <a:cubicBezTo>
                    <a:pt x="4532" y="13301"/>
                    <a:pt x="4714" y="13898"/>
                    <a:pt x="4916" y="14495"/>
                  </a:cubicBezTo>
                  <a:cubicBezTo>
                    <a:pt x="5289" y="15572"/>
                    <a:pt x="5705" y="16649"/>
                    <a:pt x="6228" y="17662"/>
                  </a:cubicBezTo>
                  <a:cubicBezTo>
                    <a:pt x="6196" y="18014"/>
                    <a:pt x="6153" y="18366"/>
                    <a:pt x="6121" y="18718"/>
                  </a:cubicBezTo>
                  <a:cubicBezTo>
                    <a:pt x="6079" y="19016"/>
                    <a:pt x="6079" y="19315"/>
                    <a:pt x="6057" y="19614"/>
                  </a:cubicBezTo>
                  <a:lnTo>
                    <a:pt x="6004" y="20499"/>
                  </a:lnTo>
                  <a:cubicBezTo>
                    <a:pt x="5972" y="20797"/>
                    <a:pt x="5983" y="21096"/>
                    <a:pt x="5972" y="21394"/>
                  </a:cubicBezTo>
                  <a:lnTo>
                    <a:pt x="5961" y="22290"/>
                  </a:lnTo>
                  <a:cubicBezTo>
                    <a:pt x="5961" y="22429"/>
                    <a:pt x="5961" y="22578"/>
                    <a:pt x="5972" y="22727"/>
                  </a:cubicBezTo>
                  <a:lnTo>
                    <a:pt x="5983" y="23175"/>
                  </a:lnTo>
                  <a:cubicBezTo>
                    <a:pt x="5993" y="23292"/>
                    <a:pt x="5993" y="23410"/>
                    <a:pt x="6004" y="23527"/>
                  </a:cubicBezTo>
                  <a:cubicBezTo>
                    <a:pt x="5524" y="22887"/>
                    <a:pt x="5076" y="22226"/>
                    <a:pt x="4628" y="21565"/>
                  </a:cubicBezTo>
                  <a:cubicBezTo>
                    <a:pt x="4330" y="21149"/>
                    <a:pt x="4063" y="20712"/>
                    <a:pt x="3786" y="20275"/>
                  </a:cubicBezTo>
                  <a:cubicBezTo>
                    <a:pt x="3498" y="19848"/>
                    <a:pt x="3232" y="19411"/>
                    <a:pt x="2965" y="18974"/>
                  </a:cubicBezTo>
                  <a:cubicBezTo>
                    <a:pt x="2421" y="18099"/>
                    <a:pt x="1909" y="17204"/>
                    <a:pt x="1429" y="16287"/>
                  </a:cubicBezTo>
                  <a:cubicBezTo>
                    <a:pt x="960" y="15380"/>
                    <a:pt x="502" y="14453"/>
                    <a:pt x="139" y="13493"/>
                  </a:cubicBezTo>
                  <a:cubicBezTo>
                    <a:pt x="131" y="13460"/>
                    <a:pt x="104" y="13447"/>
                    <a:pt x="78" y="13447"/>
                  </a:cubicBezTo>
                  <a:cubicBezTo>
                    <a:pt x="70" y="13447"/>
                    <a:pt x="62" y="13448"/>
                    <a:pt x="54" y="13450"/>
                  </a:cubicBezTo>
                  <a:cubicBezTo>
                    <a:pt x="11" y="13461"/>
                    <a:pt x="1" y="13504"/>
                    <a:pt x="11" y="13546"/>
                  </a:cubicBezTo>
                  <a:cubicBezTo>
                    <a:pt x="395" y="14506"/>
                    <a:pt x="843" y="15434"/>
                    <a:pt x="1302" y="16361"/>
                  </a:cubicBezTo>
                  <a:cubicBezTo>
                    <a:pt x="1771" y="17278"/>
                    <a:pt x="2251" y="18195"/>
                    <a:pt x="2752" y="19102"/>
                  </a:cubicBezTo>
                  <a:cubicBezTo>
                    <a:pt x="2997" y="19550"/>
                    <a:pt x="3264" y="19997"/>
                    <a:pt x="3519" y="20435"/>
                  </a:cubicBezTo>
                  <a:cubicBezTo>
                    <a:pt x="3797" y="20883"/>
                    <a:pt x="4074" y="21320"/>
                    <a:pt x="4351" y="21746"/>
                  </a:cubicBezTo>
                  <a:cubicBezTo>
                    <a:pt x="4490" y="21970"/>
                    <a:pt x="4650" y="22173"/>
                    <a:pt x="4799" y="22386"/>
                  </a:cubicBezTo>
                  <a:cubicBezTo>
                    <a:pt x="4948" y="22599"/>
                    <a:pt x="5098" y="22802"/>
                    <a:pt x="5268" y="23004"/>
                  </a:cubicBezTo>
                  <a:cubicBezTo>
                    <a:pt x="5492" y="23314"/>
                    <a:pt x="5748" y="23602"/>
                    <a:pt x="6015" y="23879"/>
                  </a:cubicBezTo>
                  <a:cubicBezTo>
                    <a:pt x="6015" y="23943"/>
                    <a:pt x="6015" y="24007"/>
                    <a:pt x="6025" y="24071"/>
                  </a:cubicBezTo>
                  <a:cubicBezTo>
                    <a:pt x="6057" y="24668"/>
                    <a:pt x="6132" y="25254"/>
                    <a:pt x="6185" y="25851"/>
                  </a:cubicBezTo>
                  <a:cubicBezTo>
                    <a:pt x="6270" y="26438"/>
                    <a:pt x="6377" y="27024"/>
                    <a:pt x="6484" y="27611"/>
                  </a:cubicBezTo>
                  <a:cubicBezTo>
                    <a:pt x="6493" y="27669"/>
                    <a:pt x="6548" y="27719"/>
                    <a:pt x="6606" y="27719"/>
                  </a:cubicBezTo>
                  <a:cubicBezTo>
                    <a:pt x="6611" y="27719"/>
                    <a:pt x="6617" y="27718"/>
                    <a:pt x="6622" y="27718"/>
                  </a:cubicBezTo>
                  <a:cubicBezTo>
                    <a:pt x="6708" y="27718"/>
                    <a:pt x="6761" y="27654"/>
                    <a:pt x="6761" y="27568"/>
                  </a:cubicBezTo>
                  <a:cubicBezTo>
                    <a:pt x="6644" y="25894"/>
                    <a:pt x="6580" y="24220"/>
                    <a:pt x="6601" y="22557"/>
                  </a:cubicBezTo>
                  <a:cubicBezTo>
                    <a:pt x="7156" y="22045"/>
                    <a:pt x="7721" y="21544"/>
                    <a:pt x="8286" y="21053"/>
                  </a:cubicBezTo>
                  <a:lnTo>
                    <a:pt x="10301" y="19304"/>
                  </a:lnTo>
                  <a:lnTo>
                    <a:pt x="11303" y="18419"/>
                  </a:lnTo>
                  <a:cubicBezTo>
                    <a:pt x="11634" y="18121"/>
                    <a:pt x="11965" y="17822"/>
                    <a:pt x="12295" y="17524"/>
                  </a:cubicBezTo>
                  <a:cubicBezTo>
                    <a:pt x="12935" y="16905"/>
                    <a:pt x="13575" y="16276"/>
                    <a:pt x="14140" y="15583"/>
                  </a:cubicBezTo>
                  <a:cubicBezTo>
                    <a:pt x="14161" y="15551"/>
                    <a:pt x="14161" y="15519"/>
                    <a:pt x="14129" y="15498"/>
                  </a:cubicBezTo>
                  <a:cubicBezTo>
                    <a:pt x="14117" y="15480"/>
                    <a:pt x="14099" y="15472"/>
                    <a:pt x="14080" y="15472"/>
                  </a:cubicBezTo>
                  <a:cubicBezTo>
                    <a:pt x="14064" y="15472"/>
                    <a:pt x="14048" y="15477"/>
                    <a:pt x="14033" y="15487"/>
                  </a:cubicBezTo>
                  <a:cubicBezTo>
                    <a:pt x="13361" y="16073"/>
                    <a:pt x="12711" y="16671"/>
                    <a:pt x="12071" y="17278"/>
                  </a:cubicBezTo>
                  <a:lnTo>
                    <a:pt x="11101" y="18195"/>
                  </a:lnTo>
                  <a:lnTo>
                    <a:pt x="10131" y="19123"/>
                  </a:lnTo>
                  <a:cubicBezTo>
                    <a:pt x="8979" y="20221"/>
                    <a:pt x="7795" y="21309"/>
                    <a:pt x="6601" y="22375"/>
                  </a:cubicBezTo>
                  <a:cubicBezTo>
                    <a:pt x="6601" y="21757"/>
                    <a:pt x="6622" y="21138"/>
                    <a:pt x="6644" y="20531"/>
                  </a:cubicBezTo>
                  <a:cubicBezTo>
                    <a:pt x="6686" y="19944"/>
                    <a:pt x="6708" y="19358"/>
                    <a:pt x="6750" y="18771"/>
                  </a:cubicBezTo>
                  <a:cubicBezTo>
                    <a:pt x="6804" y="18185"/>
                    <a:pt x="6857" y="17598"/>
                    <a:pt x="6910" y="17022"/>
                  </a:cubicBezTo>
                  <a:cubicBezTo>
                    <a:pt x="6985" y="16436"/>
                    <a:pt x="7049" y="15850"/>
                    <a:pt x="7124" y="15274"/>
                  </a:cubicBezTo>
                  <a:lnTo>
                    <a:pt x="7156" y="15124"/>
                  </a:lnTo>
                  <a:cubicBezTo>
                    <a:pt x="7678" y="14581"/>
                    <a:pt x="8254" y="14069"/>
                    <a:pt x="8819" y="13557"/>
                  </a:cubicBezTo>
                  <a:cubicBezTo>
                    <a:pt x="9555" y="12917"/>
                    <a:pt x="10301" y="12277"/>
                    <a:pt x="11037" y="11648"/>
                  </a:cubicBezTo>
                  <a:cubicBezTo>
                    <a:pt x="11410" y="11328"/>
                    <a:pt x="11783" y="11009"/>
                    <a:pt x="12146" y="10678"/>
                  </a:cubicBezTo>
                  <a:cubicBezTo>
                    <a:pt x="12508" y="10347"/>
                    <a:pt x="12860" y="10017"/>
                    <a:pt x="13212" y="9676"/>
                  </a:cubicBezTo>
                  <a:cubicBezTo>
                    <a:pt x="13393" y="9505"/>
                    <a:pt x="13553" y="9324"/>
                    <a:pt x="13724" y="9142"/>
                  </a:cubicBezTo>
                  <a:cubicBezTo>
                    <a:pt x="13895" y="8961"/>
                    <a:pt x="14054" y="8780"/>
                    <a:pt x="14214" y="8588"/>
                  </a:cubicBezTo>
                  <a:cubicBezTo>
                    <a:pt x="14534" y="8215"/>
                    <a:pt x="14822" y="7810"/>
                    <a:pt x="15067" y="7372"/>
                  </a:cubicBezTo>
                  <a:cubicBezTo>
                    <a:pt x="15078" y="7351"/>
                    <a:pt x="15067" y="7308"/>
                    <a:pt x="15046" y="7287"/>
                  </a:cubicBezTo>
                  <a:cubicBezTo>
                    <a:pt x="15032" y="7278"/>
                    <a:pt x="15015" y="7272"/>
                    <a:pt x="14999" y="7272"/>
                  </a:cubicBezTo>
                  <a:cubicBezTo>
                    <a:pt x="14980" y="7272"/>
                    <a:pt x="14962" y="7280"/>
                    <a:pt x="14950" y="7298"/>
                  </a:cubicBezTo>
                  <a:cubicBezTo>
                    <a:pt x="14342" y="8066"/>
                    <a:pt x="13671" y="8748"/>
                    <a:pt x="12988" y="9441"/>
                  </a:cubicBezTo>
                  <a:cubicBezTo>
                    <a:pt x="12647" y="9793"/>
                    <a:pt x="12284" y="10123"/>
                    <a:pt x="11933" y="10454"/>
                  </a:cubicBezTo>
                  <a:cubicBezTo>
                    <a:pt x="11591" y="10795"/>
                    <a:pt x="11229" y="11126"/>
                    <a:pt x="10877" y="11467"/>
                  </a:cubicBezTo>
                  <a:cubicBezTo>
                    <a:pt x="10162" y="12128"/>
                    <a:pt x="9437" y="12789"/>
                    <a:pt x="8723" y="13450"/>
                  </a:cubicBezTo>
                  <a:cubicBezTo>
                    <a:pt x="8200" y="13930"/>
                    <a:pt x="7689" y="14410"/>
                    <a:pt x="7188" y="14901"/>
                  </a:cubicBezTo>
                  <a:lnTo>
                    <a:pt x="7401" y="13525"/>
                  </a:lnTo>
                  <a:cubicBezTo>
                    <a:pt x="7795" y="11211"/>
                    <a:pt x="8371" y="8919"/>
                    <a:pt x="9118" y="6679"/>
                  </a:cubicBezTo>
                  <a:cubicBezTo>
                    <a:pt x="9875" y="4451"/>
                    <a:pt x="10792" y="2265"/>
                    <a:pt x="11933" y="207"/>
                  </a:cubicBezTo>
                  <a:cubicBezTo>
                    <a:pt x="11965" y="132"/>
                    <a:pt x="11943" y="58"/>
                    <a:pt x="11869" y="15"/>
                  </a:cubicBezTo>
                  <a:cubicBezTo>
                    <a:pt x="11849" y="5"/>
                    <a:pt x="11828" y="1"/>
                    <a:pt x="11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45"/>
          <p:cNvGrpSpPr/>
          <p:nvPr/>
        </p:nvGrpSpPr>
        <p:grpSpPr>
          <a:xfrm>
            <a:off x="987211" y="1392960"/>
            <a:ext cx="3403330" cy="3047263"/>
            <a:chOff x="6592798" y="2958346"/>
            <a:chExt cx="1837949" cy="1645657"/>
          </a:xfrm>
        </p:grpSpPr>
        <p:sp>
          <p:nvSpPr>
            <p:cNvPr id="1704" name="Google Shape;1704;p45"/>
            <p:cNvSpPr/>
            <p:nvPr/>
          </p:nvSpPr>
          <p:spPr>
            <a:xfrm>
              <a:off x="7142108" y="4095505"/>
              <a:ext cx="289843" cy="508497"/>
            </a:xfrm>
            <a:custGeom>
              <a:avLst/>
              <a:gdLst/>
              <a:ahLst/>
              <a:cxnLst/>
              <a:rect l="l" t="t" r="r" b="b"/>
              <a:pathLst>
                <a:path w="2166" h="3800" extrusionOk="0">
                  <a:moveTo>
                    <a:pt x="1204" y="0"/>
                  </a:moveTo>
                  <a:cubicBezTo>
                    <a:pt x="1201" y="0"/>
                    <a:pt x="1198" y="0"/>
                    <a:pt x="1195" y="1"/>
                  </a:cubicBezTo>
                  <a:cubicBezTo>
                    <a:pt x="1131" y="1"/>
                    <a:pt x="1099" y="139"/>
                    <a:pt x="1088" y="353"/>
                  </a:cubicBezTo>
                  <a:cubicBezTo>
                    <a:pt x="1088" y="459"/>
                    <a:pt x="1088" y="587"/>
                    <a:pt x="1099" y="726"/>
                  </a:cubicBezTo>
                  <a:cubicBezTo>
                    <a:pt x="1099" y="864"/>
                    <a:pt x="1110" y="1014"/>
                    <a:pt x="1120" y="1163"/>
                  </a:cubicBezTo>
                  <a:cubicBezTo>
                    <a:pt x="1120" y="1238"/>
                    <a:pt x="1131" y="1323"/>
                    <a:pt x="1142" y="1398"/>
                  </a:cubicBezTo>
                  <a:cubicBezTo>
                    <a:pt x="1142" y="1440"/>
                    <a:pt x="1142" y="1483"/>
                    <a:pt x="1142" y="1526"/>
                  </a:cubicBezTo>
                  <a:lnTo>
                    <a:pt x="1152" y="1643"/>
                  </a:lnTo>
                  <a:cubicBezTo>
                    <a:pt x="1163" y="1803"/>
                    <a:pt x="1174" y="1963"/>
                    <a:pt x="1184" y="2112"/>
                  </a:cubicBezTo>
                  <a:cubicBezTo>
                    <a:pt x="1195" y="2261"/>
                    <a:pt x="1206" y="2411"/>
                    <a:pt x="1206" y="2539"/>
                  </a:cubicBezTo>
                  <a:cubicBezTo>
                    <a:pt x="1216" y="2624"/>
                    <a:pt x="1216" y="2698"/>
                    <a:pt x="1216" y="2773"/>
                  </a:cubicBezTo>
                  <a:cubicBezTo>
                    <a:pt x="1184" y="2773"/>
                    <a:pt x="1152" y="2762"/>
                    <a:pt x="1110" y="2762"/>
                  </a:cubicBezTo>
                  <a:lnTo>
                    <a:pt x="982" y="2762"/>
                  </a:lnTo>
                  <a:cubicBezTo>
                    <a:pt x="953" y="2759"/>
                    <a:pt x="924" y="2758"/>
                    <a:pt x="894" y="2758"/>
                  </a:cubicBezTo>
                  <a:cubicBezTo>
                    <a:pt x="834" y="2758"/>
                    <a:pt x="772" y="2762"/>
                    <a:pt x="715" y="2762"/>
                  </a:cubicBezTo>
                  <a:cubicBezTo>
                    <a:pt x="630" y="2773"/>
                    <a:pt x="555" y="2784"/>
                    <a:pt x="481" y="2794"/>
                  </a:cubicBezTo>
                  <a:cubicBezTo>
                    <a:pt x="406" y="2816"/>
                    <a:pt x="342" y="2826"/>
                    <a:pt x="278" y="2848"/>
                  </a:cubicBezTo>
                  <a:cubicBezTo>
                    <a:pt x="171" y="2890"/>
                    <a:pt x="107" y="2944"/>
                    <a:pt x="118" y="2997"/>
                  </a:cubicBezTo>
                  <a:cubicBezTo>
                    <a:pt x="129" y="3050"/>
                    <a:pt x="203" y="3082"/>
                    <a:pt x="310" y="3093"/>
                  </a:cubicBezTo>
                  <a:cubicBezTo>
                    <a:pt x="363" y="3093"/>
                    <a:pt x="427" y="3104"/>
                    <a:pt x="502" y="3104"/>
                  </a:cubicBezTo>
                  <a:lnTo>
                    <a:pt x="545" y="3104"/>
                  </a:lnTo>
                  <a:cubicBezTo>
                    <a:pt x="513" y="3114"/>
                    <a:pt x="481" y="3125"/>
                    <a:pt x="449" y="3146"/>
                  </a:cubicBezTo>
                  <a:cubicBezTo>
                    <a:pt x="353" y="3189"/>
                    <a:pt x="267" y="3232"/>
                    <a:pt x="203" y="3274"/>
                  </a:cubicBezTo>
                  <a:cubicBezTo>
                    <a:pt x="65" y="3370"/>
                    <a:pt x="1" y="3445"/>
                    <a:pt x="22" y="3488"/>
                  </a:cubicBezTo>
                  <a:cubicBezTo>
                    <a:pt x="33" y="3514"/>
                    <a:pt x="65" y="3525"/>
                    <a:pt x="111" y="3525"/>
                  </a:cubicBezTo>
                  <a:cubicBezTo>
                    <a:pt x="158" y="3525"/>
                    <a:pt x="219" y="3514"/>
                    <a:pt x="289" y="3498"/>
                  </a:cubicBezTo>
                  <a:cubicBezTo>
                    <a:pt x="363" y="3477"/>
                    <a:pt x="449" y="3466"/>
                    <a:pt x="545" y="3434"/>
                  </a:cubicBezTo>
                  <a:cubicBezTo>
                    <a:pt x="598" y="3424"/>
                    <a:pt x="662" y="3402"/>
                    <a:pt x="715" y="3392"/>
                  </a:cubicBezTo>
                  <a:lnTo>
                    <a:pt x="715" y="3392"/>
                  </a:lnTo>
                  <a:cubicBezTo>
                    <a:pt x="705" y="3413"/>
                    <a:pt x="694" y="3434"/>
                    <a:pt x="673" y="3456"/>
                  </a:cubicBezTo>
                  <a:cubicBezTo>
                    <a:pt x="651" y="3509"/>
                    <a:pt x="619" y="3552"/>
                    <a:pt x="609" y="3594"/>
                  </a:cubicBezTo>
                  <a:cubicBezTo>
                    <a:pt x="577" y="3690"/>
                    <a:pt x="577" y="3754"/>
                    <a:pt x="630" y="3786"/>
                  </a:cubicBezTo>
                  <a:cubicBezTo>
                    <a:pt x="642" y="3795"/>
                    <a:pt x="656" y="3799"/>
                    <a:pt x="671" y="3799"/>
                  </a:cubicBezTo>
                  <a:cubicBezTo>
                    <a:pt x="709" y="3799"/>
                    <a:pt x="755" y="3774"/>
                    <a:pt x="801" y="3743"/>
                  </a:cubicBezTo>
                  <a:cubicBezTo>
                    <a:pt x="833" y="3711"/>
                    <a:pt x="875" y="3679"/>
                    <a:pt x="907" y="3648"/>
                  </a:cubicBezTo>
                  <a:cubicBezTo>
                    <a:pt x="950" y="3616"/>
                    <a:pt x="993" y="3573"/>
                    <a:pt x="1035" y="3530"/>
                  </a:cubicBezTo>
                  <a:cubicBezTo>
                    <a:pt x="1057" y="3520"/>
                    <a:pt x="1078" y="3498"/>
                    <a:pt x="1099" y="3477"/>
                  </a:cubicBezTo>
                  <a:cubicBezTo>
                    <a:pt x="1110" y="3466"/>
                    <a:pt x="1120" y="3456"/>
                    <a:pt x="1131" y="3445"/>
                  </a:cubicBezTo>
                  <a:lnTo>
                    <a:pt x="1174" y="3413"/>
                  </a:lnTo>
                  <a:cubicBezTo>
                    <a:pt x="1195" y="3392"/>
                    <a:pt x="1216" y="3381"/>
                    <a:pt x="1238" y="3360"/>
                  </a:cubicBezTo>
                  <a:cubicBezTo>
                    <a:pt x="1270" y="3338"/>
                    <a:pt x="1291" y="3328"/>
                    <a:pt x="1312" y="3306"/>
                  </a:cubicBezTo>
                  <a:cubicBezTo>
                    <a:pt x="1344" y="3285"/>
                    <a:pt x="1376" y="3264"/>
                    <a:pt x="1408" y="3242"/>
                  </a:cubicBezTo>
                  <a:cubicBezTo>
                    <a:pt x="1440" y="3232"/>
                    <a:pt x="1472" y="3232"/>
                    <a:pt x="1504" y="3221"/>
                  </a:cubicBezTo>
                  <a:cubicBezTo>
                    <a:pt x="1718" y="3189"/>
                    <a:pt x="1910" y="3178"/>
                    <a:pt x="2048" y="3178"/>
                  </a:cubicBezTo>
                  <a:cubicBezTo>
                    <a:pt x="2123" y="3178"/>
                    <a:pt x="2165" y="2848"/>
                    <a:pt x="2038" y="2848"/>
                  </a:cubicBezTo>
                  <a:cubicBezTo>
                    <a:pt x="1942" y="2848"/>
                    <a:pt x="1814" y="2848"/>
                    <a:pt x="1664" y="2858"/>
                  </a:cubicBezTo>
                  <a:cubicBezTo>
                    <a:pt x="1654" y="2848"/>
                    <a:pt x="1654" y="2848"/>
                    <a:pt x="1654" y="2848"/>
                  </a:cubicBezTo>
                  <a:cubicBezTo>
                    <a:pt x="1654" y="2762"/>
                    <a:pt x="1654" y="2645"/>
                    <a:pt x="1654" y="2528"/>
                  </a:cubicBezTo>
                  <a:cubicBezTo>
                    <a:pt x="1654" y="2389"/>
                    <a:pt x="1654" y="2240"/>
                    <a:pt x="1643" y="2091"/>
                  </a:cubicBezTo>
                  <a:cubicBezTo>
                    <a:pt x="1632" y="1931"/>
                    <a:pt x="1622" y="1771"/>
                    <a:pt x="1611" y="1611"/>
                  </a:cubicBezTo>
                  <a:lnTo>
                    <a:pt x="1600" y="1483"/>
                  </a:lnTo>
                  <a:cubicBezTo>
                    <a:pt x="1600" y="1440"/>
                    <a:pt x="1600" y="1408"/>
                    <a:pt x="1590" y="1366"/>
                  </a:cubicBezTo>
                  <a:cubicBezTo>
                    <a:pt x="1579" y="1280"/>
                    <a:pt x="1568" y="1206"/>
                    <a:pt x="1558" y="1120"/>
                  </a:cubicBezTo>
                  <a:cubicBezTo>
                    <a:pt x="1536" y="971"/>
                    <a:pt x="1515" y="811"/>
                    <a:pt x="1494" y="683"/>
                  </a:cubicBezTo>
                  <a:cubicBezTo>
                    <a:pt x="1462" y="545"/>
                    <a:pt x="1430" y="417"/>
                    <a:pt x="1398" y="321"/>
                  </a:cubicBezTo>
                  <a:cubicBezTo>
                    <a:pt x="1336" y="116"/>
                    <a:pt x="1275" y="0"/>
                    <a:pt x="1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5"/>
            <p:cNvSpPr/>
            <p:nvPr/>
          </p:nvSpPr>
          <p:spPr>
            <a:xfrm>
              <a:off x="7598819" y="4095505"/>
              <a:ext cx="289709" cy="508497"/>
            </a:xfrm>
            <a:custGeom>
              <a:avLst/>
              <a:gdLst/>
              <a:ahLst/>
              <a:cxnLst/>
              <a:rect l="l" t="t" r="r" b="b"/>
              <a:pathLst>
                <a:path w="2165" h="3800" extrusionOk="0">
                  <a:moveTo>
                    <a:pt x="961" y="0"/>
                  </a:moveTo>
                  <a:cubicBezTo>
                    <a:pt x="890" y="0"/>
                    <a:pt x="829" y="116"/>
                    <a:pt x="768" y="321"/>
                  </a:cubicBezTo>
                  <a:cubicBezTo>
                    <a:pt x="736" y="417"/>
                    <a:pt x="704" y="545"/>
                    <a:pt x="672" y="683"/>
                  </a:cubicBezTo>
                  <a:cubicBezTo>
                    <a:pt x="650" y="811"/>
                    <a:pt x="629" y="971"/>
                    <a:pt x="608" y="1120"/>
                  </a:cubicBezTo>
                  <a:cubicBezTo>
                    <a:pt x="597" y="1206"/>
                    <a:pt x="586" y="1280"/>
                    <a:pt x="576" y="1366"/>
                  </a:cubicBezTo>
                  <a:cubicBezTo>
                    <a:pt x="565" y="1408"/>
                    <a:pt x="565" y="1440"/>
                    <a:pt x="565" y="1483"/>
                  </a:cubicBezTo>
                  <a:lnTo>
                    <a:pt x="555" y="1611"/>
                  </a:lnTo>
                  <a:cubicBezTo>
                    <a:pt x="544" y="1771"/>
                    <a:pt x="533" y="1931"/>
                    <a:pt x="523" y="2091"/>
                  </a:cubicBezTo>
                  <a:cubicBezTo>
                    <a:pt x="512" y="2240"/>
                    <a:pt x="512" y="2389"/>
                    <a:pt x="512" y="2528"/>
                  </a:cubicBezTo>
                  <a:cubicBezTo>
                    <a:pt x="512" y="2645"/>
                    <a:pt x="512" y="2762"/>
                    <a:pt x="512" y="2848"/>
                  </a:cubicBezTo>
                  <a:cubicBezTo>
                    <a:pt x="512" y="2848"/>
                    <a:pt x="512" y="2848"/>
                    <a:pt x="501" y="2858"/>
                  </a:cubicBezTo>
                  <a:cubicBezTo>
                    <a:pt x="352" y="2848"/>
                    <a:pt x="224" y="2848"/>
                    <a:pt x="128" y="2848"/>
                  </a:cubicBezTo>
                  <a:cubicBezTo>
                    <a:pt x="0" y="2848"/>
                    <a:pt x="43" y="3178"/>
                    <a:pt x="117" y="3178"/>
                  </a:cubicBezTo>
                  <a:cubicBezTo>
                    <a:pt x="256" y="3178"/>
                    <a:pt x="448" y="3189"/>
                    <a:pt x="661" y="3221"/>
                  </a:cubicBezTo>
                  <a:cubicBezTo>
                    <a:pt x="693" y="3232"/>
                    <a:pt x="725" y="3232"/>
                    <a:pt x="757" y="3242"/>
                  </a:cubicBezTo>
                  <a:cubicBezTo>
                    <a:pt x="789" y="3264"/>
                    <a:pt x="821" y="3285"/>
                    <a:pt x="853" y="3306"/>
                  </a:cubicBezTo>
                  <a:cubicBezTo>
                    <a:pt x="874" y="3328"/>
                    <a:pt x="896" y="3338"/>
                    <a:pt x="928" y="3360"/>
                  </a:cubicBezTo>
                  <a:cubicBezTo>
                    <a:pt x="949" y="3381"/>
                    <a:pt x="970" y="3392"/>
                    <a:pt x="992" y="3413"/>
                  </a:cubicBezTo>
                  <a:lnTo>
                    <a:pt x="1024" y="3445"/>
                  </a:lnTo>
                  <a:cubicBezTo>
                    <a:pt x="1045" y="3456"/>
                    <a:pt x="1056" y="3466"/>
                    <a:pt x="1066" y="3477"/>
                  </a:cubicBezTo>
                  <a:cubicBezTo>
                    <a:pt x="1088" y="3498"/>
                    <a:pt x="1109" y="3520"/>
                    <a:pt x="1130" y="3530"/>
                  </a:cubicBezTo>
                  <a:cubicBezTo>
                    <a:pt x="1173" y="3573"/>
                    <a:pt x="1216" y="3616"/>
                    <a:pt x="1258" y="3648"/>
                  </a:cubicBezTo>
                  <a:cubicBezTo>
                    <a:pt x="1290" y="3679"/>
                    <a:pt x="1333" y="3711"/>
                    <a:pt x="1365" y="3743"/>
                  </a:cubicBezTo>
                  <a:cubicBezTo>
                    <a:pt x="1411" y="3774"/>
                    <a:pt x="1457" y="3799"/>
                    <a:pt x="1495" y="3799"/>
                  </a:cubicBezTo>
                  <a:cubicBezTo>
                    <a:pt x="1510" y="3799"/>
                    <a:pt x="1523" y="3795"/>
                    <a:pt x="1536" y="3786"/>
                  </a:cubicBezTo>
                  <a:cubicBezTo>
                    <a:pt x="1589" y="3754"/>
                    <a:pt x="1589" y="3690"/>
                    <a:pt x="1557" y="3594"/>
                  </a:cubicBezTo>
                  <a:cubicBezTo>
                    <a:pt x="1546" y="3552"/>
                    <a:pt x="1514" y="3509"/>
                    <a:pt x="1493" y="3456"/>
                  </a:cubicBezTo>
                  <a:cubicBezTo>
                    <a:pt x="1472" y="3434"/>
                    <a:pt x="1461" y="3413"/>
                    <a:pt x="1450" y="3392"/>
                  </a:cubicBezTo>
                  <a:lnTo>
                    <a:pt x="1450" y="3392"/>
                  </a:lnTo>
                  <a:cubicBezTo>
                    <a:pt x="1504" y="3402"/>
                    <a:pt x="1567" y="3424"/>
                    <a:pt x="1621" y="3434"/>
                  </a:cubicBezTo>
                  <a:cubicBezTo>
                    <a:pt x="1717" y="3466"/>
                    <a:pt x="1802" y="3477"/>
                    <a:pt x="1877" y="3498"/>
                  </a:cubicBezTo>
                  <a:cubicBezTo>
                    <a:pt x="1946" y="3514"/>
                    <a:pt x="2007" y="3525"/>
                    <a:pt x="2054" y="3525"/>
                  </a:cubicBezTo>
                  <a:cubicBezTo>
                    <a:pt x="2101" y="3525"/>
                    <a:pt x="2133" y="3514"/>
                    <a:pt x="2143" y="3488"/>
                  </a:cubicBezTo>
                  <a:cubicBezTo>
                    <a:pt x="2165" y="3445"/>
                    <a:pt x="2101" y="3370"/>
                    <a:pt x="1962" y="3274"/>
                  </a:cubicBezTo>
                  <a:cubicBezTo>
                    <a:pt x="1898" y="3232"/>
                    <a:pt x="1813" y="3189"/>
                    <a:pt x="1717" y="3146"/>
                  </a:cubicBezTo>
                  <a:cubicBezTo>
                    <a:pt x="1685" y="3125"/>
                    <a:pt x="1653" y="3114"/>
                    <a:pt x="1621" y="3104"/>
                  </a:cubicBezTo>
                  <a:lnTo>
                    <a:pt x="1663" y="3104"/>
                  </a:lnTo>
                  <a:cubicBezTo>
                    <a:pt x="1738" y="3104"/>
                    <a:pt x="1802" y="3093"/>
                    <a:pt x="1855" y="3093"/>
                  </a:cubicBezTo>
                  <a:cubicBezTo>
                    <a:pt x="1962" y="3082"/>
                    <a:pt x="2037" y="3050"/>
                    <a:pt x="2047" y="2997"/>
                  </a:cubicBezTo>
                  <a:cubicBezTo>
                    <a:pt x="2058" y="2944"/>
                    <a:pt x="1994" y="2890"/>
                    <a:pt x="1887" y="2848"/>
                  </a:cubicBezTo>
                  <a:cubicBezTo>
                    <a:pt x="1823" y="2826"/>
                    <a:pt x="1759" y="2816"/>
                    <a:pt x="1685" y="2794"/>
                  </a:cubicBezTo>
                  <a:cubicBezTo>
                    <a:pt x="1610" y="2784"/>
                    <a:pt x="1536" y="2773"/>
                    <a:pt x="1450" y="2762"/>
                  </a:cubicBezTo>
                  <a:cubicBezTo>
                    <a:pt x="1393" y="2762"/>
                    <a:pt x="1332" y="2758"/>
                    <a:pt x="1272" y="2758"/>
                  </a:cubicBezTo>
                  <a:cubicBezTo>
                    <a:pt x="1242" y="2758"/>
                    <a:pt x="1212" y="2759"/>
                    <a:pt x="1184" y="2762"/>
                  </a:cubicBezTo>
                  <a:lnTo>
                    <a:pt x="1045" y="2762"/>
                  </a:lnTo>
                  <a:cubicBezTo>
                    <a:pt x="1013" y="2762"/>
                    <a:pt x="981" y="2773"/>
                    <a:pt x="949" y="2773"/>
                  </a:cubicBezTo>
                  <a:cubicBezTo>
                    <a:pt x="949" y="2698"/>
                    <a:pt x="949" y="2624"/>
                    <a:pt x="960" y="2539"/>
                  </a:cubicBezTo>
                  <a:cubicBezTo>
                    <a:pt x="960" y="2411"/>
                    <a:pt x="970" y="2261"/>
                    <a:pt x="981" y="2112"/>
                  </a:cubicBezTo>
                  <a:cubicBezTo>
                    <a:pt x="992" y="1963"/>
                    <a:pt x="1002" y="1803"/>
                    <a:pt x="1013" y="1643"/>
                  </a:cubicBezTo>
                  <a:lnTo>
                    <a:pt x="1024" y="1526"/>
                  </a:lnTo>
                  <a:cubicBezTo>
                    <a:pt x="1024" y="1483"/>
                    <a:pt x="1024" y="1440"/>
                    <a:pt x="1024" y="1398"/>
                  </a:cubicBezTo>
                  <a:cubicBezTo>
                    <a:pt x="1034" y="1323"/>
                    <a:pt x="1045" y="1238"/>
                    <a:pt x="1045" y="1163"/>
                  </a:cubicBezTo>
                  <a:cubicBezTo>
                    <a:pt x="1056" y="1014"/>
                    <a:pt x="1066" y="864"/>
                    <a:pt x="1066" y="726"/>
                  </a:cubicBezTo>
                  <a:cubicBezTo>
                    <a:pt x="1077" y="587"/>
                    <a:pt x="1077" y="459"/>
                    <a:pt x="1077" y="353"/>
                  </a:cubicBezTo>
                  <a:cubicBezTo>
                    <a:pt x="1066" y="139"/>
                    <a:pt x="1034" y="1"/>
                    <a:pt x="970" y="1"/>
                  </a:cubicBezTo>
                  <a:cubicBezTo>
                    <a:pt x="967" y="0"/>
                    <a:pt x="964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5"/>
            <p:cNvSpPr/>
            <p:nvPr/>
          </p:nvSpPr>
          <p:spPr>
            <a:xfrm>
              <a:off x="7112134" y="2958346"/>
              <a:ext cx="145725" cy="159240"/>
            </a:xfrm>
            <a:custGeom>
              <a:avLst/>
              <a:gdLst/>
              <a:ahLst/>
              <a:cxnLst/>
              <a:rect l="l" t="t" r="r" b="b"/>
              <a:pathLst>
                <a:path w="1089" h="1190" extrusionOk="0">
                  <a:moveTo>
                    <a:pt x="769" y="0"/>
                  </a:moveTo>
                  <a:cubicBezTo>
                    <a:pt x="715" y="0"/>
                    <a:pt x="694" y="64"/>
                    <a:pt x="683" y="118"/>
                  </a:cubicBezTo>
                  <a:cubicBezTo>
                    <a:pt x="673" y="235"/>
                    <a:pt x="694" y="363"/>
                    <a:pt x="747" y="469"/>
                  </a:cubicBezTo>
                  <a:cubicBezTo>
                    <a:pt x="673" y="352"/>
                    <a:pt x="587" y="256"/>
                    <a:pt x="470" y="171"/>
                  </a:cubicBezTo>
                  <a:cubicBezTo>
                    <a:pt x="432" y="146"/>
                    <a:pt x="379" y="124"/>
                    <a:pt x="331" y="124"/>
                  </a:cubicBezTo>
                  <a:cubicBezTo>
                    <a:pt x="298" y="124"/>
                    <a:pt x="268" y="134"/>
                    <a:pt x="246" y="160"/>
                  </a:cubicBezTo>
                  <a:cubicBezTo>
                    <a:pt x="204" y="214"/>
                    <a:pt x="246" y="299"/>
                    <a:pt x="278" y="352"/>
                  </a:cubicBezTo>
                  <a:lnTo>
                    <a:pt x="470" y="693"/>
                  </a:lnTo>
                  <a:cubicBezTo>
                    <a:pt x="408" y="607"/>
                    <a:pt x="259" y="533"/>
                    <a:pt x="159" y="533"/>
                  </a:cubicBezTo>
                  <a:cubicBezTo>
                    <a:pt x="123" y="533"/>
                    <a:pt x="93" y="543"/>
                    <a:pt x="76" y="565"/>
                  </a:cubicBezTo>
                  <a:cubicBezTo>
                    <a:pt x="1" y="661"/>
                    <a:pt x="236" y="928"/>
                    <a:pt x="406" y="1024"/>
                  </a:cubicBezTo>
                  <a:cubicBezTo>
                    <a:pt x="536" y="1085"/>
                    <a:pt x="715" y="1190"/>
                    <a:pt x="849" y="1190"/>
                  </a:cubicBezTo>
                  <a:cubicBezTo>
                    <a:pt x="902" y="1190"/>
                    <a:pt x="949" y="1173"/>
                    <a:pt x="982" y="1131"/>
                  </a:cubicBezTo>
                  <a:cubicBezTo>
                    <a:pt x="1089" y="971"/>
                    <a:pt x="971" y="427"/>
                    <a:pt x="865" y="96"/>
                  </a:cubicBezTo>
                  <a:cubicBezTo>
                    <a:pt x="843" y="54"/>
                    <a:pt x="822" y="0"/>
                    <a:pt x="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5"/>
            <p:cNvSpPr/>
            <p:nvPr/>
          </p:nvSpPr>
          <p:spPr>
            <a:xfrm>
              <a:off x="7735712" y="2958346"/>
              <a:ext cx="145725" cy="159240"/>
            </a:xfrm>
            <a:custGeom>
              <a:avLst/>
              <a:gdLst/>
              <a:ahLst/>
              <a:cxnLst/>
              <a:rect l="l" t="t" r="r" b="b"/>
              <a:pathLst>
                <a:path w="1089" h="1190" extrusionOk="0">
                  <a:moveTo>
                    <a:pt x="331" y="0"/>
                  </a:moveTo>
                  <a:cubicBezTo>
                    <a:pt x="278" y="0"/>
                    <a:pt x="257" y="54"/>
                    <a:pt x="235" y="96"/>
                  </a:cubicBezTo>
                  <a:cubicBezTo>
                    <a:pt x="129" y="427"/>
                    <a:pt x="1" y="971"/>
                    <a:pt x="118" y="1131"/>
                  </a:cubicBezTo>
                  <a:cubicBezTo>
                    <a:pt x="148" y="1173"/>
                    <a:pt x="193" y="1190"/>
                    <a:pt x="246" y="1190"/>
                  </a:cubicBezTo>
                  <a:cubicBezTo>
                    <a:pt x="379" y="1190"/>
                    <a:pt x="561" y="1085"/>
                    <a:pt x="683" y="1024"/>
                  </a:cubicBezTo>
                  <a:cubicBezTo>
                    <a:pt x="864" y="928"/>
                    <a:pt x="1088" y="661"/>
                    <a:pt x="1024" y="565"/>
                  </a:cubicBezTo>
                  <a:cubicBezTo>
                    <a:pt x="1007" y="543"/>
                    <a:pt x="977" y="533"/>
                    <a:pt x="941" y="533"/>
                  </a:cubicBezTo>
                  <a:cubicBezTo>
                    <a:pt x="840" y="533"/>
                    <a:pt x="690" y="607"/>
                    <a:pt x="619" y="693"/>
                  </a:cubicBezTo>
                  <a:lnTo>
                    <a:pt x="822" y="352"/>
                  </a:lnTo>
                  <a:cubicBezTo>
                    <a:pt x="854" y="299"/>
                    <a:pt x="886" y="214"/>
                    <a:pt x="843" y="160"/>
                  </a:cubicBezTo>
                  <a:cubicBezTo>
                    <a:pt x="826" y="134"/>
                    <a:pt x="798" y="124"/>
                    <a:pt x="766" y="124"/>
                  </a:cubicBezTo>
                  <a:cubicBezTo>
                    <a:pt x="721" y="124"/>
                    <a:pt x="668" y="146"/>
                    <a:pt x="630" y="171"/>
                  </a:cubicBezTo>
                  <a:cubicBezTo>
                    <a:pt x="513" y="256"/>
                    <a:pt x="417" y="352"/>
                    <a:pt x="353" y="469"/>
                  </a:cubicBezTo>
                  <a:cubicBezTo>
                    <a:pt x="406" y="363"/>
                    <a:pt x="427" y="235"/>
                    <a:pt x="417" y="118"/>
                  </a:cubicBezTo>
                  <a:cubicBezTo>
                    <a:pt x="406" y="64"/>
                    <a:pt x="385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5"/>
            <p:cNvSpPr/>
            <p:nvPr/>
          </p:nvSpPr>
          <p:spPr>
            <a:xfrm>
              <a:off x="6986615" y="3047868"/>
              <a:ext cx="1100227" cy="1305098"/>
            </a:xfrm>
            <a:custGeom>
              <a:avLst/>
              <a:gdLst/>
              <a:ahLst/>
              <a:cxnLst/>
              <a:rect l="l" t="t" r="r" b="b"/>
              <a:pathLst>
                <a:path w="8222" h="9753" extrusionOk="0">
                  <a:moveTo>
                    <a:pt x="3612" y="1"/>
                  </a:moveTo>
                  <a:cubicBezTo>
                    <a:pt x="3014" y="1"/>
                    <a:pt x="2395" y="51"/>
                    <a:pt x="1899" y="398"/>
                  </a:cubicBezTo>
                  <a:cubicBezTo>
                    <a:pt x="1429" y="717"/>
                    <a:pt x="1152" y="1251"/>
                    <a:pt x="928" y="1773"/>
                  </a:cubicBezTo>
                  <a:cubicBezTo>
                    <a:pt x="203" y="3533"/>
                    <a:pt x="1" y="5452"/>
                    <a:pt x="171" y="7318"/>
                  </a:cubicBezTo>
                  <a:cubicBezTo>
                    <a:pt x="235" y="8032"/>
                    <a:pt x="374" y="8800"/>
                    <a:pt x="928" y="9259"/>
                  </a:cubicBezTo>
                  <a:cubicBezTo>
                    <a:pt x="1440" y="9685"/>
                    <a:pt x="2176" y="9717"/>
                    <a:pt x="2869" y="9728"/>
                  </a:cubicBezTo>
                  <a:cubicBezTo>
                    <a:pt x="3509" y="9728"/>
                    <a:pt x="4159" y="9738"/>
                    <a:pt x="4810" y="9749"/>
                  </a:cubicBezTo>
                  <a:cubicBezTo>
                    <a:pt x="4910" y="9751"/>
                    <a:pt x="5011" y="9752"/>
                    <a:pt x="5112" y="9752"/>
                  </a:cubicBezTo>
                  <a:cubicBezTo>
                    <a:pt x="5665" y="9752"/>
                    <a:pt x="6221" y="9710"/>
                    <a:pt x="6708" y="9440"/>
                  </a:cubicBezTo>
                  <a:cubicBezTo>
                    <a:pt x="7177" y="9184"/>
                    <a:pt x="7518" y="8747"/>
                    <a:pt x="7731" y="8267"/>
                  </a:cubicBezTo>
                  <a:cubicBezTo>
                    <a:pt x="7955" y="7776"/>
                    <a:pt x="8041" y="7254"/>
                    <a:pt x="8083" y="6731"/>
                  </a:cubicBezTo>
                  <a:cubicBezTo>
                    <a:pt x="8222" y="4972"/>
                    <a:pt x="7827" y="3202"/>
                    <a:pt x="6964" y="1709"/>
                  </a:cubicBezTo>
                  <a:cubicBezTo>
                    <a:pt x="6644" y="1155"/>
                    <a:pt x="6249" y="622"/>
                    <a:pt x="5673" y="323"/>
                  </a:cubicBezTo>
                  <a:cubicBezTo>
                    <a:pt x="5130" y="46"/>
                    <a:pt x="4479" y="14"/>
                    <a:pt x="3861" y="3"/>
                  </a:cubicBezTo>
                  <a:cubicBezTo>
                    <a:pt x="3778" y="2"/>
                    <a:pt x="3695" y="1"/>
                    <a:pt x="3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5"/>
            <p:cNvSpPr/>
            <p:nvPr/>
          </p:nvSpPr>
          <p:spPr>
            <a:xfrm>
              <a:off x="7210622" y="3047868"/>
              <a:ext cx="580891" cy="233106"/>
            </a:xfrm>
            <a:custGeom>
              <a:avLst/>
              <a:gdLst/>
              <a:ahLst/>
              <a:cxnLst/>
              <a:rect l="l" t="t" r="r" b="b"/>
              <a:pathLst>
                <a:path w="4341" h="1742" extrusionOk="0">
                  <a:moveTo>
                    <a:pt x="1938" y="1"/>
                  </a:moveTo>
                  <a:cubicBezTo>
                    <a:pt x="1340" y="1"/>
                    <a:pt x="721" y="51"/>
                    <a:pt x="225" y="398"/>
                  </a:cubicBezTo>
                  <a:cubicBezTo>
                    <a:pt x="150" y="451"/>
                    <a:pt x="65" y="515"/>
                    <a:pt x="1" y="579"/>
                  </a:cubicBezTo>
                  <a:cubicBezTo>
                    <a:pt x="177" y="565"/>
                    <a:pt x="358" y="552"/>
                    <a:pt x="536" y="552"/>
                  </a:cubicBezTo>
                  <a:cubicBezTo>
                    <a:pt x="1024" y="552"/>
                    <a:pt x="1493" y="648"/>
                    <a:pt x="1813" y="1069"/>
                  </a:cubicBezTo>
                  <a:cubicBezTo>
                    <a:pt x="1963" y="1283"/>
                    <a:pt x="2069" y="1528"/>
                    <a:pt x="2219" y="1741"/>
                  </a:cubicBezTo>
                  <a:cubicBezTo>
                    <a:pt x="2496" y="1229"/>
                    <a:pt x="2858" y="717"/>
                    <a:pt x="3509" y="622"/>
                  </a:cubicBezTo>
                  <a:cubicBezTo>
                    <a:pt x="3786" y="579"/>
                    <a:pt x="4063" y="547"/>
                    <a:pt x="4341" y="536"/>
                  </a:cubicBezTo>
                  <a:cubicBezTo>
                    <a:pt x="4234" y="462"/>
                    <a:pt x="4117" y="387"/>
                    <a:pt x="3999" y="323"/>
                  </a:cubicBezTo>
                  <a:cubicBezTo>
                    <a:pt x="3456" y="46"/>
                    <a:pt x="2805" y="14"/>
                    <a:pt x="2187" y="3"/>
                  </a:cubicBezTo>
                  <a:cubicBezTo>
                    <a:pt x="2104" y="2"/>
                    <a:pt x="2021" y="1"/>
                    <a:pt x="1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5"/>
            <p:cNvSpPr/>
            <p:nvPr/>
          </p:nvSpPr>
          <p:spPr>
            <a:xfrm>
              <a:off x="7117888" y="3165090"/>
              <a:ext cx="355413" cy="338552"/>
            </a:xfrm>
            <a:custGeom>
              <a:avLst/>
              <a:gdLst/>
              <a:ahLst/>
              <a:cxnLst/>
              <a:rect l="l" t="t" r="r" b="b"/>
              <a:pathLst>
                <a:path w="2656" h="2530" extrusionOk="0">
                  <a:moveTo>
                    <a:pt x="1421" y="0"/>
                  </a:moveTo>
                  <a:cubicBezTo>
                    <a:pt x="1285" y="0"/>
                    <a:pt x="1247" y="70"/>
                    <a:pt x="1227" y="140"/>
                  </a:cubicBezTo>
                  <a:cubicBezTo>
                    <a:pt x="1227" y="151"/>
                    <a:pt x="1227" y="161"/>
                    <a:pt x="1227" y="183"/>
                  </a:cubicBezTo>
                  <a:cubicBezTo>
                    <a:pt x="1216" y="151"/>
                    <a:pt x="1195" y="119"/>
                    <a:pt x="1152" y="97"/>
                  </a:cubicBezTo>
                  <a:cubicBezTo>
                    <a:pt x="1136" y="87"/>
                    <a:pt x="1112" y="81"/>
                    <a:pt x="1083" y="81"/>
                  </a:cubicBezTo>
                  <a:cubicBezTo>
                    <a:pt x="1054" y="81"/>
                    <a:pt x="1019" y="87"/>
                    <a:pt x="982" y="97"/>
                  </a:cubicBezTo>
                  <a:cubicBezTo>
                    <a:pt x="822" y="140"/>
                    <a:pt x="800" y="225"/>
                    <a:pt x="822" y="300"/>
                  </a:cubicBezTo>
                  <a:cubicBezTo>
                    <a:pt x="822" y="311"/>
                    <a:pt x="822" y="321"/>
                    <a:pt x="832" y="332"/>
                  </a:cubicBezTo>
                  <a:cubicBezTo>
                    <a:pt x="800" y="300"/>
                    <a:pt x="790" y="279"/>
                    <a:pt x="779" y="268"/>
                  </a:cubicBezTo>
                  <a:cubicBezTo>
                    <a:pt x="751" y="240"/>
                    <a:pt x="715" y="219"/>
                    <a:pt x="669" y="219"/>
                  </a:cubicBezTo>
                  <a:cubicBezTo>
                    <a:pt x="626" y="219"/>
                    <a:pt x="574" y="238"/>
                    <a:pt x="512" y="289"/>
                  </a:cubicBezTo>
                  <a:cubicBezTo>
                    <a:pt x="384" y="396"/>
                    <a:pt x="416" y="481"/>
                    <a:pt x="459" y="556"/>
                  </a:cubicBezTo>
                  <a:cubicBezTo>
                    <a:pt x="470" y="567"/>
                    <a:pt x="491" y="588"/>
                    <a:pt x="534" y="631"/>
                  </a:cubicBezTo>
                  <a:cubicBezTo>
                    <a:pt x="470" y="588"/>
                    <a:pt x="427" y="556"/>
                    <a:pt x="416" y="545"/>
                  </a:cubicBezTo>
                  <a:cubicBezTo>
                    <a:pt x="393" y="535"/>
                    <a:pt x="367" y="528"/>
                    <a:pt x="341" y="528"/>
                  </a:cubicBezTo>
                  <a:cubicBezTo>
                    <a:pt x="283" y="528"/>
                    <a:pt x="222" y="561"/>
                    <a:pt x="171" y="663"/>
                  </a:cubicBezTo>
                  <a:cubicBezTo>
                    <a:pt x="97" y="812"/>
                    <a:pt x="150" y="876"/>
                    <a:pt x="214" y="929"/>
                  </a:cubicBezTo>
                  <a:cubicBezTo>
                    <a:pt x="225" y="929"/>
                    <a:pt x="246" y="940"/>
                    <a:pt x="288" y="961"/>
                  </a:cubicBezTo>
                  <a:cubicBezTo>
                    <a:pt x="246" y="950"/>
                    <a:pt x="225" y="950"/>
                    <a:pt x="214" y="940"/>
                  </a:cubicBezTo>
                  <a:cubicBezTo>
                    <a:pt x="129" y="940"/>
                    <a:pt x="43" y="972"/>
                    <a:pt x="22" y="1142"/>
                  </a:cubicBezTo>
                  <a:cubicBezTo>
                    <a:pt x="1" y="1292"/>
                    <a:pt x="75" y="1345"/>
                    <a:pt x="161" y="1366"/>
                  </a:cubicBezTo>
                  <a:cubicBezTo>
                    <a:pt x="86" y="1388"/>
                    <a:pt x="22" y="1462"/>
                    <a:pt x="54" y="1612"/>
                  </a:cubicBezTo>
                  <a:cubicBezTo>
                    <a:pt x="91" y="1750"/>
                    <a:pt x="167" y="1784"/>
                    <a:pt x="243" y="1784"/>
                  </a:cubicBezTo>
                  <a:cubicBezTo>
                    <a:pt x="254" y="1784"/>
                    <a:pt x="266" y="1784"/>
                    <a:pt x="278" y="1782"/>
                  </a:cubicBezTo>
                  <a:cubicBezTo>
                    <a:pt x="299" y="1772"/>
                    <a:pt x="363" y="1750"/>
                    <a:pt x="470" y="1708"/>
                  </a:cubicBezTo>
                  <a:lnTo>
                    <a:pt x="470" y="1708"/>
                  </a:lnTo>
                  <a:cubicBezTo>
                    <a:pt x="352" y="1782"/>
                    <a:pt x="267" y="1835"/>
                    <a:pt x="246" y="1846"/>
                  </a:cubicBezTo>
                  <a:cubicBezTo>
                    <a:pt x="171" y="1899"/>
                    <a:pt x="129" y="1995"/>
                    <a:pt x="225" y="2123"/>
                  </a:cubicBezTo>
                  <a:cubicBezTo>
                    <a:pt x="283" y="2199"/>
                    <a:pt x="338" y="2224"/>
                    <a:pt x="388" y="2224"/>
                  </a:cubicBezTo>
                  <a:cubicBezTo>
                    <a:pt x="430" y="2224"/>
                    <a:pt x="468" y="2207"/>
                    <a:pt x="502" y="2187"/>
                  </a:cubicBezTo>
                  <a:cubicBezTo>
                    <a:pt x="523" y="2177"/>
                    <a:pt x="587" y="2113"/>
                    <a:pt x="683" y="2027"/>
                  </a:cubicBezTo>
                  <a:lnTo>
                    <a:pt x="683" y="2027"/>
                  </a:lnTo>
                  <a:cubicBezTo>
                    <a:pt x="630" y="2113"/>
                    <a:pt x="598" y="2187"/>
                    <a:pt x="598" y="2198"/>
                  </a:cubicBezTo>
                  <a:cubicBezTo>
                    <a:pt x="566" y="2283"/>
                    <a:pt x="576" y="2390"/>
                    <a:pt x="726" y="2443"/>
                  </a:cubicBezTo>
                  <a:cubicBezTo>
                    <a:pt x="768" y="2460"/>
                    <a:pt x="803" y="2467"/>
                    <a:pt x="833" y="2467"/>
                  </a:cubicBezTo>
                  <a:cubicBezTo>
                    <a:pt x="918" y="2467"/>
                    <a:pt x="961" y="2410"/>
                    <a:pt x="992" y="2347"/>
                  </a:cubicBezTo>
                  <a:cubicBezTo>
                    <a:pt x="1003" y="2337"/>
                    <a:pt x="1014" y="2283"/>
                    <a:pt x="1035" y="2209"/>
                  </a:cubicBezTo>
                  <a:lnTo>
                    <a:pt x="1035" y="2209"/>
                  </a:lnTo>
                  <a:cubicBezTo>
                    <a:pt x="1024" y="2294"/>
                    <a:pt x="1014" y="2347"/>
                    <a:pt x="1014" y="2358"/>
                  </a:cubicBezTo>
                  <a:cubicBezTo>
                    <a:pt x="1003" y="2443"/>
                    <a:pt x="1056" y="2529"/>
                    <a:pt x="1216" y="2529"/>
                  </a:cubicBezTo>
                  <a:cubicBezTo>
                    <a:pt x="1226" y="2529"/>
                    <a:pt x="1236" y="2530"/>
                    <a:pt x="1246" y="2530"/>
                  </a:cubicBezTo>
                  <a:cubicBezTo>
                    <a:pt x="1382" y="2530"/>
                    <a:pt x="1420" y="2459"/>
                    <a:pt x="1440" y="2379"/>
                  </a:cubicBezTo>
                  <a:cubicBezTo>
                    <a:pt x="1440" y="2358"/>
                    <a:pt x="1440" y="2219"/>
                    <a:pt x="1419" y="2049"/>
                  </a:cubicBezTo>
                  <a:lnTo>
                    <a:pt x="1419" y="2049"/>
                  </a:lnTo>
                  <a:cubicBezTo>
                    <a:pt x="1451" y="2209"/>
                    <a:pt x="1472" y="2337"/>
                    <a:pt x="1483" y="2358"/>
                  </a:cubicBezTo>
                  <a:cubicBezTo>
                    <a:pt x="1499" y="2413"/>
                    <a:pt x="1544" y="2463"/>
                    <a:pt x="1632" y="2463"/>
                  </a:cubicBezTo>
                  <a:cubicBezTo>
                    <a:pt x="1662" y="2463"/>
                    <a:pt x="1697" y="2457"/>
                    <a:pt x="1739" y="2443"/>
                  </a:cubicBezTo>
                  <a:cubicBezTo>
                    <a:pt x="1888" y="2390"/>
                    <a:pt x="1899" y="2305"/>
                    <a:pt x="1888" y="2230"/>
                  </a:cubicBezTo>
                  <a:cubicBezTo>
                    <a:pt x="1888" y="2209"/>
                    <a:pt x="1856" y="2134"/>
                    <a:pt x="1803" y="2038"/>
                  </a:cubicBezTo>
                  <a:lnTo>
                    <a:pt x="1803" y="2038"/>
                  </a:lnTo>
                  <a:cubicBezTo>
                    <a:pt x="1867" y="2123"/>
                    <a:pt x="1909" y="2187"/>
                    <a:pt x="1920" y="2209"/>
                  </a:cubicBezTo>
                  <a:cubicBezTo>
                    <a:pt x="1947" y="2235"/>
                    <a:pt x="1984" y="2257"/>
                    <a:pt x="2029" y="2257"/>
                  </a:cubicBezTo>
                  <a:cubicBezTo>
                    <a:pt x="2075" y="2257"/>
                    <a:pt x="2128" y="2235"/>
                    <a:pt x="2187" y="2177"/>
                  </a:cubicBezTo>
                  <a:cubicBezTo>
                    <a:pt x="2304" y="2081"/>
                    <a:pt x="2293" y="1995"/>
                    <a:pt x="2250" y="1931"/>
                  </a:cubicBezTo>
                  <a:lnTo>
                    <a:pt x="2250" y="1931"/>
                  </a:lnTo>
                  <a:cubicBezTo>
                    <a:pt x="2263" y="1935"/>
                    <a:pt x="2275" y="1938"/>
                    <a:pt x="2288" y="1938"/>
                  </a:cubicBezTo>
                  <a:cubicBezTo>
                    <a:pt x="2342" y="1938"/>
                    <a:pt x="2401" y="1899"/>
                    <a:pt x="2453" y="1803"/>
                  </a:cubicBezTo>
                  <a:cubicBezTo>
                    <a:pt x="2528" y="1654"/>
                    <a:pt x="2474" y="1590"/>
                    <a:pt x="2410" y="1548"/>
                  </a:cubicBezTo>
                  <a:cubicBezTo>
                    <a:pt x="2400" y="1537"/>
                    <a:pt x="2357" y="1516"/>
                    <a:pt x="2282" y="1484"/>
                  </a:cubicBezTo>
                  <a:lnTo>
                    <a:pt x="2282" y="1484"/>
                  </a:lnTo>
                  <a:cubicBezTo>
                    <a:pt x="2325" y="1494"/>
                    <a:pt x="2357" y="1505"/>
                    <a:pt x="2389" y="1516"/>
                  </a:cubicBezTo>
                  <a:cubicBezTo>
                    <a:pt x="2421" y="1516"/>
                    <a:pt x="2453" y="1526"/>
                    <a:pt x="2464" y="1526"/>
                  </a:cubicBezTo>
                  <a:cubicBezTo>
                    <a:pt x="2471" y="1527"/>
                    <a:pt x="2478" y="1528"/>
                    <a:pt x="2485" y="1528"/>
                  </a:cubicBezTo>
                  <a:cubicBezTo>
                    <a:pt x="2554" y="1528"/>
                    <a:pt x="2625" y="1478"/>
                    <a:pt x="2634" y="1324"/>
                  </a:cubicBezTo>
                  <a:cubicBezTo>
                    <a:pt x="2656" y="1164"/>
                    <a:pt x="2581" y="1121"/>
                    <a:pt x="2496" y="1100"/>
                  </a:cubicBezTo>
                  <a:lnTo>
                    <a:pt x="2464" y="1100"/>
                  </a:lnTo>
                  <a:cubicBezTo>
                    <a:pt x="2464" y="1100"/>
                    <a:pt x="2464" y="1100"/>
                    <a:pt x="2474" y="1089"/>
                  </a:cubicBezTo>
                  <a:cubicBezTo>
                    <a:pt x="2538" y="1078"/>
                    <a:pt x="2613" y="1004"/>
                    <a:pt x="2570" y="844"/>
                  </a:cubicBezTo>
                  <a:cubicBezTo>
                    <a:pt x="2533" y="721"/>
                    <a:pt x="2470" y="682"/>
                    <a:pt x="2412" y="682"/>
                  </a:cubicBezTo>
                  <a:cubicBezTo>
                    <a:pt x="2404" y="682"/>
                    <a:pt x="2396" y="683"/>
                    <a:pt x="2389" y="684"/>
                  </a:cubicBezTo>
                  <a:cubicBezTo>
                    <a:pt x="2442" y="631"/>
                    <a:pt x="2464" y="545"/>
                    <a:pt x="2378" y="417"/>
                  </a:cubicBezTo>
                  <a:cubicBezTo>
                    <a:pt x="2324" y="345"/>
                    <a:pt x="2270" y="320"/>
                    <a:pt x="2219" y="320"/>
                  </a:cubicBezTo>
                  <a:cubicBezTo>
                    <a:pt x="2181" y="320"/>
                    <a:pt x="2144" y="335"/>
                    <a:pt x="2112" y="353"/>
                  </a:cubicBezTo>
                  <a:cubicBezTo>
                    <a:pt x="2101" y="364"/>
                    <a:pt x="2080" y="375"/>
                    <a:pt x="2059" y="407"/>
                  </a:cubicBezTo>
                  <a:cubicBezTo>
                    <a:pt x="2027" y="428"/>
                    <a:pt x="2005" y="449"/>
                    <a:pt x="1973" y="481"/>
                  </a:cubicBezTo>
                  <a:cubicBezTo>
                    <a:pt x="1995" y="449"/>
                    <a:pt x="2016" y="417"/>
                    <a:pt x="2037" y="396"/>
                  </a:cubicBezTo>
                  <a:cubicBezTo>
                    <a:pt x="2059" y="364"/>
                    <a:pt x="2069" y="343"/>
                    <a:pt x="2069" y="332"/>
                  </a:cubicBezTo>
                  <a:cubicBezTo>
                    <a:pt x="2112" y="268"/>
                    <a:pt x="2112" y="161"/>
                    <a:pt x="1973" y="87"/>
                  </a:cubicBezTo>
                  <a:cubicBezTo>
                    <a:pt x="1919" y="56"/>
                    <a:pt x="1875" y="43"/>
                    <a:pt x="1837" y="43"/>
                  </a:cubicBezTo>
                  <a:cubicBezTo>
                    <a:pt x="1773" y="43"/>
                    <a:pt x="1730" y="82"/>
                    <a:pt x="1696" y="129"/>
                  </a:cubicBezTo>
                  <a:cubicBezTo>
                    <a:pt x="1696" y="129"/>
                    <a:pt x="1685" y="161"/>
                    <a:pt x="1664" y="193"/>
                  </a:cubicBezTo>
                  <a:cubicBezTo>
                    <a:pt x="1653" y="215"/>
                    <a:pt x="1653" y="225"/>
                    <a:pt x="1643" y="247"/>
                  </a:cubicBezTo>
                  <a:cubicBezTo>
                    <a:pt x="1643" y="247"/>
                    <a:pt x="1643" y="247"/>
                    <a:pt x="1643" y="236"/>
                  </a:cubicBezTo>
                  <a:cubicBezTo>
                    <a:pt x="1653" y="204"/>
                    <a:pt x="1653" y="183"/>
                    <a:pt x="1653" y="172"/>
                  </a:cubicBezTo>
                  <a:cubicBezTo>
                    <a:pt x="1653" y="140"/>
                    <a:pt x="1643" y="108"/>
                    <a:pt x="1621" y="76"/>
                  </a:cubicBezTo>
                  <a:cubicBezTo>
                    <a:pt x="1589" y="44"/>
                    <a:pt x="1536" y="12"/>
                    <a:pt x="1451" y="1"/>
                  </a:cubicBezTo>
                  <a:cubicBezTo>
                    <a:pt x="1440" y="1"/>
                    <a:pt x="1431" y="0"/>
                    <a:pt x="1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5"/>
            <p:cNvSpPr/>
            <p:nvPr/>
          </p:nvSpPr>
          <p:spPr>
            <a:xfrm>
              <a:off x="7170745" y="3212059"/>
              <a:ext cx="239796" cy="230831"/>
            </a:xfrm>
            <a:custGeom>
              <a:avLst/>
              <a:gdLst/>
              <a:ahLst/>
              <a:cxnLst/>
              <a:rect l="l" t="t" r="r" b="b"/>
              <a:pathLst>
                <a:path w="1792" h="1725" extrusionOk="0">
                  <a:moveTo>
                    <a:pt x="1040" y="0"/>
                  </a:moveTo>
                  <a:cubicBezTo>
                    <a:pt x="1021" y="0"/>
                    <a:pt x="1001" y="1"/>
                    <a:pt x="981" y="2"/>
                  </a:cubicBezTo>
                  <a:cubicBezTo>
                    <a:pt x="832" y="13"/>
                    <a:pt x="672" y="56"/>
                    <a:pt x="533" y="120"/>
                  </a:cubicBezTo>
                  <a:cubicBezTo>
                    <a:pt x="437" y="162"/>
                    <a:pt x="352" y="216"/>
                    <a:pt x="288" y="280"/>
                  </a:cubicBezTo>
                  <a:cubicBezTo>
                    <a:pt x="160" y="386"/>
                    <a:pt x="85" y="546"/>
                    <a:pt x="53" y="717"/>
                  </a:cubicBezTo>
                  <a:cubicBezTo>
                    <a:pt x="0" y="973"/>
                    <a:pt x="43" y="1261"/>
                    <a:pt x="192" y="1474"/>
                  </a:cubicBezTo>
                  <a:cubicBezTo>
                    <a:pt x="245" y="1559"/>
                    <a:pt x="320" y="1634"/>
                    <a:pt x="416" y="1676"/>
                  </a:cubicBezTo>
                  <a:cubicBezTo>
                    <a:pt x="490" y="1713"/>
                    <a:pt x="568" y="1725"/>
                    <a:pt x="649" y="1725"/>
                  </a:cubicBezTo>
                  <a:cubicBezTo>
                    <a:pt x="685" y="1725"/>
                    <a:pt x="721" y="1722"/>
                    <a:pt x="757" y="1719"/>
                  </a:cubicBezTo>
                  <a:cubicBezTo>
                    <a:pt x="960" y="1708"/>
                    <a:pt x="1162" y="1666"/>
                    <a:pt x="1344" y="1612"/>
                  </a:cubicBezTo>
                  <a:cubicBezTo>
                    <a:pt x="1461" y="1570"/>
                    <a:pt x="1578" y="1527"/>
                    <a:pt x="1664" y="1431"/>
                  </a:cubicBezTo>
                  <a:cubicBezTo>
                    <a:pt x="1738" y="1335"/>
                    <a:pt x="1770" y="1197"/>
                    <a:pt x="1781" y="1069"/>
                  </a:cubicBezTo>
                  <a:cubicBezTo>
                    <a:pt x="1792" y="887"/>
                    <a:pt x="1792" y="706"/>
                    <a:pt x="1738" y="535"/>
                  </a:cubicBezTo>
                  <a:cubicBezTo>
                    <a:pt x="1685" y="365"/>
                    <a:pt x="1578" y="205"/>
                    <a:pt x="1429" y="109"/>
                  </a:cubicBezTo>
                  <a:cubicBezTo>
                    <a:pt x="1317" y="34"/>
                    <a:pt x="1180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5"/>
            <p:cNvSpPr/>
            <p:nvPr/>
          </p:nvSpPr>
          <p:spPr>
            <a:xfrm>
              <a:off x="7214904" y="3252203"/>
              <a:ext cx="162853" cy="150408"/>
            </a:xfrm>
            <a:custGeom>
              <a:avLst/>
              <a:gdLst/>
              <a:ahLst/>
              <a:cxnLst/>
              <a:rect l="l" t="t" r="r" b="b"/>
              <a:pathLst>
                <a:path w="1217" h="1124" extrusionOk="0">
                  <a:moveTo>
                    <a:pt x="598" y="1"/>
                  </a:moveTo>
                  <a:cubicBezTo>
                    <a:pt x="523" y="1"/>
                    <a:pt x="438" y="1"/>
                    <a:pt x="374" y="33"/>
                  </a:cubicBezTo>
                  <a:cubicBezTo>
                    <a:pt x="289" y="65"/>
                    <a:pt x="225" y="129"/>
                    <a:pt x="171" y="203"/>
                  </a:cubicBezTo>
                  <a:cubicBezTo>
                    <a:pt x="65" y="363"/>
                    <a:pt x="1" y="545"/>
                    <a:pt x="1" y="726"/>
                  </a:cubicBezTo>
                  <a:cubicBezTo>
                    <a:pt x="1" y="833"/>
                    <a:pt x="22" y="939"/>
                    <a:pt x="97" y="1014"/>
                  </a:cubicBezTo>
                  <a:cubicBezTo>
                    <a:pt x="182" y="1099"/>
                    <a:pt x="321" y="1121"/>
                    <a:pt x="438" y="1121"/>
                  </a:cubicBezTo>
                  <a:cubicBezTo>
                    <a:pt x="465" y="1122"/>
                    <a:pt x="491" y="1123"/>
                    <a:pt x="517" y="1123"/>
                  </a:cubicBezTo>
                  <a:cubicBezTo>
                    <a:pt x="647" y="1123"/>
                    <a:pt x="770" y="1101"/>
                    <a:pt x="886" y="1057"/>
                  </a:cubicBezTo>
                  <a:cubicBezTo>
                    <a:pt x="971" y="1025"/>
                    <a:pt x="1046" y="982"/>
                    <a:pt x="1099" y="918"/>
                  </a:cubicBezTo>
                  <a:cubicBezTo>
                    <a:pt x="1152" y="854"/>
                    <a:pt x="1174" y="769"/>
                    <a:pt x="1184" y="694"/>
                  </a:cubicBezTo>
                  <a:cubicBezTo>
                    <a:pt x="1216" y="523"/>
                    <a:pt x="1184" y="353"/>
                    <a:pt x="1078" y="225"/>
                  </a:cubicBezTo>
                  <a:cubicBezTo>
                    <a:pt x="971" y="97"/>
                    <a:pt x="790" y="22"/>
                    <a:pt x="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5"/>
            <p:cNvSpPr/>
            <p:nvPr/>
          </p:nvSpPr>
          <p:spPr>
            <a:xfrm>
              <a:off x="7540208" y="3164688"/>
              <a:ext cx="366921" cy="336411"/>
            </a:xfrm>
            <a:custGeom>
              <a:avLst/>
              <a:gdLst/>
              <a:ahLst/>
              <a:cxnLst/>
              <a:rect l="l" t="t" r="r" b="b"/>
              <a:pathLst>
                <a:path w="2742" h="2514" extrusionOk="0">
                  <a:moveTo>
                    <a:pt x="2421" y="1775"/>
                  </a:moveTo>
                  <a:cubicBezTo>
                    <a:pt x="2426" y="1775"/>
                    <a:pt x="2429" y="1777"/>
                    <a:pt x="2430" y="1779"/>
                  </a:cubicBezTo>
                  <a:lnTo>
                    <a:pt x="2430" y="1779"/>
                  </a:lnTo>
                  <a:cubicBezTo>
                    <a:pt x="2428" y="1778"/>
                    <a:pt x="2425" y="1776"/>
                    <a:pt x="2421" y="1775"/>
                  </a:cubicBezTo>
                  <a:close/>
                  <a:moveTo>
                    <a:pt x="1343" y="1"/>
                  </a:moveTo>
                  <a:cubicBezTo>
                    <a:pt x="1327" y="1"/>
                    <a:pt x="1310" y="2"/>
                    <a:pt x="1291" y="4"/>
                  </a:cubicBezTo>
                  <a:cubicBezTo>
                    <a:pt x="1131" y="15"/>
                    <a:pt x="1099" y="100"/>
                    <a:pt x="1099" y="186"/>
                  </a:cubicBezTo>
                  <a:cubicBezTo>
                    <a:pt x="1099" y="196"/>
                    <a:pt x="1099" y="239"/>
                    <a:pt x="1120" y="292"/>
                  </a:cubicBezTo>
                  <a:cubicBezTo>
                    <a:pt x="1088" y="218"/>
                    <a:pt x="1067" y="164"/>
                    <a:pt x="1056" y="154"/>
                  </a:cubicBezTo>
                  <a:cubicBezTo>
                    <a:pt x="1036" y="112"/>
                    <a:pt x="992" y="75"/>
                    <a:pt x="926" y="75"/>
                  </a:cubicBezTo>
                  <a:cubicBezTo>
                    <a:pt x="890" y="75"/>
                    <a:pt x="849" y="85"/>
                    <a:pt x="801" y="111"/>
                  </a:cubicBezTo>
                  <a:cubicBezTo>
                    <a:pt x="651" y="186"/>
                    <a:pt x="651" y="282"/>
                    <a:pt x="683" y="346"/>
                  </a:cubicBezTo>
                  <a:cubicBezTo>
                    <a:pt x="683" y="356"/>
                    <a:pt x="705" y="388"/>
                    <a:pt x="726" y="420"/>
                  </a:cubicBezTo>
                  <a:cubicBezTo>
                    <a:pt x="694" y="388"/>
                    <a:pt x="673" y="378"/>
                    <a:pt x="673" y="367"/>
                  </a:cubicBezTo>
                  <a:cubicBezTo>
                    <a:pt x="643" y="342"/>
                    <a:pt x="606" y="324"/>
                    <a:pt x="564" y="324"/>
                  </a:cubicBezTo>
                  <a:cubicBezTo>
                    <a:pt x="516" y="324"/>
                    <a:pt x="463" y="347"/>
                    <a:pt x="406" y="410"/>
                  </a:cubicBezTo>
                  <a:cubicBezTo>
                    <a:pt x="299" y="538"/>
                    <a:pt x="331" y="623"/>
                    <a:pt x="385" y="676"/>
                  </a:cubicBezTo>
                  <a:cubicBezTo>
                    <a:pt x="369" y="672"/>
                    <a:pt x="353" y="669"/>
                    <a:pt x="336" y="669"/>
                  </a:cubicBezTo>
                  <a:cubicBezTo>
                    <a:pt x="272" y="669"/>
                    <a:pt x="203" y="707"/>
                    <a:pt x="161" y="825"/>
                  </a:cubicBezTo>
                  <a:cubicBezTo>
                    <a:pt x="107" y="985"/>
                    <a:pt x="171" y="1049"/>
                    <a:pt x="246" y="1081"/>
                  </a:cubicBezTo>
                  <a:cubicBezTo>
                    <a:pt x="267" y="1092"/>
                    <a:pt x="342" y="1113"/>
                    <a:pt x="438" y="1135"/>
                  </a:cubicBezTo>
                  <a:cubicBezTo>
                    <a:pt x="299" y="1124"/>
                    <a:pt x="203" y="1124"/>
                    <a:pt x="182" y="1124"/>
                  </a:cubicBezTo>
                  <a:cubicBezTo>
                    <a:pt x="86" y="1124"/>
                    <a:pt x="1" y="1177"/>
                    <a:pt x="12" y="1348"/>
                  </a:cubicBezTo>
                  <a:cubicBezTo>
                    <a:pt x="12" y="1508"/>
                    <a:pt x="107" y="1540"/>
                    <a:pt x="193" y="1551"/>
                  </a:cubicBezTo>
                  <a:cubicBezTo>
                    <a:pt x="214" y="1551"/>
                    <a:pt x="310" y="1540"/>
                    <a:pt x="427" y="1519"/>
                  </a:cubicBezTo>
                  <a:lnTo>
                    <a:pt x="427" y="1519"/>
                  </a:lnTo>
                  <a:cubicBezTo>
                    <a:pt x="342" y="1572"/>
                    <a:pt x="278" y="1604"/>
                    <a:pt x="267" y="1615"/>
                  </a:cubicBezTo>
                  <a:cubicBezTo>
                    <a:pt x="193" y="1668"/>
                    <a:pt x="139" y="1753"/>
                    <a:pt x="235" y="1892"/>
                  </a:cubicBezTo>
                  <a:cubicBezTo>
                    <a:pt x="291" y="1972"/>
                    <a:pt x="346" y="1999"/>
                    <a:pt x="398" y="1999"/>
                  </a:cubicBezTo>
                  <a:cubicBezTo>
                    <a:pt x="435" y="1999"/>
                    <a:pt x="471" y="1984"/>
                    <a:pt x="502" y="1966"/>
                  </a:cubicBezTo>
                  <a:cubicBezTo>
                    <a:pt x="523" y="1956"/>
                    <a:pt x="566" y="1924"/>
                    <a:pt x="619" y="1870"/>
                  </a:cubicBezTo>
                  <a:lnTo>
                    <a:pt x="619" y="1870"/>
                  </a:lnTo>
                  <a:cubicBezTo>
                    <a:pt x="566" y="1934"/>
                    <a:pt x="523" y="1977"/>
                    <a:pt x="513" y="1988"/>
                  </a:cubicBezTo>
                  <a:cubicBezTo>
                    <a:pt x="470" y="2041"/>
                    <a:pt x="449" y="2137"/>
                    <a:pt x="587" y="2244"/>
                  </a:cubicBezTo>
                  <a:cubicBezTo>
                    <a:pt x="645" y="2287"/>
                    <a:pt x="692" y="2304"/>
                    <a:pt x="732" y="2304"/>
                  </a:cubicBezTo>
                  <a:cubicBezTo>
                    <a:pt x="780" y="2304"/>
                    <a:pt x="819" y="2279"/>
                    <a:pt x="854" y="2244"/>
                  </a:cubicBezTo>
                  <a:cubicBezTo>
                    <a:pt x="865" y="2233"/>
                    <a:pt x="939" y="2116"/>
                    <a:pt x="1024" y="1966"/>
                  </a:cubicBezTo>
                  <a:lnTo>
                    <a:pt x="1024" y="1966"/>
                  </a:lnTo>
                  <a:cubicBezTo>
                    <a:pt x="961" y="2105"/>
                    <a:pt x="907" y="2233"/>
                    <a:pt x="897" y="2254"/>
                  </a:cubicBezTo>
                  <a:cubicBezTo>
                    <a:pt x="875" y="2329"/>
                    <a:pt x="897" y="2414"/>
                    <a:pt x="1056" y="2468"/>
                  </a:cubicBezTo>
                  <a:cubicBezTo>
                    <a:pt x="1092" y="2477"/>
                    <a:pt x="1123" y="2481"/>
                    <a:pt x="1150" y="2481"/>
                  </a:cubicBezTo>
                  <a:cubicBezTo>
                    <a:pt x="1243" y="2481"/>
                    <a:pt x="1288" y="2430"/>
                    <a:pt x="1312" y="2372"/>
                  </a:cubicBezTo>
                  <a:cubicBezTo>
                    <a:pt x="1312" y="2361"/>
                    <a:pt x="1334" y="2276"/>
                    <a:pt x="1344" y="2169"/>
                  </a:cubicBezTo>
                  <a:cubicBezTo>
                    <a:pt x="1344" y="2286"/>
                    <a:pt x="1344" y="2361"/>
                    <a:pt x="1355" y="2382"/>
                  </a:cubicBezTo>
                  <a:cubicBezTo>
                    <a:pt x="1355" y="2448"/>
                    <a:pt x="1405" y="2514"/>
                    <a:pt x="1526" y="2514"/>
                  </a:cubicBezTo>
                  <a:cubicBezTo>
                    <a:pt x="1543" y="2514"/>
                    <a:pt x="1560" y="2513"/>
                    <a:pt x="1579" y="2510"/>
                  </a:cubicBezTo>
                  <a:cubicBezTo>
                    <a:pt x="1728" y="2489"/>
                    <a:pt x="1771" y="2414"/>
                    <a:pt x="1771" y="2350"/>
                  </a:cubicBezTo>
                  <a:cubicBezTo>
                    <a:pt x="1794" y="2374"/>
                    <a:pt x="1827" y="2391"/>
                    <a:pt x="1874" y="2391"/>
                  </a:cubicBezTo>
                  <a:cubicBezTo>
                    <a:pt x="1911" y="2391"/>
                    <a:pt x="1958" y="2379"/>
                    <a:pt x="2016" y="2350"/>
                  </a:cubicBezTo>
                  <a:cubicBezTo>
                    <a:pt x="2165" y="2276"/>
                    <a:pt x="2155" y="2190"/>
                    <a:pt x="2133" y="2116"/>
                  </a:cubicBezTo>
                  <a:cubicBezTo>
                    <a:pt x="2123" y="2105"/>
                    <a:pt x="2101" y="2062"/>
                    <a:pt x="2059" y="1998"/>
                  </a:cubicBezTo>
                  <a:lnTo>
                    <a:pt x="2059" y="1998"/>
                  </a:lnTo>
                  <a:cubicBezTo>
                    <a:pt x="2080" y="2030"/>
                    <a:pt x="2112" y="2052"/>
                    <a:pt x="2133" y="2084"/>
                  </a:cubicBezTo>
                  <a:cubicBezTo>
                    <a:pt x="2155" y="2105"/>
                    <a:pt x="2176" y="2126"/>
                    <a:pt x="2176" y="2126"/>
                  </a:cubicBezTo>
                  <a:cubicBezTo>
                    <a:pt x="2204" y="2150"/>
                    <a:pt x="2238" y="2165"/>
                    <a:pt x="2276" y="2165"/>
                  </a:cubicBezTo>
                  <a:cubicBezTo>
                    <a:pt x="2326" y="2165"/>
                    <a:pt x="2382" y="2139"/>
                    <a:pt x="2443" y="2073"/>
                  </a:cubicBezTo>
                  <a:cubicBezTo>
                    <a:pt x="2549" y="1945"/>
                    <a:pt x="2507" y="1860"/>
                    <a:pt x="2453" y="1806"/>
                  </a:cubicBezTo>
                  <a:cubicBezTo>
                    <a:pt x="2453" y="1800"/>
                    <a:pt x="2450" y="1794"/>
                    <a:pt x="2442" y="1788"/>
                  </a:cubicBezTo>
                  <a:lnTo>
                    <a:pt x="2442" y="1788"/>
                  </a:lnTo>
                  <a:cubicBezTo>
                    <a:pt x="2455" y="1791"/>
                    <a:pt x="2468" y="1792"/>
                    <a:pt x="2481" y="1792"/>
                  </a:cubicBezTo>
                  <a:cubicBezTo>
                    <a:pt x="2545" y="1792"/>
                    <a:pt x="2614" y="1754"/>
                    <a:pt x="2656" y="1636"/>
                  </a:cubicBezTo>
                  <a:cubicBezTo>
                    <a:pt x="2709" y="1497"/>
                    <a:pt x="2667" y="1433"/>
                    <a:pt x="2603" y="1391"/>
                  </a:cubicBezTo>
                  <a:cubicBezTo>
                    <a:pt x="2677" y="1380"/>
                    <a:pt x="2741" y="1327"/>
                    <a:pt x="2741" y="1177"/>
                  </a:cubicBezTo>
                  <a:cubicBezTo>
                    <a:pt x="2741" y="1017"/>
                    <a:pt x="2645" y="975"/>
                    <a:pt x="2560" y="975"/>
                  </a:cubicBezTo>
                  <a:cubicBezTo>
                    <a:pt x="2560" y="971"/>
                    <a:pt x="2556" y="970"/>
                    <a:pt x="2550" y="970"/>
                  </a:cubicBezTo>
                  <a:cubicBezTo>
                    <a:pt x="2537" y="970"/>
                    <a:pt x="2514" y="975"/>
                    <a:pt x="2485" y="975"/>
                  </a:cubicBezTo>
                  <a:cubicBezTo>
                    <a:pt x="2464" y="985"/>
                    <a:pt x="2421" y="985"/>
                    <a:pt x="2379" y="996"/>
                  </a:cubicBezTo>
                  <a:cubicBezTo>
                    <a:pt x="2411" y="975"/>
                    <a:pt x="2453" y="964"/>
                    <a:pt x="2475" y="953"/>
                  </a:cubicBezTo>
                  <a:cubicBezTo>
                    <a:pt x="2507" y="943"/>
                    <a:pt x="2539" y="932"/>
                    <a:pt x="2549" y="932"/>
                  </a:cubicBezTo>
                  <a:cubicBezTo>
                    <a:pt x="2613" y="900"/>
                    <a:pt x="2677" y="815"/>
                    <a:pt x="2603" y="666"/>
                  </a:cubicBezTo>
                  <a:cubicBezTo>
                    <a:pt x="2559" y="564"/>
                    <a:pt x="2500" y="531"/>
                    <a:pt x="2440" y="531"/>
                  </a:cubicBezTo>
                  <a:cubicBezTo>
                    <a:pt x="2412" y="531"/>
                    <a:pt x="2384" y="538"/>
                    <a:pt x="2357" y="548"/>
                  </a:cubicBezTo>
                  <a:cubicBezTo>
                    <a:pt x="2347" y="548"/>
                    <a:pt x="2325" y="559"/>
                    <a:pt x="2293" y="580"/>
                  </a:cubicBezTo>
                  <a:cubicBezTo>
                    <a:pt x="2272" y="591"/>
                    <a:pt x="2261" y="602"/>
                    <a:pt x="2240" y="612"/>
                  </a:cubicBezTo>
                  <a:cubicBezTo>
                    <a:pt x="2272" y="580"/>
                    <a:pt x="2283" y="570"/>
                    <a:pt x="2293" y="559"/>
                  </a:cubicBezTo>
                  <a:cubicBezTo>
                    <a:pt x="2315" y="538"/>
                    <a:pt x="2325" y="495"/>
                    <a:pt x="2325" y="452"/>
                  </a:cubicBezTo>
                  <a:cubicBezTo>
                    <a:pt x="2315" y="410"/>
                    <a:pt x="2283" y="367"/>
                    <a:pt x="2229" y="314"/>
                  </a:cubicBezTo>
                  <a:cubicBezTo>
                    <a:pt x="2169" y="259"/>
                    <a:pt x="2119" y="239"/>
                    <a:pt x="2076" y="239"/>
                  </a:cubicBezTo>
                  <a:cubicBezTo>
                    <a:pt x="2028" y="239"/>
                    <a:pt x="1991" y="264"/>
                    <a:pt x="1963" y="292"/>
                  </a:cubicBezTo>
                  <a:cubicBezTo>
                    <a:pt x="1952" y="292"/>
                    <a:pt x="1952" y="303"/>
                    <a:pt x="1942" y="324"/>
                  </a:cubicBezTo>
                  <a:cubicBezTo>
                    <a:pt x="1952" y="282"/>
                    <a:pt x="1952" y="250"/>
                    <a:pt x="1931" y="207"/>
                  </a:cubicBezTo>
                  <a:cubicBezTo>
                    <a:pt x="1910" y="175"/>
                    <a:pt x="1867" y="132"/>
                    <a:pt x="1782" y="111"/>
                  </a:cubicBezTo>
                  <a:cubicBezTo>
                    <a:pt x="1743" y="97"/>
                    <a:pt x="1709" y="91"/>
                    <a:pt x="1681" y="91"/>
                  </a:cubicBezTo>
                  <a:cubicBezTo>
                    <a:pt x="1601" y="91"/>
                    <a:pt x="1560" y="138"/>
                    <a:pt x="1536" y="186"/>
                  </a:cubicBezTo>
                  <a:cubicBezTo>
                    <a:pt x="1526" y="196"/>
                    <a:pt x="1526" y="207"/>
                    <a:pt x="1526" y="218"/>
                  </a:cubicBezTo>
                  <a:cubicBezTo>
                    <a:pt x="1526" y="175"/>
                    <a:pt x="1526" y="154"/>
                    <a:pt x="1526" y="143"/>
                  </a:cubicBezTo>
                  <a:cubicBezTo>
                    <a:pt x="1516" y="68"/>
                    <a:pt x="1465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5"/>
            <p:cNvSpPr/>
            <p:nvPr/>
          </p:nvSpPr>
          <p:spPr>
            <a:xfrm>
              <a:off x="7603101" y="3213665"/>
              <a:ext cx="249833" cy="234845"/>
            </a:xfrm>
            <a:custGeom>
              <a:avLst/>
              <a:gdLst/>
              <a:ahLst/>
              <a:cxnLst/>
              <a:rect l="l" t="t" r="r" b="b"/>
              <a:pathLst>
                <a:path w="1867" h="1755" extrusionOk="0">
                  <a:moveTo>
                    <a:pt x="878" y="0"/>
                  </a:moveTo>
                  <a:cubicBezTo>
                    <a:pt x="841" y="0"/>
                    <a:pt x="804" y="4"/>
                    <a:pt x="768" y="12"/>
                  </a:cubicBezTo>
                  <a:cubicBezTo>
                    <a:pt x="597" y="33"/>
                    <a:pt x="448" y="118"/>
                    <a:pt x="331" y="236"/>
                  </a:cubicBezTo>
                  <a:cubicBezTo>
                    <a:pt x="128" y="417"/>
                    <a:pt x="0" y="673"/>
                    <a:pt x="0" y="939"/>
                  </a:cubicBezTo>
                  <a:cubicBezTo>
                    <a:pt x="0" y="1035"/>
                    <a:pt x="21" y="1142"/>
                    <a:pt x="64" y="1227"/>
                  </a:cubicBezTo>
                  <a:cubicBezTo>
                    <a:pt x="128" y="1334"/>
                    <a:pt x="224" y="1398"/>
                    <a:pt x="331" y="1462"/>
                  </a:cubicBezTo>
                  <a:cubicBezTo>
                    <a:pt x="501" y="1568"/>
                    <a:pt x="682" y="1643"/>
                    <a:pt x="874" y="1707"/>
                  </a:cubicBezTo>
                  <a:cubicBezTo>
                    <a:pt x="953" y="1736"/>
                    <a:pt x="1031" y="1754"/>
                    <a:pt x="1109" y="1754"/>
                  </a:cubicBezTo>
                  <a:cubicBezTo>
                    <a:pt x="1148" y="1754"/>
                    <a:pt x="1187" y="1750"/>
                    <a:pt x="1226" y="1739"/>
                  </a:cubicBezTo>
                  <a:cubicBezTo>
                    <a:pt x="1354" y="1707"/>
                    <a:pt x="1450" y="1611"/>
                    <a:pt x="1535" y="1515"/>
                  </a:cubicBezTo>
                  <a:cubicBezTo>
                    <a:pt x="1653" y="1377"/>
                    <a:pt x="1749" y="1227"/>
                    <a:pt x="1802" y="1057"/>
                  </a:cubicBezTo>
                  <a:cubicBezTo>
                    <a:pt x="1855" y="886"/>
                    <a:pt x="1866" y="694"/>
                    <a:pt x="1802" y="534"/>
                  </a:cubicBezTo>
                  <a:cubicBezTo>
                    <a:pt x="1738" y="385"/>
                    <a:pt x="1631" y="268"/>
                    <a:pt x="1493" y="182"/>
                  </a:cubicBezTo>
                  <a:cubicBezTo>
                    <a:pt x="1365" y="97"/>
                    <a:pt x="1205" y="54"/>
                    <a:pt x="1056" y="22"/>
                  </a:cubicBezTo>
                  <a:cubicBezTo>
                    <a:pt x="996" y="9"/>
                    <a:pt x="937" y="0"/>
                    <a:pt x="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5"/>
            <p:cNvSpPr/>
            <p:nvPr/>
          </p:nvSpPr>
          <p:spPr>
            <a:xfrm>
              <a:off x="7638696" y="3251133"/>
              <a:ext cx="172755" cy="156028"/>
            </a:xfrm>
            <a:custGeom>
              <a:avLst/>
              <a:gdLst/>
              <a:ahLst/>
              <a:cxnLst/>
              <a:rect l="l" t="t" r="r" b="b"/>
              <a:pathLst>
                <a:path w="1291" h="1166" extrusionOk="0">
                  <a:moveTo>
                    <a:pt x="733" y="0"/>
                  </a:moveTo>
                  <a:cubicBezTo>
                    <a:pt x="667" y="0"/>
                    <a:pt x="606" y="18"/>
                    <a:pt x="544" y="41"/>
                  </a:cubicBezTo>
                  <a:cubicBezTo>
                    <a:pt x="374" y="105"/>
                    <a:pt x="214" y="222"/>
                    <a:pt x="107" y="371"/>
                  </a:cubicBezTo>
                  <a:cubicBezTo>
                    <a:pt x="43" y="457"/>
                    <a:pt x="1" y="553"/>
                    <a:pt x="22" y="659"/>
                  </a:cubicBezTo>
                  <a:cubicBezTo>
                    <a:pt x="43" y="777"/>
                    <a:pt x="139" y="873"/>
                    <a:pt x="246" y="947"/>
                  </a:cubicBezTo>
                  <a:cubicBezTo>
                    <a:pt x="363" y="1033"/>
                    <a:pt x="502" y="1107"/>
                    <a:pt x="640" y="1150"/>
                  </a:cubicBezTo>
                  <a:cubicBezTo>
                    <a:pt x="683" y="1160"/>
                    <a:pt x="728" y="1166"/>
                    <a:pt x="772" y="1166"/>
                  </a:cubicBezTo>
                  <a:cubicBezTo>
                    <a:pt x="816" y="1166"/>
                    <a:pt x="859" y="1160"/>
                    <a:pt x="896" y="1150"/>
                  </a:cubicBezTo>
                  <a:cubicBezTo>
                    <a:pt x="982" y="1129"/>
                    <a:pt x="1046" y="1075"/>
                    <a:pt x="1099" y="1022"/>
                  </a:cubicBezTo>
                  <a:cubicBezTo>
                    <a:pt x="1216" y="905"/>
                    <a:pt x="1291" y="745"/>
                    <a:pt x="1280" y="574"/>
                  </a:cubicBezTo>
                  <a:cubicBezTo>
                    <a:pt x="1259" y="403"/>
                    <a:pt x="1152" y="243"/>
                    <a:pt x="1014" y="126"/>
                  </a:cubicBezTo>
                  <a:cubicBezTo>
                    <a:pt x="950" y="73"/>
                    <a:pt x="886" y="30"/>
                    <a:pt x="811" y="9"/>
                  </a:cubicBezTo>
                  <a:cubicBezTo>
                    <a:pt x="784" y="3"/>
                    <a:pt x="758" y="0"/>
                    <a:pt x="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5"/>
            <p:cNvSpPr/>
            <p:nvPr/>
          </p:nvSpPr>
          <p:spPr>
            <a:xfrm>
              <a:off x="7688609" y="3281910"/>
              <a:ext cx="90057" cy="94206"/>
            </a:xfrm>
            <a:custGeom>
              <a:avLst/>
              <a:gdLst/>
              <a:ahLst/>
              <a:cxnLst/>
              <a:rect l="l" t="t" r="r" b="b"/>
              <a:pathLst>
                <a:path w="673" h="704" extrusionOk="0">
                  <a:moveTo>
                    <a:pt x="313" y="1"/>
                  </a:moveTo>
                  <a:cubicBezTo>
                    <a:pt x="218" y="1"/>
                    <a:pt x="122" y="35"/>
                    <a:pt x="75" y="109"/>
                  </a:cubicBezTo>
                  <a:cubicBezTo>
                    <a:pt x="11" y="195"/>
                    <a:pt x="1" y="301"/>
                    <a:pt x="11" y="408"/>
                  </a:cubicBezTo>
                  <a:cubicBezTo>
                    <a:pt x="11" y="472"/>
                    <a:pt x="22" y="547"/>
                    <a:pt x="65" y="600"/>
                  </a:cubicBezTo>
                  <a:cubicBezTo>
                    <a:pt x="97" y="643"/>
                    <a:pt x="139" y="675"/>
                    <a:pt x="193" y="685"/>
                  </a:cubicBezTo>
                  <a:cubicBezTo>
                    <a:pt x="227" y="698"/>
                    <a:pt x="264" y="704"/>
                    <a:pt x="301" y="704"/>
                  </a:cubicBezTo>
                  <a:cubicBezTo>
                    <a:pt x="392" y="704"/>
                    <a:pt x="484" y="668"/>
                    <a:pt x="545" y="600"/>
                  </a:cubicBezTo>
                  <a:cubicBezTo>
                    <a:pt x="641" y="504"/>
                    <a:pt x="673" y="365"/>
                    <a:pt x="641" y="237"/>
                  </a:cubicBezTo>
                  <a:cubicBezTo>
                    <a:pt x="598" y="120"/>
                    <a:pt x="481" y="24"/>
                    <a:pt x="353" y="3"/>
                  </a:cubicBezTo>
                  <a:cubicBezTo>
                    <a:pt x="340" y="2"/>
                    <a:pt x="326" y="1"/>
                    <a:pt x="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5"/>
            <p:cNvSpPr/>
            <p:nvPr/>
          </p:nvSpPr>
          <p:spPr>
            <a:xfrm>
              <a:off x="7246350" y="3272945"/>
              <a:ext cx="90057" cy="94607"/>
            </a:xfrm>
            <a:custGeom>
              <a:avLst/>
              <a:gdLst/>
              <a:ahLst/>
              <a:cxnLst/>
              <a:rect l="l" t="t" r="r" b="b"/>
              <a:pathLst>
                <a:path w="673" h="707" extrusionOk="0">
                  <a:moveTo>
                    <a:pt x="297" y="0"/>
                  </a:moveTo>
                  <a:cubicBezTo>
                    <a:pt x="210" y="0"/>
                    <a:pt x="128" y="42"/>
                    <a:pt x="75" y="112"/>
                  </a:cubicBezTo>
                  <a:cubicBezTo>
                    <a:pt x="11" y="198"/>
                    <a:pt x="0" y="304"/>
                    <a:pt x="11" y="400"/>
                  </a:cubicBezTo>
                  <a:cubicBezTo>
                    <a:pt x="11" y="475"/>
                    <a:pt x="22" y="550"/>
                    <a:pt x="64" y="603"/>
                  </a:cubicBezTo>
                  <a:cubicBezTo>
                    <a:pt x="96" y="646"/>
                    <a:pt x="139" y="678"/>
                    <a:pt x="192" y="688"/>
                  </a:cubicBezTo>
                  <a:cubicBezTo>
                    <a:pt x="226" y="701"/>
                    <a:pt x="263" y="707"/>
                    <a:pt x="301" y="707"/>
                  </a:cubicBezTo>
                  <a:cubicBezTo>
                    <a:pt x="392" y="707"/>
                    <a:pt x="487" y="671"/>
                    <a:pt x="555" y="603"/>
                  </a:cubicBezTo>
                  <a:cubicBezTo>
                    <a:pt x="640" y="507"/>
                    <a:pt x="672" y="368"/>
                    <a:pt x="640" y="240"/>
                  </a:cubicBezTo>
                  <a:cubicBezTo>
                    <a:pt x="597" y="123"/>
                    <a:pt x="480" y="27"/>
                    <a:pt x="352" y="6"/>
                  </a:cubicBezTo>
                  <a:cubicBezTo>
                    <a:pt x="334" y="2"/>
                    <a:pt x="316" y="0"/>
                    <a:pt x="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5"/>
            <p:cNvSpPr/>
            <p:nvPr/>
          </p:nvSpPr>
          <p:spPr>
            <a:xfrm>
              <a:off x="7279135" y="3302116"/>
              <a:ext cx="47237" cy="42018"/>
            </a:xfrm>
            <a:custGeom>
              <a:avLst/>
              <a:gdLst/>
              <a:ahLst/>
              <a:cxnLst/>
              <a:rect l="l" t="t" r="r" b="b"/>
              <a:pathLst>
                <a:path w="353" h="314" extrusionOk="0">
                  <a:moveTo>
                    <a:pt x="180" y="1"/>
                  </a:moveTo>
                  <a:cubicBezTo>
                    <a:pt x="158" y="1"/>
                    <a:pt x="137" y="4"/>
                    <a:pt x="118" y="12"/>
                  </a:cubicBezTo>
                  <a:cubicBezTo>
                    <a:pt x="64" y="33"/>
                    <a:pt x="22" y="86"/>
                    <a:pt x="11" y="150"/>
                  </a:cubicBezTo>
                  <a:cubicBezTo>
                    <a:pt x="1" y="182"/>
                    <a:pt x="11" y="225"/>
                    <a:pt x="33" y="257"/>
                  </a:cubicBezTo>
                  <a:cubicBezTo>
                    <a:pt x="59" y="292"/>
                    <a:pt x="107" y="313"/>
                    <a:pt x="160" y="313"/>
                  </a:cubicBezTo>
                  <a:cubicBezTo>
                    <a:pt x="170" y="313"/>
                    <a:pt x="181" y="312"/>
                    <a:pt x="192" y="310"/>
                  </a:cubicBezTo>
                  <a:cubicBezTo>
                    <a:pt x="224" y="310"/>
                    <a:pt x="256" y="300"/>
                    <a:pt x="288" y="289"/>
                  </a:cubicBezTo>
                  <a:cubicBezTo>
                    <a:pt x="310" y="268"/>
                    <a:pt x="331" y="236"/>
                    <a:pt x="342" y="204"/>
                  </a:cubicBezTo>
                  <a:cubicBezTo>
                    <a:pt x="352" y="140"/>
                    <a:pt x="331" y="76"/>
                    <a:pt x="288" y="33"/>
                  </a:cubicBezTo>
                  <a:cubicBezTo>
                    <a:pt x="261" y="12"/>
                    <a:pt x="220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5"/>
            <p:cNvSpPr/>
            <p:nvPr/>
          </p:nvSpPr>
          <p:spPr>
            <a:xfrm>
              <a:off x="7698645" y="3310680"/>
              <a:ext cx="41483" cy="36264"/>
            </a:xfrm>
            <a:custGeom>
              <a:avLst/>
              <a:gdLst/>
              <a:ahLst/>
              <a:cxnLst/>
              <a:rect l="l" t="t" r="r" b="b"/>
              <a:pathLst>
                <a:path w="310" h="271" extrusionOk="0">
                  <a:moveTo>
                    <a:pt x="153" y="1"/>
                  </a:moveTo>
                  <a:cubicBezTo>
                    <a:pt x="134" y="1"/>
                    <a:pt x="115" y="4"/>
                    <a:pt x="96" y="12"/>
                  </a:cubicBezTo>
                  <a:cubicBezTo>
                    <a:pt x="54" y="33"/>
                    <a:pt x="22" y="86"/>
                    <a:pt x="11" y="129"/>
                  </a:cubicBezTo>
                  <a:cubicBezTo>
                    <a:pt x="0" y="161"/>
                    <a:pt x="11" y="193"/>
                    <a:pt x="32" y="225"/>
                  </a:cubicBezTo>
                  <a:cubicBezTo>
                    <a:pt x="59" y="251"/>
                    <a:pt x="100" y="270"/>
                    <a:pt x="137" y="270"/>
                  </a:cubicBezTo>
                  <a:cubicBezTo>
                    <a:pt x="145" y="270"/>
                    <a:pt x="153" y="270"/>
                    <a:pt x="160" y="268"/>
                  </a:cubicBezTo>
                  <a:cubicBezTo>
                    <a:pt x="192" y="268"/>
                    <a:pt x="224" y="268"/>
                    <a:pt x="246" y="246"/>
                  </a:cubicBezTo>
                  <a:cubicBezTo>
                    <a:pt x="267" y="236"/>
                    <a:pt x="288" y="204"/>
                    <a:pt x="288" y="182"/>
                  </a:cubicBezTo>
                  <a:cubicBezTo>
                    <a:pt x="310" y="129"/>
                    <a:pt x="288" y="65"/>
                    <a:pt x="246" y="33"/>
                  </a:cubicBezTo>
                  <a:cubicBezTo>
                    <a:pt x="218" y="12"/>
                    <a:pt x="186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5"/>
            <p:cNvSpPr/>
            <p:nvPr/>
          </p:nvSpPr>
          <p:spPr>
            <a:xfrm>
              <a:off x="7418436" y="3369024"/>
              <a:ext cx="183327" cy="175833"/>
            </a:xfrm>
            <a:custGeom>
              <a:avLst/>
              <a:gdLst/>
              <a:ahLst/>
              <a:cxnLst/>
              <a:rect l="l" t="t" r="r" b="b"/>
              <a:pathLst>
                <a:path w="1370" h="1314" extrusionOk="0">
                  <a:moveTo>
                    <a:pt x="670" y="0"/>
                  </a:moveTo>
                  <a:cubicBezTo>
                    <a:pt x="316" y="0"/>
                    <a:pt x="1" y="320"/>
                    <a:pt x="154" y="514"/>
                  </a:cubicBezTo>
                  <a:cubicBezTo>
                    <a:pt x="399" y="813"/>
                    <a:pt x="623" y="1314"/>
                    <a:pt x="719" y="1314"/>
                  </a:cubicBezTo>
                  <a:cubicBezTo>
                    <a:pt x="815" y="1314"/>
                    <a:pt x="1092" y="621"/>
                    <a:pt x="1263" y="439"/>
                  </a:cubicBezTo>
                  <a:cubicBezTo>
                    <a:pt x="1369" y="322"/>
                    <a:pt x="1092" y="24"/>
                    <a:pt x="719" y="2"/>
                  </a:cubicBezTo>
                  <a:cubicBezTo>
                    <a:pt x="702" y="1"/>
                    <a:pt x="686" y="0"/>
                    <a:pt x="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5"/>
            <p:cNvSpPr/>
            <p:nvPr/>
          </p:nvSpPr>
          <p:spPr>
            <a:xfrm>
              <a:off x="7146390" y="3578043"/>
              <a:ext cx="737856" cy="692225"/>
            </a:xfrm>
            <a:custGeom>
              <a:avLst/>
              <a:gdLst/>
              <a:ahLst/>
              <a:cxnLst/>
              <a:rect l="l" t="t" r="r" b="b"/>
              <a:pathLst>
                <a:path w="5514" h="5173" extrusionOk="0">
                  <a:moveTo>
                    <a:pt x="1002" y="0"/>
                  </a:moveTo>
                  <a:cubicBezTo>
                    <a:pt x="814" y="0"/>
                    <a:pt x="629" y="41"/>
                    <a:pt x="481" y="146"/>
                  </a:cubicBezTo>
                  <a:cubicBezTo>
                    <a:pt x="182" y="349"/>
                    <a:pt x="97" y="743"/>
                    <a:pt x="65" y="1106"/>
                  </a:cubicBezTo>
                  <a:cubicBezTo>
                    <a:pt x="1" y="1874"/>
                    <a:pt x="107" y="2663"/>
                    <a:pt x="363" y="3388"/>
                  </a:cubicBezTo>
                  <a:cubicBezTo>
                    <a:pt x="523" y="3814"/>
                    <a:pt x="737" y="4230"/>
                    <a:pt x="1067" y="4550"/>
                  </a:cubicBezTo>
                  <a:cubicBezTo>
                    <a:pt x="1486" y="4961"/>
                    <a:pt x="2074" y="5173"/>
                    <a:pt x="2658" y="5173"/>
                  </a:cubicBezTo>
                  <a:cubicBezTo>
                    <a:pt x="2863" y="5173"/>
                    <a:pt x="3067" y="5147"/>
                    <a:pt x="3264" y="5094"/>
                  </a:cubicBezTo>
                  <a:cubicBezTo>
                    <a:pt x="4031" y="4891"/>
                    <a:pt x="4682" y="4337"/>
                    <a:pt x="5044" y="3633"/>
                  </a:cubicBezTo>
                  <a:cubicBezTo>
                    <a:pt x="5418" y="2929"/>
                    <a:pt x="5514" y="2108"/>
                    <a:pt x="5386" y="1330"/>
                  </a:cubicBezTo>
                  <a:cubicBezTo>
                    <a:pt x="5332" y="989"/>
                    <a:pt x="5236" y="637"/>
                    <a:pt x="4991" y="392"/>
                  </a:cubicBezTo>
                  <a:cubicBezTo>
                    <a:pt x="4718" y="134"/>
                    <a:pt x="4335" y="47"/>
                    <a:pt x="3953" y="47"/>
                  </a:cubicBezTo>
                  <a:cubicBezTo>
                    <a:pt x="3828" y="47"/>
                    <a:pt x="3704" y="56"/>
                    <a:pt x="3584" y="72"/>
                  </a:cubicBezTo>
                  <a:cubicBezTo>
                    <a:pt x="3177" y="125"/>
                    <a:pt x="2770" y="237"/>
                    <a:pt x="2363" y="237"/>
                  </a:cubicBezTo>
                  <a:cubicBezTo>
                    <a:pt x="2279" y="237"/>
                    <a:pt x="2196" y="232"/>
                    <a:pt x="2112" y="221"/>
                  </a:cubicBezTo>
                  <a:cubicBezTo>
                    <a:pt x="1824" y="189"/>
                    <a:pt x="1568" y="82"/>
                    <a:pt x="1291" y="29"/>
                  </a:cubicBezTo>
                  <a:cubicBezTo>
                    <a:pt x="1197" y="11"/>
                    <a:pt x="1099" y="0"/>
                    <a:pt x="1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5"/>
            <p:cNvSpPr/>
            <p:nvPr/>
          </p:nvSpPr>
          <p:spPr>
            <a:xfrm>
              <a:off x="6592798" y="3407830"/>
              <a:ext cx="595209" cy="608591"/>
            </a:xfrm>
            <a:custGeom>
              <a:avLst/>
              <a:gdLst/>
              <a:ahLst/>
              <a:cxnLst/>
              <a:rect l="l" t="t" r="r" b="b"/>
              <a:pathLst>
                <a:path w="4448" h="4548" extrusionOk="0">
                  <a:moveTo>
                    <a:pt x="3458" y="0"/>
                  </a:moveTo>
                  <a:cubicBezTo>
                    <a:pt x="3324" y="0"/>
                    <a:pt x="3192" y="152"/>
                    <a:pt x="3104" y="267"/>
                  </a:cubicBezTo>
                  <a:cubicBezTo>
                    <a:pt x="2656" y="811"/>
                    <a:pt x="2293" y="1429"/>
                    <a:pt x="2027" y="2079"/>
                  </a:cubicBezTo>
                  <a:cubicBezTo>
                    <a:pt x="1749" y="2751"/>
                    <a:pt x="1600" y="3391"/>
                    <a:pt x="1067" y="3807"/>
                  </a:cubicBezTo>
                  <a:cubicBezTo>
                    <a:pt x="811" y="4009"/>
                    <a:pt x="1" y="4457"/>
                    <a:pt x="736" y="4543"/>
                  </a:cubicBezTo>
                  <a:cubicBezTo>
                    <a:pt x="804" y="4546"/>
                    <a:pt x="870" y="4548"/>
                    <a:pt x="934" y="4548"/>
                  </a:cubicBezTo>
                  <a:cubicBezTo>
                    <a:pt x="2597" y="4548"/>
                    <a:pt x="3211" y="3390"/>
                    <a:pt x="3519" y="2815"/>
                  </a:cubicBezTo>
                  <a:cubicBezTo>
                    <a:pt x="3882" y="2133"/>
                    <a:pt x="4447" y="512"/>
                    <a:pt x="3541" y="21"/>
                  </a:cubicBezTo>
                  <a:cubicBezTo>
                    <a:pt x="3513" y="7"/>
                    <a:pt x="3486" y="0"/>
                    <a:pt x="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5"/>
            <p:cNvSpPr/>
            <p:nvPr/>
          </p:nvSpPr>
          <p:spPr>
            <a:xfrm>
              <a:off x="7052318" y="3500564"/>
              <a:ext cx="41483" cy="81895"/>
            </a:xfrm>
            <a:custGeom>
              <a:avLst/>
              <a:gdLst/>
              <a:ahLst/>
              <a:cxnLst/>
              <a:rect l="l" t="t" r="r" b="b"/>
              <a:pathLst>
                <a:path w="310" h="612" extrusionOk="0">
                  <a:moveTo>
                    <a:pt x="217" y="1"/>
                  </a:moveTo>
                  <a:cubicBezTo>
                    <a:pt x="192" y="1"/>
                    <a:pt x="163" y="18"/>
                    <a:pt x="139" y="43"/>
                  </a:cubicBezTo>
                  <a:cubicBezTo>
                    <a:pt x="96" y="86"/>
                    <a:pt x="53" y="139"/>
                    <a:pt x="43" y="182"/>
                  </a:cubicBezTo>
                  <a:cubicBezTo>
                    <a:pt x="32" y="256"/>
                    <a:pt x="0" y="363"/>
                    <a:pt x="11" y="459"/>
                  </a:cubicBezTo>
                  <a:cubicBezTo>
                    <a:pt x="30" y="535"/>
                    <a:pt x="83" y="611"/>
                    <a:pt x="147" y="611"/>
                  </a:cubicBezTo>
                  <a:cubicBezTo>
                    <a:pt x="155" y="611"/>
                    <a:pt x="163" y="610"/>
                    <a:pt x="171" y="608"/>
                  </a:cubicBezTo>
                  <a:cubicBezTo>
                    <a:pt x="245" y="587"/>
                    <a:pt x="288" y="491"/>
                    <a:pt x="299" y="405"/>
                  </a:cubicBezTo>
                  <a:cubicBezTo>
                    <a:pt x="299" y="363"/>
                    <a:pt x="309" y="299"/>
                    <a:pt x="309" y="224"/>
                  </a:cubicBezTo>
                  <a:cubicBezTo>
                    <a:pt x="299" y="160"/>
                    <a:pt x="288" y="86"/>
                    <a:pt x="267" y="32"/>
                  </a:cubicBezTo>
                  <a:cubicBezTo>
                    <a:pt x="253" y="10"/>
                    <a:pt x="236" y="1"/>
                    <a:pt x="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5"/>
            <p:cNvSpPr/>
            <p:nvPr/>
          </p:nvSpPr>
          <p:spPr>
            <a:xfrm>
              <a:off x="6984340" y="3717478"/>
              <a:ext cx="48040" cy="53258"/>
            </a:xfrm>
            <a:custGeom>
              <a:avLst/>
              <a:gdLst/>
              <a:ahLst/>
              <a:cxnLst/>
              <a:rect l="l" t="t" r="r" b="b"/>
              <a:pathLst>
                <a:path w="359" h="398" extrusionOk="0">
                  <a:moveTo>
                    <a:pt x="274" y="0"/>
                  </a:moveTo>
                  <a:cubicBezTo>
                    <a:pt x="210" y="0"/>
                    <a:pt x="135" y="53"/>
                    <a:pt x="92" y="117"/>
                  </a:cubicBezTo>
                  <a:cubicBezTo>
                    <a:pt x="50" y="160"/>
                    <a:pt x="28" y="213"/>
                    <a:pt x="18" y="267"/>
                  </a:cubicBezTo>
                  <a:cubicBezTo>
                    <a:pt x="18" y="324"/>
                    <a:pt x="1" y="398"/>
                    <a:pt x="58" y="398"/>
                  </a:cubicBezTo>
                  <a:cubicBezTo>
                    <a:pt x="65" y="398"/>
                    <a:pt x="72" y="397"/>
                    <a:pt x="82" y="395"/>
                  </a:cubicBezTo>
                  <a:cubicBezTo>
                    <a:pt x="135" y="384"/>
                    <a:pt x="167" y="341"/>
                    <a:pt x="210" y="288"/>
                  </a:cubicBezTo>
                  <a:cubicBezTo>
                    <a:pt x="242" y="245"/>
                    <a:pt x="284" y="181"/>
                    <a:pt x="316" y="128"/>
                  </a:cubicBezTo>
                  <a:cubicBezTo>
                    <a:pt x="337" y="107"/>
                    <a:pt x="359" y="64"/>
                    <a:pt x="348" y="43"/>
                  </a:cubicBezTo>
                  <a:cubicBezTo>
                    <a:pt x="337" y="11"/>
                    <a:pt x="306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5"/>
            <p:cNvSpPr/>
            <p:nvPr/>
          </p:nvSpPr>
          <p:spPr>
            <a:xfrm>
              <a:off x="7033852" y="3638126"/>
              <a:ext cx="42821" cy="55533"/>
            </a:xfrm>
            <a:custGeom>
              <a:avLst/>
              <a:gdLst/>
              <a:ahLst/>
              <a:cxnLst/>
              <a:rect l="l" t="t" r="r" b="b"/>
              <a:pathLst>
                <a:path w="320" h="415" extrusionOk="0">
                  <a:moveTo>
                    <a:pt x="209" y="1"/>
                  </a:moveTo>
                  <a:cubicBezTo>
                    <a:pt x="200" y="1"/>
                    <a:pt x="190" y="3"/>
                    <a:pt x="181" y="7"/>
                  </a:cubicBezTo>
                  <a:cubicBezTo>
                    <a:pt x="127" y="28"/>
                    <a:pt x="95" y="81"/>
                    <a:pt x="63" y="124"/>
                  </a:cubicBezTo>
                  <a:cubicBezTo>
                    <a:pt x="42" y="177"/>
                    <a:pt x="21" y="220"/>
                    <a:pt x="10" y="273"/>
                  </a:cubicBezTo>
                  <a:cubicBezTo>
                    <a:pt x="0" y="312"/>
                    <a:pt x="44" y="414"/>
                    <a:pt x="118" y="414"/>
                  </a:cubicBezTo>
                  <a:cubicBezTo>
                    <a:pt x="124" y="414"/>
                    <a:pt x="131" y="414"/>
                    <a:pt x="138" y="412"/>
                  </a:cubicBezTo>
                  <a:cubicBezTo>
                    <a:pt x="223" y="390"/>
                    <a:pt x="234" y="316"/>
                    <a:pt x="266" y="262"/>
                  </a:cubicBezTo>
                  <a:cubicBezTo>
                    <a:pt x="298" y="199"/>
                    <a:pt x="319" y="135"/>
                    <a:pt x="298" y="81"/>
                  </a:cubicBezTo>
                  <a:cubicBezTo>
                    <a:pt x="289" y="38"/>
                    <a:pt x="252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5"/>
            <p:cNvSpPr/>
            <p:nvPr/>
          </p:nvSpPr>
          <p:spPr>
            <a:xfrm>
              <a:off x="6990897" y="3509396"/>
              <a:ext cx="32918" cy="49244"/>
            </a:xfrm>
            <a:custGeom>
              <a:avLst/>
              <a:gdLst/>
              <a:ahLst/>
              <a:cxnLst/>
              <a:rect l="l" t="t" r="r" b="b"/>
              <a:pathLst>
                <a:path w="246" h="368" extrusionOk="0">
                  <a:moveTo>
                    <a:pt x="124" y="1"/>
                  </a:moveTo>
                  <a:cubicBezTo>
                    <a:pt x="110" y="1"/>
                    <a:pt x="97" y="3"/>
                    <a:pt x="86" y="9"/>
                  </a:cubicBezTo>
                  <a:cubicBezTo>
                    <a:pt x="65" y="30"/>
                    <a:pt x="54" y="41"/>
                    <a:pt x="43" y="62"/>
                  </a:cubicBezTo>
                  <a:cubicBezTo>
                    <a:pt x="33" y="84"/>
                    <a:pt x="22" y="105"/>
                    <a:pt x="11" y="126"/>
                  </a:cubicBezTo>
                  <a:cubicBezTo>
                    <a:pt x="11" y="148"/>
                    <a:pt x="1" y="169"/>
                    <a:pt x="1" y="190"/>
                  </a:cubicBezTo>
                  <a:cubicBezTo>
                    <a:pt x="1" y="211"/>
                    <a:pt x="1" y="243"/>
                    <a:pt x="1" y="265"/>
                  </a:cubicBezTo>
                  <a:cubicBezTo>
                    <a:pt x="10" y="301"/>
                    <a:pt x="72" y="368"/>
                    <a:pt x="130" y="368"/>
                  </a:cubicBezTo>
                  <a:cubicBezTo>
                    <a:pt x="141" y="368"/>
                    <a:pt x="151" y="366"/>
                    <a:pt x="161" y="361"/>
                  </a:cubicBezTo>
                  <a:cubicBezTo>
                    <a:pt x="203" y="339"/>
                    <a:pt x="214" y="318"/>
                    <a:pt x="225" y="286"/>
                  </a:cubicBezTo>
                  <a:cubicBezTo>
                    <a:pt x="235" y="265"/>
                    <a:pt x="235" y="233"/>
                    <a:pt x="246" y="211"/>
                  </a:cubicBezTo>
                  <a:cubicBezTo>
                    <a:pt x="246" y="180"/>
                    <a:pt x="246" y="148"/>
                    <a:pt x="246" y="126"/>
                  </a:cubicBezTo>
                  <a:cubicBezTo>
                    <a:pt x="246" y="94"/>
                    <a:pt x="235" y="73"/>
                    <a:pt x="225" y="52"/>
                  </a:cubicBezTo>
                  <a:cubicBezTo>
                    <a:pt x="201" y="20"/>
                    <a:pt x="161" y="1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5"/>
            <p:cNvSpPr/>
            <p:nvPr/>
          </p:nvSpPr>
          <p:spPr>
            <a:xfrm>
              <a:off x="6918102" y="3691518"/>
              <a:ext cx="44427" cy="67041"/>
            </a:xfrm>
            <a:custGeom>
              <a:avLst/>
              <a:gdLst/>
              <a:ahLst/>
              <a:cxnLst/>
              <a:rect l="l" t="t" r="r" b="b"/>
              <a:pathLst>
                <a:path w="332" h="501" extrusionOk="0">
                  <a:moveTo>
                    <a:pt x="239" y="1"/>
                  </a:moveTo>
                  <a:cubicBezTo>
                    <a:pt x="216" y="1"/>
                    <a:pt x="191" y="9"/>
                    <a:pt x="171" y="23"/>
                  </a:cubicBezTo>
                  <a:cubicBezTo>
                    <a:pt x="129" y="55"/>
                    <a:pt x="97" y="109"/>
                    <a:pt x="86" y="162"/>
                  </a:cubicBezTo>
                  <a:cubicBezTo>
                    <a:pt x="65" y="215"/>
                    <a:pt x="65" y="205"/>
                    <a:pt x="33" y="322"/>
                  </a:cubicBezTo>
                  <a:cubicBezTo>
                    <a:pt x="11" y="375"/>
                    <a:pt x="1" y="439"/>
                    <a:pt x="22" y="471"/>
                  </a:cubicBezTo>
                  <a:cubicBezTo>
                    <a:pt x="27" y="490"/>
                    <a:pt x="37" y="500"/>
                    <a:pt x="53" y="500"/>
                  </a:cubicBezTo>
                  <a:cubicBezTo>
                    <a:pt x="73" y="500"/>
                    <a:pt x="103" y="482"/>
                    <a:pt x="139" y="439"/>
                  </a:cubicBezTo>
                  <a:cubicBezTo>
                    <a:pt x="182" y="375"/>
                    <a:pt x="225" y="311"/>
                    <a:pt x="267" y="237"/>
                  </a:cubicBezTo>
                  <a:cubicBezTo>
                    <a:pt x="289" y="215"/>
                    <a:pt x="310" y="183"/>
                    <a:pt x="321" y="141"/>
                  </a:cubicBezTo>
                  <a:cubicBezTo>
                    <a:pt x="331" y="109"/>
                    <a:pt x="331" y="66"/>
                    <a:pt x="310" y="34"/>
                  </a:cubicBezTo>
                  <a:cubicBezTo>
                    <a:pt x="293" y="11"/>
                    <a:pt x="267" y="1"/>
                    <a:pt x="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5"/>
            <p:cNvSpPr/>
            <p:nvPr/>
          </p:nvSpPr>
          <p:spPr>
            <a:xfrm>
              <a:off x="6852533" y="3850223"/>
              <a:ext cx="54061" cy="41884"/>
            </a:xfrm>
            <a:custGeom>
              <a:avLst/>
              <a:gdLst/>
              <a:ahLst/>
              <a:cxnLst/>
              <a:rect l="l" t="t" r="r" b="b"/>
              <a:pathLst>
                <a:path w="404" h="313" extrusionOk="0">
                  <a:moveTo>
                    <a:pt x="291" y="1"/>
                  </a:moveTo>
                  <a:cubicBezTo>
                    <a:pt x="267" y="1"/>
                    <a:pt x="243" y="4"/>
                    <a:pt x="224" y="10"/>
                  </a:cubicBezTo>
                  <a:cubicBezTo>
                    <a:pt x="160" y="32"/>
                    <a:pt x="107" y="85"/>
                    <a:pt x="64" y="138"/>
                  </a:cubicBezTo>
                  <a:cubicBezTo>
                    <a:pt x="32" y="181"/>
                    <a:pt x="0" y="234"/>
                    <a:pt x="22" y="277"/>
                  </a:cubicBezTo>
                  <a:cubicBezTo>
                    <a:pt x="30" y="301"/>
                    <a:pt x="50" y="313"/>
                    <a:pt x="73" y="313"/>
                  </a:cubicBezTo>
                  <a:cubicBezTo>
                    <a:pt x="80" y="313"/>
                    <a:pt x="88" y="312"/>
                    <a:pt x="96" y="309"/>
                  </a:cubicBezTo>
                  <a:cubicBezTo>
                    <a:pt x="128" y="309"/>
                    <a:pt x="160" y="288"/>
                    <a:pt x="192" y="277"/>
                  </a:cubicBezTo>
                  <a:cubicBezTo>
                    <a:pt x="256" y="224"/>
                    <a:pt x="331" y="160"/>
                    <a:pt x="373" y="74"/>
                  </a:cubicBezTo>
                  <a:cubicBezTo>
                    <a:pt x="404" y="21"/>
                    <a:pt x="348" y="1"/>
                    <a:pt x="2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5"/>
            <p:cNvSpPr/>
            <p:nvPr/>
          </p:nvSpPr>
          <p:spPr>
            <a:xfrm>
              <a:off x="6925328" y="3591157"/>
              <a:ext cx="40011" cy="59414"/>
            </a:xfrm>
            <a:custGeom>
              <a:avLst/>
              <a:gdLst/>
              <a:ahLst/>
              <a:cxnLst/>
              <a:rect l="l" t="t" r="r" b="b"/>
              <a:pathLst>
                <a:path w="299" h="444" extrusionOk="0">
                  <a:moveTo>
                    <a:pt x="249" y="0"/>
                  </a:moveTo>
                  <a:cubicBezTo>
                    <a:pt x="239" y="0"/>
                    <a:pt x="227" y="2"/>
                    <a:pt x="213" y="6"/>
                  </a:cubicBezTo>
                  <a:cubicBezTo>
                    <a:pt x="192" y="16"/>
                    <a:pt x="171" y="27"/>
                    <a:pt x="149" y="38"/>
                  </a:cubicBezTo>
                  <a:cubicBezTo>
                    <a:pt x="128" y="48"/>
                    <a:pt x="117" y="59"/>
                    <a:pt x="107" y="70"/>
                  </a:cubicBezTo>
                  <a:cubicBezTo>
                    <a:pt x="75" y="102"/>
                    <a:pt x="64" y="134"/>
                    <a:pt x="43" y="166"/>
                  </a:cubicBezTo>
                  <a:cubicBezTo>
                    <a:pt x="32" y="198"/>
                    <a:pt x="21" y="240"/>
                    <a:pt x="11" y="272"/>
                  </a:cubicBezTo>
                  <a:cubicBezTo>
                    <a:pt x="0" y="336"/>
                    <a:pt x="0" y="400"/>
                    <a:pt x="43" y="432"/>
                  </a:cubicBezTo>
                  <a:cubicBezTo>
                    <a:pt x="55" y="440"/>
                    <a:pt x="69" y="444"/>
                    <a:pt x="83" y="444"/>
                  </a:cubicBezTo>
                  <a:cubicBezTo>
                    <a:pt x="106" y="444"/>
                    <a:pt x="130" y="435"/>
                    <a:pt x="149" y="422"/>
                  </a:cubicBezTo>
                  <a:cubicBezTo>
                    <a:pt x="181" y="400"/>
                    <a:pt x="203" y="368"/>
                    <a:pt x="213" y="336"/>
                  </a:cubicBezTo>
                  <a:cubicBezTo>
                    <a:pt x="245" y="294"/>
                    <a:pt x="256" y="240"/>
                    <a:pt x="277" y="198"/>
                  </a:cubicBezTo>
                  <a:cubicBezTo>
                    <a:pt x="288" y="144"/>
                    <a:pt x="299" y="102"/>
                    <a:pt x="288" y="48"/>
                  </a:cubicBezTo>
                  <a:cubicBezTo>
                    <a:pt x="288" y="12"/>
                    <a:pt x="273" y="0"/>
                    <a:pt x="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5"/>
            <p:cNvSpPr/>
            <p:nvPr/>
          </p:nvSpPr>
          <p:spPr>
            <a:xfrm>
              <a:off x="6939512" y="3820114"/>
              <a:ext cx="50047" cy="59012"/>
            </a:xfrm>
            <a:custGeom>
              <a:avLst/>
              <a:gdLst/>
              <a:ahLst/>
              <a:cxnLst/>
              <a:rect l="l" t="t" r="r" b="b"/>
              <a:pathLst>
                <a:path w="374" h="441" extrusionOk="0">
                  <a:moveTo>
                    <a:pt x="267" y="1"/>
                  </a:moveTo>
                  <a:cubicBezTo>
                    <a:pt x="214" y="1"/>
                    <a:pt x="171" y="33"/>
                    <a:pt x="139" y="65"/>
                  </a:cubicBezTo>
                  <a:cubicBezTo>
                    <a:pt x="107" y="97"/>
                    <a:pt x="86" y="139"/>
                    <a:pt x="65" y="182"/>
                  </a:cubicBezTo>
                  <a:cubicBezTo>
                    <a:pt x="43" y="214"/>
                    <a:pt x="22" y="257"/>
                    <a:pt x="1" y="299"/>
                  </a:cubicBezTo>
                  <a:cubicBezTo>
                    <a:pt x="1" y="310"/>
                    <a:pt x="1" y="353"/>
                    <a:pt x="1" y="385"/>
                  </a:cubicBezTo>
                  <a:cubicBezTo>
                    <a:pt x="10" y="412"/>
                    <a:pt x="19" y="440"/>
                    <a:pt x="42" y="440"/>
                  </a:cubicBezTo>
                  <a:cubicBezTo>
                    <a:pt x="46" y="440"/>
                    <a:pt x="50" y="439"/>
                    <a:pt x="54" y="438"/>
                  </a:cubicBezTo>
                  <a:cubicBezTo>
                    <a:pt x="97" y="427"/>
                    <a:pt x="171" y="363"/>
                    <a:pt x="246" y="278"/>
                  </a:cubicBezTo>
                  <a:cubicBezTo>
                    <a:pt x="310" y="203"/>
                    <a:pt x="374" y="107"/>
                    <a:pt x="374" y="75"/>
                  </a:cubicBezTo>
                  <a:cubicBezTo>
                    <a:pt x="374" y="1"/>
                    <a:pt x="310" y="1"/>
                    <a:pt x="2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5"/>
            <p:cNvSpPr/>
            <p:nvPr/>
          </p:nvSpPr>
          <p:spPr>
            <a:xfrm>
              <a:off x="6755517" y="3910975"/>
              <a:ext cx="53660" cy="44560"/>
            </a:xfrm>
            <a:custGeom>
              <a:avLst/>
              <a:gdLst/>
              <a:ahLst/>
              <a:cxnLst/>
              <a:rect l="l" t="t" r="r" b="b"/>
              <a:pathLst>
                <a:path w="401" h="333" extrusionOk="0">
                  <a:moveTo>
                    <a:pt x="293" y="1"/>
                  </a:moveTo>
                  <a:cubicBezTo>
                    <a:pt x="280" y="1"/>
                    <a:pt x="267" y="2"/>
                    <a:pt x="256" y="4"/>
                  </a:cubicBezTo>
                  <a:cubicBezTo>
                    <a:pt x="203" y="4"/>
                    <a:pt x="149" y="36"/>
                    <a:pt x="117" y="68"/>
                  </a:cubicBezTo>
                  <a:cubicBezTo>
                    <a:pt x="85" y="100"/>
                    <a:pt x="54" y="132"/>
                    <a:pt x="32" y="153"/>
                  </a:cubicBezTo>
                  <a:cubicBezTo>
                    <a:pt x="11" y="175"/>
                    <a:pt x="0" y="185"/>
                    <a:pt x="0" y="217"/>
                  </a:cubicBezTo>
                  <a:cubicBezTo>
                    <a:pt x="0" y="228"/>
                    <a:pt x="0" y="260"/>
                    <a:pt x="22" y="292"/>
                  </a:cubicBezTo>
                  <a:cubicBezTo>
                    <a:pt x="29" y="315"/>
                    <a:pt x="48" y="333"/>
                    <a:pt x="70" y="333"/>
                  </a:cubicBezTo>
                  <a:cubicBezTo>
                    <a:pt x="78" y="333"/>
                    <a:pt x="87" y="330"/>
                    <a:pt x="96" y="324"/>
                  </a:cubicBezTo>
                  <a:cubicBezTo>
                    <a:pt x="107" y="313"/>
                    <a:pt x="128" y="303"/>
                    <a:pt x="160" y="281"/>
                  </a:cubicBezTo>
                  <a:cubicBezTo>
                    <a:pt x="171" y="271"/>
                    <a:pt x="192" y="260"/>
                    <a:pt x="203" y="249"/>
                  </a:cubicBezTo>
                  <a:cubicBezTo>
                    <a:pt x="224" y="239"/>
                    <a:pt x="235" y="228"/>
                    <a:pt x="256" y="217"/>
                  </a:cubicBezTo>
                  <a:cubicBezTo>
                    <a:pt x="267" y="207"/>
                    <a:pt x="277" y="196"/>
                    <a:pt x="299" y="185"/>
                  </a:cubicBezTo>
                  <a:cubicBezTo>
                    <a:pt x="309" y="175"/>
                    <a:pt x="320" y="153"/>
                    <a:pt x="331" y="143"/>
                  </a:cubicBezTo>
                  <a:cubicBezTo>
                    <a:pt x="341" y="132"/>
                    <a:pt x="352" y="122"/>
                    <a:pt x="363" y="111"/>
                  </a:cubicBezTo>
                  <a:cubicBezTo>
                    <a:pt x="373" y="100"/>
                    <a:pt x="373" y="90"/>
                    <a:pt x="384" y="79"/>
                  </a:cubicBezTo>
                  <a:cubicBezTo>
                    <a:pt x="401" y="20"/>
                    <a:pt x="344" y="1"/>
                    <a:pt x="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5"/>
            <p:cNvSpPr/>
            <p:nvPr/>
          </p:nvSpPr>
          <p:spPr>
            <a:xfrm>
              <a:off x="6986615" y="3594904"/>
              <a:ext cx="37201" cy="65569"/>
            </a:xfrm>
            <a:custGeom>
              <a:avLst/>
              <a:gdLst/>
              <a:ahLst/>
              <a:cxnLst/>
              <a:rect l="l" t="t" r="r" b="b"/>
              <a:pathLst>
                <a:path w="278" h="490" extrusionOk="0">
                  <a:moveTo>
                    <a:pt x="218" y="1"/>
                  </a:moveTo>
                  <a:cubicBezTo>
                    <a:pt x="185" y="1"/>
                    <a:pt x="144" y="27"/>
                    <a:pt x="118" y="52"/>
                  </a:cubicBezTo>
                  <a:cubicBezTo>
                    <a:pt x="65" y="95"/>
                    <a:pt x="43" y="159"/>
                    <a:pt x="33" y="212"/>
                  </a:cubicBezTo>
                  <a:cubicBezTo>
                    <a:pt x="22" y="255"/>
                    <a:pt x="11" y="308"/>
                    <a:pt x="1" y="351"/>
                  </a:cubicBezTo>
                  <a:cubicBezTo>
                    <a:pt x="1" y="383"/>
                    <a:pt x="1" y="415"/>
                    <a:pt x="11" y="436"/>
                  </a:cubicBezTo>
                  <a:cubicBezTo>
                    <a:pt x="19" y="451"/>
                    <a:pt x="65" y="490"/>
                    <a:pt x="105" y="490"/>
                  </a:cubicBezTo>
                  <a:cubicBezTo>
                    <a:pt x="123" y="490"/>
                    <a:pt x="140" y="481"/>
                    <a:pt x="150" y="458"/>
                  </a:cubicBezTo>
                  <a:cubicBezTo>
                    <a:pt x="171" y="415"/>
                    <a:pt x="203" y="330"/>
                    <a:pt x="235" y="244"/>
                  </a:cubicBezTo>
                  <a:cubicBezTo>
                    <a:pt x="257" y="170"/>
                    <a:pt x="278" y="84"/>
                    <a:pt x="267" y="42"/>
                  </a:cubicBezTo>
                  <a:cubicBezTo>
                    <a:pt x="259" y="12"/>
                    <a:pt x="240" y="1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5"/>
            <p:cNvSpPr/>
            <p:nvPr/>
          </p:nvSpPr>
          <p:spPr>
            <a:xfrm>
              <a:off x="6816403" y="3933188"/>
              <a:ext cx="63294" cy="48040"/>
            </a:xfrm>
            <a:custGeom>
              <a:avLst/>
              <a:gdLst/>
              <a:ahLst/>
              <a:cxnLst/>
              <a:rect l="l" t="t" r="r" b="b"/>
              <a:pathLst>
                <a:path w="473" h="359" extrusionOk="0">
                  <a:moveTo>
                    <a:pt x="412" y="1"/>
                  </a:moveTo>
                  <a:cubicBezTo>
                    <a:pt x="398" y="1"/>
                    <a:pt x="382" y="3"/>
                    <a:pt x="366" y="9"/>
                  </a:cubicBezTo>
                  <a:cubicBezTo>
                    <a:pt x="345" y="19"/>
                    <a:pt x="313" y="30"/>
                    <a:pt x="292" y="51"/>
                  </a:cubicBezTo>
                  <a:cubicBezTo>
                    <a:pt x="281" y="51"/>
                    <a:pt x="270" y="62"/>
                    <a:pt x="260" y="73"/>
                  </a:cubicBezTo>
                  <a:cubicBezTo>
                    <a:pt x="249" y="73"/>
                    <a:pt x="238" y="83"/>
                    <a:pt x="228" y="94"/>
                  </a:cubicBezTo>
                  <a:cubicBezTo>
                    <a:pt x="206" y="105"/>
                    <a:pt x="185" y="115"/>
                    <a:pt x="164" y="126"/>
                  </a:cubicBezTo>
                  <a:cubicBezTo>
                    <a:pt x="142" y="147"/>
                    <a:pt x="121" y="158"/>
                    <a:pt x="110" y="179"/>
                  </a:cubicBezTo>
                  <a:cubicBezTo>
                    <a:pt x="89" y="190"/>
                    <a:pt x="68" y="211"/>
                    <a:pt x="57" y="222"/>
                  </a:cubicBezTo>
                  <a:cubicBezTo>
                    <a:pt x="1" y="278"/>
                    <a:pt x="11" y="359"/>
                    <a:pt x="60" y="359"/>
                  </a:cubicBezTo>
                  <a:cubicBezTo>
                    <a:pt x="77" y="359"/>
                    <a:pt x="97" y="350"/>
                    <a:pt x="121" y="329"/>
                  </a:cubicBezTo>
                  <a:cubicBezTo>
                    <a:pt x="142" y="307"/>
                    <a:pt x="164" y="297"/>
                    <a:pt x="185" y="286"/>
                  </a:cubicBezTo>
                  <a:cubicBezTo>
                    <a:pt x="196" y="275"/>
                    <a:pt x="217" y="265"/>
                    <a:pt x="228" y="265"/>
                  </a:cubicBezTo>
                  <a:cubicBezTo>
                    <a:pt x="260" y="254"/>
                    <a:pt x="281" y="243"/>
                    <a:pt x="313" y="233"/>
                  </a:cubicBezTo>
                  <a:cubicBezTo>
                    <a:pt x="345" y="222"/>
                    <a:pt x="366" y="201"/>
                    <a:pt x="388" y="190"/>
                  </a:cubicBezTo>
                  <a:cubicBezTo>
                    <a:pt x="409" y="169"/>
                    <a:pt x="430" y="158"/>
                    <a:pt x="441" y="137"/>
                  </a:cubicBezTo>
                  <a:cubicBezTo>
                    <a:pt x="452" y="115"/>
                    <a:pt x="462" y="83"/>
                    <a:pt x="462" y="62"/>
                  </a:cubicBezTo>
                  <a:cubicBezTo>
                    <a:pt x="473" y="41"/>
                    <a:pt x="462" y="19"/>
                    <a:pt x="441" y="9"/>
                  </a:cubicBezTo>
                  <a:cubicBezTo>
                    <a:pt x="436" y="3"/>
                    <a:pt x="425" y="1"/>
                    <a:pt x="4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5"/>
            <p:cNvSpPr/>
            <p:nvPr/>
          </p:nvSpPr>
          <p:spPr>
            <a:xfrm>
              <a:off x="6853871" y="3763109"/>
              <a:ext cx="33052" cy="57407"/>
            </a:xfrm>
            <a:custGeom>
              <a:avLst/>
              <a:gdLst/>
              <a:ahLst/>
              <a:cxnLst/>
              <a:rect l="l" t="t" r="r" b="b"/>
              <a:pathLst>
                <a:path w="247" h="429" extrusionOk="0">
                  <a:moveTo>
                    <a:pt x="172" y="0"/>
                  </a:moveTo>
                  <a:cubicBezTo>
                    <a:pt x="129" y="0"/>
                    <a:pt x="97" y="54"/>
                    <a:pt x="76" y="107"/>
                  </a:cubicBezTo>
                  <a:cubicBezTo>
                    <a:pt x="44" y="182"/>
                    <a:pt x="1" y="267"/>
                    <a:pt x="1" y="341"/>
                  </a:cubicBezTo>
                  <a:cubicBezTo>
                    <a:pt x="1" y="392"/>
                    <a:pt x="43" y="428"/>
                    <a:pt x="79" y="428"/>
                  </a:cubicBezTo>
                  <a:cubicBezTo>
                    <a:pt x="103" y="428"/>
                    <a:pt x="125" y="412"/>
                    <a:pt x="129" y="373"/>
                  </a:cubicBezTo>
                  <a:cubicBezTo>
                    <a:pt x="140" y="277"/>
                    <a:pt x="182" y="267"/>
                    <a:pt x="204" y="214"/>
                  </a:cubicBezTo>
                  <a:cubicBezTo>
                    <a:pt x="225" y="171"/>
                    <a:pt x="246" y="128"/>
                    <a:pt x="246" y="86"/>
                  </a:cubicBezTo>
                  <a:cubicBezTo>
                    <a:pt x="246" y="43"/>
                    <a:pt x="21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5"/>
            <p:cNvSpPr/>
            <p:nvPr/>
          </p:nvSpPr>
          <p:spPr>
            <a:xfrm>
              <a:off x="7837010" y="3396456"/>
              <a:ext cx="593737" cy="608591"/>
            </a:xfrm>
            <a:custGeom>
              <a:avLst/>
              <a:gdLst/>
              <a:ahLst/>
              <a:cxnLst/>
              <a:rect l="l" t="t" r="r" b="b"/>
              <a:pathLst>
                <a:path w="4437" h="4548" extrusionOk="0">
                  <a:moveTo>
                    <a:pt x="979" y="0"/>
                  </a:moveTo>
                  <a:cubicBezTo>
                    <a:pt x="952" y="0"/>
                    <a:pt x="924" y="7"/>
                    <a:pt x="896" y="21"/>
                  </a:cubicBezTo>
                  <a:cubicBezTo>
                    <a:pt x="1" y="512"/>
                    <a:pt x="555" y="2132"/>
                    <a:pt x="918" y="2815"/>
                  </a:cubicBezTo>
                  <a:cubicBezTo>
                    <a:pt x="1226" y="3390"/>
                    <a:pt x="1840" y="4548"/>
                    <a:pt x="3503" y="4548"/>
                  </a:cubicBezTo>
                  <a:cubicBezTo>
                    <a:pt x="3567" y="4548"/>
                    <a:pt x="3633" y="4546"/>
                    <a:pt x="3701" y="4542"/>
                  </a:cubicBezTo>
                  <a:cubicBezTo>
                    <a:pt x="4437" y="4446"/>
                    <a:pt x="3626" y="4009"/>
                    <a:pt x="3370" y="3807"/>
                  </a:cubicBezTo>
                  <a:cubicBezTo>
                    <a:pt x="2837" y="3380"/>
                    <a:pt x="2688" y="2751"/>
                    <a:pt x="2411" y="2079"/>
                  </a:cubicBezTo>
                  <a:cubicBezTo>
                    <a:pt x="2144" y="1429"/>
                    <a:pt x="1781" y="810"/>
                    <a:pt x="1334" y="266"/>
                  </a:cubicBezTo>
                  <a:cubicBezTo>
                    <a:pt x="1245" y="152"/>
                    <a:pt x="1113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5"/>
            <p:cNvSpPr/>
            <p:nvPr/>
          </p:nvSpPr>
          <p:spPr>
            <a:xfrm>
              <a:off x="7929743" y="3489190"/>
              <a:ext cx="41616" cy="81895"/>
            </a:xfrm>
            <a:custGeom>
              <a:avLst/>
              <a:gdLst/>
              <a:ahLst/>
              <a:cxnLst/>
              <a:rect l="l" t="t" r="r" b="b"/>
              <a:pathLst>
                <a:path w="311" h="612" extrusionOk="0">
                  <a:moveTo>
                    <a:pt x="95" y="0"/>
                  </a:moveTo>
                  <a:cubicBezTo>
                    <a:pt x="78" y="0"/>
                    <a:pt x="63" y="10"/>
                    <a:pt x="54" y="32"/>
                  </a:cubicBezTo>
                  <a:cubicBezTo>
                    <a:pt x="22" y="85"/>
                    <a:pt x="12" y="160"/>
                    <a:pt x="12" y="224"/>
                  </a:cubicBezTo>
                  <a:cubicBezTo>
                    <a:pt x="1" y="299"/>
                    <a:pt x="12" y="362"/>
                    <a:pt x="12" y="405"/>
                  </a:cubicBezTo>
                  <a:cubicBezTo>
                    <a:pt x="22" y="490"/>
                    <a:pt x="65" y="586"/>
                    <a:pt x="139" y="608"/>
                  </a:cubicBezTo>
                  <a:cubicBezTo>
                    <a:pt x="147" y="610"/>
                    <a:pt x="155" y="611"/>
                    <a:pt x="163" y="611"/>
                  </a:cubicBezTo>
                  <a:cubicBezTo>
                    <a:pt x="229" y="611"/>
                    <a:pt x="290" y="535"/>
                    <a:pt x="299" y="458"/>
                  </a:cubicBezTo>
                  <a:cubicBezTo>
                    <a:pt x="310" y="362"/>
                    <a:pt x="289" y="256"/>
                    <a:pt x="267" y="181"/>
                  </a:cubicBezTo>
                  <a:cubicBezTo>
                    <a:pt x="257" y="139"/>
                    <a:pt x="214" y="75"/>
                    <a:pt x="171" y="43"/>
                  </a:cubicBezTo>
                  <a:cubicBezTo>
                    <a:pt x="147" y="18"/>
                    <a:pt x="118" y="0"/>
                    <a:pt x="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5"/>
            <p:cNvSpPr/>
            <p:nvPr/>
          </p:nvSpPr>
          <p:spPr>
            <a:xfrm>
              <a:off x="7991164" y="3705435"/>
              <a:ext cx="48307" cy="53927"/>
            </a:xfrm>
            <a:custGeom>
              <a:avLst/>
              <a:gdLst/>
              <a:ahLst/>
              <a:cxnLst/>
              <a:rect l="l" t="t" r="r" b="b"/>
              <a:pathLst>
                <a:path w="361" h="403" extrusionOk="0">
                  <a:moveTo>
                    <a:pt x="62" y="1"/>
                  </a:moveTo>
                  <a:cubicBezTo>
                    <a:pt x="39" y="1"/>
                    <a:pt x="19" y="13"/>
                    <a:pt x="11" y="37"/>
                  </a:cubicBezTo>
                  <a:cubicBezTo>
                    <a:pt x="0" y="69"/>
                    <a:pt x="22" y="101"/>
                    <a:pt x="43" y="133"/>
                  </a:cubicBezTo>
                  <a:cubicBezTo>
                    <a:pt x="75" y="186"/>
                    <a:pt x="118" y="239"/>
                    <a:pt x="150" y="293"/>
                  </a:cubicBezTo>
                  <a:cubicBezTo>
                    <a:pt x="192" y="346"/>
                    <a:pt x="224" y="389"/>
                    <a:pt x="278" y="399"/>
                  </a:cubicBezTo>
                  <a:cubicBezTo>
                    <a:pt x="287" y="402"/>
                    <a:pt x="295" y="403"/>
                    <a:pt x="302" y="403"/>
                  </a:cubicBezTo>
                  <a:cubicBezTo>
                    <a:pt x="361" y="403"/>
                    <a:pt x="351" y="328"/>
                    <a:pt x="342" y="271"/>
                  </a:cubicBezTo>
                  <a:cubicBezTo>
                    <a:pt x="342" y="218"/>
                    <a:pt x="310" y="165"/>
                    <a:pt x="267" y="122"/>
                  </a:cubicBezTo>
                  <a:cubicBezTo>
                    <a:pt x="224" y="58"/>
                    <a:pt x="150" y="5"/>
                    <a:pt x="86" y="5"/>
                  </a:cubicBezTo>
                  <a:cubicBezTo>
                    <a:pt x="78" y="2"/>
                    <a:pt x="70" y="1"/>
                    <a:pt x="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5"/>
            <p:cNvSpPr/>
            <p:nvPr/>
          </p:nvSpPr>
          <p:spPr>
            <a:xfrm>
              <a:off x="7948344" y="3626618"/>
              <a:ext cx="41349" cy="55667"/>
            </a:xfrm>
            <a:custGeom>
              <a:avLst/>
              <a:gdLst/>
              <a:ahLst/>
              <a:cxnLst/>
              <a:rect l="l" t="t" r="r" b="b"/>
              <a:pathLst>
                <a:path w="309" h="416" extrusionOk="0">
                  <a:moveTo>
                    <a:pt x="95" y="1"/>
                  </a:moveTo>
                  <a:cubicBezTo>
                    <a:pt x="55" y="1"/>
                    <a:pt x="20" y="31"/>
                    <a:pt x="11" y="82"/>
                  </a:cubicBezTo>
                  <a:cubicBezTo>
                    <a:pt x="0" y="135"/>
                    <a:pt x="11" y="199"/>
                    <a:pt x="43" y="263"/>
                  </a:cubicBezTo>
                  <a:cubicBezTo>
                    <a:pt x="75" y="316"/>
                    <a:pt x="86" y="391"/>
                    <a:pt x="171" y="412"/>
                  </a:cubicBezTo>
                  <a:cubicBezTo>
                    <a:pt x="178" y="414"/>
                    <a:pt x="185" y="415"/>
                    <a:pt x="191" y="415"/>
                  </a:cubicBezTo>
                  <a:cubicBezTo>
                    <a:pt x="265" y="415"/>
                    <a:pt x="309" y="313"/>
                    <a:pt x="299" y="274"/>
                  </a:cubicBezTo>
                  <a:cubicBezTo>
                    <a:pt x="288" y="221"/>
                    <a:pt x="267" y="167"/>
                    <a:pt x="246" y="125"/>
                  </a:cubicBezTo>
                  <a:cubicBezTo>
                    <a:pt x="214" y="71"/>
                    <a:pt x="182" y="18"/>
                    <a:pt x="128" y="7"/>
                  </a:cubicBezTo>
                  <a:cubicBezTo>
                    <a:pt x="117" y="3"/>
                    <a:pt x="106" y="1"/>
                    <a:pt x="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5"/>
            <p:cNvSpPr/>
            <p:nvPr/>
          </p:nvSpPr>
          <p:spPr>
            <a:xfrm>
              <a:off x="7999729" y="3497620"/>
              <a:ext cx="32918" cy="48709"/>
            </a:xfrm>
            <a:custGeom>
              <a:avLst/>
              <a:gdLst/>
              <a:ahLst/>
              <a:cxnLst/>
              <a:rect l="l" t="t" r="r" b="b"/>
              <a:pathLst>
                <a:path w="246" h="364" extrusionOk="0">
                  <a:moveTo>
                    <a:pt x="112" y="1"/>
                  </a:moveTo>
                  <a:cubicBezTo>
                    <a:pt x="79" y="1"/>
                    <a:pt x="43" y="15"/>
                    <a:pt x="22" y="44"/>
                  </a:cubicBezTo>
                  <a:cubicBezTo>
                    <a:pt x="11" y="65"/>
                    <a:pt x="0" y="97"/>
                    <a:pt x="0" y="118"/>
                  </a:cubicBezTo>
                  <a:cubicBezTo>
                    <a:pt x="0" y="150"/>
                    <a:pt x="0" y="182"/>
                    <a:pt x="11" y="204"/>
                  </a:cubicBezTo>
                  <a:cubicBezTo>
                    <a:pt x="11" y="236"/>
                    <a:pt x="11" y="268"/>
                    <a:pt x="22" y="289"/>
                  </a:cubicBezTo>
                  <a:cubicBezTo>
                    <a:pt x="32" y="321"/>
                    <a:pt x="43" y="342"/>
                    <a:pt x="86" y="353"/>
                  </a:cubicBezTo>
                  <a:cubicBezTo>
                    <a:pt x="97" y="360"/>
                    <a:pt x="109" y="363"/>
                    <a:pt x="121" y="363"/>
                  </a:cubicBezTo>
                  <a:cubicBezTo>
                    <a:pt x="177" y="363"/>
                    <a:pt x="237" y="292"/>
                    <a:pt x="246" y="257"/>
                  </a:cubicBezTo>
                  <a:cubicBezTo>
                    <a:pt x="246" y="236"/>
                    <a:pt x="246" y="214"/>
                    <a:pt x="246" y="193"/>
                  </a:cubicBezTo>
                  <a:cubicBezTo>
                    <a:pt x="246" y="172"/>
                    <a:pt x="235" y="150"/>
                    <a:pt x="235" y="129"/>
                  </a:cubicBezTo>
                  <a:cubicBezTo>
                    <a:pt x="224" y="108"/>
                    <a:pt x="224" y="86"/>
                    <a:pt x="203" y="65"/>
                  </a:cubicBezTo>
                  <a:cubicBezTo>
                    <a:pt x="192" y="44"/>
                    <a:pt x="182" y="22"/>
                    <a:pt x="160" y="12"/>
                  </a:cubicBezTo>
                  <a:cubicBezTo>
                    <a:pt x="146" y="4"/>
                    <a:pt x="129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5"/>
            <p:cNvSpPr/>
            <p:nvPr/>
          </p:nvSpPr>
          <p:spPr>
            <a:xfrm>
              <a:off x="8061016" y="3680144"/>
              <a:ext cx="44427" cy="66907"/>
            </a:xfrm>
            <a:custGeom>
              <a:avLst/>
              <a:gdLst/>
              <a:ahLst/>
              <a:cxnLst/>
              <a:rect l="l" t="t" r="r" b="b"/>
              <a:pathLst>
                <a:path w="332" h="500" extrusionOk="0">
                  <a:moveTo>
                    <a:pt x="93" y="0"/>
                  </a:moveTo>
                  <a:cubicBezTo>
                    <a:pt x="66" y="0"/>
                    <a:pt x="39" y="11"/>
                    <a:pt x="22" y="34"/>
                  </a:cubicBezTo>
                  <a:cubicBezTo>
                    <a:pt x="1" y="66"/>
                    <a:pt x="1" y="108"/>
                    <a:pt x="12" y="140"/>
                  </a:cubicBezTo>
                  <a:cubicBezTo>
                    <a:pt x="22" y="172"/>
                    <a:pt x="43" y="204"/>
                    <a:pt x="65" y="236"/>
                  </a:cubicBezTo>
                  <a:cubicBezTo>
                    <a:pt x="107" y="311"/>
                    <a:pt x="150" y="375"/>
                    <a:pt x="193" y="439"/>
                  </a:cubicBezTo>
                  <a:cubicBezTo>
                    <a:pt x="229" y="481"/>
                    <a:pt x="259" y="500"/>
                    <a:pt x="279" y="500"/>
                  </a:cubicBezTo>
                  <a:cubicBezTo>
                    <a:pt x="295" y="500"/>
                    <a:pt x="305" y="489"/>
                    <a:pt x="310" y="471"/>
                  </a:cubicBezTo>
                  <a:cubicBezTo>
                    <a:pt x="331" y="439"/>
                    <a:pt x="321" y="364"/>
                    <a:pt x="310" y="311"/>
                  </a:cubicBezTo>
                  <a:cubicBezTo>
                    <a:pt x="267" y="204"/>
                    <a:pt x="267" y="204"/>
                    <a:pt x="257" y="162"/>
                  </a:cubicBezTo>
                  <a:cubicBezTo>
                    <a:pt x="235" y="108"/>
                    <a:pt x="203" y="55"/>
                    <a:pt x="161" y="23"/>
                  </a:cubicBezTo>
                  <a:cubicBezTo>
                    <a:pt x="141" y="8"/>
                    <a:pt x="117" y="0"/>
                    <a:pt x="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5"/>
            <p:cNvSpPr/>
            <p:nvPr/>
          </p:nvSpPr>
          <p:spPr>
            <a:xfrm>
              <a:off x="8117218" y="3838581"/>
              <a:ext cx="53794" cy="42018"/>
            </a:xfrm>
            <a:custGeom>
              <a:avLst/>
              <a:gdLst/>
              <a:ahLst/>
              <a:cxnLst/>
              <a:rect l="l" t="t" r="r" b="b"/>
              <a:pathLst>
                <a:path w="402" h="314" extrusionOk="0">
                  <a:moveTo>
                    <a:pt x="101" y="0"/>
                  </a:moveTo>
                  <a:cubicBezTo>
                    <a:pt x="48" y="0"/>
                    <a:pt x="0" y="19"/>
                    <a:pt x="29" y="76"/>
                  </a:cubicBezTo>
                  <a:cubicBezTo>
                    <a:pt x="82" y="161"/>
                    <a:pt x="146" y="225"/>
                    <a:pt x="210" y="268"/>
                  </a:cubicBezTo>
                  <a:cubicBezTo>
                    <a:pt x="242" y="289"/>
                    <a:pt x="274" y="311"/>
                    <a:pt x="306" y="311"/>
                  </a:cubicBezTo>
                  <a:cubicBezTo>
                    <a:pt x="312" y="313"/>
                    <a:pt x="318" y="313"/>
                    <a:pt x="323" y="313"/>
                  </a:cubicBezTo>
                  <a:cubicBezTo>
                    <a:pt x="349" y="313"/>
                    <a:pt x="372" y="296"/>
                    <a:pt x="381" y="279"/>
                  </a:cubicBezTo>
                  <a:cubicBezTo>
                    <a:pt x="402" y="236"/>
                    <a:pt x="370" y="183"/>
                    <a:pt x="338" y="140"/>
                  </a:cubicBezTo>
                  <a:cubicBezTo>
                    <a:pt x="295" y="87"/>
                    <a:pt x="242" y="33"/>
                    <a:pt x="178" y="12"/>
                  </a:cubicBezTo>
                  <a:cubicBezTo>
                    <a:pt x="157" y="5"/>
                    <a:pt x="128" y="0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5"/>
            <p:cNvSpPr/>
            <p:nvPr/>
          </p:nvSpPr>
          <p:spPr>
            <a:xfrm>
              <a:off x="8059678" y="3579649"/>
              <a:ext cx="38673" cy="59548"/>
            </a:xfrm>
            <a:custGeom>
              <a:avLst/>
              <a:gdLst/>
              <a:ahLst/>
              <a:cxnLst/>
              <a:rect l="l" t="t" r="r" b="b"/>
              <a:pathLst>
                <a:path w="289" h="445" extrusionOk="0">
                  <a:moveTo>
                    <a:pt x="39" y="1"/>
                  </a:moveTo>
                  <a:cubicBezTo>
                    <a:pt x="15" y="1"/>
                    <a:pt x="0" y="12"/>
                    <a:pt x="0" y="49"/>
                  </a:cubicBezTo>
                  <a:cubicBezTo>
                    <a:pt x="0" y="102"/>
                    <a:pt x="0" y="145"/>
                    <a:pt x="11" y="198"/>
                  </a:cubicBezTo>
                  <a:cubicBezTo>
                    <a:pt x="32" y="241"/>
                    <a:pt x="43" y="284"/>
                    <a:pt x="75" y="326"/>
                  </a:cubicBezTo>
                  <a:cubicBezTo>
                    <a:pt x="85" y="369"/>
                    <a:pt x="107" y="401"/>
                    <a:pt x="139" y="422"/>
                  </a:cubicBezTo>
                  <a:cubicBezTo>
                    <a:pt x="159" y="435"/>
                    <a:pt x="182" y="445"/>
                    <a:pt x="205" y="445"/>
                  </a:cubicBezTo>
                  <a:cubicBezTo>
                    <a:pt x="219" y="445"/>
                    <a:pt x="233" y="441"/>
                    <a:pt x="245" y="433"/>
                  </a:cubicBezTo>
                  <a:cubicBezTo>
                    <a:pt x="288" y="401"/>
                    <a:pt x="288" y="326"/>
                    <a:pt x="277" y="273"/>
                  </a:cubicBezTo>
                  <a:cubicBezTo>
                    <a:pt x="267" y="241"/>
                    <a:pt x="256" y="198"/>
                    <a:pt x="245" y="166"/>
                  </a:cubicBezTo>
                  <a:cubicBezTo>
                    <a:pt x="235" y="134"/>
                    <a:pt x="213" y="102"/>
                    <a:pt x="192" y="70"/>
                  </a:cubicBezTo>
                  <a:cubicBezTo>
                    <a:pt x="171" y="60"/>
                    <a:pt x="160" y="49"/>
                    <a:pt x="139" y="28"/>
                  </a:cubicBezTo>
                  <a:cubicBezTo>
                    <a:pt x="117" y="17"/>
                    <a:pt x="96" y="6"/>
                    <a:pt x="75" y="6"/>
                  </a:cubicBezTo>
                  <a:cubicBezTo>
                    <a:pt x="62" y="3"/>
                    <a:pt x="49" y="1"/>
                    <a:pt x="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5"/>
            <p:cNvSpPr/>
            <p:nvPr/>
          </p:nvSpPr>
          <p:spPr>
            <a:xfrm>
              <a:off x="8033985" y="3808740"/>
              <a:ext cx="50047" cy="58611"/>
            </a:xfrm>
            <a:custGeom>
              <a:avLst/>
              <a:gdLst/>
              <a:ahLst/>
              <a:cxnLst/>
              <a:rect l="l" t="t" r="r" b="b"/>
              <a:pathLst>
                <a:path w="374" h="438" extrusionOk="0">
                  <a:moveTo>
                    <a:pt x="118" y="0"/>
                  </a:moveTo>
                  <a:cubicBezTo>
                    <a:pt x="64" y="0"/>
                    <a:pt x="0" y="0"/>
                    <a:pt x="0" y="64"/>
                  </a:cubicBezTo>
                  <a:cubicBezTo>
                    <a:pt x="0" y="107"/>
                    <a:pt x="64" y="192"/>
                    <a:pt x="128" y="278"/>
                  </a:cubicBezTo>
                  <a:cubicBezTo>
                    <a:pt x="203" y="363"/>
                    <a:pt x="288" y="427"/>
                    <a:pt x="320" y="438"/>
                  </a:cubicBezTo>
                  <a:cubicBezTo>
                    <a:pt x="352" y="438"/>
                    <a:pt x="363" y="416"/>
                    <a:pt x="373" y="374"/>
                  </a:cubicBezTo>
                  <a:cubicBezTo>
                    <a:pt x="373" y="342"/>
                    <a:pt x="373" y="310"/>
                    <a:pt x="373" y="299"/>
                  </a:cubicBezTo>
                  <a:cubicBezTo>
                    <a:pt x="363" y="256"/>
                    <a:pt x="331" y="214"/>
                    <a:pt x="309" y="171"/>
                  </a:cubicBezTo>
                  <a:cubicBezTo>
                    <a:pt x="288" y="139"/>
                    <a:pt x="267" y="96"/>
                    <a:pt x="235" y="64"/>
                  </a:cubicBezTo>
                  <a:cubicBezTo>
                    <a:pt x="203" y="32"/>
                    <a:pt x="160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5"/>
            <p:cNvSpPr/>
            <p:nvPr/>
          </p:nvSpPr>
          <p:spPr>
            <a:xfrm>
              <a:off x="8215706" y="3899600"/>
              <a:ext cx="52322" cy="43088"/>
            </a:xfrm>
            <a:custGeom>
              <a:avLst/>
              <a:gdLst/>
              <a:ahLst/>
              <a:cxnLst/>
              <a:rect l="l" t="t" r="r" b="b"/>
              <a:pathLst>
                <a:path w="391" h="322" extrusionOk="0">
                  <a:moveTo>
                    <a:pt x="99" y="0"/>
                  </a:moveTo>
                  <a:cubicBezTo>
                    <a:pt x="51" y="0"/>
                    <a:pt x="1" y="19"/>
                    <a:pt x="18" y="79"/>
                  </a:cubicBezTo>
                  <a:cubicBezTo>
                    <a:pt x="18" y="89"/>
                    <a:pt x="18" y="100"/>
                    <a:pt x="28" y="111"/>
                  </a:cubicBezTo>
                  <a:cubicBezTo>
                    <a:pt x="39" y="121"/>
                    <a:pt x="50" y="132"/>
                    <a:pt x="60" y="143"/>
                  </a:cubicBezTo>
                  <a:cubicBezTo>
                    <a:pt x="71" y="153"/>
                    <a:pt x="82" y="164"/>
                    <a:pt x="92" y="185"/>
                  </a:cubicBezTo>
                  <a:cubicBezTo>
                    <a:pt x="114" y="196"/>
                    <a:pt x="124" y="207"/>
                    <a:pt x="146" y="217"/>
                  </a:cubicBezTo>
                  <a:cubicBezTo>
                    <a:pt x="156" y="228"/>
                    <a:pt x="167" y="238"/>
                    <a:pt x="188" y="249"/>
                  </a:cubicBezTo>
                  <a:cubicBezTo>
                    <a:pt x="199" y="260"/>
                    <a:pt x="220" y="270"/>
                    <a:pt x="231" y="281"/>
                  </a:cubicBezTo>
                  <a:cubicBezTo>
                    <a:pt x="263" y="292"/>
                    <a:pt x="284" y="313"/>
                    <a:pt x="295" y="313"/>
                  </a:cubicBezTo>
                  <a:cubicBezTo>
                    <a:pt x="304" y="319"/>
                    <a:pt x="314" y="322"/>
                    <a:pt x="323" y="322"/>
                  </a:cubicBezTo>
                  <a:cubicBezTo>
                    <a:pt x="344" y="322"/>
                    <a:pt x="362" y="307"/>
                    <a:pt x="370" y="292"/>
                  </a:cubicBezTo>
                  <a:cubicBezTo>
                    <a:pt x="391" y="260"/>
                    <a:pt x="391" y="217"/>
                    <a:pt x="391" y="207"/>
                  </a:cubicBezTo>
                  <a:cubicBezTo>
                    <a:pt x="391" y="185"/>
                    <a:pt x="380" y="175"/>
                    <a:pt x="359" y="153"/>
                  </a:cubicBezTo>
                  <a:cubicBezTo>
                    <a:pt x="338" y="121"/>
                    <a:pt x="306" y="100"/>
                    <a:pt x="284" y="68"/>
                  </a:cubicBezTo>
                  <a:cubicBezTo>
                    <a:pt x="242" y="36"/>
                    <a:pt x="199" y="4"/>
                    <a:pt x="135" y="4"/>
                  </a:cubicBezTo>
                  <a:cubicBezTo>
                    <a:pt x="124" y="2"/>
                    <a:pt x="112" y="0"/>
                    <a:pt x="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5"/>
            <p:cNvSpPr/>
            <p:nvPr/>
          </p:nvSpPr>
          <p:spPr>
            <a:xfrm>
              <a:off x="7999729" y="3583529"/>
              <a:ext cx="37201" cy="65168"/>
            </a:xfrm>
            <a:custGeom>
              <a:avLst/>
              <a:gdLst/>
              <a:ahLst/>
              <a:cxnLst/>
              <a:rect l="l" t="t" r="r" b="b"/>
              <a:pathLst>
                <a:path w="278" h="487" extrusionOk="0">
                  <a:moveTo>
                    <a:pt x="61" y="1"/>
                  </a:moveTo>
                  <a:cubicBezTo>
                    <a:pt x="38" y="1"/>
                    <a:pt x="19" y="12"/>
                    <a:pt x="11" y="41"/>
                  </a:cubicBezTo>
                  <a:cubicBezTo>
                    <a:pt x="0" y="84"/>
                    <a:pt x="22" y="159"/>
                    <a:pt x="54" y="244"/>
                  </a:cubicBezTo>
                  <a:cubicBezTo>
                    <a:pt x="75" y="329"/>
                    <a:pt x="107" y="404"/>
                    <a:pt x="128" y="447"/>
                  </a:cubicBezTo>
                  <a:cubicBezTo>
                    <a:pt x="139" y="476"/>
                    <a:pt x="157" y="486"/>
                    <a:pt x="177" y="486"/>
                  </a:cubicBezTo>
                  <a:cubicBezTo>
                    <a:pt x="216" y="486"/>
                    <a:pt x="260" y="446"/>
                    <a:pt x="267" y="425"/>
                  </a:cubicBezTo>
                  <a:cubicBezTo>
                    <a:pt x="278" y="404"/>
                    <a:pt x="278" y="383"/>
                    <a:pt x="278" y="351"/>
                  </a:cubicBezTo>
                  <a:cubicBezTo>
                    <a:pt x="267" y="308"/>
                    <a:pt x="256" y="255"/>
                    <a:pt x="246" y="212"/>
                  </a:cubicBezTo>
                  <a:cubicBezTo>
                    <a:pt x="235" y="148"/>
                    <a:pt x="214" y="95"/>
                    <a:pt x="171" y="52"/>
                  </a:cubicBezTo>
                  <a:cubicBezTo>
                    <a:pt x="139" y="26"/>
                    <a:pt x="95" y="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5"/>
            <p:cNvSpPr/>
            <p:nvPr/>
          </p:nvSpPr>
          <p:spPr>
            <a:xfrm>
              <a:off x="8143847" y="3921145"/>
              <a:ext cx="63562" cy="48709"/>
            </a:xfrm>
            <a:custGeom>
              <a:avLst/>
              <a:gdLst/>
              <a:ahLst/>
              <a:cxnLst/>
              <a:rect l="l" t="t" r="r" b="b"/>
              <a:pathLst>
                <a:path w="475" h="364" extrusionOk="0">
                  <a:moveTo>
                    <a:pt x="66" y="0"/>
                  </a:moveTo>
                  <a:cubicBezTo>
                    <a:pt x="54" y="0"/>
                    <a:pt x="43" y="3"/>
                    <a:pt x="32" y="14"/>
                  </a:cubicBezTo>
                  <a:cubicBezTo>
                    <a:pt x="11" y="24"/>
                    <a:pt x="0" y="46"/>
                    <a:pt x="11" y="67"/>
                  </a:cubicBezTo>
                  <a:cubicBezTo>
                    <a:pt x="11" y="88"/>
                    <a:pt x="22" y="109"/>
                    <a:pt x="32" y="131"/>
                  </a:cubicBezTo>
                  <a:cubicBezTo>
                    <a:pt x="54" y="152"/>
                    <a:pt x="64" y="173"/>
                    <a:pt x="86" y="195"/>
                  </a:cubicBezTo>
                  <a:cubicBezTo>
                    <a:pt x="107" y="205"/>
                    <a:pt x="139" y="216"/>
                    <a:pt x="160" y="237"/>
                  </a:cubicBezTo>
                  <a:cubicBezTo>
                    <a:pt x="192" y="248"/>
                    <a:pt x="214" y="259"/>
                    <a:pt x="246" y="269"/>
                  </a:cubicBezTo>
                  <a:cubicBezTo>
                    <a:pt x="256" y="269"/>
                    <a:pt x="278" y="280"/>
                    <a:pt x="288" y="291"/>
                  </a:cubicBezTo>
                  <a:cubicBezTo>
                    <a:pt x="310" y="301"/>
                    <a:pt x="331" y="312"/>
                    <a:pt x="352" y="333"/>
                  </a:cubicBezTo>
                  <a:cubicBezTo>
                    <a:pt x="376" y="355"/>
                    <a:pt x="396" y="363"/>
                    <a:pt x="413" y="363"/>
                  </a:cubicBezTo>
                  <a:cubicBezTo>
                    <a:pt x="463" y="363"/>
                    <a:pt x="475" y="283"/>
                    <a:pt x="427" y="227"/>
                  </a:cubicBezTo>
                  <a:cubicBezTo>
                    <a:pt x="405" y="205"/>
                    <a:pt x="384" y="195"/>
                    <a:pt x="363" y="173"/>
                  </a:cubicBezTo>
                  <a:cubicBezTo>
                    <a:pt x="352" y="163"/>
                    <a:pt x="331" y="152"/>
                    <a:pt x="310" y="131"/>
                  </a:cubicBezTo>
                  <a:cubicBezTo>
                    <a:pt x="288" y="120"/>
                    <a:pt x="267" y="109"/>
                    <a:pt x="246" y="88"/>
                  </a:cubicBezTo>
                  <a:cubicBezTo>
                    <a:pt x="235" y="88"/>
                    <a:pt x="224" y="77"/>
                    <a:pt x="214" y="77"/>
                  </a:cubicBezTo>
                  <a:cubicBezTo>
                    <a:pt x="203" y="67"/>
                    <a:pt x="192" y="56"/>
                    <a:pt x="182" y="56"/>
                  </a:cubicBezTo>
                  <a:cubicBezTo>
                    <a:pt x="160" y="35"/>
                    <a:pt x="128" y="14"/>
                    <a:pt x="107" y="3"/>
                  </a:cubicBezTo>
                  <a:cubicBezTo>
                    <a:pt x="91" y="3"/>
                    <a:pt x="78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5"/>
            <p:cNvSpPr/>
            <p:nvPr/>
          </p:nvSpPr>
          <p:spPr>
            <a:xfrm>
              <a:off x="8136621" y="3751601"/>
              <a:ext cx="33052" cy="57407"/>
            </a:xfrm>
            <a:custGeom>
              <a:avLst/>
              <a:gdLst/>
              <a:ahLst/>
              <a:cxnLst/>
              <a:rect l="l" t="t" r="r" b="b"/>
              <a:pathLst>
                <a:path w="247" h="429" extrusionOk="0">
                  <a:moveTo>
                    <a:pt x="76" y="1"/>
                  </a:moveTo>
                  <a:cubicBezTo>
                    <a:pt x="33" y="1"/>
                    <a:pt x="1" y="44"/>
                    <a:pt x="1" y="86"/>
                  </a:cubicBezTo>
                  <a:cubicBezTo>
                    <a:pt x="1" y="129"/>
                    <a:pt x="22" y="172"/>
                    <a:pt x="44" y="214"/>
                  </a:cubicBezTo>
                  <a:cubicBezTo>
                    <a:pt x="65" y="268"/>
                    <a:pt x="108" y="278"/>
                    <a:pt x="118" y="374"/>
                  </a:cubicBezTo>
                  <a:cubicBezTo>
                    <a:pt x="123" y="413"/>
                    <a:pt x="144" y="429"/>
                    <a:pt x="168" y="429"/>
                  </a:cubicBezTo>
                  <a:cubicBezTo>
                    <a:pt x="204" y="429"/>
                    <a:pt x="246" y="393"/>
                    <a:pt x="246" y="342"/>
                  </a:cubicBezTo>
                  <a:cubicBezTo>
                    <a:pt x="246" y="257"/>
                    <a:pt x="204" y="182"/>
                    <a:pt x="172" y="108"/>
                  </a:cubicBezTo>
                  <a:cubicBezTo>
                    <a:pt x="161" y="54"/>
                    <a:pt x="129" y="1"/>
                    <a:pt x="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dirty="0"/>
              <a:t>Conclusion</a:t>
            </a:r>
            <a:endParaRPr dirty="0"/>
          </a:p>
        </p:txBody>
      </p:sp>
      <p:sp>
        <p:nvSpPr>
          <p:cNvPr id="1423" name="Google Shape;1423;p42"/>
          <p:cNvSpPr txBox="1">
            <a:spLocks noGrp="1"/>
          </p:cNvSpPr>
          <p:nvPr>
            <p:ph type="subTitle" idx="1"/>
          </p:nvPr>
        </p:nvSpPr>
        <p:spPr>
          <a:xfrm>
            <a:off x="760045" y="2700974"/>
            <a:ext cx="23286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/>
              <a:t>EfficientNetV2-L + SAM + EMA + ArcFace → 88.1%</a:t>
            </a:r>
            <a:endParaRPr dirty="0"/>
          </a:p>
        </p:txBody>
      </p:sp>
      <p:sp>
        <p:nvSpPr>
          <p:cNvPr id="1424" name="Google Shape;1424;p42"/>
          <p:cNvSpPr txBox="1">
            <a:spLocks noGrp="1"/>
          </p:cNvSpPr>
          <p:nvPr>
            <p:ph type="subTitle" idx="2"/>
          </p:nvPr>
        </p:nvSpPr>
        <p:spPr>
          <a:xfrm>
            <a:off x="3454170" y="2700974"/>
            <a:ext cx="23286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MY" dirty="0"/>
              <a:t>Demonstrated strong generalisation &amp; stability</a:t>
            </a:r>
            <a:endParaRPr dirty="0"/>
          </a:p>
        </p:txBody>
      </p:sp>
      <p:sp>
        <p:nvSpPr>
          <p:cNvPr id="1425" name="Google Shape;1425;p42"/>
          <p:cNvSpPr txBox="1">
            <a:spLocks noGrp="1"/>
          </p:cNvSpPr>
          <p:nvPr>
            <p:ph type="subTitle" idx="3"/>
          </p:nvPr>
        </p:nvSpPr>
        <p:spPr>
          <a:xfrm>
            <a:off x="6148945" y="2700974"/>
            <a:ext cx="23286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End-to-end ML pipeline: from experiment to deployment</a:t>
            </a:r>
            <a:endParaRPr dirty="0"/>
          </a:p>
        </p:txBody>
      </p:sp>
      <p:sp>
        <p:nvSpPr>
          <p:cNvPr id="1432" name="Google Shape;1432;p42"/>
          <p:cNvSpPr/>
          <p:nvPr/>
        </p:nvSpPr>
        <p:spPr>
          <a:xfrm>
            <a:off x="4307309" y="1812718"/>
            <a:ext cx="550472" cy="640072"/>
          </a:xfrm>
          <a:custGeom>
            <a:avLst/>
            <a:gdLst/>
            <a:ahLst/>
            <a:cxnLst/>
            <a:rect l="l" t="t" r="r" b="b"/>
            <a:pathLst>
              <a:path w="10681" h="12193" extrusionOk="0">
                <a:moveTo>
                  <a:pt x="8475" y="693"/>
                </a:moveTo>
                <a:cubicBezTo>
                  <a:pt x="8318" y="1513"/>
                  <a:pt x="7562" y="2111"/>
                  <a:pt x="6742" y="2111"/>
                </a:cubicBezTo>
                <a:cubicBezTo>
                  <a:pt x="6333" y="2111"/>
                  <a:pt x="5986" y="2237"/>
                  <a:pt x="5671" y="2426"/>
                </a:cubicBezTo>
                <a:lnTo>
                  <a:pt x="5671" y="1765"/>
                </a:lnTo>
                <a:cubicBezTo>
                  <a:pt x="5671" y="1166"/>
                  <a:pt x="6144" y="693"/>
                  <a:pt x="6742" y="693"/>
                </a:cubicBezTo>
                <a:close/>
                <a:moveTo>
                  <a:pt x="7089" y="4285"/>
                </a:moveTo>
                <a:cubicBezTo>
                  <a:pt x="8853" y="4285"/>
                  <a:pt x="9924" y="5356"/>
                  <a:pt x="9924" y="7120"/>
                </a:cubicBezTo>
                <a:cubicBezTo>
                  <a:pt x="9956" y="8129"/>
                  <a:pt x="9609" y="9231"/>
                  <a:pt x="9074" y="10082"/>
                </a:cubicBezTo>
                <a:cubicBezTo>
                  <a:pt x="8507" y="10933"/>
                  <a:pt x="7814" y="11405"/>
                  <a:pt x="7089" y="11405"/>
                </a:cubicBezTo>
                <a:cubicBezTo>
                  <a:pt x="6931" y="11405"/>
                  <a:pt x="6774" y="11374"/>
                  <a:pt x="6648" y="11342"/>
                </a:cubicBezTo>
                <a:cubicBezTo>
                  <a:pt x="6238" y="11216"/>
                  <a:pt x="5766" y="11122"/>
                  <a:pt x="5325" y="11122"/>
                </a:cubicBezTo>
                <a:cubicBezTo>
                  <a:pt x="4884" y="11122"/>
                  <a:pt x="4411" y="11216"/>
                  <a:pt x="3970" y="11342"/>
                </a:cubicBezTo>
                <a:cubicBezTo>
                  <a:pt x="3812" y="11374"/>
                  <a:pt x="3655" y="11405"/>
                  <a:pt x="3560" y="11405"/>
                </a:cubicBezTo>
                <a:cubicBezTo>
                  <a:pt x="2836" y="11405"/>
                  <a:pt x="2143" y="10901"/>
                  <a:pt x="1576" y="10082"/>
                </a:cubicBezTo>
                <a:cubicBezTo>
                  <a:pt x="1040" y="9200"/>
                  <a:pt x="725" y="8097"/>
                  <a:pt x="725" y="7120"/>
                </a:cubicBezTo>
                <a:cubicBezTo>
                  <a:pt x="725" y="5356"/>
                  <a:pt x="1765" y="4285"/>
                  <a:pt x="3560" y="4285"/>
                </a:cubicBezTo>
                <a:cubicBezTo>
                  <a:pt x="3970" y="4285"/>
                  <a:pt x="4380" y="4348"/>
                  <a:pt x="4726" y="4474"/>
                </a:cubicBezTo>
                <a:cubicBezTo>
                  <a:pt x="4821" y="4506"/>
                  <a:pt x="4884" y="4506"/>
                  <a:pt x="4978" y="4569"/>
                </a:cubicBezTo>
                <a:lnTo>
                  <a:pt x="4978" y="5293"/>
                </a:lnTo>
                <a:cubicBezTo>
                  <a:pt x="4663" y="5262"/>
                  <a:pt x="4348" y="5199"/>
                  <a:pt x="4065" y="5041"/>
                </a:cubicBezTo>
                <a:cubicBezTo>
                  <a:pt x="4021" y="5015"/>
                  <a:pt x="3971" y="5003"/>
                  <a:pt x="3919" y="5003"/>
                </a:cubicBezTo>
                <a:cubicBezTo>
                  <a:pt x="3783" y="5003"/>
                  <a:pt x="3638" y="5084"/>
                  <a:pt x="3592" y="5199"/>
                </a:cubicBezTo>
                <a:cubicBezTo>
                  <a:pt x="3497" y="5356"/>
                  <a:pt x="3592" y="5577"/>
                  <a:pt x="3749" y="5671"/>
                </a:cubicBezTo>
                <a:cubicBezTo>
                  <a:pt x="4254" y="5892"/>
                  <a:pt x="4758" y="6018"/>
                  <a:pt x="5325" y="6018"/>
                </a:cubicBezTo>
                <a:cubicBezTo>
                  <a:pt x="5860" y="6018"/>
                  <a:pt x="6427" y="5892"/>
                  <a:pt x="6900" y="5671"/>
                </a:cubicBezTo>
                <a:cubicBezTo>
                  <a:pt x="7057" y="5577"/>
                  <a:pt x="7120" y="5356"/>
                  <a:pt x="7057" y="5199"/>
                </a:cubicBezTo>
                <a:cubicBezTo>
                  <a:pt x="6989" y="5084"/>
                  <a:pt x="6854" y="5003"/>
                  <a:pt x="6725" y="5003"/>
                </a:cubicBezTo>
                <a:cubicBezTo>
                  <a:pt x="6676" y="5003"/>
                  <a:pt x="6628" y="5015"/>
                  <a:pt x="6585" y="5041"/>
                </a:cubicBezTo>
                <a:cubicBezTo>
                  <a:pt x="6301" y="5199"/>
                  <a:pt x="5986" y="5262"/>
                  <a:pt x="5671" y="5293"/>
                </a:cubicBezTo>
                <a:lnTo>
                  <a:pt x="5671" y="4569"/>
                </a:lnTo>
                <a:cubicBezTo>
                  <a:pt x="5766" y="4569"/>
                  <a:pt x="5829" y="4506"/>
                  <a:pt x="5923" y="4474"/>
                </a:cubicBezTo>
                <a:cubicBezTo>
                  <a:pt x="6270" y="4348"/>
                  <a:pt x="6648" y="4285"/>
                  <a:pt x="7089" y="4285"/>
                </a:cubicBezTo>
                <a:close/>
                <a:moveTo>
                  <a:pt x="6774" y="0"/>
                </a:moveTo>
                <a:cubicBezTo>
                  <a:pt x="5797" y="0"/>
                  <a:pt x="5010" y="788"/>
                  <a:pt x="5010" y="1765"/>
                </a:cubicBezTo>
                <a:cubicBezTo>
                  <a:pt x="4695" y="1513"/>
                  <a:pt x="4348" y="1418"/>
                  <a:pt x="3938" y="1418"/>
                </a:cubicBezTo>
                <a:cubicBezTo>
                  <a:pt x="3749" y="1418"/>
                  <a:pt x="3592" y="1576"/>
                  <a:pt x="3592" y="1765"/>
                </a:cubicBezTo>
                <a:cubicBezTo>
                  <a:pt x="3592" y="1954"/>
                  <a:pt x="3749" y="2111"/>
                  <a:pt x="3938" y="2111"/>
                </a:cubicBezTo>
                <a:cubicBezTo>
                  <a:pt x="4537" y="2111"/>
                  <a:pt x="5010" y="2584"/>
                  <a:pt x="5010" y="3182"/>
                </a:cubicBezTo>
                <a:lnTo>
                  <a:pt x="5010" y="3812"/>
                </a:lnTo>
                <a:cubicBezTo>
                  <a:pt x="4569" y="3655"/>
                  <a:pt x="4096" y="3560"/>
                  <a:pt x="3592" y="3560"/>
                </a:cubicBezTo>
                <a:cubicBezTo>
                  <a:pt x="1513" y="3560"/>
                  <a:pt x="0" y="4884"/>
                  <a:pt x="0" y="7152"/>
                </a:cubicBezTo>
                <a:cubicBezTo>
                  <a:pt x="0" y="8286"/>
                  <a:pt x="347" y="9515"/>
                  <a:pt x="977" y="10491"/>
                </a:cubicBezTo>
                <a:cubicBezTo>
                  <a:pt x="1702" y="11594"/>
                  <a:pt x="2615" y="12193"/>
                  <a:pt x="3560" y="12193"/>
                </a:cubicBezTo>
                <a:cubicBezTo>
                  <a:pt x="3781" y="12193"/>
                  <a:pt x="3970" y="12161"/>
                  <a:pt x="4222" y="12130"/>
                </a:cubicBezTo>
                <a:cubicBezTo>
                  <a:pt x="4600" y="12004"/>
                  <a:pt x="4970" y="11941"/>
                  <a:pt x="5340" y="11941"/>
                </a:cubicBezTo>
                <a:cubicBezTo>
                  <a:pt x="5711" y="11941"/>
                  <a:pt x="6081" y="12004"/>
                  <a:pt x="6459" y="12130"/>
                </a:cubicBezTo>
                <a:cubicBezTo>
                  <a:pt x="6648" y="12193"/>
                  <a:pt x="6900" y="12193"/>
                  <a:pt x="7152" y="12193"/>
                </a:cubicBezTo>
                <a:cubicBezTo>
                  <a:pt x="8097" y="12193"/>
                  <a:pt x="8979" y="11594"/>
                  <a:pt x="9704" y="10491"/>
                </a:cubicBezTo>
                <a:cubicBezTo>
                  <a:pt x="10334" y="9546"/>
                  <a:pt x="10681" y="8286"/>
                  <a:pt x="10681" y="7152"/>
                </a:cubicBezTo>
                <a:cubicBezTo>
                  <a:pt x="10681" y="4884"/>
                  <a:pt x="9168" y="3560"/>
                  <a:pt x="7089" y="3560"/>
                </a:cubicBezTo>
                <a:cubicBezTo>
                  <a:pt x="6585" y="3560"/>
                  <a:pt x="6112" y="3655"/>
                  <a:pt x="5671" y="3812"/>
                </a:cubicBezTo>
                <a:lnTo>
                  <a:pt x="5671" y="3340"/>
                </a:lnTo>
                <a:lnTo>
                  <a:pt x="5797" y="3214"/>
                </a:lnTo>
                <a:cubicBezTo>
                  <a:pt x="6081" y="2930"/>
                  <a:pt x="6396" y="2836"/>
                  <a:pt x="6774" y="2836"/>
                </a:cubicBezTo>
                <a:cubicBezTo>
                  <a:pt x="8160" y="2836"/>
                  <a:pt x="9263" y="1733"/>
                  <a:pt x="9263" y="347"/>
                </a:cubicBezTo>
                <a:cubicBezTo>
                  <a:pt x="9263" y="158"/>
                  <a:pt x="9105" y="0"/>
                  <a:pt x="89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42"/>
          <p:cNvSpPr/>
          <p:nvPr/>
        </p:nvSpPr>
        <p:spPr>
          <a:xfrm>
            <a:off x="1561903" y="1812721"/>
            <a:ext cx="652884" cy="640066"/>
          </a:xfrm>
          <a:custGeom>
            <a:avLst/>
            <a:gdLst/>
            <a:ahLst/>
            <a:cxnLst/>
            <a:rect l="l" t="t" r="r" b="b"/>
            <a:pathLst>
              <a:path w="12224" h="12115" extrusionOk="0">
                <a:moveTo>
                  <a:pt x="3245" y="741"/>
                </a:moveTo>
                <a:cubicBezTo>
                  <a:pt x="3497" y="993"/>
                  <a:pt x="3938" y="1465"/>
                  <a:pt x="3938" y="2033"/>
                </a:cubicBezTo>
                <a:cubicBezTo>
                  <a:pt x="3938" y="2568"/>
                  <a:pt x="3497" y="3104"/>
                  <a:pt x="3245" y="3324"/>
                </a:cubicBezTo>
                <a:cubicBezTo>
                  <a:pt x="2962" y="3041"/>
                  <a:pt x="2520" y="2568"/>
                  <a:pt x="2520" y="2033"/>
                </a:cubicBezTo>
                <a:cubicBezTo>
                  <a:pt x="2520" y="1528"/>
                  <a:pt x="2962" y="993"/>
                  <a:pt x="3245" y="741"/>
                </a:cubicBezTo>
                <a:close/>
                <a:moveTo>
                  <a:pt x="8979" y="741"/>
                </a:moveTo>
                <a:cubicBezTo>
                  <a:pt x="9263" y="993"/>
                  <a:pt x="9704" y="1465"/>
                  <a:pt x="9704" y="2033"/>
                </a:cubicBezTo>
                <a:cubicBezTo>
                  <a:pt x="9704" y="2568"/>
                  <a:pt x="9263" y="3104"/>
                  <a:pt x="8979" y="3324"/>
                </a:cubicBezTo>
                <a:cubicBezTo>
                  <a:pt x="8695" y="3041"/>
                  <a:pt x="8286" y="2568"/>
                  <a:pt x="8286" y="2033"/>
                </a:cubicBezTo>
                <a:cubicBezTo>
                  <a:pt x="8286" y="1528"/>
                  <a:pt x="8758" y="993"/>
                  <a:pt x="8979" y="741"/>
                </a:cubicBezTo>
                <a:close/>
                <a:moveTo>
                  <a:pt x="1827" y="3482"/>
                </a:moveTo>
                <a:cubicBezTo>
                  <a:pt x="2394" y="3482"/>
                  <a:pt x="2899" y="3954"/>
                  <a:pt x="2899" y="4553"/>
                </a:cubicBezTo>
                <a:lnTo>
                  <a:pt x="2899" y="4899"/>
                </a:lnTo>
                <a:lnTo>
                  <a:pt x="2520" y="4899"/>
                </a:lnTo>
                <a:cubicBezTo>
                  <a:pt x="1922" y="4899"/>
                  <a:pt x="1449" y="4427"/>
                  <a:pt x="1449" y="3828"/>
                </a:cubicBezTo>
                <a:lnTo>
                  <a:pt x="1449" y="3482"/>
                </a:lnTo>
                <a:close/>
                <a:moveTo>
                  <a:pt x="5041" y="3482"/>
                </a:moveTo>
                <a:lnTo>
                  <a:pt x="5041" y="3828"/>
                </a:lnTo>
                <a:cubicBezTo>
                  <a:pt x="5041" y="4427"/>
                  <a:pt x="4568" y="4899"/>
                  <a:pt x="3970" y="4899"/>
                </a:cubicBezTo>
                <a:lnTo>
                  <a:pt x="3623" y="4899"/>
                </a:lnTo>
                <a:lnTo>
                  <a:pt x="3623" y="4553"/>
                </a:lnTo>
                <a:cubicBezTo>
                  <a:pt x="3623" y="3954"/>
                  <a:pt x="4096" y="3482"/>
                  <a:pt x="4694" y="3482"/>
                </a:cubicBezTo>
                <a:close/>
                <a:moveTo>
                  <a:pt x="7561" y="3482"/>
                </a:moveTo>
                <a:cubicBezTo>
                  <a:pt x="8160" y="3482"/>
                  <a:pt x="8632" y="3954"/>
                  <a:pt x="8632" y="4553"/>
                </a:cubicBezTo>
                <a:lnTo>
                  <a:pt x="8632" y="4899"/>
                </a:lnTo>
                <a:lnTo>
                  <a:pt x="8286" y="4899"/>
                </a:lnTo>
                <a:cubicBezTo>
                  <a:pt x="7687" y="4899"/>
                  <a:pt x="7215" y="4427"/>
                  <a:pt x="7215" y="3828"/>
                </a:cubicBezTo>
                <a:lnTo>
                  <a:pt x="7215" y="3482"/>
                </a:lnTo>
                <a:close/>
                <a:moveTo>
                  <a:pt x="10806" y="3482"/>
                </a:moveTo>
                <a:lnTo>
                  <a:pt x="10806" y="3828"/>
                </a:lnTo>
                <a:cubicBezTo>
                  <a:pt x="10806" y="4427"/>
                  <a:pt x="10334" y="4899"/>
                  <a:pt x="9735" y="4899"/>
                </a:cubicBezTo>
                <a:lnTo>
                  <a:pt x="9389" y="4899"/>
                </a:lnTo>
                <a:lnTo>
                  <a:pt x="9389" y="4553"/>
                </a:lnTo>
                <a:cubicBezTo>
                  <a:pt x="9389" y="3954"/>
                  <a:pt x="9861" y="3482"/>
                  <a:pt x="10428" y="3482"/>
                </a:cubicBezTo>
                <a:close/>
                <a:moveTo>
                  <a:pt x="1827" y="5624"/>
                </a:moveTo>
                <a:cubicBezTo>
                  <a:pt x="2394" y="5624"/>
                  <a:pt x="2899" y="6065"/>
                  <a:pt x="2899" y="6664"/>
                </a:cubicBezTo>
                <a:lnTo>
                  <a:pt x="2899" y="7042"/>
                </a:lnTo>
                <a:lnTo>
                  <a:pt x="2520" y="7042"/>
                </a:lnTo>
                <a:cubicBezTo>
                  <a:pt x="1922" y="7042"/>
                  <a:pt x="1449" y="6569"/>
                  <a:pt x="1449" y="5971"/>
                </a:cubicBezTo>
                <a:lnTo>
                  <a:pt x="1449" y="5624"/>
                </a:lnTo>
                <a:close/>
                <a:moveTo>
                  <a:pt x="7561" y="5624"/>
                </a:moveTo>
                <a:cubicBezTo>
                  <a:pt x="8160" y="5624"/>
                  <a:pt x="8632" y="6065"/>
                  <a:pt x="8632" y="6664"/>
                </a:cubicBezTo>
                <a:lnTo>
                  <a:pt x="8632" y="7042"/>
                </a:lnTo>
                <a:lnTo>
                  <a:pt x="8286" y="7042"/>
                </a:lnTo>
                <a:cubicBezTo>
                  <a:pt x="7687" y="7042"/>
                  <a:pt x="7215" y="6569"/>
                  <a:pt x="7215" y="5971"/>
                </a:cubicBezTo>
                <a:lnTo>
                  <a:pt x="7215" y="5624"/>
                </a:lnTo>
                <a:close/>
                <a:moveTo>
                  <a:pt x="5009" y="5656"/>
                </a:moveTo>
                <a:lnTo>
                  <a:pt x="5009" y="6002"/>
                </a:lnTo>
                <a:cubicBezTo>
                  <a:pt x="5009" y="6601"/>
                  <a:pt x="4537" y="7073"/>
                  <a:pt x="3938" y="7073"/>
                </a:cubicBezTo>
                <a:lnTo>
                  <a:pt x="3592" y="7073"/>
                </a:lnTo>
                <a:lnTo>
                  <a:pt x="3592" y="6727"/>
                </a:lnTo>
                <a:cubicBezTo>
                  <a:pt x="3592" y="6128"/>
                  <a:pt x="4064" y="5656"/>
                  <a:pt x="4663" y="5656"/>
                </a:cubicBezTo>
                <a:close/>
                <a:moveTo>
                  <a:pt x="10806" y="5656"/>
                </a:moveTo>
                <a:lnTo>
                  <a:pt x="10806" y="6002"/>
                </a:lnTo>
                <a:cubicBezTo>
                  <a:pt x="10806" y="6601"/>
                  <a:pt x="10334" y="7073"/>
                  <a:pt x="9735" y="7073"/>
                </a:cubicBezTo>
                <a:lnTo>
                  <a:pt x="9389" y="7073"/>
                </a:lnTo>
                <a:lnTo>
                  <a:pt x="9389" y="6727"/>
                </a:lnTo>
                <a:cubicBezTo>
                  <a:pt x="9389" y="6128"/>
                  <a:pt x="9861" y="5656"/>
                  <a:pt x="10428" y="5656"/>
                </a:cubicBezTo>
                <a:close/>
                <a:moveTo>
                  <a:pt x="1827" y="7766"/>
                </a:moveTo>
                <a:cubicBezTo>
                  <a:pt x="2394" y="7766"/>
                  <a:pt x="2899" y="8239"/>
                  <a:pt x="2899" y="8838"/>
                </a:cubicBezTo>
                <a:lnTo>
                  <a:pt x="2899" y="9184"/>
                </a:lnTo>
                <a:lnTo>
                  <a:pt x="2520" y="9184"/>
                </a:lnTo>
                <a:cubicBezTo>
                  <a:pt x="1922" y="9184"/>
                  <a:pt x="1449" y="8712"/>
                  <a:pt x="1449" y="8144"/>
                </a:cubicBezTo>
                <a:lnTo>
                  <a:pt x="1449" y="7766"/>
                </a:lnTo>
                <a:close/>
                <a:moveTo>
                  <a:pt x="5041" y="7766"/>
                </a:moveTo>
                <a:lnTo>
                  <a:pt x="5041" y="8144"/>
                </a:lnTo>
                <a:cubicBezTo>
                  <a:pt x="5041" y="8712"/>
                  <a:pt x="4568" y="9184"/>
                  <a:pt x="3970" y="9184"/>
                </a:cubicBezTo>
                <a:lnTo>
                  <a:pt x="3623" y="9184"/>
                </a:lnTo>
                <a:lnTo>
                  <a:pt x="3623" y="8838"/>
                </a:lnTo>
                <a:cubicBezTo>
                  <a:pt x="3623" y="8239"/>
                  <a:pt x="4096" y="7766"/>
                  <a:pt x="4694" y="7766"/>
                </a:cubicBezTo>
                <a:close/>
                <a:moveTo>
                  <a:pt x="7561" y="7766"/>
                </a:moveTo>
                <a:cubicBezTo>
                  <a:pt x="8160" y="7766"/>
                  <a:pt x="8632" y="8239"/>
                  <a:pt x="8632" y="8838"/>
                </a:cubicBezTo>
                <a:lnTo>
                  <a:pt x="8632" y="9184"/>
                </a:lnTo>
                <a:lnTo>
                  <a:pt x="8286" y="9184"/>
                </a:lnTo>
                <a:cubicBezTo>
                  <a:pt x="7687" y="9184"/>
                  <a:pt x="7215" y="8712"/>
                  <a:pt x="7215" y="8144"/>
                </a:cubicBezTo>
                <a:lnTo>
                  <a:pt x="7215" y="7766"/>
                </a:lnTo>
                <a:close/>
                <a:moveTo>
                  <a:pt x="10806" y="7766"/>
                </a:moveTo>
                <a:lnTo>
                  <a:pt x="10806" y="8144"/>
                </a:lnTo>
                <a:cubicBezTo>
                  <a:pt x="10806" y="8712"/>
                  <a:pt x="10334" y="9184"/>
                  <a:pt x="9735" y="9184"/>
                </a:cubicBezTo>
                <a:lnTo>
                  <a:pt x="9389" y="9184"/>
                </a:lnTo>
                <a:lnTo>
                  <a:pt x="9389" y="8838"/>
                </a:lnTo>
                <a:cubicBezTo>
                  <a:pt x="9389" y="8239"/>
                  <a:pt x="9861" y="7766"/>
                  <a:pt x="10428" y="7766"/>
                </a:cubicBezTo>
                <a:close/>
                <a:moveTo>
                  <a:pt x="3214" y="0"/>
                </a:moveTo>
                <a:cubicBezTo>
                  <a:pt x="3135" y="0"/>
                  <a:pt x="3056" y="16"/>
                  <a:pt x="2993" y="48"/>
                </a:cubicBezTo>
                <a:cubicBezTo>
                  <a:pt x="2962" y="79"/>
                  <a:pt x="1796" y="961"/>
                  <a:pt x="1796" y="2127"/>
                </a:cubicBezTo>
                <a:cubicBezTo>
                  <a:pt x="1796" y="2379"/>
                  <a:pt x="1827" y="2663"/>
                  <a:pt x="1953" y="2852"/>
                </a:cubicBezTo>
                <a:lnTo>
                  <a:pt x="1071" y="2852"/>
                </a:lnTo>
                <a:cubicBezTo>
                  <a:pt x="882" y="2852"/>
                  <a:pt x="725" y="3009"/>
                  <a:pt x="725" y="3198"/>
                </a:cubicBezTo>
                <a:lnTo>
                  <a:pt x="725" y="3923"/>
                </a:lnTo>
                <a:cubicBezTo>
                  <a:pt x="725" y="4301"/>
                  <a:pt x="851" y="4710"/>
                  <a:pt x="1071" y="4994"/>
                </a:cubicBezTo>
                <a:cubicBezTo>
                  <a:pt x="882" y="4994"/>
                  <a:pt x="725" y="5152"/>
                  <a:pt x="725" y="5341"/>
                </a:cubicBezTo>
                <a:lnTo>
                  <a:pt x="725" y="6034"/>
                </a:lnTo>
                <a:cubicBezTo>
                  <a:pt x="725" y="6443"/>
                  <a:pt x="851" y="6821"/>
                  <a:pt x="1071" y="7105"/>
                </a:cubicBezTo>
                <a:cubicBezTo>
                  <a:pt x="882" y="7105"/>
                  <a:pt x="725" y="7262"/>
                  <a:pt x="725" y="7451"/>
                </a:cubicBezTo>
                <a:lnTo>
                  <a:pt x="725" y="8176"/>
                </a:lnTo>
                <a:cubicBezTo>
                  <a:pt x="725" y="9153"/>
                  <a:pt x="1512" y="9940"/>
                  <a:pt x="2489" y="9940"/>
                </a:cubicBezTo>
                <a:lnTo>
                  <a:pt x="2836" y="9940"/>
                </a:lnTo>
                <a:lnTo>
                  <a:pt x="2836" y="11389"/>
                </a:lnTo>
                <a:lnTo>
                  <a:pt x="378" y="11389"/>
                </a:lnTo>
                <a:cubicBezTo>
                  <a:pt x="158" y="11389"/>
                  <a:pt x="0" y="11547"/>
                  <a:pt x="0" y="11768"/>
                </a:cubicBezTo>
                <a:cubicBezTo>
                  <a:pt x="0" y="11957"/>
                  <a:pt x="158" y="12114"/>
                  <a:pt x="378" y="12114"/>
                </a:cubicBezTo>
                <a:lnTo>
                  <a:pt x="11814" y="12114"/>
                </a:lnTo>
                <a:cubicBezTo>
                  <a:pt x="12035" y="12114"/>
                  <a:pt x="12192" y="11957"/>
                  <a:pt x="12192" y="11768"/>
                </a:cubicBezTo>
                <a:cubicBezTo>
                  <a:pt x="12224" y="11547"/>
                  <a:pt x="12066" y="11389"/>
                  <a:pt x="11846" y="11389"/>
                </a:cubicBezTo>
                <a:lnTo>
                  <a:pt x="9389" y="11389"/>
                </a:lnTo>
                <a:lnTo>
                  <a:pt x="9389" y="9940"/>
                </a:lnTo>
                <a:lnTo>
                  <a:pt x="9735" y="9940"/>
                </a:lnTo>
                <a:cubicBezTo>
                  <a:pt x="10712" y="9940"/>
                  <a:pt x="11499" y="9153"/>
                  <a:pt x="11499" y="8176"/>
                </a:cubicBezTo>
                <a:lnTo>
                  <a:pt x="11499" y="7451"/>
                </a:lnTo>
                <a:cubicBezTo>
                  <a:pt x="11499" y="7262"/>
                  <a:pt x="11342" y="7105"/>
                  <a:pt x="11153" y="7105"/>
                </a:cubicBezTo>
                <a:cubicBezTo>
                  <a:pt x="11373" y="6790"/>
                  <a:pt x="11499" y="6443"/>
                  <a:pt x="11499" y="6034"/>
                </a:cubicBezTo>
                <a:lnTo>
                  <a:pt x="11499" y="5341"/>
                </a:lnTo>
                <a:cubicBezTo>
                  <a:pt x="11499" y="5152"/>
                  <a:pt x="11342" y="4994"/>
                  <a:pt x="11153" y="4994"/>
                </a:cubicBezTo>
                <a:cubicBezTo>
                  <a:pt x="11373" y="4679"/>
                  <a:pt x="11499" y="4301"/>
                  <a:pt x="11499" y="3923"/>
                </a:cubicBezTo>
                <a:lnTo>
                  <a:pt x="11499" y="3198"/>
                </a:lnTo>
                <a:cubicBezTo>
                  <a:pt x="11499" y="3009"/>
                  <a:pt x="11342" y="2852"/>
                  <a:pt x="11153" y="2852"/>
                </a:cubicBezTo>
                <a:lnTo>
                  <a:pt x="10271" y="2852"/>
                </a:lnTo>
                <a:cubicBezTo>
                  <a:pt x="10365" y="2631"/>
                  <a:pt x="10428" y="2379"/>
                  <a:pt x="10428" y="2127"/>
                </a:cubicBezTo>
                <a:cubicBezTo>
                  <a:pt x="10428" y="993"/>
                  <a:pt x="9263" y="79"/>
                  <a:pt x="9231" y="48"/>
                </a:cubicBezTo>
                <a:cubicBezTo>
                  <a:pt x="9168" y="16"/>
                  <a:pt x="9089" y="0"/>
                  <a:pt x="9010" y="0"/>
                </a:cubicBezTo>
                <a:cubicBezTo>
                  <a:pt x="8932" y="0"/>
                  <a:pt x="8853" y="16"/>
                  <a:pt x="8790" y="48"/>
                </a:cubicBezTo>
                <a:cubicBezTo>
                  <a:pt x="8758" y="79"/>
                  <a:pt x="7561" y="961"/>
                  <a:pt x="7561" y="2127"/>
                </a:cubicBezTo>
                <a:cubicBezTo>
                  <a:pt x="7561" y="2379"/>
                  <a:pt x="7624" y="2663"/>
                  <a:pt x="7719" y="2852"/>
                </a:cubicBezTo>
                <a:lnTo>
                  <a:pt x="6868" y="2852"/>
                </a:lnTo>
                <a:cubicBezTo>
                  <a:pt x="6679" y="2852"/>
                  <a:pt x="6522" y="3009"/>
                  <a:pt x="6522" y="3198"/>
                </a:cubicBezTo>
                <a:lnTo>
                  <a:pt x="6522" y="3923"/>
                </a:lnTo>
                <a:cubicBezTo>
                  <a:pt x="6522" y="4301"/>
                  <a:pt x="6616" y="4710"/>
                  <a:pt x="6868" y="4994"/>
                </a:cubicBezTo>
                <a:cubicBezTo>
                  <a:pt x="6679" y="4994"/>
                  <a:pt x="6522" y="5152"/>
                  <a:pt x="6522" y="5341"/>
                </a:cubicBezTo>
                <a:lnTo>
                  <a:pt x="6522" y="6034"/>
                </a:lnTo>
                <a:cubicBezTo>
                  <a:pt x="6522" y="6443"/>
                  <a:pt x="6616" y="6821"/>
                  <a:pt x="6868" y="7105"/>
                </a:cubicBezTo>
                <a:cubicBezTo>
                  <a:pt x="6679" y="7105"/>
                  <a:pt x="6522" y="7262"/>
                  <a:pt x="6522" y="7451"/>
                </a:cubicBezTo>
                <a:lnTo>
                  <a:pt x="6522" y="8176"/>
                </a:lnTo>
                <a:cubicBezTo>
                  <a:pt x="6522" y="9153"/>
                  <a:pt x="7309" y="9940"/>
                  <a:pt x="8286" y="9940"/>
                </a:cubicBezTo>
                <a:lnTo>
                  <a:pt x="8632" y="9940"/>
                </a:lnTo>
                <a:lnTo>
                  <a:pt x="8632" y="11389"/>
                </a:lnTo>
                <a:lnTo>
                  <a:pt x="3592" y="11389"/>
                </a:lnTo>
                <a:lnTo>
                  <a:pt x="3592" y="9940"/>
                </a:lnTo>
                <a:lnTo>
                  <a:pt x="3938" y="9940"/>
                </a:lnTo>
                <a:cubicBezTo>
                  <a:pt x="4946" y="9940"/>
                  <a:pt x="5734" y="9153"/>
                  <a:pt x="5734" y="8176"/>
                </a:cubicBezTo>
                <a:lnTo>
                  <a:pt x="5734" y="7451"/>
                </a:lnTo>
                <a:cubicBezTo>
                  <a:pt x="5734" y="7262"/>
                  <a:pt x="5576" y="7105"/>
                  <a:pt x="5356" y="7105"/>
                </a:cubicBezTo>
                <a:cubicBezTo>
                  <a:pt x="5608" y="6790"/>
                  <a:pt x="5734" y="6443"/>
                  <a:pt x="5734" y="6034"/>
                </a:cubicBezTo>
                <a:lnTo>
                  <a:pt x="5734" y="5341"/>
                </a:lnTo>
                <a:cubicBezTo>
                  <a:pt x="5734" y="5152"/>
                  <a:pt x="5576" y="4994"/>
                  <a:pt x="5356" y="4994"/>
                </a:cubicBezTo>
                <a:cubicBezTo>
                  <a:pt x="5608" y="4679"/>
                  <a:pt x="5734" y="4301"/>
                  <a:pt x="5734" y="3923"/>
                </a:cubicBezTo>
                <a:lnTo>
                  <a:pt x="5734" y="3198"/>
                </a:lnTo>
                <a:cubicBezTo>
                  <a:pt x="5734" y="3009"/>
                  <a:pt x="5576" y="2852"/>
                  <a:pt x="5356" y="2852"/>
                </a:cubicBezTo>
                <a:lnTo>
                  <a:pt x="4505" y="2852"/>
                </a:lnTo>
                <a:cubicBezTo>
                  <a:pt x="4568" y="2631"/>
                  <a:pt x="4663" y="2379"/>
                  <a:pt x="4663" y="2127"/>
                </a:cubicBezTo>
                <a:cubicBezTo>
                  <a:pt x="4663" y="993"/>
                  <a:pt x="3466" y="79"/>
                  <a:pt x="3434" y="48"/>
                </a:cubicBezTo>
                <a:cubicBezTo>
                  <a:pt x="3371" y="16"/>
                  <a:pt x="3292" y="0"/>
                  <a:pt x="32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42"/>
          <p:cNvSpPr/>
          <p:nvPr/>
        </p:nvSpPr>
        <p:spPr>
          <a:xfrm>
            <a:off x="6957274" y="1812707"/>
            <a:ext cx="640092" cy="640094"/>
          </a:xfrm>
          <a:custGeom>
            <a:avLst/>
            <a:gdLst/>
            <a:ahLst/>
            <a:cxnLst/>
            <a:rect l="l" t="t" r="r" b="b"/>
            <a:pathLst>
              <a:path w="12131" h="12194" extrusionOk="0">
                <a:moveTo>
                  <a:pt x="4632" y="725"/>
                </a:moveTo>
                <a:cubicBezTo>
                  <a:pt x="5609" y="725"/>
                  <a:pt x="6396" y="1513"/>
                  <a:pt x="6396" y="2490"/>
                </a:cubicBezTo>
                <a:cubicBezTo>
                  <a:pt x="6365" y="2679"/>
                  <a:pt x="6522" y="2836"/>
                  <a:pt x="6680" y="2899"/>
                </a:cubicBezTo>
                <a:cubicBezTo>
                  <a:pt x="7341" y="2994"/>
                  <a:pt x="7814" y="3592"/>
                  <a:pt x="7814" y="4317"/>
                </a:cubicBezTo>
                <a:cubicBezTo>
                  <a:pt x="7814" y="4695"/>
                  <a:pt x="7656" y="5042"/>
                  <a:pt x="7404" y="5325"/>
                </a:cubicBezTo>
                <a:cubicBezTo>
                  <a:pt x="7184" y="5483"/>
                  <a:pt x="7278" y="5798"/>
                  <a:pt x="7530" y="5924"/>
                </a:cubicBezTo>
                <a:cubicBezTo>
                  <a:pt x="8129" y="6207"/>
                  <a:pt x="8539" y="6869"/>
                  <a:pt x="8539" y="7530"/>
                </a:cubicBezTo>
                <a:cubicBezTo>
                  <a:pt x="8539" y="8507"/>
                  <a:pt x="7751" y="9295"/>
                  <a:pt x="6774" y="9295"/>
                </a:cubicBezTo>
                <a:lnTo>
                  <a:pt x="4979" y="9295"/>
                </a:lnTo>
                <a:lnTo>
                  <a:pt x="4979" y="6932"/>
                </a:lnTo>
                <a:lnTo>
                  <a:pt x="6333" y="5609"/>
                </a:lnTo>
                <a:cubicBezTo>
                  <a:pt x="6491" y="5451"/>
                  <a:pt x="6491" y="5231"/>
                  <a:pt x="6333" y="5073"/>
                </a:cubicBezTo>
                <a:cubicBezTo>
                  <a:pt x="6254" y="4994"/>
                  <a:pt x="6168" y="4955"/>
                  <a:pt x="6081" y="4955"/>
                </a:cubicBezTo>
                <a:cubicBezTo>
                  <a:pt x="5995" y="4955"/>
                  <a:pt x="5908" y="4994"/>
                  <a:pt x="5829" y="5073"/>
                </a:cubicBezTo>
                <a:lnTo>
                  <a:pt x="4979" y="5924"/>
                </a:lnTo>
                <a:lnTo>
                  <a:pt x="4979" y="2490"/>
                </a:lnTo>
                <a:cubicBezTo>
                  <a:pt x="4979" y="2301"/>
                  <a:pt x="4821" y="2143"/>
                  <a:pt x="4632" y="2143"/>
                </a:cubicBezTo>
                <a:cubicBezTo>
                  <a:pt x="4443" y="2143"/>
                  <a:pt x="4285" y="2301"/>
                  <a:pt x="4285" y="2490"/>
                </a:cubicBezTo>
                <a:lnTo>
                  <a:pt x="4285" y="4506"/>
                </a:lnTo>
                <a:lnTo>
                  <a:pt x="3466" y="3655"/>
                </a:lnTo>
                <a:cubicBezTo>
                  <a:pt x="3388" y="3577"/>
                  <a:pt x="3293" y="3537"/>
                  <a:pt x="3198" y="3537"/>
                </a:cubicBezTo>
                <a:cubicBezTo>
                  <a:pt x="3104" y="3537"/>
                  <a:pt x="3009" y="3577"/>
                  <a:pt x="2931" y="3655"/>
                </a:cubicBezTo>
                <a:cubicBezTo>
                  <a:pt x="2773" y="3844"/>
                  <a:pt x="2773" y="4033"/>
                  <a:pt x="2931" y="4191"/>
                </a:cubicBezTo>
                <a:lnTo>
                  <a:pt x="4285" y="5514"/>
                </a:lnTo>
                <a:lnTo>
                  <a:pt x="4285" y="7373"/>
                </a:lnTo>
                <a:lnTo>
                  <a:pt x="3466" y="6554"/>
                </a:lnTo>
                <a:cubicBezTo>
                  <a:pt x="3388" y="6475"/>
                  <a:pt x="3293" y="6436"/>
                  <a:pt x="3198" y="6436"/>
                </a:cubicBezTo>
                <a:cubicBezTo>
                  <a:pt x="3104" y="6436"/>
                  <a:pt x="3009" y="6475"/>
                  <a:pt x="2931" y="6554"/>
                </a:cubicBezTo>
                <a:cubicBezTo>
                  <a:pt x="2773" y="6711"/>
                  <a:pt x="2773" y="6900"/>
                  <a:pt x="2931" y="7058"/>
                </a:cubicBezTo>
                <a:lnTo>
                  <a:pt x="4285" y="8413"/>
                </a:lnTo>
                <a:lnTo>
                  <a:pt x="4285" y="9295"/>
                </a:lnTo>
                <a:lnTo>
                  <a:pt x="2521" y="9295"/>
                </a:lnTo>
                <a:cubicBezTo>
                  <a:pt x="1513" y="9295"/>
                  <a:pt x="694" y="8507"/>
                  <a:pt x="694" y="7530"/>
                </a:cubicBezTo>
                <a:cubicBezTo>
                  <a:pt x="694" y="6837"/>
                  <a:pt x="1103" y="6207"/>
                  <a:pt x="1734" y="5924"/>
                </a:cubicBezTo>
                <a:cubicBezTo>
                  <a:pt x="1954" y="5798"/>
                  <a:pt x="1986" y="5514"/>
                  <a:pt x="1828" y="5325"/>
                </a:cubicBezTo>
                <a:cubicBezTo>
                  <a:pt x="1576" y="5042"/>
                  <a:pt x="1418" y="4695"/>
                  <a:pt x="1418" y="4317"/>
                </a:cubicBezTo>
                <a:cubicBezTo>
                  <a:pt x="1418" y="3624"/>
                  <a:pt x="1891" y="3057"/>
                  <a:pt x="2584" y="2899"/>
                </a:cubicBezTo>
                <a:cubicBezTo>
                  <a:pt x="2742" y="2836"/>
                  <a:pt x="2899" y="2679"/>
                  <a:pt x="2868" y="2490"/>
                </a:cubicBezTo>
                <a:cubicBezTo>
                  <a:pt x="2868" y="1513"/>
                  <a:pt x="3655" y="725"/>
                  <a:pt x="4632" y="725"/>
                </a:cubicBezTo>
                <a:close/>
                <a:moveTo>
                  <a:pt x="7467" y="725"/>
                </a:moveTo>
                <a:cubicBezTo>
                  <a:pt x="8444" y="725"/>
                  <a:pt x="9295" y="1513"/>
                  <a:pt x="9232" y="2584"/>
                </a:cubicBezTo>
                <a:cubicBezTo>
                  <a:pt x="9232" y="2742"/>
                  <a:pt x="9358" y="2899"/>
                  <a:pt x="9515" y="2931"/>
                </a:cubicBezTo>
                <a:cubicBezTo>
                  <a:pt x="10177" y="3057"/>
                  <a:pt x="10712" y="3624"/>
                  <a:pt x="10712" y="4348"/>
                </a:cubicBezTo>
                <a:cubicBezTo>
                  <a:pt x="10712" y="4726"/>
                  <a:pt x="10555" y="5105"/>
                  <a:pt x="10271" y="5357"/>
                </a:cubicBezTo>
                <a:cubicBezTo>
                  <a:pt x="10082" y="5514"/>
                  <a:pt x="10145" y="5829"/>
                  <a:pt x="10397" y="5955"/>
                </a:cubicBezTo>
                <a:cubicBezTo>
                  <a:pt x="11027" y="6239"/>
                  <a:pt x="11406" y="6900"/>
                  <a:pt x="11406" y="7562"/>
                </a:cubicBezTo>
                <a:cubicBezTo>
                  <a:pt x="11406" y="8570"/>
                  <a:pt x="10586" y="9358"/>
                  <a:pt x="9610" y="9358"/>
                </a:cubicBezTo>
                <a:lnTo>
                  <a:pt x="8507" y="9358"/>
                </a:lnTo>
                <a:cubicBezTo>
                  <a:pt x="8980" y="8885"/>
                  <a:pt x="9232" y="8224"/>
                  <a:pt x="9232" y="7562"/>
                </a:cubicBezTo>
                <a:cubicBezTo>
                  <a:pt x="9232" y="6743"/>
                  <a:pt x="8854" y="5987"/>
                  <a:pt x="8192" y="5514"/>
                </a:cubicBezTo>
                <a:cubicBezTo>
                  <a:pt x="8413" y="5168"/>
                  <a:pt x="8539" y="4789"/>
                  <a:pt x="8539" y="4348"/>
                </a:cubicBezTo>
                <a:cubicBezTo>
                  <a:pt x="8539" y="3435"/>
                  <a:pt x="7940" y="2616"/>
                  <a:pt x="7089" y="2332"/>
                </a:cubicBezTo>
                <a:cubicBezTo>
                  <a:pt x="7058" y="1828"/>
                  <a:pt x="6837" y="1387"/>
                  <a:pt x="6554" y="1009"/>
                </a:cubicBezTo>
                <a:cubicBezTo>
                  <a:pt x="6837" y="788"/>
                  <a:pt x="7152" y="725"/>
                  <a:pt x="7467" y="725"/>
                </a:cubicBezTo>
                <a:close/>
                <a:moveTo>
                  <a:pt x="7121" y="10019"/>
                </a:moveTo>
                <a:lnTo>
                  <a:pt x="7121" y="11469"/>
                </a:lnTo>
                <a:lnTo>
                  <a:pt x="4979" y="11469"/>
                </a:lnTo>
                <a:lnTo>
                  <a:pt x="4979" y="10019"/>
                </a:lnTo>
                <a:close/>
                <a:moveTo>
                  <a:pt x="4632" y="1"/>
                </a:moveTo>
                <a:cubicBezTo>
                  <a:pt x="3340" y="1"/>
                  <a:pt x="2269" y="1009"/>
                  <a:pt x="2175" y="2301"/>
                </a:cubicBezTo>
                <a:cubicBezTo>
                  <a:pt x="1292" y="2616"/>
                  <a:pt x="694" y="3403"/>
                  <a:pt x="694" y="4317"/>
                </a:cubicBezTo>
                <a:cubicBezTo>
                  <a:pt x="694" y="4726"/>
                  <a:pt x="820" y="5136"/>
                  <a:pt x="1072" y="5483"/>
                </a:cubicBezTo>
                <a:cubicBezTo>
                  <a:pt x="379" y="5955"/>
                  <a:pt x="1" y="6711"/>
                  <a:pt x="1" y="7530"/>
                </a:cubicBezTo>
                <a:cubicBezTo>
                  <a:pt x="1" y="8917"/>
                  <a:pt x="1135" y="10019"/>
                  <a:pt x="2521" y="10019"/>
                </a:cubicBezTo>
                <a:lnTo>
                  <a:pt x="4285" y="10019"/>
                </a:lnTo>
                <a:lnTo>
                  <a:pt x="4285" y="11469"/>
                </a:lnTo>
                <a:lnTo>
                  <a:pt x="2521" y="11469"/>
                </a:lnTo>
                <a:cubicBezTo>
                  <a:pt x="2332" y="11469"/>
                  <a:pt x="2175" y="11626"/>
                  <a:pt x="2175" y="11815"/>
                </a:cubicBezTo>
                <a:cubicBezTo>
                  <a:pt x="2175" y="12036"/>
                  <a:pt x="2332" y="12193"/>
                  <a:pt x="2521" y="12193"/>
                </a:cubicBezTo>
                <a:lnTo>
                  <a:pt x="9641" y="12193"/>
                </a:lnTo>
                <a:cubicBezTo>
                  <a:pt x="9830" y="12193"/>
                  <a:pt x="9988" y="12036"/>
                  <a:pt x="9988" y="11815"/>
                </a:cubicBezTo>
                <a:cubicBezTo>
                  <a:pt x="9988" y="11626"/>
                  <a:pt x="9830" y="11469"/>
                  <a:pt x="9641" y="11469"/>
                </a:cubicBezTo>
                <a:lnTo>
                  <a:pt x="7877" y="11469"/>
                </a:lnTo>
                <a:lnTo>
                  <a:pt x="7877" y="10019"/>
                </a:lnTo>
                <a:lnTo>
                  <a:pt x="9610" y="10019"/>
                </a:lnTo>
                <a:cubicBezTo>
                  <a:pt x="10964" y="10019"/>
                  <a:pt x="12130" y="8917"/>
                  <a:pt x="12130" y="7530"/>
                </a:cubicBezTo>
                <a:cubicBezTo>
                  <a:pt x="12130" y="6711"/>
                  <a:pt x="11721" y="5955"/>
                  <a:pt x="11059" y="5483"/>
                </a:cubicBezTo>
                <a:cubicBezTo>
                  <a:pt x="11280" y="5136"/>
                  <a:pt x="11406" y="4726"/>
                  <a:pt x="11406" y="4317"/>
                </a:cubicBezTo>
                <a:cubicBezTo>
                  <a:pt x="11406" y="3403"/>
                  <a:pt x="10838" y="2584"/>
                  <a:pt x="9956" y="2301"/>
                </a:cubicBezTo>
                <a:cubicBezTo>
                  <a:pt x="9830" y="1040"/>
                  <a:pt x="8791" y="1"/>
                  <a:pt x="7467" y="1"/>
                </a:cubicBezTo>
                <a:cubicBezTo>
                  <a:pt x="6963" y="1"/>
                  <a:pt x="6459" y="158"/>
                  <a:pt x="6050" y="442"/>
                </a:cubicBezTo>
                <a:cubicBezTo>
                  <a:pt x="5672" y="158"/>
                  <a:pt x="5168" y="1"/>
                  <a:pt x="46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42"/>
          <p:cNvSpPr/>
          <p:nvPr/>
        </p:nvSpPr>
        <p:spPr>
          <a:xfrm>
            <a:off x="4862500" y="464000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42"/>
          <p:cNvSpPr/>
          <p:nvPr/>
        </p:nvSpPr>
        <p:spPr>
          <a:xfrm>
            <a:off x="4659974" y="4473539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42"/>
          <p:cNvSpPr/>
          <p:nvPr/>
        </p:nvSpPr>
        <p:spPr>
          <a:xfrm>
            <a:off x="925349" y="803414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42"/>
          <p:cNvSpPr/>
          <p:nvPr/>
        </p:nvSpPr>
        <p:spPr>
          <a:xfrm>
            <a:off x="309400" y="47095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9" name="Google Shape;1439;p42"/>
          <p:cNvGrpSpPr/>
          <p:nvPr/>
        </p:nvGrpSpPr>
        <p:grpSpPr>
          <a:xfrm>
            <a:off x="576063" y="267725"/>
            <a:ext cx="274320" cy="301753"/>
            <a:chOff x="4179725" y="814725"/>
            <a:chExt cx="274320" cy="301753"/>
          </a:xfrm>
        </p:grpSpPr>
        <p:sp>
          <p:nvSpPr>
            <p:cNvPr id="1440" name="Google Shape;1440;p42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2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3" name="Google Shape;1443;p42"/>
          <p:cNvGrpSpPr/>
          <p:nvPr/>
        </p:nvGrpSpPr>
        <p:grpSpPr>
          <a:xfrm>
            <a:off x="8711688" y="2571750"/>
            <a:ext cx="274320" cy="301753"/>
            <a:chOff x="4179725" y="814725"/>
            <a:chExt cx="274320" cy="301753"/>
          </a:xfrm>
        </p:grpSpPr>
        <p:sp>
          <p:nvSpPr>
            <p:cNvPr id="1444" name="Google Shape;1444;p42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7" name="Google Shape;1447;p42"/>
          <p:cNvGrpSpPr/>
          <p:nvPr/>
        </p:nvGrpSpPr>
        <p:grpSpPr>
          <a:xfrm rot="-9000019" flipH="1">
            <a:off x="8576369" y="-34261"/>
            <a:ext cx="914321" cy="1775310"/>
            <a:chOff x="27425" y="-1298425"/>
            <a:chExt cx="1371605" cy="2660879"/>
          </a:xfrm>
        </p:grpSpPr>
        <p:sp>
          <p:nvSpPr>
            <p:cNvPr id="1448" name="Google Shape;1448;p42"/>
            <p:cNvSpPr/>
            <p:nvPr/>
          </p:nvSpPr>
          <p:spPr>
            <a:xfrm>
              <a:off x="27425" y="-1298425"/>
              <a:ext cx="1371603" cy="2287635"/>
            </a:xfrm>
            <a:custGeom>
              <a:avLst/>
              <a:gdLst/>
              <a:ahLst/>
              <a:cxnLst/>
              <a:rect l="l" t="t" r="r" b="b"/>
              <a:pathLst>
                <a:path w="13533" h="22745" extrusionOk="0">
                  <a:moveTo>
                    <a:pt x="9118" y="1"/>
                  </a:moveTo>
                  <a:cubicBezTo>
                    <a:pt x="6751" y="2144"/>
                    <a:pt x="5002" y="5012"/>
                    <a:pt x="4330" y="8147"/>
                  </a:cubicBezTo>
                  <a:cubicBezTo>
                    <a:pt x="4064" y="7507"/>
                    <a:pt x="3946" y="6644"/>
                    <a:pt x="3744" y="5993"/>
                  </a:cubicBezTo>
                  <a:cubicBezTo>
                    <a:pt x="3264" y="6420"/>
                    <a:pt x="2731" y="6825"/>
                    <a:pt x="2411" y="7379"/>
                  </a:cubicBezTo>
                  <a:cubicBezTo>
                    <a:pt x="299" y="11090"/>
                    <a:pt x="1355" y="13415"/>
                    <a:pt x="1355" y="13415"/>
                  </a:cubicBezTo>
                  <a:lnTo>
                    <a:pt x="1" y="12924"/>
                  </a:lnTo>
                  <a:lnTo>
                    <a:pt x="1" y="12924"/>
                  </a:lnTo>
                  <a:cubicBezTo>
                    <a:pt x="779" y="20463"/>
                    <a:pt x="6495" y="22745"/>
                    <a:pt x="6495" y="22745"/>
                  </a:cubicBezTo>
                  <a:cubicBezTo>
                    <a:pt x="10440" y="20580"/>
                    <a:pt x="13180" y="16347"/>
                    <a:pt x="13532" y="11858"/>
                  </a:cubicBezTo>
                  <a:lnTo>
                    <a:pt x="13532" y="11858"/>
                  </a:lnTo>
                  <a:cubicBezTo>
                    <a:pt x="13095" y="12124"/>
                    <a:pt x="12701" y="12455"/>
                    <a:pt x="12370" y="12839"/>
                  </a:cubicBezTo>
                  <a:cubicBezTo>
                    <a:pt x="12797" y="10664"/>
                    <a:pt x="12477" y="8222"/>
                    <a:pt x="11666" y="6164"/>
                  </a:cubicBezTo>
                  <a:cubicBezTo>
                    <a:pt x="11272" y="6558"/>
                    <a:pt x="10899" y="6985"/>
                    <a:pt x="10557" y="7433"/>
                  </a:cubicBezTo>
                  <a:cubicBezTo>
                    <a:pt x="10493" y="5001"/>
                    <a:pt x="10237" y="2154"/>
                    <a:pt x="9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671623" y="-1298425"/>
              <a:ext cx="727407" cy="2287635"/>
            </a:xfrm>
            <a:custGeom>
              <a:avLst/>
              <a:gdLst/>
              <a:ahLst/>
              <a:cxnLst/>
              <a:rect l="l" t="t" r="r" b="b"/>
              <a:pathLst>
                <a:path w="7177" h="22745" extrusionOk="0">
                  <a:moveTo>
                    <a:pt x="2762" y="1"/>
                  </a:moveTo>
                  <a:cubicBezTo>
                    <a:pt x="2762" y="1"/>
                    <a:pt x="1173" y="4714"/>
                    <a:pt x="1109" y="7401"/>
                  </a:cubicBezTo>
                  <a:cubicBezTo>
                    <a:pt x="1056" y="10088"/>
                    <a:pt x="448" y="16347"/>
                    <a:pt x="448" y="16347"/>
                  </a:cubicBezTo>
                  <a:lnTo>
                    <a:pt x="0" y="22681"/>
                  </a:lnTo>
                  <a:lnTo>
                    <a:pt x="139" y="22745"/>
                  </a:lnTo>
                  <a:cubicBezTo>
                    <a:pt x="4084" y="20580"/>
                    <a:pt x="6824" y="16347"/>
                    <a:pt x="7176" y="11858"/>
                  </a:cubicBezTo>
                  <a:lnTo>
                    <a:pt x="7176" y="11858"/>
                  </a:lnTo>
                  <a:cubicBezTo>
                    <a:pt x="6739" y="12124"/>
                    <a:pt x="6345" y="12455"/>
                    <a:pt x="6014" y="12839"/>
                  </a:cubicBezTo>
                  <a:cubicBezTo>
                    <a:pt x="6441" y="10664"/>
                    <a:pt x="6121" y="8222"/>
                    <a:pt x="5310" y="6164"/>
                  </a:cubicBezTo>
                  <a:cubicBezTo>
                    <a:pt x="4916" y="6558"/>
                    <a:pt x="4543" y="6985"/>
                    <a:pt x="4201" y="7433"/>
                  </a:cubicBezTo>
                  <a:cubicBezTo>
                    <a:pt x="4137" y="5001"/>
                    <a:pt x="3881" y="2154"/>
                    <a:pt x="2762" y="1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56615" y="-1265636"/>
              <a:ext cx="1255960" cy="2628090"/>
            </a:xfrm>
            <a:custGeom>
              <a:avLst/>
              <a:gdLst/>
              <a:ahLst/>
              <a:cxnLst/>
              <a:rect l="l" t="t" r="r" b="b"/>
              <a:pathLst>
                <a:path w="12392" h="26130" extrusionOk="0">
                  <a:moveTo>
                    <a:pt x="8794" y="1"/>
                  </a:moveTo>
                  <a:cubicBezTo>
                    <a:pt x="8772" y="1"/>
                    <a:pt x="8752" y="11"/>
                    <a:pt x="8744" y="26"/>
                  </a:cubicBezTo>
                  <a:cubicBezTo>
                    <a:pt x="8329" y="1050"/>
                    <a:pt x="7998" y="2095"/>
                    <a:pt x="7742" y="3161"/>
                  </a:cubicBezTo>
                  <a:cubicBezTo>
                    <a:pt x="7486" y="4238"/>
                    <a:pt x="7316" y="5315"/>
                    <a:pt x="7177" y="6403"/>
                  </a:cubicBezTo>
                  <a:cubicBezTo>
                    <a:pt x="6953" y="8173"/>
                    <a:pt x="6836" y="9943"/>
                    <a:pt x="6719" y="11713"/>
                  </a:cubicBezTo>
                  <a:cubicBezTo>
                    <a:pt x="6473" y="11276"/>
                    <a:pt x="6303" y="10796"/>
                    <a:pt x="6164" y="10327"/>
                  </a:cubicBezTo>
                  <a:cubicBezTo>
                    <a:pt x="5993" y="9762"/>
                    <a:pt x="5844" y="9197"/>
                    <a:pt x="5706" y="8631"/>
                  </a:cubicBezTo>
                  <a:cubicBezTo>
                    <a:pt x="5674" y="8493"/>
                    <a:pt x="5642" y="8354"/>
                    <a:pt x="5599" y="8216"/>
                  </a:cubicBezTo>
                  <a:lnTo>
                    <a:pt x="5716" y="7661"/>
                  </a:lnTo>
                  <a:cubicBezTo>
                    <a:pt x="5748" y="7469"/>
                    <a:pt x="5791" y="7277"/>
                    <a:pt x="5833" y="7085"/>
                  </a:cubicBezTo>
                  <a:lnTo>
                    <a:pt x="6079" y="5934"/>
                  </a:lnTo>
                  <a:cubicBezTo>
                    <a:pt x="6089" y="5912"/>
                    <a:pt x="6068" y="5891"/>
                    <a:pt x="6057" y="5891"/>
                  </a:cubicBezTo>
                  <a:cubicBezTo>
                    <a:pt x="6052" y="5888"/>
                    <a:pt x="6046" y="5887"/>
                    <a:pt x="6040" y="5887"/>
                  </a:cubicBezTo>
                  <a:cubicBezTo>
                    <a:pt x="6025" y="5887"/>
                    <a:pt x="6012" y="5897"/>
                    <a:pt x="6004" y="5912"/>
                  </a:cubicBezTo>
                  <a:cubicBezTo>
                    <a:pt x="5940" y="6104"/>
                    <a:pt x="5887" y="6286"/>
                    <a:pt x="5844" y="6478"/>
                  </a:cubicBezTo>
                  <a:cubicBezTo>
                    <a:pt x="5791" y="6669"/>
                    <a:pt x="5748" y="6861"/>
                    <a:pt x="5706" y="7053"/>
                  </a:cubicBezTo>
                  <a:cubicBezTo>
                    <a:pt x="5674" y="7256"/>
                    <a:pt x="5631" y="7448"/>
                    <a:pt x="5599" y="7640"/>
                  </a:cubicBezTo>
                  <a:cubicBezTo>
                    <a:pt x="5588" y="7768"/>
                    <a:pt x="5567" y="7885"/>
                    <a:pt x="5556" y="8002"/>
                  </a:cubicBezTo>
                  <a:cubicBezTo>
                    <a:pt x="5471" y="7650"/>
                    <a:pt x="5386" y="7288"/>
                    <a:pt x="5311" y="6925"/>
                  </a:cubicBezTo>
                  <a:cubicBezTo>
                    <a:pt x="5194" y="6350"/>
                    <a:pt x="5087" y="5774"/>
                    <a:pt x="4991" y="5198"/>
                  </a:cubicBezTo>
                  <a:cubicBezTo>
                    <a:pt x="4991" y="5187"/>
                    <a:pt x="4970" y="5166"/>
                    <a:pt x="4948" y="5166"/>
                  </a:cubicBezTo>
                  <a:cubicBezTo>
                    <a:pt x="4927" y="5177"/>
                    <a:pt x="4916" y="5198"/>
                    <a:pt x="4916" y="5219"/>
                  </a:cubicBezTo>
                  <a:cubicBezTo>
                    <a:pt x="4959" y="5507"/>
                    <a:pt x="5002" y="5795"/>
                    <a:pt x="5044" y="6083"/>
                  </a:cubicBezTo>
                  <a:cubicBezTo>
                    <a:pt x="5098" y="6371"/>
                    <a:pt x="5151" y="6659"/>
                    <a:pt x="5204" y="6947"/>
                  </a:cubicBezTo>
                  <a:cubicBezTo>
                    <a:pt x="5322" y="7523"/>
                    <a:pt x="5439" y="8098"/>
                    <a:pt x="5578" y="8663"/>
                  </a:cubicBezTo>
                  <a:cubicBezTo>
                    <a:pt x="5652" y="8941"/>
                    <a:pt x="5727" y="9218"/>
                    <a:pt x="5801" y="9485"/>
                  </a:cubicBezTo>
                  <a:cubicBezTo>
                    <a:pt x="5599" y="9325"/>
                    <a:pt x="5407" y="9154"/>
                    <a:pt x="5215" y="8973"/>
                  </a:cubicBezTo>
                  <a:cubicBezTo>
                    <a:pt x="4970" y="8759"/>
                    <a:pt x="4735" y="8536"/>
                    <a:pt x="4501" y="8312"/>
                  </a:cubicBezTo>
                  <a:cubicBezTo>
                    <a:pt x="4494" y="8305"/>
                    <a:pt x="4485" y="8299"/>
                    <a:pt x="4476" y="8299"/>
                  </a:cubicBezTo>
                  <a:cubicBezTo>
                    <a:pt x="4469" y="8299"/>
                    <a:pt x="4462" y="8303"/>
                    <a:pt x="4458" y="8312"/>
                  </a:cubicBezTo>
                  <a:cubicBezTo>
                    <a:pt x="4437" y="8322"/>
                    <a:pt x="4437" y="8344"/>
                    <a:pt x="4447" y="8365"/>
                  </a:cubicBezTo>
                  <a:cubicBezTo>
                    <a:pt x="4650" y="8621"/>
                    <a:pt x="4884" y="8855"/>
                    <a:pt x="5130" y="9069"/>
                  </a:cubicBezTo>
                  <a:cubicBezTo>
                    <a:pt x="5354" y="9271"/>
                    <a:pt x="5588" y="9453"/>
                    <a:pt x="5844" y="9623"/>
                  </a:cubicBezTo>
                  <a:cubicBezTo>
                    <a:pt x="5908" y="9868"/>
                    <a:pt x="5983" y="10114"/>
                    <a:pt x="6057" y="10359"/>
                  </a:cubicBezTo>
                  <a:cubicBezTo>
                    <a:pt x="6217" y="10871"/>
                    <a:pt x="6420" y="11383"/>
                    <a:pt x="6708" y="11841"/>
                  </a:cubicBezTo>
                  <a:cubicBezTo>
                    <a:pt x="6687" y="12214"/>
                    <a:pt x="6655" y="12587"/>
                    <a:pt x="6633" y="12950"/>
                  </a:cubicBezTo>
                  <a:lnTo>
                    <a:pt x="6196" y="19508"/>
                  </a:lnTo>
                  <a:lnTo>
                    <a:pt x="6153" y="20254"/>
                  </a:lnTo>
                  <a:cubicBezTo>
                    <a:pt x="5535" y="19902"/>
                    <a:pt x="4938" y="19508"/>
                    <a:pt x="4373" y="19071"/>
                  </a:cubicBezTo>
                  <a:cubicBezTo>
                    <a:pt x="4245" y="18975"/>
                    <a:pt x="4127" y="18879"/>
                    <a:pt x="3999" y="18783"/>
                  </a:cubicBezTo>
                  <a:cubicBezTo>
                    <a:pt x="3914" y="18495"/>
                    <a:pt x="3839" y="18207"/>
                    <a:pt x="3776" y="17930"/>
                  </a:cubicBezTo>
                  <a:cubicBezTo>
                    <a:pt x="3701" y="17631"/>
                    <a:pt x="3637" y="17343"/>
                    <a:pt x="3584" y="17045"/>
                  </a:cubicBezTo>
                  <a:cubicBezTo>
                    <a:pt x="3530" y="16757"/>
                    <a:pt x="3488" y="16458"/>
                    <a:pt x="3456" y="16160"/>
                  </a:cubicBezTo>
                  <a:cubicBezTo>
                    <a:pt x="3413" y="15872"/>
                    <a:pt x="3381" y="15573"/>
                    <a:pt x="3360" y="15275"/>
                  </a:cubicBezTo>
                  <a:cubicBezTo>
                    <a:pt x="3360" y="15253"/>
                    <a:pt x="3338" y="15232"/>
                    <a:pt x="3317" y="15232"/>
                  </a:cubicBezTo>
                  <a:cubicBezTo>
                    <a:pt x="3296" y="15232"/>
                    <a:pt x="3285" y="15253"/>
                    <a:pt x="3285" y="15275"/>
                  </a:cubicBezTo>
                  <a:cubicBezTo>
                    <a:pt x="3285" y="15573"/>
                    <a:pt x="3306" y="15872"/>
                    <a:pt x="3338" y="16181"/>
                  </a:cubicBezTo>
                  <a:cubicBezTo>
                    <a:pt x="3370" y="16479"/>
                    <a:pt x="3413" y="16778"/>
                    <a:pt x="3466" y="17077"/>
                  </a:cubicBezTo>
                  <a:cubicBezTo>
                    <a:pt x="3520" y="17365"/>
                    <a:pt x="3584" y="17663"/>
                    <a:pt x="3669" y="17951"/>
                  </a:cubicBezTo>
                  <a:cubicBezTo>
                    <a:pt x="3733" y="18207"/>
                    <a:pt x="3808" y="18452"/>
                    <a:pt x="3893" y="18687"/>
                  </a:cubicBezTo>
                  <a:cubicBezTo>
                    <a:pt x="3488" y="18346"/>
                    <a:pt x="3093" y="17994"/>
                    <a:pt x="2720" y="17610"/>
                  </a:cubicBezTo>
                  <a:cubicBezTo>
                    <a:pt x="2208" y="17077"/>
                    <a:pt x="1728" y="16522"/>
                    <a:pt x="1280" y="15925"/>
                  </a:cubicBezTo>
                  <a:lnTo>
                    <a:pt x="960" y="15477"/>
                  </a:lnTo>
                  <a:lnTo>
                    <a:pt x="651" y="15019"/>
                  </a:lnTo>
                  <a:lnTo>
                    <a:pt x="353" y="14549"/>
                  </a:lnTo>
                  <a:lnTo>
                    <a:pt x="75" y="14070"/>
                  </a:lnTo>
                  <a:cubicBezTo>
                    <a:pt x="69" y="14057"/>
                    <a:pt x="59" y="14052"/>
                    <a:pt x="48" y="14052"/>
                  </a:cubicBezTo>
                  <a:cubicBezTo>
                    <a:pt x="40" y="14052"/>
                    <a:pt x="31" y="14055"/>
                    <a:pt x="22" y="14059"/>
                  </a:cubicBezTo>
                  <a:cubicBezTo>
                    <a:pt x="1" y="14070"/>
                    <a:pt x="1" y="14091"/>
                    <a:pt x="11" y="14112"/>
                  </a:cubicBezTo>
                  <a:lnTo>
                    <a:pt x="278" y="14592"/>
                  </a:lnTo>
                  <a:lnTo>
                    <a:pt x="566" y="15072"/>
                  </a:lnTo>
                  <a:lnTo>
                    <a:pt x="875" y="15541"/>
                  </a:lnTo>
                  <a:lnTo>
                    <a:pt x="1195" y="15989"/>
                  </a:lnTo>
                  <a:cubicBezTo>
                    <a:pt x="1632" y="16597"/>
                    <a:pt x="2112" y="17162"/>
                    <a:pt x="2635" y="17695"/>
                  </a:cubicBezTo>
                  <a:cubicBezTo>
                    <a:pt x="3157" y="18228"/>
                    <a:pt x="3722" y="18708"/>
                    <a:pt x="4309" y="19156"/>
                  </a:cubicBezTo>
                  <a:cubicBezTo>
                    <a:pt x="4895" y="19593"/>
                    <a:pt x="5503" y="19988"/>
                    <a:pt x="6143" y="20329"/>
                  </a:cubicBezTo>
                  <a:lnTo>
                    <a:pt x="5983" y="22781"/>
                  </a:lnTo>
                  <a:lnTo>
                    <a:pt x="5780" y="26066"/>
                  </a:lnTo>
                  <a:cubicBezTo>
                    <a:pt x="5780" y="26098"/>
                    <a:pt x="5801" y="26119"/>
                    <a:pt x="5833" y="26130"/>
                  </a:cubicBezTo>
                  <a:cubicBezTo>
                    <a:pt x="5865" y="26130"/>
                    <a:pt x="5897" y="26108"/>
                    <a:pt x="5897" y="26076"/>
                  </a:cubicBezTo>
                  <a:lnTo>
                    <a:pt x="6143" y="22792"/>
                  </a:lnTo>
                  <a:lnTo>
                    <a:pt x="6335" y="19956"/>
                  </a:lnTo>
                  <a:cubicBezTo>
                    <a:pt x="6846" y="19582"/>
                    <a:pt x="7348" y="19209"/>
                    <a:pt x="7849" y="18836"/>
                  </a:cubicBezTo>
                  <a:lnTo>
                    <a:pt x="9395" y="17674"/>
                  </a:lnTo>
                  <a:cubicBezTo>
                    <a:pt x="9406" y="17663"/>
                    <a:pt x="9416" y="17652"/>
                    <a:pt x="9416" y="17652"/>
                  </a:cubicBezTo>
                  <a:cubicBezTo>
                    <a:pt x="9427" y="17663"/>
                    <a:pt x="9438" y="17674"/>
                    <a:pt x="9459" y="17674"/>
                  </a:cubicBezTo>
                  <a:cubicBezTo>
                    <a:pt x="9736" y="17663"/>
                    <a:pt x="10024" y="17631"/>
                    <a:pt x="10312" y="17610"/>
                  </a:cubicBezTo>
                  <a:cubicBezTo>
                    <a:pt x="10589" y="17578"/>
                    <a:pt x="10877" y="17546"/>
                    <a:pt x="11165" y="17492"/>
                  </a:cubicBezTo>
                  <a:cubicBezTo>
                    <a:pt x="11176" y="17482"/>
                    <a:pt x="11186" y="17471"/>
                    <a:pt x="11186" y="17450"/>
                  </a:cubicBezTo>
                  <a:cubicBezTo>
                    <a:pt x="11186" y="17428"/>
                    <a:pt x="11176" y="17418"/>
                    <a:pt x="11154" y="17418"/>
                  </a:cubicBezTo>
                  <a:cubicBezTo>
                    <a:pt x="10866" y="17428"/>
                    <a:pt x="10579" y="17460"/>
                    <a:pt x="10301" y="17482"/>
                  </a:cubicBezTo>
                  <a:cubicBezTo>
                    <a:pt x="10035" y="17514"/>
                    <a:pt x="9768" y="17546"/>
                    <a:pt x="9512" y="17588"/>
                  </a:cubicBezTo>
                  <a:cubicBezTo>
                    <a:pt x="9981" y="17226"/>
                    <a:pt x="10461" y="16863"/>
                    <a:pt x="10941" y="16490"/>
                  </a:cubicBezTo>
                  <a:cubicBezTo>
                    <a:pt x="11197" y="16298"/>
                    <a:pt x="11442" y="16085"/>
                    <a:pt x="11687" y="15872"/>
                  </a:cubicBezTo>
                  <a:cubicBezTo>
                    <a:pt x="11922" y="15658"/>
                    <a:pt x="12157" y="15434"/>
                    <a:pt x="12381" y="15200"/>
                  </a:cubicBezTo>
                  <a:cubicBezTo>
                    <a:pt x="12391" y="15179"/>
                    <a:pt x="12391" y="15157"/>
                    <a:pt x="12381" y="15147"/>
                  </a:cubicBezTo>
                  <a:cubicBezTo>
                    <a:pt x="12375" y="15141"/>
                    <a:pt x="12367" y="15139"/>
                    <a:pt x="12358" y="15139"/>
                  </a:cubicBezTo>
                  <a:cubicBezTo>
                    <a:pt x="12349" y="15139"/>
                    <a:pt x="12338" y="15141"/>
                    <a:pt x="12327" y="15147"/>
                  </a:cubicBezTo>
                  <a:cubicBezTo>
                    <a:pt x="11869" y="15594"/>
                    <a:pt x="11378" y="16010"/>
                    <a:pt x="10877" y="16405"/>
                  </a:cubicBezTo>
                  <a:cubicBezTo>
                    <a:pt x="10365" y="16799"/>
                    <a:pt x="9832" y="17183"/>
                    <a:pt x="9320" y="17567"/>
                  </a:cubicBezTo>
                  <a:lnTo>
                    <a:pt x="8179" y="18441"/>
                  </a:lnTo>
                  <a:cubicBezTo>
                    <a:pt x="8254" y="18175"/>
                    <a:pt x="8329" y="17919"/>
                    <a:pt x="8403" y="17652"/>
                  </a:cubicBezTo>
                  <a:lnTo>
                    <a:pt x="8670" y="16693"/>
                  </a:lnTo>
                  <a:lnTo>
                    <a:pt x="8915" y="15744"/>
                  </a:lnTo>
                  <a:cubicBezTo>
                    <a:pt x="9000" y="15424"/>
                    <a:pt x="9086" y="15104"/>
                    <a:pt x="9160" y="14784"/>
                  </a:cubicBezTo>
                  <a:lnTo>
                    <a:pt x="9160" y="14773"/>
                  </a:lnTo>
                  <a:cubicBezTo>
                    <a:pt x="9160" y="14763"/>
                    <a:pt x="9150" y="14741"/>
                    <a:pt x="9128" y="14731"/>
                  </a:cubicBezTo>
                  <a:cubicBezTo>
                    <a:pt x="9124" y="14729"/>
                    <a:pt x="9121" y="14728"/>
                    <a:pt x="9117" y="14728"/>
                  </a:cubicBezTo>
                  <a:cubicBezTo>
                    <a:pt x="9100" y="14728"/>
                    <a:pt x="9086" y="14745"/>
                    <a:pt x="9086" y="14763"/>
                  </a:cubicBezTo>
                  <a:cubicBezTo>
                    <a:pt x="8990" y="15072"/>
                    <a:pt x="8894" y="15392"/>
                    <a:pt x="8808" y="15712"/>
                  </a:cubicBezTo>
                  <a:lnTo>
                    <a:pt x="8553" y="16661"/>
                  </a:lnTo>
                  <a:lnTo>
                    <a:pt x="8297" y="17620"/>
                  </a:lnTo>
                  <a:cubicBezTo>
                    <a:pt x="8222" y="17919"/>
                    <a:pt x="8147" y="18218"/>
                    <a:pt x="8083" y="18516"/>
                  </a:cubicBezTo>
                  <a:lnTo>
                    <a:pt x="7785" y="18740"/>
                  </a:lnTo>
                  <a:cubicBezTo>
                    <a:pt x="7294" y="19113"/>
                    <a:pt x="6814" y="19476"/>
                    <a:pt x="6345" y="19849"/>
                  </a:cubicBezTo>
                  <a:lnTo>
                    <a:pt x="6367" y="19518"/>
                  </a:lnTo>
                  <a:lnTo>
                    <a:pt x="6633" y="15562"/>
                  </a:lnTo>
                  <a:lnTo>
                    <a:pt x="6932" y="15307"/>
                  </a:lnTo>
                  <a:lnTo>
                    <a:pt x="7337" y="14944"/>
                  </a:lnTo>
                  <a:lnTo>
                    <a:pt x="7731" y="14581"/>
                  </a:lnTo>
                  <a:lnTo>
                    <a:pt x="8115" y="14208"/>
                  </a:lnTo>
                  <a:cubicBezTo>
                    <a:pt x="8329" y="13995"/>
                    <a:pt x="8531" y="13782"/>
                    <a:pt x="8734" y="13568"/>
                  </a:cubicBezTo>
                  <a:cubicBezTo>
                    <a:pt x="8936" y="13483"/>
                    <a:pt x="9139" y="13409"/>
                    <a:pt x="9342" y="13323"/>
                  </a:cubicBezTo>
                  <a:lnTo>
                    <a:pt x="10013" y="13025"/>
                  </a:lnTo>
                  <a:lnTo>
                    <a:pt x="10685" y="12715"/>
                  </a:lnTo>
                  <a:cubicBezTo>
                    <a:pt x="10898" y="12619"/>
                    <a:pt x="11122" y="12513"/>
                    <a:pt x="11346" y="12406"/>
                  </a:cubicBezTo>
                  <a:cubicBezTo>
                    <a:pt x="11357" y="12396"/>
                    <a:pt x="11368" y="12374"/>
                    <a:pt x="11357" y="12353"/>
                  </a:cubicBezTo>
                  <a:cubicBezTo>
                    <a:pt x="11357" y="12342"/>
                    <a:pt x="11336" y="12332"/>
                    <a:pt x="11314" y="12332"/>
                  </a:cubicBezTo>
                  <a:cubicBezTo>
                    <a:pt x="11090" y="12428"/>
                    <a:pt x="10856" y="12523"/>
                    <a:pt x="10632" y="12619"/>
                  </a:cubicBezTo>
                  <a:lnTo>
                    <a:pt x="9960" y="12907"/>
                  </a:lnTo>
                  <a:lnTo>
                    <a:pt x="9288" y="13217"/>
                  </a:lnTo>
                  <a:cubicBezTo>
                    <a:pt x="9160" y="13270"/>
                    <a:pt x="9032" y="13334"/>
                    <a:pt x="8894" y="13398"/>
                  </a:cubicBezTo>
                  <a:cubicBezTo>
                    <a:pt x="9128" y="13153"/>
                    <a:pt x="9363" y="12897"/>
                    <a:pt x="9587" y="12641"/>
                  </a:cubicBezTo>
                  <a:cubicBezTo>
                    <a:pt x="10056" y="12097"/>
                    <a:pt x="10504" y="11542"/>
                    <a:pt x="10930" y="10977"/>
                  </a:cubicBezTo>
                  <a:cubicBezTo>
                    <a:pt x="11368" y="10402"/>
                    <a:pt x="11773" y="9815"/>
                    <a:pt x="12157" y="9207"/>
                  </a:cubicBezTo>
                  <a:cubicBezTo>
                    <a:pt x="12167" y="9197"/>
                    <a:pt x="12157" y="9175"/>
                    <a:pt x="12146" y="9165"/>
                  </a:cubicBezTo>
                  <a:cubicBezTo>
                    <a:pt x="12135" y="9159"/>
                    <a:pt x="12125" y="9157"/>
                    <a:pt x="12115" y="9157"/>
                  </a:cubicBezTo>
                  <a:cubicBezTo>
                    <a:pt x="12106" y="9157"/>
                    <a:pt x="12098" y="9159"/>
                    <a:pt x="12093" y="9165"/>
                  </a:cubicBezTo>
                  <a:cubicBezTo>
                    <a:pt x="11698" y="9762"/>
                    <a:pt x="11282" y="10338"/>
                    <a:pt x="10845" y="10913"/>
                  </a:cubicBezTo>
                  <a:cubicBezTo>
                    <a:pt x="10504" y="11351"/>
                    <a:pt x="10152" y="11788"/>
                    <a:pt x="9779" y="12214"/>
                  </a:cubicBezTo>
                  <a:cubicBezTo>
                    <a:pt x="9832" y="11628"/>
                    <a:pt x="9885" y="11041"/>
                    <a:pt x="9949" y="10466"/>
                  </a:cubicBezTo>
                  <a:cubicBezTo>
                    <a:pt x="9981" y="10156"/>
                    <a:pt x="10013" y="9858"/>
                    <a:pt x="10056" y="9549"/>
                  </a:cubicBezTo>
                  <a:lnTo>
                    <a:pt x="10120" y="9047"/>
                  </a:lnTo>
                  <a:cubicBezTo>
                    <a:pt x="10131" y="9047"/>
                    <a:pt x="10141" y="9037"/>
                    <a:pt x="10141" y="9015"/>
                  </a:cubicBezTo>
                  <a:lnTo>
                    <a:pt x="10173" y="8631"/>
                  </a:lnTo>
                  <a:cubicBezTo>
                    <a:pt x="10173" y="8610"/>
                    <a:pt x="10163" y="8589"/>
                    <a:pt x="10131" y="8578"/>
                  </a:cubicBezTo>
                  <a:cubicBezTo>
                    <a:pt x="10109" y="8578"/>
                    <a:pt x="10088" y="8599"/>
                    <a:pt x="10077" y="8621"/>
                  </a:cubicBezTo>
                  <a:cubicBezTo>
                    <a:pt x="10024" y="8930"/>
                    <a:pt x="9971" y="9229"/>
                    <a:pt x="9928" y="9538"/>
                  </a:cubicBezTo>
                  <a:cubicBezTo>
                    <a:pt x="9896" y="9836"/>
                    <a:pt x="9853" y="10146"/>
                    <a:pt x="9821" y="10444"/>
                  </a:cubicBezTo>
                  <a:cubicBezTo>
                    <a:pt x="9757" y="11063"/>
                    <a:pt x="9715" y="11670"/>
                    <a:pt x="9704" y="12289"/>
                  </a:cubicBezTo>
                  <a:cubicBezTo>
                    <a:pt x="9704" y="12289"/>
                    <a:pt x="9704" y="12300"/>
                    <a:pt x="9715" y="12300"/>
                  </a:cubicBezTo>
                  <a:cubicBezTo>
                    <a:pt x="9640" y="12385"/>
                    <a:pt x="9566" y="12481"/>
                    <a:pt x="9491" y="12566"/>
                  </a:cubicBezTo>
                  <a:cubicBezTo>
                    <a:pt x="9022" y="13099"/>
                    <a:pt x="8542" y="13622"/>
                    <a:pt x="8030" y="14123"/>
                  </a:cubicBezTo>
                  <a:lnTo>
                    <a:pt x="7657" y="14507"/>
                  </a:lnTo>
                  <a:lnTo>
                    <a:pt x="7262" y="14869"/>
                  </a:lnTo>
                  <a:lnTo>
                    <a:pt x="6878" y="15232"/>
                  </a:lnTo>
                  <a:lnTo>
                    <a:pt x="6644" y="15445"/>
                  </a:lnTo>
                  <a:lnTo>
                    <a:pt x="6814" y="12971"/>
                  </a:lnTo>
                  <a:cubicBezTo>
                    <a:pt x="6932" y="11361"/>
                    <a:pt x="7017" y="9762"/>
                    <a:pt x="7156" y="8162"/>
                  </a:cubicBezTo>
                  <a:cubicBezTo>
                    <a:pt x="7273" y="8034"/>
                    <a:pt x="7390" y="7917"/>
                    <a:pt x="7508" y="7789"/>
                  </a:cubicBezTo>
                  <a:cubicBezTo>
                    <a:pt x="7668" y="7725"/>
                    <a:pt x="7838" y="7661"/>
                    <a:pt x="7998" y="7597"/>
                  </a:cubicBezTo>
                  <a:cubicBezTo>
                    <a:pt x="8179" y="7533"/>
                    <a:pt x="8350" y="7469"/>
                    <a:pt x="8531" y="7416"/>
                  </a:cubicBezTo>
                  <a:cubicBezTo>
                    <a:pt x="8702" y="7363"/>
                    <a:pt x="8883" y="7309"/>
                    <a:pt x="9064" y="7267"/>
                  </a:cubicBezTo>
                  <a:cubicBezTo>
                    <a:pt x="9246" y="7213"/>
                    <a:pt x="9438" y="7181"/>
                    <a:pt x="9598" y="7053"/>
                  </a:cubicBezTo>
                  <a:cubicBezTo>
                    <a:pt x="9608" y="7043"/>
                    <a:pt x="9619" y="7021"/>
                    <a:pt x="9608" y="7011"/>
                  </a:cubicBezTo>
                  <a:cubicBezTo>
                    <a:pt x="9602" y="6998"/>
                    <a:pt x="9592" y="6993"/>
                    <a:pt x="9581" y="6993"/>
                  </a:cubicBezTo>
                  <a:cubicBezTo>
                    <a:pt x="9573" y="6993"/>
                    <a:pt x="9564" y="6996"/>
                    <a:pt x="9555" y="7000"/>
                  </a:cubicBezTo>
                  <a:cubicBezTo>
                    <a:pt x="9406" y="7085"/>
                    <a:pt x="9224" y="7117"/>
                    <a:pt x="9032" y="7149"/>
                  </a:cubicBezTo>
                  <a:cubicBezTo>
                    <a:pt x="8851" y="7192"/>
                    <a:pt x="8670" y="7245"/>
                    <a:pt x="8489" y="7299"/>
                  </a:cubicBezTo>
                  <a:cubicBezTo>
                    <a:pt x="8211" y="7384"/>
                    <a:pt x="7934" y="7491"/>
                    <a:pt x="7668" y="7618"/>
                  </a:cubicBezTo>
                  <a:cubicBezTo>
                    <a:pt x="7742" y="7533"/>
                    <a:pt x="7817" y="7459"/>
                    <a:pt x="7891" y="7384"/>
                  </a:cubicBezTo>
                  <a:cubicBezTo>
                    <a:pt x="8147" y="7107"/>
                    <a:pt x="8403" y="6819"/>
                    <a:pt x="8649" y="6542"/>
                  </a:cubicBezTo>
                  <a:cubicBezTo>
                    <a:pt x="8659" y="6531"/>
                    <a:pt x="8659" y="6531"/>
                    <a:pt x="8659" y="6531"/>
                  </a:cubicBezTo>
                  <a:cubicBezTo>
                    <a:pt x="8659" y="6531"/>
                    <a:pt x="8670" y="6520"/>
                    <a:pt x="8670" y="6520"/>
                  </a:cubicBezTo>
                  <a:cubicBezTo>
                    <a:pt x="8915" y="6232"/>
                    <a:pt x="9171" y="5934"/>
                    <a:pt x="9416" y="5635"/>
                  </a:cubicBezTo>
                  <a:cubicBezTo>
                    <a:pt x="9662" y="5337"/>
                    <a:pt x="9896" y="5038"/>
                    <a:pt x="10131" y="4729"/>
                  </a:cubicBezTo>
                  <a:cubicBezTo>
                    <a:pt x="10141" y="4707"/>
                    <a:pt x="10141" y="4686"/>
                    <a:pt x="10131" y="4675"/>
                  </a:cubicBezTo>
                  <a:cubicBezTo>
                    <a:pt x="10122" y="4671"/>
                    <a:pt x="10113" y="4668"/>
                    <a:pt x="10105" y="4668"/>
                  </a:cubicBezTo>
                  <a:cubicBezTo>
                    <a:pt x="10094" y="4668"/>
                    <a:pt x="10084" y="4674"/>
                    <a:pt x="10077" y="4686"/>
                  </a:cubicBezTo>
                  <a:cubicBezTo>
                    <a:pt x="9832" y="4974"/>
                    <a:pt x="9576" y="5273"/>
                    <a:pt x="9331" y="5561"/>
                  </a:cubicBezTo>
                  <a:cubicBezTo>
                    <a:pt x="9096" y="5838"/>
                    <a:pt x="8872" y="6104"/>
                    <a:pt x="8638" y="6360"/>
                  </a:cubicBezTo>
                  <a:lnTo>
                    <a:pt x="8649" y="6307"/>
                  </a:lnTo>
                  <a:lnTo>
                    <a:pt x="8670" y="6062"/>
                  </a:lnTo>
                  <a:lnTo>
                    <a:pt x="8723" y="5571"/>
                  </a:lnTo>
                  <a:cubicBezTo>
                    <a:pt x="8755" y="5241"/>
                    <a:pt x="8787" y="4910"/>
                    <a:pt x="8819" y="4580"/>
                  </a:cubicBezTo>
                  <a:cubicBezTo>
                    <a:pt x="8819" y="4569"/>
                    <a:pt x="8808" y="4548"/>
                    <a:pt x="8787" y="4548"/>
                  </a:cubicBezTo>
                  <a:cubicBezTo>
                    <a:pt x="8781" y="4545"/>
                    <a:pt x="8776" y="4543"/>
                    <a:pt x="8770" y="4543"/>
                  </a:cubicBezTo>
                  <a:cubicBezTo>
                    <a:pt x="8756" y="4543"/>
                    <a:pt x="8744" y="4553"/>
                    <a:pt x="8744" y="4569"/>
                  </a:cubicBezTo>
                  <a:cubicBezTo>
                    <a:pt x="8670" y="4899"/>
                    <a:pt x="8627" y="5230"/>
                    <a:pt x="8595" y="5550"/>
                  </a:cubicBezTo>
                  <a:cubicBezTo>
                    <a:pt x="8585" y="5720"/>
                    <a:pt x="8563" y="5880"/>
                    <a:pt x="8563" y="6051"/>
                  </a:cubicBezTo>
                  <a:lnTo>
                    <a:pt x="8553" y="6296"/>
                  </a:lnTo>
                  <a:lnTo>
                    <a:pt x="8542" y="6424"/>
                  </a:lnTo>
                  <a:lnTo>
                    <a:pt x="8542" y="6456"/>
                  </a:lnTo>
                  <a:lnTo>
                    <a:pt x="8542" y="6467"/>
                  </a:lnTo>
                  <a:lnTo>
                    <a:pt x="7806" y="7309"/>
                  </a:lnTo>
                  <a:lnTo>
                    <a:pt x="7166" y="8024"/>
                  </a:lnTo>
                  <a:cubicBezTo>
                    <a:pt x="7220" y="7491"/>
                    <a:pt x="7273" y="6957"/>
                    <a:pt x="7337" y="6424"/>
                  </a:cubicBezTo>
                  <a:cubicBezTo>
                    <a:pt x="7465" y="5337"/>
                    <a:pt x="7636" y="4260"/>
                    <a:pt x="7881" y="3193"/>
                  </a:cubicBezTo>
                  <a:cubicBezTo>
                    <a:pt x="8126" y="2138"/>
                    <a:pt x="8435" y="1082"/>
                    <a:pt x="8840" y="69"/>
                  </a:cubicBezTo>
                  <a:cubicBezTo>
                    <a:pt x="8851" y="48"/>
                    <a:pt x="8840" y="16"/>
                    <a:pt x="8819" y="5"/>
                  </a:cubicBezTo>
                  <a:cubicBezTo>
                    <a:pt x="8811" y="2"/>
                    <a:pt x="8802" y="1"/>
                    <a:pt x="8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203576" y="-469856"/>
              <a:ext cx="497235" cy="941808"/>
            </a:xfrm>
            <a:custGeom>
              <a:avLst/>
              <a:gdLst/>
              <a:ahLst/>
              <a:cxnLst/>
              <a:rect l="l" t="t" r="r" b="b"/>
              <a:pathLst>
                <a:path w="4906" h="9364" extrusionOk="0">
                  <a:moveTo>
                    <a:pt x="274" y="1"/>
                  </a:moveTo>
                  <a:cubicBezTo>
                    <a:pt x="268" y="1"/>
                    <a:pt x="263" y="2"/>
                    <a:pt x="257" y="5"/>
                  </a:cubicBezTo>
                  <a:cubicBezTo>
                    <a:pt x="246" y="16"/>
                    <a:pt x="236" y="37"/>
                    <a:pt x="236" y="58"/>
                  </a:cubicBezTo>
                  <a:cubicBezTo>
                    <a:pt x="534" y="869"/>
                    <a:pt x="854" y="1679"/>
                    <a:pt x="1185" y="2479"/>
                  </a:cubicBezTo>
                  <a:cubicBezTo>
                    <a:pt x="1419" y="3044"/>
                    <a:pt x="1664" y="3598"/>
                    <a:pt x="1910" y="4153"/>
                  </a:cubicBezTo>
                  <a:lnTo>
                    <a:pt x="1568" y="3950"/>
                  </a:lnTo>
                  <a:cubicBezTo>
                    <a:pt x="1398" y="3844"/>
                    <a:pt x="1227" y="3748"/>
                    <a:pt x="1067" y="3630"/>
                  </a:cubicBezTo>
                  <a:cubicBezTo>
                    <a:pt x="897" y="3524"/>
                    <a:pt x="726" y="3417"/>
                    <a:pt x="566" y="3311"/>
                  </a:cubicBezTo>
                  <a:lnTo>
                    <a:pt x="65" y="2969"/>
                  </a:lnTo>
                  <a:cubicBezTo>
                    <a:pt x="61" y="2965"/>
                    <a:pt x="54" y="2962"/>
                    <a:pt x="48" y="2962"/>
                  </a:cubicBezTo>
                  <a:cubicBezTo>
                    <a:pt x="38" y="2962"/>
                    <a:pt x="29" y="2968"/>
                    <a:pt x="22" y="2980"/>
                  </a:cubicBezTo>
                  <a:cubicBezTo>
                    <a:pt x="1" y="2991"/>
                    <a:pt x="1" y="3023"/>
                    <a:pt x="22" y="3033"/>
                  </a:cubicBezTo>
                  <a:cubicBezTo>
                    <a:pt x="172" y="3161"/>
                    <a:pt x="332" y="3289"/>
                    <a:pt x="502" y="3407"/>
                  </a:cubicBezTo>
                  <a:cubicBezTo>
                    <a:pt x="662" y="3524"/>
                    <a:pt x="833" y="3630"/>
                    <a:pt x="993" y="3737"/>
                  </a:cubicBezTo>
                  <a:cubicBezTo>
                    <a:pt x="1163" y="3844"/>
                    <a:pt x="1334" y="3950"/>
                    <a:pt x="1515" y="4046"/>
                  </a:cubicBezTo>
                  <a:cubicBezTo>
                    <a:pt x="1664" y="4132"/>
                    <a:pt x="1814" y="4206"/>
                    <a:pt x="1963" y="4281"/>
                  </a:cubicBezTo>
                  <a:cubicBezTo>
                    <a:pt x="2048" y="4473"/>
                    <a:pt x="2144" y="4675"/>
                    <a:pt x="2230" y="4867"/>
                  </a:cubicBezTo>
                  <a:cubicBezTo>
                    <a:pt x="2592" y="5656"/>
                    <a:pt x="2976" y="6435"/>
                    <a:pt x="3370" y="7213"/>
                  </a:cubicBezTo>
                  <a:cubicBezTo>
                    <a:pt x="3562" y="7597"/>
                    <a:pt x="3754" y="7981"/>
                    <a:pt x="3989" y="8354"/>
                  </a:cubicBezTo>
                  <a:cubicBezTo>
                    <a:pt x="4224" y="8727"/>
                    <a:pt x="4501" y="9069"/>
                    <a:pt x="4842" y="9357"/>
                  </a:cubicBezTo>
                  <a:cubicBezTo>
                    <a:pt x="4846" y="9361"/>
                    <a:pt x="4853" y="9364"/>
                    <a:pt x="4859" y="9364"/>
                  </a:cubicBezTo>
                  <a:cubicBezTo>
                    <a:pt x="4868" y="9364"/>
                    <a:pt x="4878" y="9358"/>
                    <a:pt x="4885" y="9346"/>
                  </a:cubicBezTo>
                  <a:cubicBezTo>
                    <a:pt x="4906" y="9335"/>
                    <a:pt x="4895" y="9314"/>
                    <a:pt x="4885" y="9293"/>
                  </a:cubicBezTo>
                  <a:cubicBezTo>
                    <a:pt x="4554" y="9015"/>
                    <a:pt x="4298" y="8674"/>
                    <a:pt x="4074" y="8301"/>
                  </a:cubicBezTo>
                  <a:cubicBezTo>
                    <a:pt x="3850" y="7938"/>
                    <a:pt x="3658" y="7544"/>
                    <a:pt x="3466" y="7160"/>
                  </a:cubicBezTo>
                  <a:cubicBezTo>
                    <a:pt x="3424" y="7075"/>
                    <a:pt x="3381" y="6989"/>
                    <a:pt x="3339" y="6904"/>
                  </a:cubicBezTo>
                  <a:lnTo>
                    <a:pt x="3253" y="5934"/>
                  </a:lnTo>
                  <a:lnTo>
                    <a:pt x="3168" y="4889"/>
                  </a:lnTo>
                  <a:lnTo>
                    <a:pt x="3093" y="3844"/>
                  </a:lnTo>
                  <a:lnTo>
                    <a:pt x="3019" y="2809"/>
                  </a:lnTo>
                  <a:cubicBezTo>
                    <a:pt x="3019" y="2788"/>
                    <a:pt x="2997" y="2767"/>
                    <a:pt x="2976" y="2767"/>
                  </a:cubicBezTo>
                  <a:cubicBezTo>
                    <a:pt x="2955" y="2767"/>
                    <a:pt x="2933" y="2788"/>
                    <a:pt x="2933" y="2809"/>
                  </a:cubicBezTo>
                  <a:cubicBezTo>
                    <a:pt x="2944" y="3161"/>
                    <a:pt x="2955" y="3513"/>
                    <a:pt x="2976" y="3854"/>
                  </a:cubicBezTo>
                  <a:cubicBezTo>
                    <a:pt x="2987" y="4206"/>
                    <a:pt x="3019" y="4548"/>
                    <a:pt x="3040" y="4899"/>
                  </a:cubicBezTo>
                  <a:cubicBezTo>
                    <a:pt x="3072" y="5241"/>
                    <a:pt x="3104" y="5592"/>
                    <a:pt x="3136" y="5944"/>
                  </a:cubicBezTo>
                  <a:cubicBezTo>
                    <a:pt x="3168" y="6190"/>
                    <a:pt x="3200" y="6435"/>
                    <a:pt x="3232" y="6691"/>
                  </a:cubicBezTo>
                  <a:cubicBezTo>
                    <a:pt x="2923" y="6062"/>
                    <a:pt x="2624" y="5443"/>
                    <a:pt x="2347" y="4814"/>
                  </a:cubicBezTo>
                  <a:cubicBezTo>
                    <a:pt x="2262" y="4633"/>
                    <a:pt x="2176" y="4462"/>
                    <a:pt x="2102" y="4281"/>
                  </a:cubicBezTo>
                  <a:cubicBezTo>
                    <a:pt x="2102" y="4281"/>
                    <a:pt x="2102" y="4270"/>
                    <a:pt x="2091" y="4270"/>
                  </a:cubicBezTo>
                  <a:cubicBezTo>
                    <a:pt x="1824" y="3662"/>
                    <a:pt x="1547" y="3055"/>
                    <a:pt x="1291" y="2436"/>
                  </a:cubicBezTo>
                  <a:cubicBezTo>
                    <a:pt x="1121" y="2042"/>
                    <a:pt x="961" y="1637"/>
                    <a:pt x="790" y="1231"/>
                  </a:cubicBezTo>
                  <a:cubicBezTo>
                    <a:pt x="630" y="837"/>
                    <a:pt x="470" y="432"/>
                    <a:pt x="310" y="26"/>
                  </a:cubicBezTo>
                  <a:cubicBezTo>
                    <a:pt x="302" y="11"/>
                    <a:pt x="289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851018" y="59289"/>
              <a:ext cx="11960" cy="47372"/>
            </a:xfrm>
            <a:custGeom>
              <a:avLst/>
              <a:gdLst/>
              <a:ahLst/>
              <a:cxnLst/>
              <a:rect l="l" t="t" r="r" b="b"/>
              <a:pathLst>
                <a:path w="118" h="471" extrusionOk="0">
                  <a:moveTo>
                    <a:pt x="64" y="1"/>
                  </a:moveTo>
                  <a:cubicBezTo>
                    <a:pt x="21" y="1"/>
                    <a:pt x="0" y="33"/>
                    <a:pt x="0" y="65"/>
                  </a:cubicBezTo>
                  <a:cubicBezTo>
                    <a:pt x="0" y="140"/>
                    <a:pt x="0" y="225"/>
                    <a:pt x="11" y="299"/>
                  </a:cubicBezTo>
                  <a:cubicBezTo>
                    <a:pt x="11" y="353"/>
                    <a:pt x="11" y="417"/>
                    <a:pt x="21" y="470"/>
                  </a:cubicBezTo>
                  <a:lnTo>
                    <a:pt x="96" y="470"/>
                  </a:lnTo>
                  <a:cubicBezTo>
                    <a:pt x="107" y="417"/>
                    <a:pt x="107" y="353"/>
                    <a:pt x="117" y="299"/>
                  </a:cubicBezTo>
                  <a:cubicBezTo>
                    <a:pt x="117" y="214"/>
                    <a:pt x="117" y="140"/>
                    <a:pt x="117" y="65"/>
                  </a:cubicBezTo>
                  <a:cubicBezTo>
                    <a:pt x="117" y="33"/>
                    <a:pt x="96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2"/>
            <p:cNvSpPr/>
            <p:nvPr/>
          </p:nvSpPr>
          <p:spPr>
            <a:xfrm>
              <a:off x="817470" y="89965"/>
              <a:ext cx="13074" cy="35303"/>
            </a:xfrm>
            <a:custGeom>
              <a:avLst/>
              <a:gdLst/>
              <a:ahLst/>
              <a:cxnLst/>
              <a:rect l="l" t="t" r="r" b="b"/>
              <a:pathLst>
                <a:path w="129" h="351" extrusionOk="0">
                  <a:moveTo>
                    <a:pt x="69" y="1"/>
                  </a:moveTo>
                  <a:cubicBezTo>
                    <a:pt x="54" y="1"/>
                    <a:pt x="40" y="11"/>
                    <a:pt x="33" y="26"/>
                  </a:cubicBezTo>
                  <a:cubicBezTo>
                    <a:pt x="11" y="80"/>
                    <a:pt x="11" y="122"/>
                    <a:pt x="1" y="176"/>
                  </a:cubicBezTo>
                  <a:cubicBezTo>
                    <a:pt x="1" y="218"/>
                    <a:pt x="1" y="272"/>
                    <a:pt x="22" y="314"/>
                  </a:cubicBezTo>
                  <a:cubicBezTo>
                    <a:pt x="22" y="325"/>
                    <a:pt x="33" y="336"/>
                    <a:pt x="43" y="346"/>
                  </a:cubicBezTo>
                  <a:cubicBezTo>
                    <a:pt x="49" y="349"/>
                    <a:pt x="55" y="351"/>
                    <a:pt x="60" y="351"/>
                  </a:cubicBezTo>
                  <a:cubicBezTo>
                    <a:pt x="75" y="351"/>
                    <a:pt x="89" y="341"/>
                    <a:pt x="97" y="325"/>
                  </a:cubicBezTo>
                  <a:cubicBezTo>
                    <a:pt x="129" y="272"/>
                    <a:pt x="129" y="229"/>
                    <a:pt x="129" y="176"/>
                  </a:cubicBezTo>
                  <a:cubicBezTo>
                    <a:pt x="129" y="133"/>
                    <a:pt x="129" y="80"/>
                    <a:pt x="107" y="26"/>
                  </a:cubicBezTo>
                  <a:cubicBezTo>
                    <a:pt x="107" y="16"/>
                    <a:pt x="97" y="16"/>
                    <a:pt x="86" y="5"/>
                  </a:cubicBezTo>
                  <a:cubicBezTo>
                    <a:pt x="80" y="2"/>
                    <a:pt x="74" y="1"/>
                    <a:pt x="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2"/>
            <p:cNvSpPr/>
            <p:nvPr/>
          </p:nvSpPr>
          <p:spPr>
            <a:xfrm>
              <a:off x="784024" y="113300"/>
              <a:ext cx="14088" cy="35604"/>
            </a:xfrm>
            <a:custGeom>
              <a:avLst/>
              <a:gdLst/>
              <a:ahLst/>
              <a:cxnLst/>
              <a:rect l="l" t="t" r="r" b="b"/>
              <a:pathLst>
                <a:path w="139" h="354" extrusionOk="0">
                  <a:moveTo>
                    <a:pt x="81" y="1"/>
                  </a:moveTo>
                  <a:cubicBezTo>
                    <a:pt x="69" y="1"/>
                    <a:pt x="60" y="6"/>
                    <a:pt x="53" y="18"/>
                  </a:cubicBezTo>
                  <a:cubicBezTo>
                    <a:pt x="32" y="72"/>
                    <a:pt x="21" y="114"/>
                    <a:pt x="11" y="168"/>
                  </a:cubicBezTo>
                  <a:cubicBezTo>
                    <a:pt x="11" y="221"/>
                    <a:pt x="0" y="274"/>
                    <a:pt x="21" y="328"/>
                  </a:cubicBezTo>
                  <a:cubicBezTo>
                    <a:pt x="21" y="338"/>
                    <a:pt x="32" y="349"/>
                    <a:pt x="43" y="349"/>
                  </a:cubicBezTo>
                  <a:cubicBezTo>
                    <a:pt x="48" y="352"/>
                    <a:pt x="54" y="353"/>
                    <a:pt x="60" y="353"/>
                  </a:cubicBezTo>
                  <a:cubicBezTo>
                    <a:pt x="75" y="353"/>
                    <a:pt x="88" y="343"/>
                    <a:pt x="96" y="328"/>
                  </a:cubicBezTo>
                  <a:cubicBezTo>
                    <a:pt x="128" y="285"/>
                    <a:pt x="128" y="232"/>
                    <a:pt x="139" y="178"/>
                  </a:cubicBezTo>
                  <a:cubicBezTo>
                    <a:pt x="139" y="136"/>
                    <a:pt x="139" y="82"/>
                    <a:pt x="128" y="29"/>
                  </a:cubicBezTo>
                  <a:cubicBezTo>
                    <a:pt x="117" y="18"/>
                    <a:pt x="117" y="8"/>
                    <a:pt x="107" y="8"/>
                  </a:cubicBezTo>
                  <a:cubicBezTo>
                    <a:pt x="98" y="3"/>
                    <a:pt x="89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2"/>
            <p:cNvSpPr/>
            <p:nvPr/>
          </p:nvSpPr>
          <p:spPr>
            <a:xfrm>
              <a:off x="714800" y="-271414"/>
              <a:ext cx="15203" cy="41740"/>
            </a:xfrm>
            <a:custGeom>
              <a:avLst/>
              <a:gdLst/>
              <a:ahLst/>
              <a:cxnLst/>
              <a:rect l="l" t="t" r="r" b="b"/>
              <a:pathLst>
                <a:path w="150" h="415" extrusionOk="0">
                  <a:moveTo>
                    <a:pt x="97" y="1"/>
                  </a:moveTo>
                  <a:cubicBezTo>
                    <a:pt x="86" y="1"/>
                    <a:pt x="72" y="10"/>
                    <a:pt x="65" y="26"/>
                  </a:cubicBezTo>
                  <a:cubicBezTo>
                    <a:pt x="43" y="79"/>
                    <a:pt x="33" y="143"/>
                    <a:pt x="22" y="197"/>
                  </a:cubicBezTo>
                  <a:cubicBezTo>
                    <a:pt x="11" y="250"/>
                    <a:pt x="1" y="314"/>
                    <a:pt x="11" y="378"/>
                  </a:cubicBezTo>
                  <a:cubicBezTo>
                    <a:pt x="11" y="389"/>
                    <a:pt x="22" y="399"/>
                    <a:pt x="33" y="410"/>
                  </a:cubicBezTo>
                  <a:cubicBezTo>
                    <a:pt x="38" y="413"/>
                    <a:pt x="44" y="414"/>
                    <a:pt x="50" y="414"/>
                  </a:cubicBezTo>
                  <a:cubicBezTo>
                    <a:pt x="65" y="414"/>
                    <a:pt x="78" y="404"/>
                    <a:pt x="86" y="389"/>
                  </a:cubicBezTo>
                  <a:cubicBezTo>
                    <a:pt x="118" y="335"/>
                    <a:pt x="129" y="271"/>
                    <a:pt x="139" y="218"/>
                  </a:cubicBezTo>
                  <a:cubicBezTo>
                    <a:pt x="150" y="154"/>
                    <a:pt x="150" y="90"/>
                    <a:pt x="139" y="26"/>
                  </a:cubicBezTo>
                  <a:cubicBezTo>
                    <a:pt x="129" y="15"/>
                    <a:pt x="129" y="5"/>
                    <a:pt x="107" y="5"/>
                  </a:cubicBezTo>
                  <a:cubicBezTo>
                    <a:pt x="104" y="2"/>
                    <a:pt x="101" y="1"/>
                    <a:pt x="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2"/>
            <p:cNvSpPr/>
            <p:nvPr/>
          </p:nvSpPr>
          <p:spPr>
            <a:xfrm>
              <a:off x="695340" y="-284590"/>
              <a:ext cx="13074" cy="34498"/>
            </a:xfrm>
            <a:custGeom>
              <a:avLst/>
              <a:gdLst/>
              <a:ahLst/>
              <a:cxnLst/>
              <a:rect l="l" t="t" r="r" b="b"/>
              <a:pathLst>
                <a:path w="129" h="343" extrusionOk="0">
                  <a:moveTo>
                    <a:pt x="71" y="1"/>
                  </a:moveTo>
                  <a:cubicBezTo>
                    <a:pt x="59" y="1"/>
                    <a:pt x="50" y="6"/>
                    <a:pt x="43" y="18"/>
                  </a:cubicBezTo>
                  <a:cubicBezTo>
                    <a:pt x="22" y="61"/>
                    <a:pt x="11" y="114"/>
                    <a:pt x="1" y="157"/>
                  </a:cubicBezTo>
                  <a:cubicBezTo>
                    <a:pt x="1" y="210"/>
                    <a:pt x="1" y="264"/>
                    <a:pt x="11" y="306"/>
                  </a:cubicBezTo>
                  <a:cubicBezTo>
                    <a:pt x="11" y="317"/>
                    <a:pt x="22" y="328"/>
                    <a:pt x="33" y="338"/>
                  </a:cubicBezTo>
                  <a:cubicBezTo>
                    <a:pt x="38" y="341"/>
                    <a:pt x="44" y="342"/>
                    <a:pt x="50" y="342"/>
                  </a:cubicBezTo>
                  <a:cubicBezTo>
                    <a:pt x="65" y="342"/>
                    <a:pt x="78" y="333"/>
                    <a:pt x="86" y="317"/>
                  </a:cubicBezTo>
                  <a:cubicBezTo>
                    <a:pt x="118" y="274"/>
                    <a:pt x="118" y="221"/>
                    <a:pt x="129" y="178"/>
                  </a:cubicBezTo>
                  <a:cubicBezTo>
                    <a:pt x="129" y="125"/>
                    <a:pt x="129" y="72"/>
                    <a:pt x="118" y="29"/>
                  </a:cubicBezTo>
                  <a:cubicBezTo>
                    <a:pt x="118" y="18"/>
                    <a:pt x="107" y="8"/>
                    <a:pt x="97" y="8"/>
                  </a:cubicBezTo>
                  <a:cubicBezTo>
                    <a:pt x="88" y="3"/>
                    <a:pt x="79" y="1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2"/>
            <p:cNvSpPr/>
            <p:nvPr/>
          </p:nvSpPr>
          <p:spPr>
            <a:xfrm>
              <a:off x="658650" y="496505"/>
              <a:ext cx="15203" cy="43852"/>
            </a:xfrm>
            <a:custGeom>
              <a:avLst/>
              <a:gdLst/>
              <a:ahLst/>
              <a:cxnLst/>
              <a:rect l="l" t="t" r="r" b="b"/>
              <a:pathLst>
                <a:path w="150" h="436" extrusionOk="0">
                  <a:moveTo>
                    <a:pt x="99" y="0"/>
                  </a:moveTo>
                  <a:cubicBezTo>
                    <a:pt x="84" y="0"/>
                    <a:pt x="72" y="8"/>
                    <a:pt x="64" y="15"/>
                  </a:cubicBezTo>
                  <a:cubicBezTo>
                    <a:pt x="32" y="79"/>
                    <a:pt x="21" y="143"/>
                    <a:pt x="11" y="207"/>
                  </a:cubicBezTo>
                  <a:cubicBezTo>
                    <a:pt x="0" y="271"/>
                    <a:pt x="0" y="335"/>
                    <a:pt x="11" y="399"/>
                  </a:cubicBezTo>
                  <a:cubicBezTo>
                    <a:pt x="11" y="420"/>
                    <a:pt x="21" y="431"/>
                    <a:pt x="32" y="431"/>
                  </a:cubicBezTo>
                  <a:cubicBezTo>
                    <a:pt x="38" y="434"/>
                    <a:pt x="44" y="435"/>
                    <a:pt x="49" y="435"/>
                  </a:cubicBezTo>
                  <a:cubicBezTo>
                    <a:pt x="64" y="435"/>
                    <a:pt x="78" y="425"/>
                    <a:pt x="85" y="410"/>
                  </a:cubicBezTo>
                  <a:cubicBezTo>
                    <a:pt x="117" y="356"/>
                    <a:pt x="128" y="292"/>
                    <a:pt x="139" y="228"/>
                  </a:cubicBezTo>
                  <a:cubicBezTo>
                    <a:pt x="139" y="154"/>
                    <a:pt x="149" y="90"/>
                    <a:pt x="139" y="26"/>
                  </a:cubicBezTo>
                  <a:cubicBezTo>
                    <a:pt x="128" y="15"/>
                    <a:pt x="128" y="4"/>
                    <a:pt x="117" y="4"/>
                  </a:cubicBezTo>
                  <a:cubicBezTo>
                    <a:pt x="111" y="1"/>
                    <a:pt x="105" y="0"/>
                    <a:pt x="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2"/>
            <p:cNvSpPr/>
            <p:nvPr/>
          </p:nvSpPr>
          <p:spPr>
            <a:xfrm>
              <a:off x="631589" y="492884"/>
              <a:ext cx="14189" cy="27357"/>
            </a:xfrm>
            <a:custGeom>
              <a:avLst/>
              <a:gdLst/>
              <a:ahLst/>
              <a:cxnLst/>
              <a:rect l="l" t="t" r="r" b="b"/>
              <a:pathLst>
                <a:path w="140" h="272" extrusionOk="0">
                  <a:moveTo>
                    <a:pt x="86" y="0"/>
                  </a:moveTo>
                  <a:cubicBezTo>
                    <a:pt x="75" y="0"/>
                    <a:pt x="65" y="3"/>
                    <a:pt x="54" y="8"/>
                  </a:cubicBezTo>
                  <a:lnTo>
                    <a:pt x="54" y="19"/>
                  </a:lnTo>
                  <a:cubicBezTo>
                    <a:pt x="33" y="51"/>
                    <a:pt x="22" y="83"/>
                    <a:pt x="11" y="126"/>
                  </a:cubicBezTo>
                  <a:cubicBezTo>
                    <a:pt x="1" y="158"/>
                    <a:pt x="1" y="190"/>
                    <a:pt x="11" y="232"/>
                  </a:cubicBezTo>
                  <a:lnTo>
                    <a:pt x="11" y="243"/>
                  </a:lnTo>
                  <a:cubicBezTo>
                    <a:pt x="11" y="254"/>
                    <a:pt x="22" y="254"/>
                    <a:pt x="22" y="264"/>
                  </a:cubicBezTo>
                  <a:cubicBezTo>
                    <a:pt x="31" y="269"/>
                    <a:pt x="41" y="271"/>
                    <a:pt x="52" y="271"/>
                  </a:cubicBezTo>
                  <a:cubicBezTo>
                    <a:pt x="66" y="271"/>
                    <a:pt x="80" y="266"/>
                    <a:pt x="86" y="254"/>
                  </a:cubicBezTo>
                  <a:cubicBezTo>
                    <a:pt x="118" y="222"/>
                    <a:pt x="118" y="179"/>
                    <a:pt x="128" y="147"/>
                  </a:cubicBezTo>
                  <a:cubicBezTo>
                    <a:pt x="139" y="104"/>
                    <a:pt x="139" y="62"/>
                    <a:pt x="128" y="30"/>
                  </a:cubicBezTo>
                  <a:cubicBezTo>
                    <a:pt x="128" y="19"/>
                    <a:pt x="118" y="8"/>
                    <a:pt x="118" y="8"/>
                  </a:cubicBezTo>
                  <a:cubicBezTo>
                    <a:pt x="107" y="3"/>
                    <a:pt x="97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2"/>
            <p:cNvSpPr/>
            <p:nvPr/>
          </p:nvSpPr>
          <p:spPr>
            <a:xfrm>
              <a:off x="607771" y="457581"/>
              <a:ext cx="15304" cy="39829"/>
            </a:xfrm>
            <a:custGeom>
              <a:avLst/>
              <a:gdLst/>
              <a:ahLst/>
              <a:cxnLst/>
              <a:rect l="l" t="t" r="r" b="b"/>
              <a:pathLst>
                <a:path w="151" h="396" extrusionOk="0">
                  <a:moveTo>
                    <a:pt x="92" y="1"/>
                  </a:moveTo>
                  <a:cubicBezTo>
                    <a:pt x="81" y="1"/>
                    <a:pt x="71" y="6"/>
                    <a:pt x="65" y="18"/>
                  </a:cubicBezTo>
                  <a:cubicBezTo>
                    <a:pt x="33" y="72"/>
                    <a:pt x="22" y="136"/>
                    <a:pt x="12" y="189"/>
                  </a:cubicBezTo>
                  <a:cubicBezTo>
                    <a:pt x="1" y="242"/>
                    <a:pt x="1" y="306"/>
                    <a:pt x="12" y="359"/>
                  </a:cubicBezTo>
                  <a:cubicBezTo>
                    <a:pt x="12" y="370"/>
                    <a:pt x="22" y="381"/>
                    <a:pt x="33" y="391"/>
                  </a:cubicBezTo>
                  <a:cubicBezTo>
                    <a:pt x="39" y="394"/>
                    <a:pt x="44" y="396"/>
                    <a:pt x="50" y="396"/>
                  </a:cubicBezTo>
                  <a:cubicBezTo>
                    <a:pt x="65" y="396"/>
                    <a:pt x="78" y="386"/>
                    <a:pt x="86" y="370"/>
                  </a:cubicBezTo>
                  <a:cubicBezTo>
                    <a:pt x="118" y="317"/>
                    <a:pt x="129" y="263"/>
                    <a:pt x="140" y="210"/>
                  </a:cubicBezTo>
                  <a:cubicBezTo>
                    <a:pt x="140" y="146"/>
                    <a:pt x="150" y="93"/>
                    <a:pt x="140" y="29"/>
                  </a:cubicBezTo>
                  <a:cubicBezTo>
                    <a:pt x="129" y="18"/>
                    <a:pt x="129" y="8"/>
                    <a:pt x="118" y="8"/>
                  </a:cubicBezTo>
                  <a:cubicBezTo>
                    <a:pt x="109" y="3"/>
                    <a:pt x="101" y="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2"/>
            <p:cNvSpPr/>
            <p:nvPr/>
          </p:nvSpPr>
          <p:spPr>
            <a:xfrm>
              <a:off x="793652" y="707721"/>
              <a:ext cx="13074" cy="42846"/>
            </a:xfrm>
            <a:custGeom>
              <a:avLst/>
              <a:gdLst/>
              <a:ahLst/>
              <a:cxnLst/>
              <a:rect l="l" t="t" r="r" b="b"/>
              <a:pathLst>
                <a:path w="129" h="426" extrusionOk="0">
                  <a:moveTo>
                    <a:pt x="59" y="1"/>
                  </a:moveTo>
                  <a:cubicBezTo>
                    <a:pt x="44" y="1"/>
                    <a:pt x="33" y="11"/>
                    <a:pt x="33" y="26"/>
                  </a:cubicBezTo>
                  <a:cubicBezTo>
                    <a:pt x="12" y="90"/>
                    <a:pt x="12" y="144"/>
                    <a:pt x="1" y="208"/>
                  </a:cubicBezTo>
                  <a:cubicBezTo>
                    <a:pt x="1" y="272"/>
                    <a:pt x="1" y="336"/>
                    <a:pt x="22" y="400"/>
                  </a:cubicBezTo>
                  <a:cubicBezTo>
                    <a:pt x="33" y="410"/>
                    <a:pt x="44" y="421"/>
                    <a:pt x="54" y="421"/>
                  </a:cubicBezTo>
                  <a:cubicBezTo>
                    <a:pt x="60" y="424"/>
                    <a:pt x="66" y="425"/>
                    <a:pt x="71" y="425"/>
                  </a:cubicBezTo>
                  <a:cubicBezTo>
                    <a:pt x="86" y="425"/>
                    <a:pt x="100" y="415"/>
                    <a:pt x="108" y="400"/>
                  </a:cubicBezTo>
                  <a:cubicBezTo>
                    <a:pt x="129" y="336"/>
                    <a:pt x="129" y="272"/>
                    <a:pt x="129" y="208"/>
                  </a:cubicBezTo>
                  <a:cubicBezTo>
                    <a:pt x="129" y="144"/>
                    <a:pt x="118" y="90"/>
                    <a:pt x="97" y="26"/>
                  </a:cubicBezTo>
                  <a:cubicBezTo>
                    <a:pt x="97" y="16"/>
                    <a:pt x="86" y="5"/>
                    <a:pt x="76" y="5"/>
                  </a:cubicBezTo>
                  <a:cubicBezTo>
                    <a:pt x="70" y="2"/>
                    <a:pt x="64" y="1"/>
                    <a:pt x="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2"/>
            <p:cNvSpPr/>
            <p:nvPr/>
          </p:nvSpPr>
          <p:spPr>
            <a:xfrm>
              <a:off x="759091" y="730250"/>
              <a:ext cx="13074" cy="30978"/>
            </a:xfrm>
            <a:custGeom>
              <a:avLst/>
              <a:gdLst/>
              <a:ahLst/>
              <a:cxnLst/>
              <a:rect l="l" t="t" r="r" b="b"/>
              <a:pathLst>
                <a:path w="129" h="308" extrusionOk="0">
                  <a:moveTo>
                    <a:pt x="58" y="1"/>
                  </a:moveTo>
                  <a:cubicBezTo>
                    <a:pt x="43" y="1"/>
                    <a:pt x="30" y="11"/>
                    <a:pt x="22" y="26"/>
                  </a:cubicBezTo>
                  <a:cubicBezTo>
                    <a:pt x="11" y="69"/>
                    <a:pt x="1" y="112"/>
                    <a:pt x="1" y="154"/>
                  </a:cubicBezTo>
                  <a:cubicBezTo>
                    <a:pt x="11" y="197"/>
                    <a:pt x="11" y="240"/>
                    <a:pt x="33" y="282"/>
                  </a:cubicBezTo>
                  <a:cubicBezTo>
                    <a:pt x="43" y="293"/>
                    <a:pt x="43" y="293"/>
                    <a:pt x="54" y="304"/>
                  </a:cubicBezTo>
                  <a:cubicBezTo>
                    <a:pt x="59" y="306"/>
                    <a:pt x="65" y="308"/>
                    <a:pt x="72" y="308"/>
                  </a:cubicBezTo>
                  <a:cubicBezTo>
                    <a:pt x="90" y="308"/>
                    <a:pt x="110" y="296"/>
                    <a:pt x="118" y="272"/>
                  </a:cubicBezTo>
                  <a:cubicBezTo>
                    <a:pt x="129" y="229"/>
                    <a:pt x="129" y="186"/>
                    <a:pt x="129" y="154"/>
                  </a:cubicBezTo>
                  <a:cubicBezTo>
                    <a:pt x="129" y="112"/>
                    <a:pt x="118" y="69"/>
                    <a:pt x="97" y="26"/>
                  </a:cubicBezTo>
                  <a:cubicBezTo>
                    <a:pt x="97" y="16"/>
                    <a:pt x="86" y="16"/>
                    <a:pt x="75" y="5"/>
                  </a:cubicBezTo>
                  <a:cubicBezTo>
                    <a:pt x="70" y="2"/>
                    <a:pt x="64" y="1"/>
                    <a:pt x="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2"/>
            <p:cNvSpPr/>
            <p:nvPr/>
          </p:nvSpPr>
          <p:spPr>
            <a:xfrm>
              <a:off x="728888" y="750668"/>
              <a:ext cx="13074" cy="34196"/>
            </a:xfrm>
            <a:custGeom>
              <a:avLst/>
              <a:gdLst/>
              <a:ahLst/>
              <a:cxnLst/>
              <a:rect l="l" t="t" r="r" b="b"/>
              <a:pathLst>
                <a:path w="129" h="340" extrusionOk="0">
                  <a:moveTo>
                    <a:pt x="58" y="0"/>
                  </a:moveTo>
                  <a:cubicBezTo>
                    <a:pt x="43" y="0"/>
                    <a:pt x="29" y="10"/>
                    <a:pt x="22" y="26"/>
                  </a:cubicBezTo>
                  <a:cubicBezTo>
                    <a:pt x="0" y="69"/>
                    <a:pt x="0" y="122"/>
                    <a:pt x="0" y="165"/>
                  </a:cubicBezTo>
                  <a:cubicBezTo>
                    <a:pt x="0" y="218"/>
                    <a:pt x="0" y="271"/>
                    <a:pt x="22" y="314"/>
                  </a:cubicBezTo>
                  <a:cubicBezTo>
                    <a:pt x="32" y="324"/>
                    <a:pt x="43" y="335"/>
                    <a:pt x="54" y="335"/>
                  </a:cubicBezTo>
                  <a:cubicBezTo>
                    <a:pt x="59" y="338"/>
                    <a:pt x="65" y="339"/>
                    <a:pt x="70" y="339"/>
                  </a:cubicBezTo>
                  <a:cubicBezTo>
                    <a:pt x="86" y="339"/>
                    <a:pt x="99" y="329"/>
                    <a:pt x="107" y="314"/>
                  </a:cubicBezTo>
                  <a:cubicBezTo>
                    <a:pt x="128" y="271"/>
                    <a:pt x="128" y="218"/>
                    <a:pt x="128" y="165"/>
                  </a:cubicBezTo>
                  <a:cubicBezTo>
                    <a:pt x="117" y="122"/>
                    <a:pt x="117" y="69"/>
                    <a:pt x="96" y="26"/>
                  </a:cubicBezTo>
                  <a:cubicBezTo>
                    <a:pt x="96" y="15"/>
                    <a:pt x="86" y="5"/>
                    <a:pt x="75" y="5"/>
                  </a:cubicBezTo>
                  <a:cubicBezTo>
                    <a:pt x="69" y="2"/>
                    <a:pt x="63" y="0"/>
                    <a:pt x="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2"/>
            <p:cNvSpPr/>
            <p:nvPr/>
          </p:nvSpPr>
          <p:spPr>
            <a:xfrm>
              <a:off x="866120" y="-645769"/>
              <a:ext cx="14189" cy="38823"/>
            </a:xfrm>
            <a:custGeom>
              <a:avLst/>
              <a:gdLst/>
              <a:ahLst/>
              <a:cxnLst/>
              <a:rect l="l" t="t" r="r" b="b"/>
              <a:pathLst>
                <a:path w="140" h="386" extrusionOk="0">
                  <a:moveTo>
                    <a:pt x="99" y="1"/>
                  </a:moveTo>
                  <a:cubicBezTo>
                    <a:pt x="85" y="1"/>
                    <a:pt x="72" y="8"/>
                    <a:pt x="64" y="16"/>
                  </a:cubicBezTo>
                  <a:cubicBezTo>
                    <a:pt x="32" y="69"/>
                    <a:pt x="22" y="123"/>
                    <a:pt x="11" y="187"/>
                  </a:cubicBezTo>
                  <a:cubicBezTo>
                    <a:pt x="0" y="240"/>
                    <a:pt x="0" y="293"/>
                    <a:pt x="11" y="357"/>
                  </a:cubicBezTo>
                  <a:cubicBezTo>
                    <a:pt x="11" y="368"/>
                    <a:pt x="22" y="379"/>
                    <a:pt x="32" y="379"/>
                  </a:cubicBezTo>
                  <a:cubicBezTo>
                    <a:pt x="41" y="383"/>
                    <a:pt x="50" y="386"/>
                    <a:pt x="58" y="386"/>
                  </a:cubicBezTo>
                  <a:cubicBezTo>
                    <a:pt x="70" y="386"/>
                    <a:pt x="79" y="380"/>
                    <a:pt x="86" y="368"/>
                  </a:cubicBezTo>
                  <a:cubicBezTo>
                    <a:pt x="118" y="315"/>
                    <a:pt x="128" y="251"/>
                    <a:pt x="128" y="197"/>
                  </a:cubicBezTo>
                  <a:cubicBezTo>
                    <a:pt x="139" y="144"/>
                    <a:pt x="139" y="91"/>
                    <a:pt x="128" y="27"/>
                  </a:cubicBezTo>
                  <a:cubicBezTo>
                    <a:pt x="128" y="16"/>
                    <a:pt x="118" y="5"/>
                    <a:pt x="118" y="5"/>
                  </a:cubicBezTo>
                  <a:cubicBezTo>
                    <a:pt x="111" y="2"/>
                    <a:pt x="105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2"/>
            <p:cNvSpPr/>
            <p:nvPr/>
          </p:nvSpPr>
          <p:spPr>
            <a:xfrm>
              <a:off x="836930" y="-631788"/>
              <a:ext cx="14189" cy="35303"/>
            </a:xfrm>
            <a:custGeom>
              <a:avLst/>
              <a:gdLst/>
              <a:ahLst/>
              <a:cxnLst/>
              <a:rect l="l" t="t" r="r" b="b"/>
              <a:pathLst>
                <a:path w="140" h="351" extrusionOk="0">
                  <a:moveTo>
                    <a:pt x="95" y="1"/>
                  </a:moveTo>
                  <a:cubicBezTo>
                    <a:pt x="81" y="1"/>
                    <a:pt x="62" y="11"/>
                    <a:pt x="54" y="26"/>
                  </a:cubicBezTo>
                  <a:cubicBezTo>
                    <a:pt x="32" y="69"/>
                    <a:pt x="22" y="122"/>
                    <a:pt x="11" y="165"/>
                  </a:cubicBezTo>
                  <a:cubicBezTo>
                    <a:pt x="11" y="218"/>
                    <a:pt x="1" y="272"/>
                    <a:pt x="22" y="314"/>
                  </a:cubicBezTo>
                  <a:cubicBezTo>
                    <a:pt x="22" y="325"/>
                    <a:pt x="22" y="335"/>
                    <a:pt x="32" y="346"/>
                  </a:cubicBezTo>
                  <a:cubicBezTo>
                    <a:pt x="38" y="349"/>
                    <a:pt x="45" y="350"/>
                    <a:pt x="51" y="350"/>
                  </a:cubicBezTo>
                  <a:cubicBezTo>
                    <a:pt x="69" y="350"/>
                    <a:pt x="89" y="340"/>
                    <a:pt x="96" y="325"/>
                  </a:cubicBezTo>
                  <a:cubicBezTo>
                    <a:pt x="118" y="282"/>
                    <a:pt x="128" y="229"/>
                    <a:pt x="139" y="186"/>
                  </a:cubicBezTo>
                  <a:cubicBezTo>
                    <a:pt x="139" y="133"/>
                    <a:pt x="139" y="80"/>
                    <a:pt x="128" y="37"/>
                  </a:cubicBezTo>
                  <a:cubicBezTo>
                    <a:pt x="128" y="26"/>
                    <a:pt x="118" y="16"/>
                    <a:pt x="107" y="5"/>
                  </a:cubicBezTo>
                  <a:cubicBezTo>
                    <a:pt x="104" y="2"/>
                    <a:pt x="100" y="1"/>
                    <a:pt x="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42"/>
          <p:cNvGrpSpPr/>
          <p:nvPr/>
        </p:nvGrpSpPr>
        <p:grpSpPr>
          <a:xfrm rot="10800000" flipH="1">
            <a:off x="-142329" y="3829336"/>
            <a:ext cx="1097292" cy="1547165"/>
            <a:chOff x="8430739" y="212722"/>
            <a:chExt cx="1371615" cy="1933956"/>
          </a:xfrm>
        </p:grpSpPr>
        <p:sp>
          <p:nvSpPr>
            <p:cNvPr id="1466" name="Google Shape;1466;p42"/>
            <p:cNvSpPr/>
            <p:nvPr/>
          </p:nvSpPr>
          <p:spPr>
            <a:xfrm>
              <a:off x="8430739" y="253212"/>
              <a:ext cx="1335433" cy="1893466"/>
            </a:xfrm>
            <a:custGeom>
              <a:avLst/>
              <a:gdLst/>
              <a:ahLst/>
              <a:cxnLst/>
              <a:rect l="l" t="t" r="r" b="b"/>
              <a:pathLst>
                <a:path w="13767" h="19594" extrusionOk="0">
                  <a:moveTo>
                    <a:pt x="10168" y="0"/>
                  </a:moveTo>
                  <a:cubicBezTo>
                    <a:pt x="7985" y="0"/>
                    <a:pt x="6702" y="2067"/>
                    <a:pt x="6462" y="2707"/>
                  </a:cubicBezTo>
                  <a:cubicBezTo>
                    <a:pt x="6366" y="2973"/>
                    <a:pt x="6313" y="3240"/>
                    <a:pt x="6196" y="3496"/>
                  </a:cubicBezTo>
                  <a:cubicBezTo>
                    <a:pt x="5961" y="4061"/>
                    <a:pt x="5385" y="4392"/>
                    <a:pt x="4820" y="4626"/>
                  </a:cubicBezTo>
                  <a:cubicBezTo>
                    <a:pt x="4255" y="4861"/>
                    <a:pt x="3658" y="5031"/>
                    <a:pt x="3199" y="5436"/>
                  </a:cubicBezTo>
                  <a:cubicBezTo>
                    <a:pt x="2741" y="5831"/>
                    <a:pt x="2474" y="6545"/>
                    <a:pt x="2805" y="7057"/>
                  </a:cubicBezTo>
                  <a:cubicBezTo>
                    <a:pt x="3007" y="7367"/>
                    <a:pt x="3370" y="7526"/>
                    <a:pt x="3679" y="7718"/>
                  </a:cubicBezTo>
                  <a:cubicBezTo>
                    <a:pt x="3988" y="7921"/>
                    <a:pt x="4298" y="8230"/>
                    <a:pt x="4255" y="8593"/>
                  </a:cubicBezTo>
                  <a:cubicBezTo>
                    <a:pt x="4223" y="8966"/>
                    <a:pt x="3860" y="9211"/>
                    <a:pt x="3530" y="9392"/>
                  </a:cubicBezTo>
                  <a:cubicBezTo>
                    <a:pt x="2069" y="10224"/>
                    <a:pt x="459" y="11237"/>
                    <a:pt x="107" y="12879"/>
                  </a:cubicBezTo>
                  <a:cubicBezTo>
                    <a:pt x="0" y="13359"/>
                    <a:pt x="32" y="13903"/>
                    <a:pt x="331" y="14287"/>
                  </a:cubicBezTo>
                  <a:cubicBezTo>
                    <a:pt x="651" y="14681"/>
                    <a:pt x="1195" y="14820"/>
                    <a:pt x="1611" y="15129"/>
                  </a:cubicBezTo>
                  <a:cubicBezTo>
                    <a:pt x="2016" y="15438"/>
                    <a:pt x="2058" y="15726"/>
                    <a:pt x="1984" y="16526"/>
                  </a:cubicBezTo>
                  <a:cubicBezTo>
                    <a:pt x="1866" y="17262"/>
                    <a:pt x="1898" y="18051"/>
                    <a:pt x="2272" y="18691"/>
                  </a:cubicBezTo>
                  <a:cubicBezTo>
                    <a:pt x="2585" y="19213"/>
                    <a:pt x="3176" y="19593"/>
                    <a:pt x="3765" y="19593"/>
                  </a:cubicBezTo>
                  <a:cubicBezTo>
                    <a:pt x="3898" y="19593"/>
                    <a:pt x="4030" y="19574"/>
                    <a:pt x="4159" y="19533"/>
                  </a:cubicBezTo>
                  <a:cubicBezTo>
                    <a:pt x="4799" y="19341"/>
                    <a:pt x="5204" y="18712"/>
                    <a:pt x="5396" y="18072"/>
                  </a:cubicBezTo>
                  <a:cubicBezTo>
                    <a:pt x="5588" y="17443"/>
                    <a:pt x="5630" y="16761"/>
                    <a:pt x="5844" y="16132"/>
                  </a:cubicBezTo>
                  <a:cubicBezTo>
                    <a:pt x="5886" y="16014"/>
                    <a:pt x="5929" y="15897"/>
                    <a:pt x="6025" y="15812"/>
                  </a:cubicBezTo>
                  <a:cubicBezTo>
                    <a:pt x="6121" y="15719"/>
                    <a:pt x="6234" y="15685"/>
                    <a:pt x="6356" y="15685"/>
                  </a:cubicBezTo>
                  <a:cubicBezTo>
                    <a:pt x="6627" y="15685"/>
                    <a:pt x="6947" y="15852"/>
                    <a:pt x="7241" y="15918"/>
                  </a:cubicBezTo>
                  <a:cubicBezTo>
                    <a:pt x="7324" y="15938"/>
                    <a:pt x="7407" y="15947"/>
                    <a:pt x="7489" y="15947"/>
                  </a:cubicBezTo>
                  <a:cubicBezTo>
                    <a:pt x="8085" y="15947"/>
                    <a:pt x="8649" y="15466"/>
                    <a:pt x="8883" y="14895"/>
                  </a:cubicBezTo>
                  <a:cubicBezTo>
                    <a:pt x="9149" y="14244"/>
                    <a:pt x="9096" y="13508"/>
                    <a:pt x="9000" y="12805"/>
                  </a:cubicBezTo>
                  <a:cubicBezTo>
                    <a:pt x="8904" y="12112"/>
                    <a:pt x="8787" y="11397"/>
                    <a:pt x="8947" y="10715"/>
                  </a:cubicBezTo>
                  <a:cubicBezTo>
                    <a:pt x="8989" y="10501"/>
                    <a:pt x="9075" y="10288"/>
                    <a:pt x="9245" y="10171"/>
                  </a:cubicBezTo>
                  <a:cubicBezTo>
                    <a:pt x="9363" y="10088"/>
                    <a:pt x="9499" y="10065"/>
                    <a:pt x="9642" y="10065"/>
                  </a:cubicBezTo>
                  <a:cubicBezTo>
                    <a:pt x="9824" y="10065"/>
                    <a:pt x="10018" y="10102"/>
                    <a:pt x="10205" y="10102"/>
                  </a:cubicBezTo>
                  <a:cubicBezTo>
                    <a:pt x="10270" y="10102"/>
                    <a:pt x="10334" y="10098"/>
                    <a:pt x="10397" y="10086"/>
                  </a:cubicBezTo>
                  <a:cubicBezTo>
                    <a:pt x="10887" y="10000"/>
                    <a:pt x="11175" y="9488"/>
                    <a:pt x="11261" y="8998"/>
                  </a:cubicBezTo>
                  <a:cubicBezTo>
                    <a:pt x="11346" y="8507"/>
                    <a:pt x="11271" y="8006"/>
                    <a:pt x="11367" y="7516"/>
                  </a:cubicBezTo>
                  <a:cubicBezTo>
                    <a:pt x="11602" y="6311"/>
                    <a:pt x="12732" y="5500"/>
                    <a:pt x="13244" y="4392"/>
                  </a:cubicBezTo>
                  <a:cubicBezTo>
                    <a:pt x="13766" y="3229"/>
                    <a:pt x="13521" y="1747"/>
                    <a:pt x="12647" y="819"/>
                  </a:cubicBezTo>
                  <a:cubicBezTo>
                    <a:pt x="11724" y="230"/>
                    <a:pt x="10896" y="0"/>
                    <a:pt x="10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2"/>
            <p:cNvSpPr/>
            <p:nvPr/>
          </p:nvSpPr>
          <p:spPr>
            <a:xfrm>
              <a:off x="8430739" y="253212"/>
              <a:ext cx="1226791" cy="1887668"/>
            </a:xfrm>
            <a:custGeom>
              <a:avLst/>
              <a:gdLst/>
              <a:ahLst/>
              <a:cxnLst/>
              <a:rect l="l" t="t" r="r" b="b"/>
              <a:pathLst>
                <a:path w="12647" h="19534" extrusionOk="0">
                  <a:moveTo>
                    <a:pt x="10168" y="0"/>
                  </a:moveTo>
                  <a:cubicBezTo>
                    <a:pt x="7985" y="0"/>
                    <a:pt x="6702" y="2067"/>
                    <a:pt x="6462" y="2707"/>
                  </a:cubicBezTo>
                  <a:cubicBezTo>
                    <a:pt x="6366" y="2973"/>
                    <a:pt x="6313" y="3240"/>
                    <a:pt x="6196" y="3496"/>
                  </a:cubicBezTo>
                  <a:cubicBezTo>
                    <a:pt x="5961" y="4061"/>
                    <a:pt x="5385" y="4392"/>
                    <a:pt x="4820" y="4626"/>
                  </a:cubicBezTo>
                  <a:cubicBezTo>
                    <a:pt x="4255" y="4850"/>
                    <a:pt x="3658" y="5031"/>
                    <a:pt x="3199" y="5436"/>
                  </a:cubicBezTo>
                  <a:cubicBezTo>
                    <a:pt x="2741" y="5831"/>
                    <a:pt x="2474" y="6545"/>
                    <a:pt x="2805" y="7057"/>
                  </a:cubicBezTo>
                  <a:cubicBezTo>
                    <a:pt x="3007" y="7367"/>
                    <a:pt x="3370" y="7526"/>
                    <a:pt x="3679" y="7718"/>
                  </a:cubicBezTo>
                  <a:cubicBezTo>
                    <a:pt x="3988" y="7921"/>
                    <a:pt x="4298" y="8230"/>
                    <a:pt x="4255" y="8593"/>
                  </a:cubicBezTo>
                  <a:cubicBezTo>
                    <a:pt x="4223" y="8966"/>
                    <a:pt x="3860" y="9201"/>
                    <a:pt x="3530" y="9392"/>
                  </a:cubicBezTo>
                  <a:cubicBezTo>
                    <a:pt x="2069" y="10224"/>
                    <a:pt x="459" y="11237"/>
                    <a:pt x="107" y="12879"/>
                  </a:cubicBezTo>
                  <a:cubicBezTo>
                    <a:pt x="0" y="13359"/>
                    <a:pt x="32" y="13903"/>
                    <a:pt x="331" y="14287"/>
                  </a:cubicBezTo>
                  <a:cubicBezTo>
                    <a:pt x="651" y="14681"/>
                    <a:pt x="1195" y="14820"/>
                    <a:pt x="1611" y="15129"/>
                  </a:cubicBezTo>
                  <a:cubicBezTo>
                    <a:pt x="2016" y="15438"/>
                    <a:pt x="2058" y="15726"/>
                    <a:pt x="1984" y="16526"/>
                  </a:cubicBezTo>
                  <a:cubicBezTo>
                    <a:pt x="1866" y="17262"/>
                    <a:pt x="1898" y="18051"/>
                    <a:pt x="2272" y="18691"/>
                  </a:cubicBezTo>
                  <a:cubicBezTo>
                    <a:pt x="2517" y="19096"/>
                    <a:pt x="2922" y="19405"/>
                    <a:pt x="3359" y="19533"/>
                  </a:cubicBezTo>
                  <a:cubicBezTo>
                    <a:pt x="3359" y="19533"/>
                    <a:pt x="3370" y="12453"/>
                    <a:pt x="10376" y="3613"/>
                  </a:cubicBezTo>
                  <a:lnTo>
                    <a:pt x="12647" y="819"/>
                  </a:lnTo>
                  <a:cubicBezTo>
                    <a:pt x="11724" y="230"/>
                    <a:pt x="10896" y="0"/>
                    <a:pt x="10168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2"/>
            <p:cNvSpPr/>
            <p:nvPr/>
          </p:nvSpPr>
          <p:spPr>
            <a:xfrm>
              <a:off x="8597292" y="212722"/>
              <a:ext cx="1205062" cy="1637770"/>
            </a:xfrm>
            <a:custGeom>
              <a:avLst/>
              <a:gdLst/>
              <a:ahLst/>
              <a:cxnLst/>
              <a:rect l="l" t="t" r="r" b="b"/>
              <a:pathLst>
                <a:path w="12423" h="16948" extrusionOk="0">
                  <a:moveTo>
                    <a:pt x="12321" y="0"/>
                  </a:moveTo>
                  <a:cubicBezTo>
                    <a:pt x="12299" y="0"/>
                    <a:pt x="12277" y="8"/>
                    <a:pt x="12263" y="23"/>
                  </a:cubicBezTo>
                  <a:lnTo>
                    <a:pt x="11356" y="876"/>
                  </a:lnTo>
                  <a:lnTo>
                    <a:pt x="10471" y="1761"/>
                  </a:lnTo>
                  <a:lnTo>
                    <a:pt x="9714" y="2593"/>
                  </a:lnTo>
                  <a:cubicBezTo>
                    <a:pt x="9396" y="2504"/>
                    <a:pt x="9073" y="2461"/>
                    <a:pt x="8749" y="2461"/>
                  </a:cubicBezTo>
                  <a:cubicBezTo>
                    <a:pt x="8605" y="2461"/>
                    <a:pt x="8461" y="2470"/>
                    <a:pt x="8317" y="2486"/>
                  </a:cubicBezTo>
                  <a:cubicBezTo>
                    <a:pt x="7837" y="2529"/>
                    <a:pt x="7347" y="2657"/>
                    <a:pt x="6920" y="2891"/>
                  </a:cubicBezTo>
                  <a:cubicBezTo>
                    <a:pt x="6878" y="2913"/>
                    <a:pt x="6846" y="2966"/>
                    <a:pt x="6867" y="3019"/>
                  </a:cubicBezTo>
                  <a:cubicBezTo>
                    <a:pt x="6876" y="3072"/>
                    <a:pt x="6921" y="3110"/>
                    <a:pt x="6972" y="3110"/>
                  </a:cubicBezTo>
                  <a:cubicBezTo>
                    <a:pt x="6983" y="3110"/>
                    <a:pt x="6994" y="3108"/>
                    <a:pt x="7006" y="3104"/>
                  </a:cubicBezTo>
                  <a:cubicBezTo>
                    <a:pt x="7464" y="2998"/>
                    <a:pt x="7901" y="2913"/>
                    <a:pt x="8360" y="2859"/>
                  </a:cubicBezTo>
                  <a:cubicBezTo>
                    <a:pt x="8645" y="2827"/>
                    <a:pt x="8943" y="2813"/>
                    <a:pt x="9238" y="2813"/>
                  </a:cubicBezTo>
                  <a:cubicBezTo>
                    <a:pt x="9330" y="2813"/>
                    <a:pt x="9421" y="2814"/>
                    <a:pt x="9512" y="2817"/>
                  </a:cubicBezTo>
                  <a:lnTo>
                    <a:pt x="8818" y="3627"/>
                  </a:lnTo>
                  <a:cubicBezTo>
                    <a:pt x="8104" y="4491"/>
                    <a:pt x="7443" y="5386"/>
                    <a:pt x="6814" y="6325"/>
                  </a:cubicBezTo>
                  <a:cubicBezTo>
                    <a:pt x="6814" y="6314"/>
                    <a:pt x="6814" y="6314"/>
                    <a:pt x="6803" y="6314"/>
                  </a:cubicBezTo>
                  <a:cubicBezTo>
                    <a:pt x="6300" y="6192"/>
                    <a:pt x="5785" y="6139"/>
                    <a:pt x="5267" y="6139"/>
                  </a:cubicBezTo>
                  <a:cubicBezTo>
                    <a:pt x="5104" y="6139"/>
                    <a:pt x="4940" y="6144"/>
                    <a:pt x="4777" y="6154"/>
                  </a:cubicBezTo>
                  <a:cubicBezTo>
                    <a:pt x="4095" y="6197"/>
                    <a:pt x="3423" y="6335"/>
                    <a:pt x="2783" y="6581"/>
                  </a:cubicBezTo>
                  <a:cubicBezTo>
                    <a:pt x="2741" y="6602"/>
                    <a:pt x="2709" y="6655"/>
                    <a:pt x="2719" y="6719"/>
                  </a:cubicBezTo>
                  <a:cubicBezTo>
                    <a:pt x="2729" y="6777"/>
                    <a:pt x="2781" y="6817"/>
                    <a:pt x="2838" y="6817"/>
                  </a:cubicBezTo>
                  <a:cubicBezTo>
                    <a:pt x="2845" y="6817"/>
                    <a:pt x="2851" y="6816"/>
                    <a:pt x="2858" y="6815"/>
                  </a:cubicBezTo>
                  <a:cubicBezTo>
                    <a:pt x="3508" y="6687"/>
                    <a:pt x="4148" y="6581"/>
                    <a:pt x="4799" y="6538"/>
                  </a:cubicBezTo>
                  <a:cubicBezTo>
                    <a:pt x="5113" y="6511"/>
                    <a:pt x="5425" y="6501"/>
                    <a:pt x="5738" y="6501"/>
                  </a:cubicBezTo>
                  <a:cubicBezTo>
                    <a:pt x="6051" y="6501"/>
                    <a:pt x="6366" y="6511"/>
                    <a:pt x="6686" y="6527"/>
                  </a:cubicBezTo>
                  <a:cubicBezTo>
                    <a:pt x="6430" y="6911"/>
                    <a:pt x="6174" y="7295"/>
                    <a:pt x="5939" y="7690"/>
                  </a:cubicBezTo>
                  <a:cubicBezTo>
                    <a:pt x="5268" y="8809"/>
                    <a:pt x="4649" y="9961"/>
                    <a:pt x="4105" y="11144"/>
                  </a:cubicBezTo>
                  <a:cubicBezTo>
                    <a:pt x="3380" y="11187"/>
                    <a:pt x="2666" y="11358"/>
                    <a:pt x="1983" y="11614"/>
                  </a:cubicBezTo>
                  <a:cubicBezTo>
                    <a:pt x="1290" y="11880"/>
                    <a:pt x="629" y="12243"/>
                    <a:pt x="53" y="12712"/>
                  </a:cubicBezTo>
                  <a:cubicBezTo>
                    <a:pt x="11" y="12744"/>
                    <a:pt x="0" y="12808"/>
                    <a:pt x="21" y="12861"/>
                  </a:cubicBezTo>
                  <a:cubicBezTo>
                    <a:pt x="42" y="12902"/>
                    <a:pt x="80" y="12921"/>
                    <a:pt x="122" y="12921"/>
                  </a:cubicBezTo>
                  <a:cubicBezTo>
                    <a:pt x="145" y="12921"/>
                    <a:pt x="169" y="12915"/>
                    <a:pt x="192" y="12904"/>
                  </a:cubicBezTo>
                  <a:cubicBezTo>
                    <a:pt x="811" y="12552"/>
                    <a:pt x="1450" y="12232"/>
                    <a:pt x="2122" y="11976"/>
                  </a:cubicBezTo>
                  <a:cubicBezTo>
                    <a:pt x="2730" y="11731"/>
                    <a:pt x="3348" y="11550"/>
                    <a:pt x="3988" y="11400"/>
                  </a:cubicBezTo>
                  <a:lnTo>
                    <a:pt x="3988" y="11400"/>
                  </a:lnTo>
                  <a:cubicBezTo>
                    <a:pt x="3881" y="11646"/>
                    <a:pt x="3775" y="11880"/>
                    <a:pt x="3668" y="12136"/>
                  </a:cubicBezTo>
                  <a:lnTo>
                    <a:pt x="3210" y="13288"/>
                  </a:lnTo>
                  <a:lnTo>
                    <a:pt x="2783" y="14461"/>
                  </a:lnTo>
                  <a:lnTo>
                    <a:pt x="2410" y="15644"/>
                  </a:lnTo>
                  <a:lnTo>
                    <a:pt x="2069" y="16849"/>
                  </a:lnTo>
                  <a:cubicBezTo>
                    <a:pt x="2058" y="16892"/>
                    <a:pt x="2079" y="16934"/>
                    <a:pt x="2122" y="16945"/>
                  </a:cubicBezTo>
                  <a:cubicBezTo>
                    <a:pt x="2129" y="16947"/>
                    <a:pt x="2137" y="16948"/>
                    <a:pt x="2145" y="16948"/>
                  </a:cubicBezTo>
                  <a:cubicBezTo>
                    <a:pt x="2182" y="16948"/>
                    <a:pt x="2220" y="16927"/>
                    <a:pt x="2229" y="16892"/>
                  </a:cubicBezTo>
                  <a:lnTo>
                    <a:pt x="2591" y="15708"/>
                  </a:lnTo>
                  <a:lnTo>
                    <a:pt x="2986" y="14535"/>
                  </a:lnTo>
                  <a:lnTo>
                    <a:pt x="3423" y="13373"/>
                  </a:lnTo>
                  <a:lnTo>
                    <a:pt x="3903" y="12232"/>
                  </a:lnTo>
                  <a:cubicBezTo>
                    <a:pt x="4180" y="11592"/>
                    <a:pt x="4479" y="10974"/>
                    <a:pt x="4788" y="10355"/>
                  </a:cubicBezTo>
                  <a:cubicBezTo>
                    <a:pt x="4852" y="10441"/>
                    <a:pt x="4905" y="10547"/>
                    <a:pt x="4948" y="10665"/>
                  </a:cubicBezTo>
                  <a:cubicBezTo>
                    <a:pt x="5012" y="10835"/>
                    <a:pt x="5054" y="11016"/>
                    <a:pt x="5097" y="11208"/>
                  </a:cubicBezTo>
                  <a:cubicBezTo>
                    <a:pt x="5182" y="11592"/>
                    <a:pt x="5268" y="11965"/>
                    <a:pt x="5342" y="12349"/>
                  </a:cubicBezTo>
                  <a:cubicBezTo>
                    <a:pt x="5417" y="12733"/>
                    <a:pt x="5470" y="13117"/>
                    <a:pt x="5534" y="13501"/>
                  </a:cubicBezTo>
                  <a:cubicBezTo>
                    <a:pt x="5566" y="13693"/>
                    <a:pt x="5588" y="13885"/>
                    <a:pt x="5609" y="14077"/>
                  </a:cubicBezTo>
                  <a:cubicBezTo>
                    <a:pt x="5641" y="14269"/>
                    <a:pt x="5662" y="14461"/>
                    <a:pt x="5684" y="14653"/>
                  </a:cubicBezTo>
                  <a:cubicBezTo>
                    <a:pt x="5694" y="14716"/>
                    <a:pt x="5737" y="14759"/>
                    <a:pt x="5801" y="14759"/>
                  </a:cubicBezTo>
                  <a:cubicBezTo>
                    <a:pt x="5865" y="14759"/>
                    <a:pt x="5918" y="14706"/>
                    <a:pt x="5918" y="14642"/>
                  </a:cubicBezTo>
                  <a:cubicBezTo>
                    <a:pt x="5929" y="14450"/>
                    <a:pt x="5929" y="14247"/>
                    <a:pt x="5918" y="14045"/>
                  </a:cubicBezTo>
                  <a:cubicBezTo>
                    <a:pt x="5907" y="13853"/>
                    <a:pt x="5897" y="13650"/>
                    <a:pt x="5886" y="13458"/>
                  </a:cubicBezTo>
                  <a:cubicBezTo>
                    <a:pt x="5843" y="13064"/>
                    <a:pt x="5790" y="12669"/>
                    <a:pt x="5716" y="12275"/>
                  </a:cubicBezTo>
                  <a:cubicBezTo>
                    <a:pt x="5630" y="11891"/>
                    <a:pt x="5545" y="11496"/>
                    <a:pt x="5428" y="11123"/>
                  </a:cubicBezTo>
                  <a:cubicBezTo>
                    <a:pt x="5364" y="10931"/>
                    <a:pt x="5310" y="10739"/>
                    <a:pt x="5214" y="10547"/>
                  </a:cubicBezTo>
                  <a:cubicBezTo>
                    <a:pt x="5140" y="10398"/>
                    <a:pt x="5044" y="10238"/>
                    <a:pt x="4905" y="10121"/>
                  </a:cubicBezTo>
                  <a:cubicBezTo>
                    <a:pt x="5300" y="9342"/>
                    <a:pt x="5726" y="8585"/>
                    <a:pt x="6185" y="7839"/>
                  </a:cubicBezTo>
                  <a:cubicBezTo>
                    <a:pt x="6846" y="6741"/>
                    <a:pt x="7571" y="5674"/>
                    <a:pt x="8349" y="4651"/>
                  </a:cubicBezTo>
                  <a:lnTo>
                    <a:pt x="8349" y="4651"/>
                  </a:lnTo>
                  <a:cubicBezTo>
                    <a:pt x="8317" y="5141"/>
                    <a:pt x="8307" y="5632"/>
                    <a:pt x="8307" y="6122"/>
                  </a:cubicBezTo>
                  <a:cubicBezTo>
                    <a:pt x="8296" y="6719"/>
                    <a:pt x="8307" y="7306"/>
                    <a:pt x="8349" y="7903"/>
                  </a:cubicBezTo>
                  <a:cubicBezTo>
                    <a:pt x="8349" y="7967"/>
                    <a:pt x="8392" y="8009"/>
                    <a:pt x="8445" y="8020"/>
                  </a:cubicBezTo>
                  <a:cubicBezTo>
                    <a:pt x="8520" y="8020"/>
                    <a:pt x="8573" y="7977"/>
                    <a:pt x="8584" y="7913"/>
                  </a:cubicBezTo>
                  <a:cubicBezTo>
                    <a:pt x="8659" y="7316"/>
                    <a:pt x="8680" y="6719"/>
                    <a:pt x="8691" y="6122"/>
                  </a:cubicBezTo>
                  <a:cubicBezTo>
                    <a:pt x="8680" y="5536"/>
                    <a:pt x="8669" y="4938"/>
                    <a:pt x="8595" y="4341"/>
                  </a:cubicBezTo>
                  <a:cubicBezTo>
                    <a:pt x="8733" y="4160"/>
                    <a:pt x="8882" y="3979"/>
                    <a:pt x="9021" y="3798"/>
                  </a:cubicBezTo>
                  <a:lnTo>
                    <a:pt x="9821" y="2849"/>
                  </a:lnTo>
                  <a:lnTo>
                    <a:pt x="10642" y="1921"/>
                  </a:lnTo>
                  <a:lnTo>
                    <a:pt x="11495" y="1025"/>
                  </a:lnTo>
                  <a:lnTo>
                    <a:pt x="12380" y="161"/>
                  </a:lnTo>
                  <a:lnTo>
                    <a:pt x="12391" y="151"/>
                  </a:lnTo>
                  <a:cubicBezTo>
                    <a:pt x="12423" y="119"/>
                    <a:pt x="12423" y="65"/>
                    <a:pt x="12391" y="33"/>
                  </a:cubicBezTo>
                  <a:cubicBezTo>
                    <a:pt x="12373" y="11"/>
                    <a:pt x="12347" y="0"/>
                    <a:pt x="12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42"/>
          <p:cNvGrpSpPr/>
          <p:nvPr/>
        </p:nvGrpSpPr>
        <p:grpSpPr>
          <a:xfrm rot="-6952611" flipH="1">
            <a:off x="7388212" y="-1094979"/>
            <a:ext cx="640082" cy="2101504"/>
            <a:chOff x="-106875" y="3499475"/>
            <a:chExt cx="457212" cy="1495707"/>
          </a:xfrm>
        </p:grpSpPr>
        <p:sp>
          <p:nvSpPr>
            <p:cNvPr id="1470" name="Google Shape;1470;p42"/>
            <p:cNvSpPr/>
            <p:nvPr/>
          </p:nvSpPr>
          <p:spPr>
            <a:xfrm>
              <a:off x="-106875" y="3499475"/>
              <a:ext cx="457212" cy="1260907"/>
            </a:xfrm>
            <a:custGeom>
              <a:avLst/>
              <a:gdLst/>
              <a:ahLst/>
              <a:cxnLst/>
              <a:rect l="l" t="t" r="r" b="b"/>
              <a:pathLst>
                <a:path w="9501" h="26072" extrusionOk="0">
                  <a:moveTo>
                    <a:pt x="6206" y="1"/>
                  </a:moveTo>
                  <a:lnTo>
                    <a:pt x="3018" y="3807"/>
                  </a:lnTo>
                  <a:cubicBezTo>
                    <a:pt x="2751" y="4127"/>
                    <a:pt x="2474" y="4458"/>
                    <a:pt x="2367" y="4852"/>
                  </a:cubicBezTo>
                  <a:cubicBezTo>
                    <a:pt x="2207" y="5513"/>
                    <a:pt x="2527" y="6185"/>
                    <a:pt x="2847" y="6782"/>
                  </a:cubicBezTo>
                  <a:cubicBezTo>
                    <a:pt x="2378" y="6612"/>
                    <a:pt x="1898" y="6441"/>
                    <a:pt x="1429" y="6260"/>
                  </a:cubicBezTo>
                  <a:cubicBezTo>
                    <a:pt x="213" y="8307"/>
                    <a:pt x="107" y="10802"/>
                    <a:pt x="32" y="13180"/>
                  </a:cubicBezTo>
                  <a:cubicBezTo>
                    <a:pt x="21" y="13703"/>
                    <a:pt x="0" y="14236"/>
                    <a:pt x="75" y="14758"/>
                  </a:cubicBezTo>
                  <a:cubicBezTo>
                    <a:pt x="160" y="15366"/>
                    <a:pt x="363" y="15942"/>
                    <a:pt x="555" y="16518"/>
                  </a:cubicBezTo>
                  <a:cubicBezTo>
                    <a:pt x="875" y="17435"/>
                    <a:pt x="1194" y="18352"/>
                    <a:pt x="1514" y="19279"/>
                  </a:cubicBezTo>
                  <a:cubicBezTo>
                    <a:pt x="2069" y="19450"/>
                    <a:pt x="2666" y="19973"/>
                    <a:pt x="3210" y="20143"/>
                  </a:cubicBezTo>
                  <a:cubicBezTo>
                    <a:pt x="2794" y="20324"/>
                    <a:pt x="2378" y="20506"/>
                    <a:pt x="1962" y="20687"/>
                  </a:cubicBezTo>
                  <a:cubicBezTo>
                    <a:pt x="1898" y="20708"/>
                    <a:pt x="1834" y="20740"/>
                    <a:pt x="1802" y="20804"/>
                  </a:cubicBezTo>
                  <a:cubicBezTo>
                    <a:pt x="1760" y="20890"/>
                    <a:pt x="1802" y="20996"/>
                    <a:pt x="1845" y="21081"/>
                  </a:cubicBezTo>
                  <a:cubicBezTo>
                    <a:pt x="2805" y="22937"/>
                    <a:pt x="4073" y="24632"/>
                    <a:pt x="5598" y="26072"/>
                  </a:cubicBezTo>
                  <a:cubicBezTo>
                    <a:pt x="5705" y="25176"/>
                    <a:pt x="5780" y="24600"/>
                    <a:pt x="6131" y="23769"/>
                  </a:cubicBezTo>
                  <a:cubicBezTo>
                    <a:pt x="6622" y="22553"/>
                    <a:pt x="6920" y="21263"/>
                    <a:pt x="6995" y="19951"/>
                  </a:cubicBezTo>
                  <a:cubicBezTo>
                    <a:pt x="7006" y="19834"/>
                    <a:pt x="7006" y="19727"/>
                    <a:pt x="6974" y="19621"/>
                  </a:cubicBezTo>
                  <a:cubicBezTo>
                    <a:pt x="6856" y="19258"/>
                    <a:pt x="6387" y="19162"/>
                    <a:pt x="6185" y="18853"/>
                  </a:cubicBezTo>
                  <a:cubicBezTo>
                    <a:pt x="6494" y="18725"/>
                    <a:pt x="6760" y="18672"/>
                    <a:pt x="7070" y="18544"/>
                  </a:cubicBezTo>
                  <a:cubicBezTo>
                    <a:pt x="8786" y="15697"/>
                    <a:pt x="9501" y="12242"/>
                    <a:pt x="9053" y="8947"/>
                  </a:cubicBezTo>
                  <a:cubicBezTo>
                    <a:pt x="8659" y="8808"/>
                    <a:pt x="8264" y="8659"/>
                    <a:pt x="7859" y="8520"/>
                  </a:cubicBezTo>
                  <a:cubicBezTo>
                    <a:pt x="8691" y="8062"/>
                    <a:pt x="8701" y="6900"/>
                    <a:pt x="8605" y="5961"/>
                  </a:cubicBezTo>
                  <a:cubicBezTo>
                    <a:pt x="8392" y="3754"/>
                    <a:pt x="7837" y="1504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2"/>
            <p:cNvSpPr/>
            <p:nvPr/>
          </p:nvSpPr>
          <p:spPr>
            <a:xfrm>
              <a:off x="121459" y="3499475"/>
              <a:ext cx="228871" cy="1260907"/>
            </a:xfrm>
            <a:custGeom>
              <a:avLst/>
              <a:gdLst/>
              <a:ahLst/>
              <a:cxnLst/>
              <a:rect l="l" t="t" r="r" b="b"/>
              <a:pathLst>
                <a:path w="4756" h="26072" extrusionOk="0">
                  <a:moveTo>
                    <a:pt x="1461" y="1"/>
                  </a:moveTo>
                  <a:lnTo>
                    <a:pt x="1461" y="1"/>
                  </a:lnTo>
                  <a:cubicBezTo>
                    <a:pt x="1578" y="342"/>
                    <a:pt x="1664" y="704"/>
                    <a:pt x="1685" y="1056"/>
                  </a:cubicBezTo>
                  <a:cubicBezTo>
                    <a:pt x="1717" y="1504"/>
                    <a:pt x="1674" y="1952"/>
                    <a:pt x="1621" y="2400"/>
                  </a:cubicBezTo>
                  <a:cubicBezTo>
                    <a:pt x="1589" y="2741"/>
                    <a:pt x="1557" y="3082"/>
                    <a:pt x="1514" y="3423"/>
                  </a:cubicBezTo>
                  <a:cubicBezTo>
                    <a:pt x="1482" y="3818"/>
                    <a:pt x="1440" y="4213"/>
                    <a:pt x="1269" y="4575"/>
                  </a:cubicBezTo>
                  <a:cubicBezTo>
                    <a:pt x="1109" y="4916"/>
                    <a:pt x="1098" y="5385"/>
                    <a:pt x="1035" y="5759"/>
                  </a:cubicBezTo>
                  <a:cubicBezTo>
                    <a:pt x="725" y="7721"/>
                    <a:pt x="405" y="9693"/>
                    <a:pt x="256" y="11677"/>
                  </a:cubicBezTo>
                  <a:cubicBezTo>
                    <a:pt x="96" y="13841"/>
                    <a:pt x="0" y="16049"/>
                    <a:pt x="107" y="18213"/>
                  </a:cubicBezTo>
                  <a:cubicBezTo>
                    <a:pt x="181" y="19781"/>
                    <a:pt x="256" y="20730"/>
                    <a:pt x="341" y="22297"/>
                  </a:cubicBezTo>
                  <a:cubicBezTo>
                    <a:pt x="405" y="23331"/>
                    <a:pt x="651" y="24984"/>
                    <a:pt x="853" y="26072"/>
                  </a:cubicBezTo>
                  <a:cubicBezTo>
                    <a:pt x="960" y="25176"/>
                    <a:pt x="1035" y="24600"/>
                    <a:pt x="1386" y="23769"/>
                  </a:cubicBezTo>
                  <a:cubicBezTo>
                    <a:pt x="1877" y="22553"/>
                    <a:pt x="2175" y="21263"/>
                    <a:pt x="2250" y="19951"/>
                  </a:cubicBezTo>
                  <a:cubicBezTo>
                    <a:pt x="2261" y="19834"/>
                    <a:pt x="2261" y="19727"/>
                    <a:pt x="2229" y="19621"/>
                  </a:cubicBezTo>
                  <a:cubicBezTo>
                    <a:pt x="2111" y="19269"/>
                    <a:pt x="1642" y="19162"/>
                    <a:pt x="1440" y="18853"/>
                  </a:cubicBezTo>
                  <a:cubicBezTo>
                    <a:pt x="1749" y="18725"/>
                    <a:pt x="2015" y="18672"/>
                    <a:pt x="2325" y="18544"/>
                  </a:cubicBezTo>
                  <a:cubicBezTo>
                    <a:pt x="4041" y="15697"/>
                    <a:pt x="4756" y="12252"/>
                    <a:pt x="4308" y="8947"/>
                  </a:cubicBezTo>
                  <a:cubicBezTo>
                    <a:pt x="3914" y="8808"/>
                    <a:pt x="3519" y="8659"/>
                    <a:pt x="3114" y="8520"/>
                  </a:cubicBezTo>
                  <a:cubicBezTo>
                    <a:pt x="3946" y="8062"/>
                    <a:pt x="3956" y="6900"/>
                    <a:pt x="3860" y="5961"/>
                  </a:cubicBezTo>
                  <a:cubicBezTo>
                    <a:pt x="3647" y="3754"/>
                    <a:pt x="3092" y="1504"/>
                    <a:pt x="1461" y="1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2"/>
            <p:cNvSpPr/>
            <p:nvPr/>
          </p:nvSpPr>
          <p:spPr>
            <a:xfrm>
              <a:off x="-97636" y="3512871"/>
              <a:ext cx="431563" cy="1482311"/>
            </a:xfrm>
            <a:custGeom>
              <a:avLst/>
              <a:gdLst/>
              <a:ahLst/>
              <a:cxnLst/>
              <a:rect l="l" t="t" r="r" b="b"/>
              <a:pathLst>
                <a:path w="8968" h="30650" extrusionOk="0">
                  <a:moveTo>
                    <a:pt x="6163" y="1"/>
                  </a:moveTo>
                  <a:cubicBezTo>
                    <a:pt x="6131" y="12"/>
                    <a:pt x="6110" y="33"/>
                    <a:pt x="6110" y="65"/>
                  </a:cubicBezTo>
                  <a:cubicBezTo>
                    <a:pt x="6163" y="1344"/>
                    <a:pt x="6046" y="2624"/>
                    <a:pt x="5854" y="3882"/>
                  </a:cubicBezTo>
                  <a:cubicBezTo>
                    <a:pt x="5726" y="4757"/>
                    <a:pt x="5566" y="5631"/>
                    <a:pt x="5396" y="6495"/>
                  </a:cubicBezTo>
                  <a:cubicBezTo>
                    <a:pt x="5182" y="6313"/>
                    <a:pt x="4969" y="6132"/>
                    <a:pt x="4756" y="5940"/>
                  </a:cubicBezTo>
                  <a:cubicBezTo>
                    <a:pt x="4521" y="5716"/>
                    <a:pt x="4297" y="5492"/>
                    <a:pt x="4084" y="5258"/>
                  </a:cubicBezTo>
                  <a:cubicBezTo>
                    <a:pt x="3860" y="5034"/>
                    <a:pt x="3647" y="4789"/>
                    <a:pt x="3444" y="4543"/>
                  </a:cubicBezTo>
                  <a:cubicBezTo>
                    <a:pt x="3242" y="4298"/>
                    <a:pt x="3050" y="4042"/>
                    <a:pt x="2858" y="3786"/>
                  </a:cubicBezTo>
                  <a:cubicBezTo>
                    <a:pt x="2850" y="3771"/>
                    <a:pt x="2831" y="3761"/>
                    <a:pt x="2808" y="3761"/>
                  </a:cubicBezTo>
                  <a:cubicBezTo>
                    <a:pt x="2800" y="3761"/>
                    <a:pt x="2792" y="3762"/>
                    <a:pt x="2783" y="3765"/>
                  </a:cubicBezTo>
                  <a:cubicBezTo>
                    <a:pt x="2762" y="3786"/>
                    <a:pt x="2751" y="3818"/>
                    <a:pt x="2762" y="3840"/>
                  </a:cubicBezTo>
                  <a:cubicBezTo>
                    <a:pt x="2932" y="4127"/>
                    <a:pt x="3114" y="4394"/>
                    <a:pt x="3306" y="4650"/>
                  </a:cubicBezTo>
                  <a:cubicBezTo>
                    <a:pt x="3508" y="4906"/>
                    <a:pt x="3721" y="5162"/>
                    <a:pt x="3935" y="5396"/>
                  </a:cubicBezTo>
                  <a:cubicBezTo>
                    <a:pt x="4159" y="5631"/>
                    <a:pt x="4393" y="5855"/>
                    <a:pt x="4638" y="6068"/>
                  </a:cubicBezTo>
                  <a:cubicBezTo>
                    <a:pt x="4873" y="6271"/>
                    <a:pt x="5118" y="6463"/>
                    <a:pt x="5374" y="6633"/>
                  </a:cubicBezTo>
                  <a:cubicBezTo>
                    <a:pt x="5310" y="6985"/>
                    <a:pt x="5246" y="7326"/>
                    <a:pt x="5182" y="7668"/>
                  </a:cubicBezTo>
                  <a:cubicBezTo>
                    <a:pt x="4969" y="8819"/>
                    <a:pt x="4809" y="9981"/>
                    <a:pt x="4692" y="11144"/>
                  </a:cubicBezTo>
                  <a:cubicBezTo>
                    <a:pt x="4543" y="11048"/>
                    <a:pt x="4393" y="10941"/>
                    <a:pt x="4244" y="10835"/>
                  </a:cubicBezTo>
                  <a:cubicBezTo>
                    <a:pt x="4052" y="10707"/>
                    <a:pt x="3871" y="10568"/>
                    <a:pt x="3689" y="10429"/>
                  </a:cubicBezTo>
                  <a:cubicBezTo>
                    <a:pt x="3316" y="10163"/>
                    <a:pt x="2964" y="9875"/>
                    <a:pt x="2613" y="9566"/>
                  </a:cubicBezTo>
                  <a:cubicBezTo>
                    <a:pt x="2271" y="9267"/>
                    <a:pt x="1941" y="8958"/>
                    <a:pt x="1610" y="8627"/>
                  </a:cubicBezTo>
                  <a:cubicBezTo>
                    <a:pt x="1290" y="8307"/>
                    <a:pt x="970" y="7966"/>
                    <a:pt x="672" y="7625"/>
                  </a:cubicBezTo>
                  <a:cubicBezTo>
                    <a:pt x="659" y="7612"/>
                    <a:pt x="641" y="7603"/>
                    <a:pt x="625" y="7603"/>
                  </a:cubicBezTo>
                  <a:cubicBezTo>
                    <a:pt x="615" y="7603"/>
                    <a:pt x="605" y="7606"/>
                    <a:pt x="597" y="7614"/>
                  </a:cubicBezTo>
                  <a:cubicBezTo>
                    <a:pt x="565" y="7636"/>
                    <a:pt x="565" y="7668"/>
                    <a:pt x="587" y="7689"/>
                  </a:cubicBezTo>
                  <a:cubicBezTo>
                    <a:pt x="864" y="8062"/>
                    <a:pt x="1162" y="8414"/>
                    <a:pt x="1482" y="8755"/>
                  </a:cubicBezTo>
                  <a:cubicBezTo>
                    <a:pt x="1802" y="9086"/>
                    <a:pt x="2143" y="9406"/>
                    <a:pt x="2485" y="9715"/>
                  </a:cubicBezTo>
                  <a:cubicBezTo>
                    <a:pt x="2836" y="10024"/>
                    <a:pt x="3199" y="10312"/>
                    <a:pt x="3583" y="10579"/>
                  </a:cubicBezTo>
                  <a:cubicBezTo>
                    <a:pt x="3764" y="10717"/>
                    <a:pt x="3956" y="10845"/>
                    <a:pt x="4159" y="10973"/>
                  </a:cubicBezTo>
                  <a:cubicBezTo>
                    <a:pt x="4329" y="11080"/>
                    <a:pt x="4500" y="11186"/>
                    <a:pt x="4681" y="11293"/>
                  </a:cubicBezTo>
                  <a:cubicBezTo>
                    <a:pt x="4596" y="12125"/>
                    <a:pt x="4543" y="12967"/>
                    <a:pt x="4511" y="13810"/>
                  </a:cubicBezTo>
                  <a:lnTo>
                    <a:pt x="4319" y="13724"/>
                  </a:lnTo>
                  <a:lnTo>
                    <a:pt x="3988" y="13575"/>
                  </a:lnTo>
                  <a:lnTo>
                    <a:pt x="3657" y="13404"/>
                  </a:lnTo>
                  <a:lnTo>
                    <a:pt x="3338" y="13234"/>
                  </a:lnTo>
                  <a:cubicBezTo>
                    <a:pt x="2911" y="12988"/>
                    <a:pt x="2506" y="12722"/>
                    <a:pt x="2122" y="12423"/>
                  </a:cubicBezTo>
                  <a:cubicBezTo>
                    <a:pt x="1727" y="12125"/>
                    <a:pt x="1376" y="11794"/>
                    <a:pt x="1034" y="11442"/>
                  </a:cubicBezTo>
                  <a:cubicBezTo>
                    <a:pt x="704" y="11080"/>
                    <a:pt x="384" y="10707"/>
                    <a:pt x="107" y="10301"/>
                  </a:cubicBezTo>
                  <a:cubicBezTo>
                    <a:pt x="94" y="10288"/>
                    <a:pt x="76" y="10279"/>
                    <a:pt x="60" y="10279"/>
                  </a:cubicBezTo>
                  <a:cubicBezTo>
                    <a:pt x="50" y="10279"/>
                    <a:pt x="40" y="10283"/>
                    <a:pt x="32" y="10291"/>
                  </a:cubicBezTo>
                  <a:cubicBezTo>
                    <a:pt x="0" y="10301"/>
                    <a:pt x="0" y="10333"/>
                    <a:pt x="11" y="10365"/>
                  </a:cubicBezTo>
                  <a:cubicBezTo>
                    <a:pt x="277" y="10781"/>
                    <a:pt x="576" y="11186"/>
                    <a:pt x="906" y="11560"/>
                  </a:cubicBezTo>
                  <a:cubicBezTo>
                    <a:pt x="1237" y="11933"/>
                    <a:pt x="1610" y="12263"/>
                    <a:pt x="1994" y="12573"/>
                  </a:cubicBezTo>
                  <a:cubicBezTo>
                    <a:pt x="2389" y="12882"/>
                    <a:pt x="2815" y="13159"/>
                    <a:pt x="3252" y="13394"/>
                  </a:cubicBezTo>
                  <a:lnTo>
                    <a:pt x="3583" y="13564"/>
                  </a:lnTo>
                  <a:lnTo>
                    <a:pt x="3924" y="13714"/>
                  </a:lnTo>
                  <a:lnTo>
                    <a:pt x="4265" y="13863"/>
                  </a:lnTo>
                  <a:lnTo>
                    <a:pt x="4500" y="13948"/>
                  </a:lnTo>
                  <a:cubicBezTo>
                    <a:pt x="4479" y="14407"/>
                    <a:pt x="4468" y="14876"/>
                    <a:pt x="4457" y="15345"/>
                  </a:cubicBezTo>
                  <a:cubicBezTo>
                    <a:pt x="4457" y="16187"/>
                    <a:pt x="4468" y="17040"/>
                    <a:pt x="4511" y="17883"/>
                  </a:cubicBezTo>
                  <a:lnTo>
                    <a:pt x="4308" y="17829"/>
                  </a:lnTo>
                  <a:lnTo>
                    <a:pt x="4009" y="17734"/>
                  </a:lnTo>
                  <a:lnTo>
                    <a:pt x="3711" y="17627"/>
                  </a:lnTo>
                  <a:lnTo>
                    <a:pt x="3412" y="17510"/>
                  </a:lnTo>
                  <a:cubicBezTo>
                    <a:pt x="3018" y="17350"/>
                    <a:pt x="2634" y="17168"/>
                    <a:pt x="2271" y="16955"/>
                  </a:cubicBezTo>
                  <a:cubicBezTo>
                    <a:pt x="1898" y="16742"/>
                    <a:pt x="1546" y="16507"/>
                    <a:pt x="1205" y="16251"/>
                  </a:cubicBezTo>
                  <a:cubicBezTo>
                    <a:pt x="874" y="15995"/>
                    <a:pt x="555" y="15718"/>
                    <a:pt x="245" y="15420"/>
                  </a:cubicBezTo>
                  <a:cubicBezTo>
                    <a:pt x="235" y="15409"/>
                    <a:pt x="221" y="15404"/>
                    <a:pt x="208" y="15404"/>
                  </a:cubicBezTo>
                  <a:cubicBezTo>
                    <a:pt x="195" y="15404"/>
                    <a:pt x="181" y="15409"/>
                    <a:pt x="171" y="15420"/>
                  </a:cubicBezTo>
                  <a:cubicBezTo>
                    <a:pt x="149" y="15430"/>
                    <a:pt x="149" y="15473"/>
                    <a:pt x="171" y="15494"/>
                  </a:cubicBezTo>
                  <a:cubicBezTo>
                    <a:pt x="448" y="15814"/>
                    <a:pt x="768" y="16113"/>
                    <a:pt x="1098" y="16390"/>
                  </a:cubicBezTo>
                  <a:cubicBezTo>
                    <a:pt x="1440" y="16657"/>
                    <a:pt x="1802" y="16902"/>
                    <a:pt x="2175" y="17126"/>
                  </a:cubicBezTo>
                  <a:cubicBezTo>
                    <a:pt x="2549" y="17339"/>
                    <a:pt x="2943" y="17520"/>
                    <a:pt x="3348" y="17680"/>
                  </a:cubicBezTo>
                  <a:lnTo>
                    <a:pt x="3647" y="17787"/>
                  </a:lnTo>
                  <a:lnTo>
                    <a:pt x="3956" y="17883"/>
                  </a:lnTo>
                  <a:lnTo>
                    <a:pt x="4276" y="17968"/>
                  </a:lnTo>
                  <a:lnTo>
                    <a:pt x="4511" y="18021"/>
                  </a:lnTo>
                  <a:cubicBezTo>
                    <a:pt x="4575" y="19493"/>
                    <a:pt x="4692" y="20975"/>
                    <a:pt x="4862" y="22447"/>
                  </a:cubicBezTo>
                  <a:cubicBezTo>
                    <a:pt x="4660" y="22425"/>
                    <a:pt x="4457" y="22415"/>
                    <a:pt x="4265" y="22404"/>
                  </a:cubicBezTo>
                  <a:cubicBezTo>
                    <a:pt x="4041" y="22383"/>
                    <a:pt x="3828" y="22361"/>
                    <a:pt x="3626" y="22319"/>
                  </a:cubicBezTo>
                  <a:cubicBezTo>
                    <a:pt x="3412" y="22276"/>
                    <a:pt x="3210" y="22212"/>
                    <a:pt x="3007" y="22137"/>
                  </a:cubicBezTo>
                  <a:cubicBezTo>
                    <a:pt x="2804" y="22063"/>
                    <a:pt x="2613" y="21977"/>
                    <a:pt x="2410" y="21881"/>
                  </a:cubicBezTo>
                  <a:cubicBezTo>
                    <a:pt x="2401" y="21877"/>
                    <a:pt x="2390" y="21874"/>
                    <a:pt x="2380" y="21874"/>
                  </a:cubicBezTo>
                  <a:cubicBezTo>
                    <a:pt x="2366" y="21874"/>
                    <a:pt x="2352" y="21880"/>
                    <a:pt x="2346" y="21892"/>
                  </a:cubicBezTo>
                  <a:cubicBezTo>
                    <a:pt x="2325" y="21924"/>
                    <a:pt x="2335" y="21956"/>
                    <a:pt x="2357" y="21977"/>
                  </a:cubicBezTo>
                  <a:cubicBezTo>
                    <a:pt x="2538" y="22105"/>
                    <a:pt x="2740" y="22212"/>
                    <a:pt x="2943" y="22308"/>
                  </a:cubicBezTo>
                  <a:cubicBezTo>
                    <a:pt x="3146" y="22393"/>
                    <a:pt x="3359" y="22457"/>
                    <a:pt x="3583" y="22511"/>
                  </a:cubicBezTo>
                  <a:cubicBezTo>
                    <a:pt x="3807" y="22553"/>
                    <a:pt x="4031" y="22575"/>
                    <a:pt x="4255" y="22585"/>
                  </a:cubicBezTo>
                  <a:cubicBezTo>
                    <a:pt x="4314" y="22588"/>
                    <a:pt x="4374" y="22590"/>
                    <a:pt x="4435" y="22590"/>
                  </a:cubicBezTo>
                  <a:cubicBezTo>
                    <a:pt x="4581" y="22590"/>
                    <a:pt x="4730" y="22582"/>
                    <a:pt x="4873" y="22575"/>
                  </a:cubicBezTo>
                  <a:cubicBezTo>
                    <a:pt x="4894" y="22724"/>
                    <a:pt x="4916" y="22873"/>
                    <a:pt x="4937" y="23033"/>
                  </a:cubicBezTo>
                  <a:cubicBezTo>
                    <a:pt x="5086" y="24302"/>
                    <a:pt x="5289" y="25571"/>
                    <a:pt x="5524" y="26840"/>
                  </a:cubicBezTo>
                  <a:cubicBezTo>
                    <a:pt x="5758" y="28098"/>
                    <a:pt x="6035" y="29356"/>
                    <a:pt x="6334" y="30604"/>
                  </a:cubicBezTo>
                  <a:cubicBezTo>
                    <a:pt x="6334" y="30630"/>
                    <a:pt x="6356" y="30649"/>
                    <a:pt x="6387" y="30649"/>
                  </a:cubicBezTo>
                  <a:cubicBezTo>
                    <a:pt x="6394" y="30649"/>
                    <a:pt x="6401" y="30648"/>
                    <a:pt x="6409" y="30646"/>
                  </a:cubicBezTo>
                  <a:cubicBezTo>
                    <a:pt x="6441" y="30636"/>
                    <a:pt x="6462" y="30604"/>
                    <a:pt x="6451" y="30572"/>
                  </a:cubicBezTo>
                  <a:cubicBezTo>
                    <a:pt x="6163" y="29324"/>
                    <a:pt x="5897" y="28066"/>
                    <a:pt x="5683" y="26808"/>
                  </a:cubicBezTo>
                  <a:cubicBezTo>
                    <a:pt x="5460" y="25550"/>
                    <a:pt x="5257" y="24281"/>
                    <a:pt x="5108" y="23012"/>
                  </a:cubicBezTo>
                  <a:cubicBezTo>
                    <a:pt x="5012" y="22297"/>
                    <a:pt x="4948" y="21594"/>
                    <a:pt x="4884" y="20879"/>
                  </a:cubicBezTo>
                  <a:cubicBezTo>
                    <a:pt x="5012" y="20879"/>
                    <a:pt x="5129" y="20868"/>
                    <a:pt x="5257" y="20858"/>
                  </a:cubicBezTo>
                  <a:cubicBezTo>
                    <a:pt x="5417" y="20847"/>
                    <a:pt x="5566" y="20826"/>
                    <a:pt x="5726" y="20794"/>
                  </a:cubicBezTo>
                  <a:cubicBezTo>
                    <a:pt x="6025" y="20740"/>
                    <a:pt x="6334" y="20655"/>
                    <a:pt x="6622" y="20517"/>
                  </a:cubicBezTo>
                  <a:cubicBezTo>
                    <a:pt x="6654" y="20506"/>
                    <a:pt x="6664" y="20474"/>
                    <a:pt x="6654" y="20453"/>
                  </a:cubicBezTo>
                  <a:cubicBezTo>
                    <a:pt x="6645" y="20426"/>
                    <a:pt x="6622" y="20407"/>
                    <a:pt x="6596" y="20407"/>
                  </a:cubicBezTo>
                  <a:cubicBezTo>
                    <a:pt x="6590" y="20407"/>
                    <a:pt x="6585" y="20408"/>
                    <a:pt x="6579" y="20410"/>
                  </a:cubicBezTo>
                  <a:cubicBezTo>
                    <a:pt x="6281" y="20485"/>
                    <a:pt x="5982" y="20549"/>
                    <a:pt x="5683" y="20602"/>
                  </a:cubicBezTo>
                  <a:lnTo>
                    <a:pt x="4873" y="20751"/>
                  </a:lnTo>
                  <a:cubicBezTo>
                    <a:pt x="4745" y="19301"/>
                    <a:pt x="4681" y="17851"/>
                    <a:pt x="4660" y="16390"/>
                  </a:cubicBezTo>
                  <a:cubicBezTo>
                    <a:pt x="4905" y="16390"/>
                    <a:pt x="5161" y="16401"/>
                    <a:pt x="5406" y="16401"/>
                  </a:cubicBezTo>
                  <a:cubicBezTo>
                    <a:pt x="5602" y="16408"/>
                    <a:pt x="5804" y="16416"/>
                    <a:pt x="6007" y="16416"/>
                  </a:cubicBezTo>
                  <a:cubicBezTo>
                    <a:pt x="6091" y="16416"/>
                    <a:pt x="6175" y="16414"/>
                    <a:pt x="6259" y="16411"/>
                  </a:cubicBezTo>
                  <a:cubicBezTo>
                    <a:pt x="6537" y="16401"/>
                    <a:pt x="6824" y="16379"/>
                    <a:pt x="7112" y="16326"/>
                  </a:cubicBezTo>
                  <a:cubicBezTo>
                    <a:pt x="7390" y="16262"/>
                    <a:pt x="7667" y="16177"/>
                    <a:pt x="7933" y="16059"/>
                  </a:cubicBezTo>
                  <a:cubicBezTo>
                    <a:pt x="7955" y="16049"/>
                    <a:pt x="7965" y="16017"/>
                    <a:pt x="7955" y="15985"/>
                  </a:cubicBezTo>
                  <a:cubicBezTo>
                    <a:pt x="7946" y="15967"/>
                    <a:pt x="7923" y="15950"/>
                    <a:pt x="7903" y="15950"/>
                  </a:cubicBezTo>
                  <a:cubicBezTo>
                    <a:pt x="7899" y="15950"/>
                    <a:pt x="7895" y="15951"/>
                    <a:pt x="7891" y="15953"/>
                  </a:cubicBezTo>
                  <a:cubicBezTo>
                    <a:pt x="7624" y="16038"/>
                    <a:pt x="7358" y="16113"/>
                    <a:pt x="7080" y="16155"/>
                  </a:cubicBezTo>
                  <a:cubicBezTo>
                    <a:pt x="6803" y="16198"/>
                    <a:pt x="6526" y="16219"/>
                    <a:pt x="6249" y="16219"/>
                  </a:cubicBezTo>
                  <a:cubicBezTo>
                    <a:pt x="6156" y="16223"/>
                    <a:pt x="6064" y="16224"/>
                    <a:pt x="5971" y="16224"/>
                  </a:cubicBezTo>
                  <a:cubicBezTo>
                    <a:pt x="5785" y="16224"/>
                    <a:pt x="5598" y="16219"/>
                    <a:pt x="5406" y="16219"/>
                  </a:cubicBezTo>
                  <a:cubicBezTo>
                    <a:pt x="5161" y="16230"/>
                    <a:pt x="4905" y="16230"/>
                    <a:pt x="4660" y="16262"/>
                  </a:cubicBezTo>
                  <a:cubicBezTo>
                    <a:pt x="4660" y="15953"/>
                    <a:pt x="4660" y="15644"/>
                    <a:pt x="4660" y="15345"/>
                  </a:cubicBezTo>
                  <a:cubicBezTo>
                    <a:pt x="4660" y="15153"/>
                    <a:pt x="4660" y="14950"/>
                    <a:pt x="4670" y="14759"/>
                  </a:cubicBezTo>
                  <a:cubicBezTo>
                    <a:pt x="4820" y="14764"/>
                    <a:pt x="4969" y="14767"/>
                    <a:pt x="5118" y="14767"/>
                  </a:cubicBezTo>
                  <a:cubicBezTo>
                    <a:pt x="5268" y="14767"/>
                    <a:pt x="5417" y="14764"/>
                    <a:pt x="5566" y="14759"/>
                  </a:cubicBezTo>
                  <a:cubicBezTo>
                    <a:pt x="5897" y="14748"/>
                    <a:pt x="6227" y="14737"/>
                    <a:pt x="6558" y="14705"/>
                  </a:cubicBezTo>
                  <a:cubicBezTo>
                    <a:pt x="6878" y="14673"/>
                    <a:pt x="7208" y="14631"/>
                    <a:pt x="7528" y="14556"/>
                  </a:cubicBezTo>
                  <a:cubicBezTo>
                    <a:pt x="7848" y="14481"/>
                    <a:pt x="8168" y="14385"/>
                    <a:pt x="8477" y="14257"/>
                  </a:cubicBezTo>
                  <a:cubicBezTo>
                    <a:pt x="8499" y="14247"/>
                    <a:pt x="8520" y="14225"/>
                    <a:pt x="8509" y="14193"/>
                  </a:cubicBezTo>
                  <a:cubicBezTo>
                    <a:pt x="8499" y="14161"/>
                    <a:pt x="8467" y="14151"/>
                    <a:pt x="8435" y="14151"/>
                  </a:cubicBezTo>
                  <a:cubicBezTo>
                    <a:pt x="8125" y="14247"/>
                    <a:pt x="7816" y="14321"/>
                    <a:pt x="7496" y="14385"/>
                  </a:cubicBezTo>
                  <a:cubicBezTo>
                    <a:pt x="7176" y="14439"/>
                    <a:pt x="6856" y="14481"/>
                    <a:pt x="6537" y="14503"/>
                  </a:cubicBezTo>
                  <a:cubicBezTo>
                    <a:pt x="6217" y="14535"/>
                    <a:pt x="5886" y="14556"/>
                    <a:pt x="5566" y="14577"/>
                  </a:cubicBezTo>
                  <a:cubicBezTo>
                    <a:pt x="5268" y="14588"/>
                    <a:pt x="4969" y="14609"/>
                    <a:pt x="4670" y="14631"/>
                  </a:cubicBezTo>
                  <a:cubicBezTo>
                    <a:pt x="4670" y="14407"/>
                    <a:pt x="4681" y="14183"/>
                    <a:pt x="4692" y="13959"/>
                  </a:cubicBezTo>
                  <a:cubicBezTo>
                    <a:pt x="4692" y="13959"/>
                    <a:pt x="4692" y="13959"/>
                    <a:pt x="4692" y="13948"/>
                  </a:cubicBezTo>
                  <a:cubicBezTo>
                    <a:pt x="4702" y="13937"/>
                    <a:pt x="4702" y="13916"/>
                    <a:pt x="4692" y="13905"/>
                  </a:cubicBezTo>
                  <a:cubicBezTo>
                    <a:pt x="4724" y="13212"/>
                    <a:pt x="4756" y="12519"/>
                    <a:pt x="4809" y="11826"/>
                  </a:cubicBezTo>
                  <a:cubicBezTo>
                    <a:pt x="5140" y="11826"/>
                    <a:pt x="5470" y="11816"/>
                    <a:pt x="5790" y="11784"/>
                  </a:cubicBezTo>
                  <a:cubicBezTo>
                    <a:pt x="6153" y="11752"/>
                    <a:pt x="6505" y="11698"/>
                    <a:pt x="6856" y="11645"/>
                  </a:cubicBezTo>
                  <a:cubicBezTo>
                    <a:pt x="7208" y="11581"/>
                    <a:pt x="7560" y="11506"/>
                    <a:pt x="7901" y="11410"/>
                  </a:cubicBezTo>
                  <a:cubicBezTo>
                    <a:pt x="8253" y="11314"/>
                    <a:pt x="8594" y="11218"/>
                    <a:pt x="8925" y="11090"/>
                  </a:cubicBezTo>
                  <a:cubicBezTo>
                    <a:pt x="8957" y="11080"/>
                    <a:pt x="8968" y="11058"/>
                    <a:pt x="8957" y="11026"/>
                  </a:cubicBezTo>
                  <a:cubicBezTo>
                    <a:pt x="8957" y="11000"/>
                    <a:pt x="8935" y="10981"/>
                    <a:pt x="8910" y="10981"/>
                  </a:cubicBezTo>
                  <a:cubicBezTo>
                    <a:pt x="8904" y="10981"/>
                    <a:pt x="8899" y="10982"/>
                    <a:pt x="8893" y="10984"/>
                  </a:cubicBezTo>
                  <a:cubicBezTo>
                    <a:pt x="8552" y="11080"/>
                    <a:pt x="8211" y="11165"/>
                    <a:pt x="7859" y="11240"/>
                  </a:cubicBezTo>
                  <a:cubicBezTo>
                    <a:pt x="7518" y="11314"/>
                    <a:pt x="7176" y="11389"/>
                    <a:pt x="6824" y="11442"/>
                  </a:cubicBezTo>
                  <a:cubicBezTo>
                    <a:pt x="6473" y="11506"/>
                    <a:pt x="6121" y="11560"/>
                    <a:pt x="5779" y="11602"/>
                  </a:cubicBezTo>
                  <a:cubicBezTo>
                    <a:pt x="5460" y="11634"/>
                    <a:pt x="5140" y="11666"/>
                    <a:pt x="4820" y="11698"/>
                  </a:cubicBezTo>
                  <a:cubicBezTo>
                    <a:pt x="4884" y="11005"/>
                    <a:pt x="4958" y="10312"/>
                    <a:pt x="5044" y="9630"/>
                  </a:cubicBezTo>
                  <a:cubicBezTo>
                    <a:pt x="5364" y="9630"/>
                    <a:pt x="5683" y="9608"/>
                    <a:pt x="6003" y="9587"/>
                  </a:cubicBezTo>
                  <a:cubicBezTo>
                    <a:pt x="6313" y="9555"/>
                    <a:pt x="6632" y="9512"/>
                    <a:pt x="6942" y="9470"/>
                  </a:cubicBezTo>
                  <a:cubicBezTo>
                    <a:pt x="7262" y="9416"/>
                    <a:pt x="7571" y="9352"/>
                    <a:pt x="7880" y="9278"/>
                  </a:cubicBezTo>
                  <a:cubicBezTo>
                    <a:pt x="8200" y="9214"/>
                    <a:pt x="8499" y="9128"/>
                    <a:pt x="8808" y="9032"/>
                  </a:cubicBezTo>
                  <a:cubicBezTo>
                    <a:pt x="8829" y="9022"/>
                    <a:pt x="8850" y="8990"/>
                    <a:pt x="8840" y="8969"/>
                  </a:cubicBezTo>
                  <a:cubicBezTo>
                    <a:pt x="8840" y="8937"/>
                    <a:pt x="8808" y="8915"/>
                    <a:pt x="8776" y="8915"/>
                  </a:cubicBezTo>
                  <a:cubicBezTo>
                    <a:pt x="8467" y="8990"/>
                    <a:pt x="8157" y="9054"/>
                    <a:pt x="7848" y="9107"/>
                  </a:cubicBezTo>
                  <a:cubicBezTo>
                    <a:pt x="7539" y="9171"/>
                    <a:pt x="7230" y="9224"/>
                    <a:pt x="6920" y="9267"/>
                  </a:cubicBezTo>
                  <a:cubicBezTo>
                    <a:pt x="6600" y="9320"/>
                    <a:pt x="6291" y="9363"/>
                    <a:pt x="5982" y="9406"/>
                  </a:cubicBezTo>
                  <a:cubicBezTo>
                    <a:pt x="5673" y="9438"/>
                    <a:pt x="5364" y="9470"/>
                    <a:pt x="5065" y="9502"/>
                  </a:cubicBezTo>
                  <a:cubicBezTo>
                    <a:pt x="5140" y="8905"/>
                    <a:pt x="5236" y="8297"/>
                    <a:pt x="5342" y="7700"/>
                  </a:cubicBezTo>
                  <a:cubicBezTo>
                    <a:pt x="5566" y="6441"/>
                    <a:pt x="5822" y="5183"/>
                    <a:pt x="6003" y="3904"/>
                  </a:cubicBezTo>
                  <a:cubicBezTo>
                    <a:pt x="6185" y="2635"/>
                    <a:pt x="6291" y="1344"/>
                    <a:pt x="6227" y="54"/>
                  </a:cubicBezTo>
                  <a:cubicBezTo>
                    <a:pt x="6227" y="33"/>
                    <a:pt x="6195" y="1"/>
                    <a:pt x="6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2"/>
            <p:cNvSpPr/>
            <p:nvPr/>
          </p:nvSpPr>
          <p:spPr>
            <a:xfrm>
              <a:off x="140419" y="3843086"/>
              <a:ext cx="9288" cy="19055"/>
            </a:xfrm>
            <a:custGeom>
              <a:avLst/>
              <a:gdLst/>
              <a:ahLst/>
              <a:cxnLst/>
              <a:rect l="l" t="t" r="r" b="b"/>
              <a:pathLst>
                <a:path w="193" h="394" extrusionOk="0">
                  <a:moveTo>
                    <a:pt x="146" y="1"/>
                  </a:moveTo>
                  <a:cubicBezTo>
                    <a:pt x="134" y="1"/>
                    <a:pt x="124" y="6"/>
                    <a:pt x="118" y="19"/>
                  </a:cubicBezTo>
                  <a:cubicBezTo>
                    <a:pt x="75" y="61"/>
                    <a:pt x="54" y="115"/>
                    <a:pt x="33" y="179"/>
                  </a:cubicBezTo>
                  <a:cubicBezTo>
                    <a:pt x="22" y="232"/>
                    <a:pt x="1" y="285"/>
                    <a:pt x="1" y="349"/>
                  </a:cubicBezTo>
                  <a:cubicBezTo>
                    <a:pt x="1" y="360"/>
                    <a:pt x="11" y="381"/>
                    <a:pt x="22" y="381"/>
                  </a:cubicBezTo>
                  <a:cubicBezTo>
                    <a:pt x="31" y="390"/>
                    <a:pt x="40" y="393"/>
                    <a:pt x="49" y="393"/>
                  </a:cubicBezTo>
                  <a:cubicBezTo>
                    <a:pt x="61" y="393"/>
                    <a:pt x="74" y="387"/>
                    <a:pt x="86" y="381"/>
                  </a:cubicBezTo>
                  <a:cubicBezTo>
                    <a:pt x="118" y="328"/>
                    <a:pt x="139" y="274"/>
                    <a:pt x="161" y="210"/>
                  </a:cubicBezTo>
                  <a:cubicBezTo>
                    <a:pt x="171" y="157"/>
                    <a:pt x="193" y="104"/>
                    <a:pt x="182" y="40"/>
                  </a:cubicBezTo>
                  <a:cubicBezTo>
                    <a:pt x="182" y="29"/>
                    <a:pt x="182" y="19"/>
                    <a:pt x="171" y="8"/>
                  </a:cubicBezTo>
                  <a:cubicBezTo>
                    <a:pt x="162" y="3"/>
                    <a:pt x="154" y="1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2"/>
            <p:cNvSpPr/>
            <p:nvPr/>
          </p:nvSpPr>
          <p:spPr>
            <a:xfrm>
              <a:off x="126560" y="3835880"/>
              <a:ext cx="8806" cy="18474"/>
            </a:xfrm>
            <a:custGeom>
              <a:avLst/>
              <a:gdLst/>
              <a:ahLst/>
              <a:cxnLst/>
              <a:rect l="l" t="t" r="r" b="b"/>
              <a:pathLst>
                <a:path w="183" h="382" extrusionOk="0">
                  <a:moveTo>
                    <a:pt x="135" y="1"/>
                  </a:moveTo>
                  <a:cubicBezTo>
                    <a:pt x="124" y="1"/>
                    <a:pt x="114" y="6"/>
                    <a:pt x="107" y="18"/>
                  </a:cubicBezTo>
                  <a:cubicBezTo>
                    <a:pt x="65" y="61"/>
                    <a:pt x="54" y="114"/>
                    <a:pt x="33" y="168"/>
                  </a:cubicBezTo>
                  <a:cubicBezTo>
                    <a:pt x="22" y="232"/>
                    <a:pt x="1" y="285"/>
                    <a:pt x="11" y="338"/>
                  </a:cubicBezTo>
                  <a:cubicBezTo>
                    <a:pt x="11" y="349"/>
                    <a:pt x="22" y="359"/>
                    <a:pt x="33" y="370"/>
                  </a:cubicBezTo>
                  <a:cubicBezTo>
                    <a:pt x="41" y="378"/>
                    <a:pt x="49" y="382"/>
                    <a:pt x="57" y="382"/>
                  </a:cubicBezTo>
                  <a:cubicBezTo>
                    <a:pt x="69" y="382"/>
                    <a:pt x="80" y="373"/>
                    <a:pt x="86" y="359"/>
                  </a:cubicBezTo>
                  <a:cubicBezTo>
                    <a:pt x="129" y="317"/>
                    <a:pt x="139" y="264"/>
                    <a:pt x="161" y="210"/>
                  </a:cubicBezTo>
                  <a:cubicBezTo>
                    <a:pt x="171" y="146"/>
                    <a:pt x="182" y="93"/>
                    <a:pt x="171" y="40"/>
                  </a:cubicBezTo>
                  <a:cubicBezTo>
                    <a:pt x="171" y="29"/>
                    <a:pt x="171" y="18"/>
                    <a:pt x="161" y="8"/>
                  </a:cubicBezTo>
                  <a:cubicBezTo>
                    <a:pt x="152" y="3"/>
                    <a:pt x="143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2"/>
            <p:cNvSpPr/>
            <p:nvPr/>
          </p:nvSpPr>
          <p:spPr>
            <a:xfrm>
              <a:off x="111162" y="3829109"/>
              <a:ext cx="9288" cy="17556"/>
            </a:xfrm>
            <a:custGeom>
              <a:avLst/>
              <a:gdLst/>
              <a:ahLst/>
              <a:cxnLst/>
              <a:rect l="l" t="t" r="r" b="b"/>
              <a:pathLst>
                <a:path w="193" h="363" extrusionOk="0">
                  <a:moveTo>
                    <a:pt x="150" y="1"/>
                  </a:moveTo>
                  <a:cubicBezTo>
                    <a:pt x="140" y="1"/>
                    <a:pt x="129" y="4"/>
                    <a:pt x="118" y="9"/>
                  </a:cubicBezTo>
                  <a:cubicBezTo>
                    <a:pt x="76" y="52"/>
                    <a:pt x="54" y="105"/>
                    <a:pt x="33" y="158"/>
                  </a:cubicBezTo>
                  <a:cubicBezTo>
                    <a:pt x="12" y="212"/>
                    <a:pt x="1" y="265"/>
                    <a:pt x="1" y="318"/>
                  </a:cubicBezTo>
                  <a:cubicBezTo>
                    <a:pt x="12" y="340"/>
                    <a:pt x="12" y="350"/>
                    <a:pt x="22" y="350"/>
                  </a:cubicBezTo>
                  <a:cubicBezTo>
                    <a:pt x="31" y="359"/>
                    <a:pt x="40" y="363"/>
                    <a:pt x="49" y="363"/>
                  </a:cubicBezTo>
                  <a:cubicBezTo>
                    <a:pt x="62" y="363"/>
                    <a:pt x="74" y="356"/>
                    <a:pt x="86" y="350"/>
                  </a:cubicBezTo>
                  <a:lnTo>
                    <a:pt x="86" y="340"/>
                  </a:lnTo>
                  <a:cubicBezTo>
                    <a:pt x="118" y="297"/>
                    <a:pt x="140" y="254"/>
                    <a:pt x="150" y="201"/>
                  </a:cubicBezTo>
                  <a:cubicBezTo>
                    <a:pt x="172" y="148"/>
                    <a:pt x="182" y="105"/>
                    <a:pt x="193" y="41"/>
                  </a:cubicBezTo>
                  <a:cubicBezTo>
                    <a:pt x="193" y="30"/>
                    <a:pt x="182" y="20"/>
                    <a:pt x="182" y="9"/>
                  </a:cubicBezTo>
                  <a:cubicBezTo>
                    <a:pt x="172" y="4"/>
                    <a:pt x="161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2"/>
            <p:cNvSpPr/>
            <p:nvPr/>
          </p:nvSpPr>
          <p:spPr>
            <a:xfrm>
              <a:off x="191235" y="3988510"/>
              <a:ext cx="6208" cy="15718"/>
            </a:xfrm>
            <a:custGeom>
              <a:avLst/>
              <a:gdLst/>
              <a:ahLst/>
              <a:cxnLst/>
              <a:rect l="l" t="t" r="r" b="b"/>
              <a:pathLst>
                <a:path w="129" h="325" extrusionOk="0">
                  <a:moveTo>
                    <a:pt x="64" y="1"/>
                  </a:moveTo>
                  <a:cubicBezTo>
                    <a:pt x="52" y="1"/>
                    <a:pt x="39" y="6"/>
                    <a:pt x="32" y="19"/>
                  </a:cubicBezTo>
                  <a:cubicBezTo>
                    <a:pt x="11" y="72"/>
                    <a:pt x="11" y="115"/>
                    <a:pt x="0" y="157"/>
                  </a:cubicBezTo>
                  <a:cubicBezTo>
                    <a:pt x="0" y="210"/>
                    <a:pt x="0" y="253"/>
                    <a:pt x="22" y="296"/>
                  </a:cubicBezTo>
                  <a:cubicBezTo>
                    <a:pt x="22" y="306"/>
                    <a:pt x="32" y="317"/>
                    <a:pt x="43" y="317"/>
                  </a:cubicBezTo>
                  <a:cubicBezTo>
                    <a:pt x="52" y="322"/>
                    <a:pt x="63" y="324"/>
                    <a:pt x="73" y="324"/>
                  </a:cubicBezTo>
                  <a:cubicBezTo>
                    <a:pt x="87" y="324"/>
                    <a:pt x="101" y="319"/>
                    <a:pt x="107" y="306"/>
                  </a:cubicBezTo>
                  <a:cubicBezTo>
                    <a:pt x="128" y="253"/>
                    <a:pt x="128" y="210"/>
                    <a:pt x="128" y="168"/>
                  </a:cubicBezTo>
                  <a:cubicBezTo>
                    <a:pt x="128" y="115"/>
                    <a:pt x="128" y="72"/>
                    <a:pt x="107" y="29"/>
                  </a:cubicBezTo>
                  <a:cubicBezTo>
                    <a:pt x="107" y="19"/>
                    <a:pt x="96" y="8"/>
                    <a:pt x="86" y="8"/>
                  </a:cubicBezTo>
                  <a:cubicBezTo>
                    <a:pt x="81" y="3"/>
                    <a:pt x="73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2"/>
            <p:cNvSpPr/>
            <p:nvPr/>
          </p:nvSpPr>
          <p:spPr>
            <a:xfrm>
              <a:off x="175307" y="3990541"/>
              <a:ext cx="7266" cy="14654"/>
            </a:xfrm>
            <a:custGeom>
              <a:avLst/>
              <a:gdLst/>
              <a:ahLst/>
              <a:cxnLst/>
              <a:rect l="l" t="t" r="r" b="b"/>
              <a:pathLst>
                <a:path w="151" h="303" extrusionOk="0">
                  <a:moveTo>
                    <a:pt x="91" y="1"/>
                  </a:moveTo>
                  <a:cubicBezTo>
                    <a:pt x="81" y="1"/>
                    <a:pt x="70" y="3"/>
                    <a:pt x="65" y="9"/>
                  </a:cubicBezTo>
                  <a:cubicBezTo>
                    <a:pt x="33" y="51"/>
                    <a:pt x="22" y="94"/>
                    <a:pt x="11" y="136"/>
                  </a:cubicBezTo>
                  <a:cubicBezTo>
                    <a:pt x="11" y="190"/>
                    <a:pt x="1" y="232"/>
                    <a:pt x="22" y="275"/>
                  </a:cubicBezTo>
                  <a:cubicBezTo>
                    <a:pt x="33" y="286"/>
                    <a:pt x="33" y="296"/>
                    <a:pt x="43" y="296"/>
                  </a:cubicBezTo>
                  <a:cubicBezTo>
                    <a:pt x="51" y="300"/>
                    <a:pt x="60" y="303"/>
                    <a:pt x="70" y="303"/>
                  </a:cubicBezTo>
                  <a:cubicBezTo>
                    <a:pt x="85" y="303"/>
                    <a:pt x="101" y="295"/>
                    <a:pt x="107" y="275"/>
                  </a:cubicBezTo>
                  <a:cubicBezTo>
                    <a:pt x="129" y="243"/>
                    <a:pt x="129" y="200"/>
                    <a:pt x="139" y="158"/>
                  </a:cubicBezTo>
                  <a:cubicBezTo>
                    <a:pt x="139" y="115"/>
                    <a:pt x="150" y="73"/>
                    <a:pt x="139" y="30"/>
                  </a:cubicBezTo>
                  <a:cubicBezTo>
                    <a:pt x="129" y="19"/>
                    <a:pt x="129" y="9"/>
                    <a:pt x="118" y="9"/>
                  </a:cubicBezTo>
                  <a:cubicBezTo>
                    <a:pt x="113" y="3"/>
                    <a:pt x="10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2"/>
            <p:cNvSpPr/>
            <p:nvPr/>
          </p:nvSpPr>
          <p:spPr>
            <a:xfrm>
              <a:off x="156347" y="3989332"/>
              <a:ext cx="6689" cy="17846"/>
            </a:xfrm>
            <a:custGeom>
              <a:avLst/>
              <a:gdLst/>
              <a:ahLst/>
              <a:cxnLst/>
              <a:rect l="l" t="t" r="r" b="b"/>
              <a:pathLst>
                <a:path w="139" h="369" extrusionOk="0">
                  <a:moveTo>
                    <a:pt x="83" y="1"/>
                  </a:moveTo>
                  <a:cubicBezTo>
                    <a:pt x="71" y="1"/>
                    <a:pt x="60" y="10"/>
                    <a:pt x="54" y="23"/>
                  </a:cubicBezTo>
                  <a:cubicBezTo>
                    <a:pt x="22" y="66"/>
                    <a:pt x="11" y="129"/>
                    <a:pt x="0" y="183"/>
                  </a:cubicBezTo>
                  <a:cubicBezTo>
                    <a:pt x="0" y="236"/>
                    <a:pt x="0" y="300"/>
                    <a:pt x="32" y="343"/>
                  </a:cubicBezTo>
                  <a:cubicBezTo>
                    <a:pt x="43" y="353"/>
                    <a:pt x="43" y="364"/>
                    <a:pt x="64" y="364"/>
                  </a:cubicBezTo>
                  <a:cubicBezTo>
                    <a:pt x="70" y="367"/>
                    <a:pt x="76" y="368"/>
                    <a:pt x="81" y="368"/>
                  </a:cubicBezTo>
                  <a:cubicBezTo>
                    <a:pt x="96" y="368"/>
                    <a:pt x="110" y="358"/>
                    <a:pt x="118" y="343"/>
                  </a:cubicBezTo>
                  <a:cubicBezTo>
                    <a:pt x="128" y="289"/>
                    <a:pt x="128" y="236"/>
                    <a:pt x="128" y="183"/>
                  </a:cubicBezTo>
                  <a:cubicBezTo>
                    <a:pt x="128" y="140"/>
                    <a:pt x="139" y="87"/>
                    <a:pt x="128" y="34"/>
                  </a:cubicBezTo>
                  <a:cubicBezTo>
                    <a:pt x="118" y="23"/>
                    <a:pt x="118" y="12"/>
                    <a:pt x="107" y="12"/>
                  </a:cubicBezTo>
                  <a:cubicBezTo>
                    <a:pt x="99" y="4"/>
                    <a:pt x="91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2"/>
            <p:cNvSpPr/>
            <p:nvPr/>
          </p:nvSpPr>
          <p:spPr>
            <a:xfrm>
              <a:off x="103462" y="4140947"/>
              <a:ext cx="7748" cy="16443"/>
            </a:xfrm>
            <a:custGeom>
              <a:avLst/>
              <a:gdLst/>
              <a:ahLst/>
              <a:cxnLst/>
              <a:rect l="l" t="t" r="r" b="b"/>
              <a:pathLst>
                <a:path w="161" h="340" extrusionOk="0">
                  <a:moveTo>
                    <a:pt x="110" y="1"/>
                  </a:moveTo>
                  <a:cubicBezTo>
                    <a:pt x="97" y="1"/>
                    <a:pt x="82" y="10"/>
                    <a:pt x="76" y="23"/>
                  </a:cubicBezTo>
                  <a:cubicBezTo>
                    <a:pt x="44" y="65"/>
                    <a:pt x="33" y="108"/>
                    <a:pt x="22" y="151"/>
                  </a:cubicBezTo>
                  <a:cubicBezTo>
                    <a:pt x="12" y="204"/>
                    <a:pt x="1" y="247"/>
                    <a:pt x="12" y="300"/>
                  </a:cubicBezTo>
                  <a:cubicBezTo>
                    <a:pt x="12" y="311"/>
                    <a:pt x="22" y="321"/>
                    <a:pt x="33" y="332"/>
                  </a:cubicBezTo>
                  <a:cubicBezTo>
                    <a:pt x="42" y="336"/>
                    <a:pt x="51" y="339"/>
                    <a:pt x="59" y="339"/>
                  </a:cubicBezTo>
                  <a:cubicBezTo>
                    <a:pt x="72" y="339"/>
                    <a:pt x="84" y="334"/>
                    <a:pt x="97" y="321"/>
                  </a:cubicBezTo>
                  <a:cubicBezTo>
                    <a:pt x="118" y="279"/>
                    <a:pt x="129" y="225"/>
                    <a:pt x="150" y="183"/>
                  </a:cubicBezTo>
                  <a:cubicBezTo>
                    <a:pt x="150" y="129"/>
                    <a:pt x="161" y="87"/>
                    <a:pt x="150" y="33"/>
                  </a:cubicBezTo>
                  <a:cubicBezTo>
                    <a:pt x="150" y="23"/>
                    <a:pt x="140" y="12"/>
                    <a:pt x="129" y="12"/>
                  </a:cubicBezTo>
                  <a:cubicBezTo>
                    <a:pt x="125" y="4"/>
                    <a:pt x="118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2"/>
            <p:cNvSpPr/>
            <p:nvPr/>
          </p:nvSpPr>
          <p:spPr>
            <a:xfrm>
              <a:off x="88593" y="4136594"/>
              <a:ext cx="8277" cy="15089"/>
            </a:xfrm>
            <a:custGeom>
              <a:avLst/>
              <a:gdLst/>
              <a:ahLst/>
              <a:cxnLst/>
              <a:rect l="l" t="t" r="r" b="b"/>
              <a:pathLst>
                <a:path w="172" h="312" extrusionOk="0">
                  <a:moveTo>
                    <a:pt x="122" y="1"/>
                  </a:moveTo>
                  <a:cubicBezTo>
                    <a:pt x="110" y="1"/>
                    <a:pt x="97" y="6"/>
                    <a:pt x="86" y="17"/>
                  </a:cubicBezTo>
                  <a:cubicBezTo>
                    <a:pt x="54" y="49"/>
                    <a:pt x="43" y="91"/>
                    <a:pt x="22" y="134"/>
                  </a:cubicBezTo>
                  <a:cubicBezTo>
                    <a:pt x="11" y="187"/>
                    <a:pt x="1" y="230"/>
                    <a:pt x="22" y="273"/>
                  </a:cubicBezTo>
                  <a:cubicBezTo>
                    <a:pt x="22" y="283"/>
                    <a:pt x="33" y="294"/>
                    <a:pt x="43" y="305"/>
                  </a:cubicBezTo>
                  <a:cubicBezTo>
                    <a:pt x="52" y="309"/>
                    <a:pt x="61" y="312"/>
                    <a:pt x="70" y="312"/>
                  </a:cubicBezTo>
                  <a:cubicBezTo>
                    <a:pt x="82" y="312"/>
                    <a:pt x="95" y="307"/>
                    <a:pt x="107" y="294"/>
                  </a:cubicBezTo>
                  <a:lnTo>
                    <a:pt x="107" y="283"/>
                  </a:lnTo>
                  <a:cubicBezTo>
                    <a:pt x="129" y="251"/>
                    <a:pt x="139" y="209"/>
                    <a:pt x="150" y="166"/>
                  </a:cubicBezTo>
                  <a:cubicBezTo>
                    <a:pt x="161" y="123"/>
                    <a:pt x="171" y="91"/>
                    <a:pt x="161" y="38"/>
                  </a:cubicBezTo>
                  <a:cubicBezTo>
                    <a:pt x="161" y="27"/>
                    <a:pt x="161" y="27"/>
                    <a:pt x="150" y="17"/>
                  </a:cubicBezTo>
                  <a:cubicBezTo>
                    <a:pt x="145" y="6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2"/>
            <p:cNvSpPr/>
            <p:nvPr/>
          </p:nvSpPr>
          <p:spPr>
            <a:xfrm>
              <a:off x="75263" y="4132387"/>
              <a:ext cx="8277" cy="13880"/>
            </a:xfrm>
            <a:custGeom>
              <a:avLst/>
              <a:gdLst/>
              <a:ahLst/>
              <a:cxnLst/>
              <a:rect l="l" t="t" r="r" b="b"/>
              <a:pathLst>
                <a:path w="172" h="287" extrusionOk="0">
                  <a:moveTo>
                    <a:pt x="126" y="1"/>
                  </a:moveTo>
                  <a:cubicBezTo>
                    <a:pt x="116" y="1"/>
                    <a:pt x="105" y="3"/>
                    <a:pt x="96" y="8"/>
                  </a:cubicBezTo>
                  <a:cubicBezTo>
                    <a:pt x="64" y="40"/>
                    <a:pt x="43" y="72"/>
                    <a:pt x="22" y="114"/>
                  </a:cubicBezTo>
                  <a:cubicBezTo>
                    <a:pt x="11" y="157"/>
                    <a:pt x="1" y="210"/>
                    <a:pt x="11" y="253"/>
                  </a:cubicBezTo>
                  <a:cubicBezTo>
                    <a:pt x="22" y="264"/>
                    <a:pt x="22" y="274"/>
                    <a:pt x="33" y="274"/>
                  </a:cubicBezTo>
                  <a:cubicBezTo>
                    <a:pt x="42" y="283"/>
                    <a:pt x="51" y="287"/>
                    <a:pt x="60" y="287"/>
                  </a:cubicBezTo>
                  <a:cubicBezTo>
                    <a:pt x="72" y="287"/>
                    <a:pt x="84" y="281"/>
                    <a:pt x="96" y="274"/>
                  </a:cubicBezTo>
                  <a:lnTo>
                    <a:pt x="96" y="264"/>
                  </a:lnTo>
                  <a:cubicBezTo>
                    <a:pt x="118" y="232"/>
                    <a:pt x="128" y="200"/>
                    <a:pt x="150" y="157"/>
                  </a:cubicBezTo>
                  <a:cubicBezTo>
                    <a:pt x="160" y="125"/>
                    <a:pt x="171" y="82"/>
                    <a:pt x="171" y="40"/>
                  </a:cubicBezTo>
                  <a:cubicBezTo>
                    <a:pt x="171" y="29"/>
                    <a:pt x="160" y="19"/>
                    <a:pt x="160" y="19"/>
                  </a:cubicBezTo>
                  <a:cubicBezTo>
                    <a:pt x="154" y="6"/>
                    <a:pt x="141" y="1"/>
                    <a:pt x="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>
              <a:off x="159908" y="4238783"/>
              <a:ext cx="6737" cy="13687"/>
            </a:xfrm>
            <a:custGeom>
              <a:avLst/>
              <a:gdLst/>
              <a:ahLst/>
              <a:cxnLst/>
              <a:rect l="l" t="t" r="r" b="b"/>
              <a:pathLst>
                <a:path w="140" h="283" extrusionOk="0">
                  <a:moveTo>
                    <a:pt x="89" y="0"/>
                  </a:moveTo>
                  <a:cubicBezTo>
                    <a:pt x="75" y="0"/>
                    <a:pt x="62" y="8"/>
                    <a:pt x="54" y="15"/>
                  </a:cubicBezTo>
                  <a:cubicBezTo>
                    <a:pt x="22" y="58"/>
                    <a:pt x="12" y="100"/>
                    <a:pt x="12" y="132"/>
                  </a:cubicBezTo>
                  <a:cubicBezTo>
                    <a:pt x="12" y="175"/>
                    <a:pt x="1" y="218"/>
                    <a:pt x="22" y="260"/>
                  </a:cubicBezTo>
                  <a:cubicBezTo>
                    <a:pt x="22" y="260"/>
                    <a:pt x="33" y="271"/>
                    <a:pt x="33" y="271"/>
                  </a:cubicBezTo>
                  <a:cubicBezTo>
                    <a:pt x="41" y="279"/>
                    <a:pt x="51" y="283"/>
                    <a:pt x="61" y="283"/>
                  </a:cubicBezTo>
                  <a:cubicBezTo>
                    <a:pt x="77" y="283"/>
                    <a:pt x="94" y="274"/>
                    <a:pt x="108" y="260"/>
                  </a:cubicBezTo>
                  <a:cubicBezTo>
                    <a:pt x="129" y="228"/>
                    <a:pt x="129" y="186"/>
                    <a:pt x="140" y="143"/>
                  </a:cubicBezTo>
                  <a:cubicBezTo>
                    <a:pt x="140" y="111"/>
                    <a:pt x="140" y="68"/>
                    <a:pt x="129" y="26"/>
                  </a:cubicBezTo>
                  <a:cubicBezTo>
                    <a:pt x="118" y="15"/>
                    <a:pt x="118" y="15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2"/>
            <p:cNvSpPr/>
            <p:nvPr/>
          </p:nvSpPr>
          <p:spPr>
            <a:xfrm>
              <a:off x="147637" y="4238251"/>
              <a:ext cx="6160" cy="16250"/>
            </a:xfrm>
            <a:custGeom>
              <a:avLst/>
              <a:gdLst/>
              <a:ahLst/>
              <a:cxnLst/>
              <a:rect l="l" t="t" r="r" b="b"/>
              <a:pathLst>
                <a:path w="128" h="336" extrusionOk="0">
                  <a:moveTo>
                    <a:pt x="82" y="0"/>
                  </a:moveTo>
                  <a:cubicBezTo>
                    <a:pt x="68" y="0"/>
                    <a:pt x="50" y="8"/>
                    <a:pt x="43" y="15"/>
                  </a:cubicBezTo>
                  <a:cubicBezTo>
                    <a:pt x="11" y="58"/>
                    <a:pt x="0" y="111"/>
                    <a:pt x="0" y="165"/>
                  </a:cubicBezTo>
                  <a:cubicBezTo>
                    <a:pt x="0" y="218"/>
                    <a:pt x="0" y="271"/>
                    <a:pt x="32" y="314"/>
                  </a:cubicBezTo>
                  <a:cubicBezTo>
                    <a:pt x="43" y="325"/>
                    <a:pt x="43" y="335"/>
                    <a:pt x="53" y="335"/>
                  </a:cubicBezTo>
                  <a:cubicBezTo>
                    <a:pt x="85" y="335"/>
                    <a:pt x="107" y="325"/>
                    <a:pt x="117" y="303"/>
                  </a:cubicBezTo>
                  <a:cubicBezTo>
                    <a:pt x="128" y="250"/>
                    <a:pt x="128" y="207"/>
                    <a:pt x="128" y="165"/>
                  </a:cubicBezTo>
                  <a:cubicBezTo>
                    <a:pt x="128" y="122"/>
                    <a:pt x="128" y="79"/>
                    <a:pt x="117" y="37"/>
                  </a:cubicBezTo>
                  <a:cubicBezTo>
                    <a:pt x="117" y="26"/>
                    <a:pt x="107" y="15"/>
                    <a:pt x="96" y="5"/>
                  </a:cubicBezTo>
                  <a:cubicBezTo>
                    <a:pt x="93" y="2"/>
                    <a:pt x="88" y="0"/>
                    <a:pt x="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2"/>
            <p:cNvSpPr/>
            <p:nvPr/>
          </p:nvSpPr>
          <p:spPr>
            <a:xfrm>
              <a:off x="135318" y="4237090"/>
              <a:ext cx="6208" cy="14509"/>
            </a:xfrm>
            <a:custGeom>
              <a:avLst/>
              <a:gdLst/>
              <a:ahLst/>
              <a:cxnLst/>
              <a:rect l="l" t="t" r="r" b="b"/>
              <a:pathLst>
                <a:path w="129" h="300" extrusionOk="0">
                  <a:moveTo>
                    <a:pt x="70" y="0"/>
                  </a:moveTo>
                  <a:cubicBezTo>
                    <a:pt x="59" y="0"/>
                    <a:pt x="49" y="6"/>
                    <a:pt x="43" y="18"/>
                  </a:cubicBezTo>
                  <a:cubicBezTo>
                    <a:pt x="11" y="61"/>
                    <a:pt x="0" y="103"/>
                    <a:pt x="0" y="146"/>
                  </a:cubicBezTo>
                  <a:cubicBezTo>
                    <a:pt x="0" y="199"/>
                    <a:pt x="11" y="242"/>
                    <a:pt x="32" y="285"/>
                  </a:cubicBezTo>
                  <a:cubicBezTo>
                    <a:pt x="43" y="285"/>
                    <a:pt x="43" y="295"/>
                    <a:pt x="53" y="295"/>
                  </a:cubicBezTo>
                  <a:cubicBezTo>
                    <a:pt x="59" y="298"/>
                    <a:pt x="66" y="300"/>
                    <a:pt x="72" y="300"/>
                  </a:cubicBezTo>
                  <a:cubicBezTo>
                    <a:pt x="90" y="300"/>
                    <a:pt x="110" y="290"/>
                    <a:pt x="117" y="274"/>
                  </a:cubicBezTo>
                  <a:cubicBezTo>
                    <a:pt x="128" y="231"/>
                    <a:pt x="128" y="189"/>
                    <a:pt x="128" y="146"/>
                  </a:cubicBezTo>
                  <a:cubicBezTo>
                    <a:pt x="128" y="114"/>
                    <a:pt x="128" y="71"/>
                    <a:pt x="117" y="29"/>
                  </a:cubicBezTo>
                  <a:lnTo>
                    <a:pt x="107" y="29"/>
                  </a:lnTo>
                  <a:cubicBezTo>
                    <a:pt x="107" y="18"/>
                    <a:pt x="107" y="7"/>
                    <a:pt x="96" y="7"/>
                  </a:cubicBezTo>
                  <a:cubicBezTo>
                    <a:pt x="87" y="3"/>
                    <a:pt x="78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2"/>
            <p:cNvSpPr/>
            <p:nvPr/>
          </p:nvSpPr>
          <p:spPr>
            <a:xfrm>
              <a:off x="105002" y="4397603"/>
              <a:ext cx="6208" cy="15428"/>
            </a:xfrm>
            <a:custGeom>
              <a:avLst/>
              <a:gdLst/>
              <a:ahLst/>
              <a:cxnLst/>
              <a:rect l="l" t="t" r="r" b="b"/>
              <a:pathLst>
                <a:path w="129" h="319" extrusionOk="0">
                  <a:moveTo>
                    <a:pt x="69" y="0"/>
                  </a:moveTo>
                  <a:cubicBezTo>
                    <a:pt x="54" y="0"/>
                    <a:pt x="41" y="10"/>
                    <a:pt x="33" y="26"/>
                  </a:cubicBezTo>
                  <a:cubicBezTo>
                    <a:pt x="12" y="69"/>
                    <a:pt x="1" y="111"/>
                    <a:pt x="1" y="154"/>
                  </a:cubicBezTo>
                  <a:cubicBezTo>
                    <a:pt x="1" y="197"/>
                    <a:pt x="1" y="250"/>
                    <a:pt x="22" y="293"/>
                  </a:cubicBezTo>
                  <a:cubicBezTo>
                    <a:pt x="22" y="303"/>
                    <a:pt x="33" y="303"/>
                    <a:pt x="44" y="314"/>
                  </a:cubicBezTo>
                  <a:cubicBezTo>
                    <a:pt x="49" y="317"/>
                    <a:pt x="55" y="318"/>
                    <a:pt x="61" y="318"/>
                  </a:cubicBezTo>
                  <a:cubicBezTo>
                    <a:pt x="76" y="318"/>
                    <a:pt x="89" y="308"/>
                    <a:pt x="97" y="293"/>
                  </a:cubicBezTo>
                  <a:lnTo>
                    <a:pt x="108" y="282"/>
                  </a:lnTo>
                  <a:cubicBezTo>
                    <a:pt x="129" y="239"/>
                    <a:pt x="129" y="197"/>
                    <a:pt x="129" y="154"/>
                  </a:cubicBezTo>
                  <a:cubicBezTo>
                    <a:pt x="129" y="111"/>
                    <a:pt x="129" y="69"/>
                    <a:pt x="108" y="26"/>
                  </a:cubicBezTo>
                  <a:cubicBezTo>
                    <a:pt x="97" y="15"/>
                    <a:pt x="97" y="5"/>
                    <a:pt x="86" y="5"/>
                  </a:cubicBezTo>
                  <a:cubicBezTo>
                    <a:pt x="81" y="2"/>
                    <a:pt x="75" y="0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2"/>
            <p:cNvSpPr/>
            <p:nvPr/>
          </p:nvSpPr>
          <p:spPr>
            <a:xfrm>
              <a:off x="90133" y="4396443"/>
              <a:ext cx="6737" cy="15524"/>
            </a:xfrm>
            <a:custGeom>
              <a:avLst/>
              <a:gdLst/>
              <a:ahLst/>
              <a:cxnLst/>
              <a:rect l="l" t="t" r="r" b="b"/>
              <a:pathLst>
                <a:path w="140" h="321" extrusionOk="0">
                  <a:moveTo>
                    <a:pt x="71" y="0"/>
                  </a:moveTo>
                  <a:cubicBezTo>
                    <a:pt x="60" y="0"/>
                    <a:pt x="50" y="6"/>
                    <a:pt x="43" y="18"/>
                  </a:cubicBezTo>
                  <a:cubicBezTo>
                    <a:pt x="22" y="61"/>
                    <a:pt x="11" y="103"/>
                    <a:pt x="1" y="157"/>
                  </a:cubicBezTo>
                  <a:cubicBezTo>
                    <a:pt x="1" y="199"/>
                    <a:pt x="1" y="242"/>
                    <a:pt x="22" y="295"/>
                  </a:cubicBezTo>
                  <a:cubicBezTo>
                    <a:pt x="22" y="306"/>
                    <a:pt x="33" y="306"/>
                    <a:pt x="43" y="317"/>
                  </a:cubicBezTo>
                  <a:cubicBezTo>
                    <a:pt x="49" y="319"/>
                    <a:pt x="55" y="321"/>
                    <a:pt x="61" y="321"/>
                  </a:cubicBezTo>
                  <a:cubicBezTo>
                    <a:pt x="76" y="321"/>
                    <a:pt x="92" y="311"/>
                    <a:pt x="107" y="295"/>
                  </a:cubicBezTo>
                  <a:cubicBezTo>
                    <a:pt x="129" y="253"/>
                    <a:pt x="129" y="210"/>
                    <a:pt x="139" y="167"/>
                  </a:cubicBezTo>
                  <a:cubicBezTo>
                    <a:pt x="139" y="114"/>
                    <a:pt x="139" y="71"/>
                    <a:pt x="118" y="29"/>
                  </a:cubicBezTo>
                  <a:cubicBezTo>
                    <a:pt x="118" y="18"/>
                    <a:pt x="107" y="7"/>
                    <a:pt x="97" y="7"/>
                  </a:cubicBezTo>
                  <a:cubicBezTo>
                    <a:pt x="88" y="3"/>
                    <a:pt x="79" y="0"/>
                    <a:pt x="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2"/>
            <p:cNvSpPr/>
            <p:nvPr/>
          </p:nvSpPr>
          <p:spPr>
            <a:xfrm>
              <a:off x="74253" y="4392428"/>
              <a:ext cx="6208" cy="15524"/>
            </a:xfrm>
            <a:custGeom>
              <a:avLst/>
              <a:gdLst/>
              <a:ahLst/>
              <a:cxnLst/>
              <a:rect l="l" t="t" r="r" b="b"/>
              <a:pathLst>
                <a:path w="129" h="321" extrusionOk="0">
                  <a:moveTo>
                    <a:pt x="78" y="1"/>
                  </a:moveTo>
                  <a:cubicBezTo>
                    <a:pt x="63" y="1"/>
                    <a:pt x="50" y="8"/>
                    <a:pt x="43" y="16"/>
                  </a:cubicBezTo>
                  <a:cubicBezTo>
                    <a:pt x="11" y="69"/>
                    <a:pt x="11" y="112"/>
                    <a:pt x="0" y="154"/>
                  </a:cubicBezTo>
                  <a:cubicBezTo>
                    <a:pt x="0" y="197"/>
                    <a:pt x="0" y="250"/>
                    <a:pt x="22" y="293"/>
                  </a:cubicBezTo>
                  <a:cubicBezTo>
                    <a:pt x="22" y="304"/>
                    <a:pt x="32" y="314"/>
                    <a:pt x="43" y="314"/>
                  </a:cubicBezTo>
                  <a:cubicBezTo>
                    <a:pt x="51" y="318"/>
                    <a:pt x="58" y="321"/>
                    <a:pt x="66" y="321"/>
                  </a:cubicBezTo>
                  <a:cubicBezTo>
                    <a:pt x="78" y="321"/>
                    <a:pt x="89" y="313"/>
                    <a:pt x="96" y="293"/>
                  </a:cubicBezTo>
                  <a:cubicBezTo>
                    <a:pt x="128" y="250"/>
                    <a:pt x="128" y="208"/>
                    <a:pt x="128" y="165"/>
                  </a:cubicBezTo>
                  <a:cubicBezTo>
                    <a:pt x="128" y="112"/>
                    <a:pt x="128" y="69"/>
                    <a:pt x="117" y="26"/>
                  </a:cubicBezTo>
                  <a:cubicBezTo>
                    <a:pt x="107" y="16"/>
                    <a:pt x="107" y="5"/>
                    <a:pt x="96" y="5"/>
                  </a:cubicBezTo>
                  <a:cubicBezTo>
                    <a:pt x="90" y="2"/>
                    <a:pt x="84" y="1"/>
                    <a:pt x="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176366" y="4530115"/>
              <a:ext cx="6208" cy="14896"/>
            </a:xfrm>
            <a:custGeom>
              <a:avLst/>
              <a:gdLst/>
              <a:ahLst/>
              <a:cxnLst/>
              <a:rect l="l" t="t" r="r" b="b"/>
              <a:pathLst>
                <a:path w="129" h="308" extrusionOk="0">
                  <a:moveTo>
                    <a:pt x="68" y="1"/>
                  </a:moveTo>
                  <a:cubicBezTo>
                    <a:pt x="53" y="1"/>
                    <a:pt x="40" y="11"/>
                    <a:pt x="32" y="26"/>
                  </a:cubicBezTo>
                  <a:cubicBezTo>
                    <a:pt x="11" y="69"/>
                    <a:pt x="0" y="112"/>
                    <a:pt x="0" y="154"/>
                  </a:cubicBezTo>
                  <a:cubicBezTo>
                    <a:pt x="0" y="197"/>
                    <a:pt x="0" y="240"/>
                    <a:pt x="21" y="282"/>
                  </a:cubicBezTo>
                  <a:cubicBezTo>
                    <a:pt x="32" y="293"/>
                    <a:pt x="32" y="304"/>
                    <a:pt x="43" y="304"/>
                  </a:cubicBezTo>
                  <a:cubicBezTo>
                    <a:pt x="48" y="306"/>
                    <a:pt x="55" y="308"/>
                    <a:pt x="62" y="308"/>
                  </a:cubicBezTo>
                  <a:cubicBezTo>
                    <a:pt x="80" y="308"/>
                    <a:pt x="99" y="298"/>
                    <a:pt x="107" y="282"/>
                  </a:cubicBezTo>
                  <a:cubicBezTo>
                    <a:pt x="128" y="240"/>
                    <a:pt x="128" y="197"/>
                    <a:pt x="128" y="154"/>
                  </a:cubicBezTo>
                  <a:cubicBezTo>
                    <a:pt x="128" y="112"/>
                    <a:pt x="128" y="69"/>
                    <a:pt x="107" y="26"/>
                  </a:cubicBezTo>
                  <a:cubicBezTo>
                    <a:pt x="96" y="16"/>
                    <a:pt x="96" y="16"/>
                    <a:pt x="85" y="5"/>
                  </a:cubicBezTo>
                  <a:cubicBezTo>
                    <a:pt x="80" y="2"/>
                    <a:pt x="74" y="1"/>
                    <a:pt x="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163517" y="4531566"/>
              <a:ext cx="6208" cy="12961"/>
            </a:xfrm>
            <a:custGeom>
              <a:avLst/>
              <a:gdLst/>
              <a:ahLst/>
              <a:cxnLst/>
              <a:rect l="l" t="t" r="r" b="b"/>
              <a:pathLst>
                <a:path w="129" h="268" extrusionOk="0">
                  <a:moveTo>
                    <a:pt x="60" y="0"/>
                  </a:moveTo>
                  <a:cubicBezTo>
                    <a:pt x="49" y="0"/>
                    <a:pt x="39" y="5"/>
                    <a:pt x="33" y="18"/>
                  </a:cubicBezTo>
                  <a:cubicBezTo>
                    <a:pt x="11" y="60"/>
                    <a:pt x="1" y="92"/>
                    <a:pt x="1" y="135"/>
                  </a:cubicBezTo>
                  <a:cubicBezTo>
                    <a:pt x="1" y="167"/>
                    <a:pt x="1" y="210"/>
                    <a:pt x="22" y="242"/>
                  </a:cubicBezTo>
                  <a:cubicBezTo>
                    <a:pt x="33" y="252"/>
                    <a:pt x="33" y="252"/>
                    <a:pt x="43" y="263"/>
                  </a:cubicBezTo>
                  <a:cubicBezTo>
                    <a:pt x="49" y="266"/>
                    <a:pt x="55" y="267"/>
                    <a:pt x="62" y="267"/>
                  </a:cubicBezTo>
                  <a:cubicBezTo>
                    <a:pt x="80" y="267"/>
                    <a:pt x="99" y="257"/>
                    <a:pt x="107" y="242"/>
                  </a:cubicBezTo>
                  <a:cubicBezTo>
                    <a:pt x="129" y="210"/>
                    <a:pt x="129" y="167"/>
                    <a:pt x="129" y="135"/>
                  </a:cubicBezTo>
                  <a:cubicBezTo>
                    <a:pt x="129" y="92"/>
                    <a:pt x="129" y="60"/>
                    <a:pt x="107" y="18"/>
                  </a:cubicBezTo>
                  <a:cubicBezTo>
                    <a:pt x="107" y="18"/>
                    <a:pt x="97" y="7"/>
                    <a:pt x="86" y="7"/>
                  </a:cubicBezTo>
                  <a:cubicBezTo>
                    <a:pt x="77" y="3"/>
                    <a:pt x="68" y="0"/>
                    <a:pt x="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150188" y="4533113"/>
              <a:ext cx="6689" cy="13445"/>
            </a:xfrm>
            <a:custGeom>
              <a:avLst/>
              <a:gdLst/>
              <a:ahLst/>
              <a:cxnLst/>
              <a:rect l="l" t="t" r="r" b="b"/>
              <a:pathLst>
                <a:path w="139" h="278" extrusionOk="0">
                  <a:moveTo>
                    <a:pt x="60" y="0"/>
                  </a:moveTo>
                  <a:cubicBezTo>
                    <a:pt x="48" y="0"/>
                    <a:pt x="39" y="5"/>
                    <a:pt x="32" y="18"/>
                  </a:cubicBezTo>
                  <a:cubicBezTo>
                    <a:pt x="0" y="60"/>
                    <a:pt x="0" y="103"/>
                    <a:pt x="0" y="146"/>
                  </a:cubicBezTo>
                  <a:cubicBezTo>
                    <a:pt x="11" y="188"/>
                    <a:pt x="22" y="231"/>
                    <a:pt x="54" y="263"/>
                  </a:cubicBezTo>
                  <a:cubicBezTo>
                    <a:pt x="54" y="274"/>
                    <a:pt x="64" y="274"/>
                    <a:pt x="75" y="274"/>
                  </a:cubicBezTo>
                  <a:cubicBezTo>
                    <a:pt x="81" y="276"/>
                    <a:pt x="86" y="278"/>
                    <a:pt x="92" y="278"/>
                  </a:cubicBezTo>
                  <a:cubicBezTo>
                    <a:pt x="107" y="278"/>
                    <a:pt x="120" y="268"/>
                    <a:pt x="128" y="252"/>
                  </a:cubicBezTo>
                  <a:lnTo>
                    <a:pt x="128" y="242"/>
                  </a:lnTo>
                  <a:cubicBezTo>
                    <a:pt x="139" y="199"/>
                    <a:pt x="139" y="167"/>
                    <a:pt x="139" y="135"/>
                  </a:cubicBezTo>
                  <a:cubicBezTo>
                    <a:pt x="128" y="92"/>
                    <a:pt x="128" y="60"/>
                    <a:pt x="107" y="28"/>
                  </a:cubicBezTo>
                  <a:lnTo>
                    <a:pt x="107" y="18"/>
                  </a:lnTo>
                  <a:cubicBezTo>
                    <a:pt x="96" y="18"/>
                    <a:pt x="96" y="7"/>
                    <a:pt x="86" y="7"/>
                  </a:cubicBezTo>
                  <a:cubicBezTo>
                    <a:pt x="77" y="3"/>
                    <a:pt x="68" y="0"/>
                    <a:pt x="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1" name="Google Shape;1491;p42"/>
          <p:cNvGrpSpPr/>
          <p:nvPr/>
        </p:nvGrpSpPr>
        <p:grpSpPr>
          <a:xfrm rot="10800000" flipH="1">
            <a:off x="7657518" y="-519121"/>
            <a:ext cx="1554486" cy="1457338"/>
            <a:chOff x="-1900175" y="3270350"/>
            <a:chExt cx="1097259" cy="1031452"/>
          </a:xfrm>
        </p:grpSpPr>
        <p:sp>
          <p:nvSpPr>
            <p:cNvPr id="1492" name="Google Shape;1492;p42"/>
            <p:cNvSpPr/>
            <p:nvPr/>
          </p:nvSpPr>
          <p:spPr>
            <a:xfrm>
              <a:off x="-1900175" y="3270350"/>
              <a:ext cx="1097259" cy="946323"/>
            </a:xfrm>
            <a:custGeom>
              <a:avLst/>
              <a:gdLst/>
              <a:ahLst/>
              <a:cxnLst/>
              <a:rect l="l" t="t" r="r" b="b"/>
              <a:pathLst>
                <a:path w="22948" h="19887" extrusionOk="0">
                  <a:moveTo>
                    <a:pt x="2375" y="17534"/>
                  </a:moveTo>
                  <a:cubicBezTo>
                    <a:pt x="2355" y="17543"/>
                    <a:pt x="2335" y="17552"/>
                    <a:pt x="2315" y="17562"/>
                  </a:cubicBezTo>
                  <a:cubicBezTo>
                    <a:pt x="2335" y="17553"/>
                    <a:pt x="2355" y="17544"/>
                    <a:pt x="2375" y="17534"/>
                  </a:cubicBezTo>
                  <a:close/>
                  <a:moveTo>
                    <a:pt x="6761" y="0"/>
                  </a:moveTo>
                  <a:cubicBezTo>
                    <a:pt x="6911" y="405"/>
                    <a:pt x="6772" y="885"/>
                    <a:pt x="6505" y="1237"/>
                  </a:cubicBezTo>
                  <a:cubicBezTo>
                    <a:pt x="6239" y="1578"/>
                    <a:pt x="5855" y="1823"/>
                    <a:pt x="5482" y="2047"/>
                  </a:cubicBezTo>
                  <a:cubicBezTo>
                    <a:pt x="5887" y="2047"/>
                    <a:pt x="6207" y="2485"/>
                    <a:pt x="6175" y="2890"/>
                  </a:cubicBezTo>
                  <a:cubicBezTo>
                    <a:pt x="6154" y="3306"/>
                    <a:pt x="5855" y="3647"/>
                    <a:pt x="5503" y="3860"/>
                  </a:cubicBezTo>
                  <a:cubicBezTo>
                    <a:pt x="5211" y="4027"/>
                    <a:pt x="4867" y="4115"/>
                    <a:pt x="4527" y="4115"/>
                  </a:cubicBezTo>
                  <a:cubicBezTo>
                    <a:pt x="4432" y="4115"/>
                    <a:pt x="4338" y="4109"/>
                    <a:pt x="4245" y="4095"/>
                  </a:cubicBezTo>
                  <a:lnTo>
                    <a:pt x="4245" y="4095"/>
                  </a:lnTo>
                  <a:cubicBezTo>
                    <a:pt x="5045" y="4607"/>
                    <a:pt x="5866" y="5129"/>
                    <a:pt x="6463" y="5865"/>
                  </a:cubicBezTo>
                  <a:cubicBezTo>
                    <a:pt x="7071" y="6600"/>
                    <a:pt x="7444" y="7592"/>
                    <a:pt x="7209" y="8509"/>
                  </a:cubicBezTo>
                  <a:cubicBezTo>
                    <a:pt x="6879" y="8773"/>
                    <a:pt x="6421" y="8890"/>
                    <a:pt x="5984" y="8890"/>
                  </a:cubicBezTo>
                  <a:cubicBezTo>
                    <a:pt x="5856" y="8890"/>
                    <a:pt x="5730" y="8880"/>
                    <a:pt x="5610" y="8861"/>
                  </a:cubicBezTo>
                  <a:cubicBezTo>
                    <a:pt x="4554" y="8680"/>
                    <a:pt x="3605" y="7965"/>
                    <a:pt x="3125" y="7006"/>
                  </a:cubicBezTo>
                  <a:cubicBezTo>
                    <a:pt x="2720" y="7848"/>
                    <a:pt x="1786" y="8376"/>
                    <a:pt x="861" y="8376"/>
                  </a:cubicBezTo>
                  <a:cubicBezTo>
                    <a:pt x="568" y="8376"/>
                    <a:pt x="275" y="8323"/>
                    <a:pt x="1" y="8211"/>
                  </a:cubicBezTo>
                  <a:lnTo>
                    <a:pt x="1" y="8211"/>
                  </a:lnTo>
                  <a:cubicBezTo>
                    <a:pt x="726" y="8605"/>
                    <a:pt x="1270" y="9298"/>
                    <a:pt x="1494" y="10087"/>
                  </a:cubicBezTo>
                  <a:cubicBezTo>
                    <a:pt x="1718" y="10876"/>
                    <a:pt x="1611" y="11751"/>
                    <a:pt x="1195" y="12465"/>
                  </a:cubicBezTo>
                  <a:cubicBezTo>
                    <a:pt x="1347" y="12456"/>
                    <a:pt x="1500" y="12451"/>
                    <a:pt x="1652" y="12451"/>
                  </a:cubicBezTo>
                  <a:cubicBezTo>
                    <a:pt x="3081" y="12451"/>
                    <a:pt x="4513" y="12855"/>
                    <a:pt x="5727" y="13606"/>
                  </a:cubicBezTo>
                  <a:cubicBezTo>
                    <a:pt x="5738" y="14054"/>
                    <a:pt x="5375" y="14448"/>
                    <a:pt x="5002" y="14694"/>
                  </a:cubicBezTo>
                  <a:cubicBezTo>
                    <a:pt x="4584" y="14981"/>
                    <a:pt x="4077" y="15223"/>
                    <a:pt x="3580" y="15223"/>
                  </a:cubicBezTo>
                  <a:cubicBezTo>
                    <a:pt x="3430" y="15223"/>
                    <a:pt x="3281" y="15202"/>
                    <a:pt x="3136" y="15152"/>
                  </a:cubicBezTo>
                  <a:lnTo>
                    <a:pt x="3136" y="15152"/>
                  </a:lnTo>
                  <a:cubicBezTo>
                    <a:pt x="3370" y="15568"/>
                    <a:pt x="3413" y="16080"/>
                    <a:pt x="3264" y="16538"/>
                  </a:cubicBezTo>
                  <a:cubicBezTo>
                    <a:pt x="3111" y="16965"/>
                    <a:pt x="2784" y="17334"/>
                    <a:pt x="2375" y="17534"/>
                  </a:cubicBezTo>
                  <a:lnTo>
                    <a:pt x="2375" y="17534"/>
                  </a:lnTo>
                  <a:cubicBezTo>
                    <a:pt x="2600" y="17435"/>
                    <a:pt x="2848" y="17380"/>
                    <a:pt x="3094" y="17380"/>
                  </a:cubicBezTo>
                  <a:cubicBezTo>
                    <a:pt x="3269" y="17380"/>
                    <a:pt x="3442" y="17407"/>
                    <a:pt x="3605" y="17466"/>
                  </a:cubicBezTo>
                  <a:cubicBezTo>
                    <a:pt x="4021" y="17605"/>
                    <a:pt x="4362" y="17957"/>
                    <a:pt x="4479" y="18383"/>
                  </a:cubicBezTo>
                  <a:cubicBezTo>
                    <a:pt x="4735" y="17722"/>
                    <a:pt x="5205" y="17125"/>
                    <a:pt x="5844" y="16805"/>
                  </a:cubicBezTo>
                  <a:cubicBezTo>
                    <a:pt x="6169" y="16635"/>
                    <a:pt x="6538" y="16544"/>
                    <a:pt x="6905" y="16544"/>
                  </a:cubicBezTo>
                  <a:cubicBezTo>
                    <a:pt x="7250" y="16544"/>
                    <a:pt x="7592" y="16624"/>
                    <a:pt x="7892" y="16794"/>
                  </a:cubicBezTo>
                  <a:cubicBezTo>
                    <a:pt x="7998" y="16858"/>
                    <a:pt x="8094" y="16933"/>
                    <a:pt x="8158" y="17029"/>
                  </a:cubicBezTo>
                  <a:cubicBezTo>
                    <a:pt x="8265" y="17210"/>
                    <a:pt x="8222" y="17445"/>
                    <a:pt x="8169" y="17658"/>
                  </a:cubicBezTo>
                  <a:cubicBezTo>
                    <a:pt x="7977" y="18319"/>
                    <a:pt x="7646" y="18948"/>
                    <a:pt x="7199" y="19481"/>
                  </a:cubicBezTo>
                  <a:cubicBezTo>
                    <a:pt x="7346" y="19396"/>
                    <a:pt x="7477" y="19339"/>
                    <a:pt x="7623" y="19339"/>
                  </a:cubicBezTo>
                  <a:cubicBezTo>
                    <a:pt x="7678" y="19339"/>
                    <a:pt x="7735" y="19347"/>
                    <a:pt x="7796" y="19364"/>
                  </a:cubicBezTo>
                  <a:cubicBezTo>
                    <a:pt x="8006" y="19427"/>
                    <a:pt x="8164" y="19687"/>
                    <a:pt x="8046" y="19878"/>
                  </a:cubicBezTo>
                  <a:lnTo>
                    <a:pt x="8046" y="19878"/>
                  </a:lnTo>
                  <a:cubicBezTo>
                    <a:pt x="8311" y="19465"/>
                    <a:pt x="8598" y="19021"/>
                    <a:pt x="9022" y="18778"/>
                  </a:cubicBezTo>
                  <a:cubicBezTo>
                    <a:pt x="9206" y="18674"/>
                    <a:pt x="9424" y="18618"/>
                    <a:pt x="9636" y="18618"/>
                  </a:cubicBezTo>
                  <a:cubicBezTo>
                    <a:pt x="9928" y="18618"/>
                    <a:pt x="10209" y="18724"/>
                    <a:pt x="10376" y="18959"/>
                  </a:cubicBezTo>
                  <a:cubicBezTo>
                    <a:pt x="10323" y="18277"/>
                    <a:pt x="10611" y="17615"/>
                    <a:pt x="10941" y="17008"/>
                  </a:cubicBezTo>
                  <a:cubicBezTo>
                    <a:pt x="11325" y="16283"/>
                    <a:pt x="11762" y="15451"/>
                    <a:pt x="12253" y="14790"/>
                  </a:cubicBezTo>
                  <a:cubicBezTo>
                    <a:pt x="13660" y="15046"/>
                    <a:pt x="14972" y="15792"/>
                    <a:pt x="15921" y="16869"/>
                  </a:cubicBezTo>
                  <a:cubicBezTo>
                    <a:pt x="16219" y="16602"/>
                    <a:pt x="16625" y="16496"/>
                    <a:pt x="17030" y="16453"/>
                  </a:cubicBezTo>
                  <a:cubicBezTo>
                    <a:pt x="17277" y="16420"/>
                    <a:pt x="17526" y="16404"/>
                    <a:pt x="17775" y="16404"/>
                  </a:cubicBezTo>
                  <a:cubicBezTo>
                    <a:pt x="18095" y="16404"/>
                    <a:pt x="18413" y="16431"/>
                    <a:pt x="18725" y="16485"/>
                  </a:cubicBezTo>
                  <a:cubicBezTo>
                    <a:pt x="18192" y="16080"/>
                    <a:pt x="17371" y="14907"/>
                    <a:pt x="17382" y="14854"/>
                  </a:cubicBezTo>
                  <a:cubicBezTo>
                    <a:pt x="17424" y="14395"/>
                    <a:pt x="17659" y="13969"/>
                    <a:pt x="17979" y="13638"/>
                  </a:cubicBezTo>
                  <a:cubicBezTo>
                    <a:pt x="18299" y="13308"/>
                    <a:pt x="18704" y="13073"/>
                    <a:pt x="19130" y="12902"/>
                  </a:cubicBezTo>
                  <a:cubicBezTo>
                    <a:pt x="19707" y="12672"/>
                    <a:pt x="20327" y="12553"/>
                    <a:pt x="20945" y="12553"/>
                  </a:cubicBezTo>
                  <a:cubicBezTo>
                    <a:pt x="21242" y="12553"/>
                    <a:pt x="21538" y="12580"/>
                    <a:pt x="21828" y="12636"/>
                  </a:cubicBezTo>
                  <a:cubicBezTo>
                    <a:pt x="21572" y="12412"/>
                    <a:pt x="21562" y="11996"/>
                    <a:pt x="21722" y="11687"/>
                  </a:cubicBezTo>
                  <a:cubicBezTo>
                    <a:pt x="21881" y="11388"/>
                    <a:pt x="22169" y="11175"/>
                    <a:pt x="22436" y="10962"/>
                  </a:cubicBezTo>
                  <a:cubicBezTo>
                    <a:pt x="22607" y="10834"/>
                    <a:pt x="22777" y="10716"/>
                    <a:pt x="22948" y="10588"/>
                  </a:cubicBezTo>
                  <a:lnTo>
                    <a:pt x="22948" y="10588"/>
                  </a:lnTo>
                  <a:cubicBezTo>
                    <a:pt x="22817" y="10633"/>
                    <a:pt x="22678" y="10655"/>
                    <a:pt x="22539" y="10655"/>
                  </a:cubicBezTo>
                  <a:cubicBezTo>
                    <a:pt x="22280" y="10655"/>
                    <a:pt x="22018" y="10581"/>
                    <a:pt x="21796" y="10450"/>
                  </a:cubicBezTo>
                  <a:cubicBezTo>
                    <a:pt x="21466" y="10237"/>
                    <a:pt x="21220" y="9885"/>
                    <a:pt x="21124" y="9501"/>
                  </a:cubicBezTo>
                  <a:cubicBezTo>
                    <a:pt x="20926" y="9985"/>
                    <a:pt x="20404" y="10301"/>
                    <a:pt x="19885" y="10301"/>
                  </a:cubicBezTo>
                  <a:cubicBezTo>
                    <a:pt x="19763" y="10301"/>
                    <a:pt x="19642" y="10284"/>
                    <a:pt x="19525" y="10247"/>
                  </a:cubicBezTo>
                  <a:cubicBezTo>
                    <a:pt x="18917" y="10045"/>
                    <a:pt x="18523" y="9330"/>
                    <a:pt x="18683" y="8701"/>
                  </a:cubicBezTo>
                  <a:cubicBezTo>
                    <a:pt x="18768" y="8339"/>
                    <a:pt x="19013" y="8040"/>
                    <a:pt x="19237" y="7752"/>
                  </a:cubicBezTo>
                  <a:cubicBezTo>
                    <a:pt x="19376" y="7592"/>
                    <a:pt x="19482" y="7496"/>
                    <a:pt x="19621" y="7326"/>
                  </a:cubicBezTo>
                  <a:cubicBezTo>
                    <a:pt x="20069" y="6579"/>
                    <a:pt x="20687" y="5939"/>
                    <a:pt x="21306" y="5310"/>
                  </a:cubicBezTo>
                  <a:lnTo>
                    <a:pt x="21306" y="5310"/>
                  </a:lnTo>
                  <a:cubicBezTo>
                    <a:pt x="20896" y="5460"/>
                    <a:pt x="20463" y="5586"/>
                    <a:pt x="20033" y="5586"/>
                  </a:cubicBezTo>
                  <a:cubicBezTo>
                    <a:pt x="19881" y="5586"/>
                    <a:pt x="19729" y="5570"/>
                    <a:pt x="19578" y="5534"/>
                  </a:cubicBezTo>
                  <a:cubicBezTo>
                    <a:pt x="18832" y="5364"/>
                    <a:pt x="18245" y="4660"/>
                    <a:pt x="18203" y="3892"/>
                  </a:cubicBezTo>
                  <a:cubicBezTo>
                    <a:pt x="18160" y="3082"/>
                    <a:pt x="18672" y="2325"/>
                    <a:pt x="18725" y="1514"/>
                  </a:cubicBezTo>
                  <a:lnTo>
                    <a:pt x="18725" y="1514"/>
                  </a:lnTo>
                  <a:cubicBezTo>
                    <a:pt x="18330" y="2087"/>
                    <a:pt x="17631" y="2399"/>
                    <a:pt x="16940" y="2399"/>
                  </a:cubicBezTo>
                  <a:cubicBezTo>
                    <a:pt x="16512" y="2399"/>
                    <a:pt x="16087" y="2279"/>
                    <a:pt x="15740" y="2026"/>
                  </a:cubicBezTo>
                  <a:cubicBezTo>
                    <a:pt x="15569" y="3775"/>
                    <a:pt x="14300" y="5225"/>
                    <a:pt x="12669" y="5875"/>
                  </a:cubicBezTo>
                  <a:cubicBezTo>
                    <a:pt x="11816" y="4351"/>
                    <a:pt x="11240" y="2676"/>
                    <a:pt x="10973" y="960"/>
                  </a:cubicBezTo>
                  <a:cubicBezTo>
                    <a:pt x="10608" y="1345"/>
                    <a:pt x="10105" y="1648"/>
                    <a:pt x="9583" y="1648"/>
                  </a:cubicBezTo>
                  <a:cubicBezTo>
                    <a:pt x="9542" y="1648"/>
                    <a:pt x="9501" y="1646"/>
                    <a:pt x="9459" y="1642"/>
                  </a:cubicBezTo>
                  <a:cubicBezTo>
                    <a:pt x="8883" y="1578"/>
                    <a:pt x="8361" y="1013"/>
                    <a:pt x="8499" y="448"/>
                  </a:cubicBezTo>
                  <a:lnTo>
                    <a:pt x="8499" y="448"/>
                  </a:lnTo>
                  <a:cubicBezTo>
                    <a:pt x="8358" y="589"/>
                    <a:pt x="8163" y="649"/>
                    <a:pt x="7961" y="649"/>
                  </a:cubicBezTo>
                  <a:cubicBezTo>
                    <a:pt x="7826" y="649"/>
                    <a:pt x="7689" y="623"/>
                    <a:pt x="7561" y="576"/>
                  </a:cubicBezTo>
                  <a:cubicBezTo>
                    <a:pt x="7252" y="459"/>
                    <a:pt x="7007" y="224"/>
                    <a:pt x="6761" y="0"/>
                  </a:cubicBezTo>
                  <a:close/>
                  <a:moveTo>
                    <a:pt x="8046" y="19878"/>
                  </a:moveTo>
                  <a:cubicBezTo>
                    <a:pt x="8045" y="19881"/>
                    <a:pt x="8043" y="19884"/>
                    <a:pt x="8041" y="19887"/>
                  </a:cubicBezTo>
                  <a:cubicBezTo>
                    <a:pt x="8043" y="19884"/>
                    <a:pt x="8045" y="19881"/>
                    <a:pt x="8046" y="198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-1576906" y="3270350"/>
              <a:ext cx="773981" cy="802236"/>
            </a:xfrm>
            <a:custGeom>
              <a:avLst/>
              <a:gdLst/>
              <a:ahLst/>
              <a:cxnLst/>
              <a:rect l="l" t="t" r="r" b="b"/>
              <a:pathLst>
                <a:path w="16187" h="16859" extrusionOk="0">
                  <a:moveTo>
                    <a:pt x="0" y="0"/>
                  </a:moveTo>
                  <a:cubicBezTo>
                    <a:pt x="1" y="1"/>
                    <a:pt x="4713" y="9565"/>
                    <a:pt x="5492" y="14790"/>
                  </a:cubicBezTo>
                  <a:cubicBezTo>
                    <a:pt x="6899" y="15046"/>
                    <a:pt x="8211" y="15792"/>
                    <a:pt x="9160" y="16858"/>
                  </a:cubicBezTo>
                  <a:cubicBezTo>
                    <a:pt x="9458" y="16602"/>
                    <a:pt x="9864" y="16496"/>
                    <a:pt x="10269" y="16453"/>
                  </a:cubicBezTo>
                  <a:cubicBezTo>
                    <a:pt x="10516" y="16420"/>
                    <a:pt x="10765" y="16404"/>
                    <a:pt x="11014" y="16404"/>
                  </a:cubicBezTo>
                  <a:cubicBezTo>
                    <a:pt x="11334" y="16404"/>
                    <a:pt x="11652" y="16431"/>
                    <a:pt x="11964" y="16485"/>
                  </a:cubicBezTo>
                  <a:cubicBezTo>
                    <a:pt x="11431" y="16080"/>
                    <a:pt x="10610" y="14907"/>
                    <a:pt x="10621" y="14854"/>
                  </a:cubicBezTo>
                  <a:cubicBezTo>
                    <a:pt x="10663" y="14395"/>
                    <a:pt x="10898" y="13969"/>
                    <a:pt x="11218" y="13638"/>
                  </a:cubicBezTo>
                  <a:cubicBezTo>
                    <a:pt x="11538" y="13308"/>
                    <a:pt x="11943" y="13073"/>
                    <a:pt x="12369" y="12902"/>
                  </a:cubicBezTo>
                  <a:cubicBezTo>
                    <a:pt x="12946" y="12672"/>
                    <a:pt x="13566" y="12553"/>
                    <a:pt x="14184" y="12553"/>
                  </a:cubicBezTo>
                  <a:cubicBezTo>
                    <a:pt x="14481" y="12553"/>
                    <a:pt x="14777" y="12580"/>
                    <a:pt x="15067" y="12636"/>
                  </a:cubicBezTo>
                  <a:cubicBezTo>
                    <a:pt x="14811" y="12412"/>
                    <a:pt x="14801" y="11996"/>
                    <a:pt x="14961" y="11687"/>
                  </a:cubicBezTo>
                  <a:cubicBezTo>
                    <a:pt x="15120" y="11388"/>
                    <a:pt x="15408" y="11175"/>
                    <a:pt x="15686" y="10962"/>
                  </a:cubicBezTo>
                  <a:cubicBezTo>
                    <a:pt x="15846" y="10834"/>
                    <a:pt x="16016" y="10716"/>
                    <a:pt x="16187" y="10588"/>
                  </a:cubicBezTo>
                  <a:lnTo>
                    <a:pt x="16187" y="10588"/>
                  </a:lnTo>
                  <a:cubicBezTo>
                    <a:pt x="16056" y="10633"/>
                    <a:pt x="15917" y="10655"/>
                    <a:pt x="15778" y="10655"/>
                  </a:cubicBezTo>
                  <a:cubicBezTo>
                    <a:pt x="15519" y="10655"/>
                    <a:pt x="15257" y="10581"/>
                    <a:pt x="15035" y="10450"/>
                  </a:cubicBezTo>
                  <a:cubicBezTo>
                    <a:pt x="14705" y="10237"/>
                    <a:pt x="14459" y="9885"/>
                    <a:pt x="14363" y="9501"/>
                  </a:cubicBezTo>
                  <a:cubicBezTo>
                    <a:pt x="14165" y="9985"/>
                    <a:pt x="13643" y="10301"/>
                    <a:pt x="13124" y="10301"/>
                  </a:cubicBezTo>
                  <a:cubicBezTo>
                    <a:pt x="13002" y="10301"/>
                    <a:pt x="12881" y="10284"/>
                    <a:pt x="12764" y="10247"/>
                  </a:cubicBezTo>
                  <a:cubicBezTo>
                    <a:pt x="12156" y="10045"/>
                    <a:pt x="11762" y="9330"/>
                    <a:pt x="11922" y="8701"/>
                  </a:cubicBezTo>
                  <a:cubicBezTo>
                    <a:pt x="12007" y="8339"/>
                    <a:pt x="12252" y="8040"/>
                    <a:pt x="12487" y="7752"/>
                  </a:cubicBezTo>
                  <a:cubicBezTo>
                    <a:pt x="12615" y="7581"/>
                    <a:pt x="12721" y="7496"/>
                    <a:pt x="12860" y="7326"/>
                  </a:cubicBezTo>
                  <a:cubicBezTo>
                    <a:pt x="13308" y="6579"/>
                    <a:pt x="13926" y="5939"/>
                    <a:pt x="14545" y="5310"/>
                  </a:cubicBezTo>
                  <a:lnTo>
                    <a:pt x="14545" y="5310"/>
                  </a:lnTo>
                  <a:cubicBezTo>
                    <a:pt x="14135" y="5460"/>
                    <a:pt x="13702" y="5586"/>
                    <a:pt x="13272" y="5586"/>
                  </a:cubicBezTo>
                  <a:cubicBezTo>
                    <a:pt x="13120" y="5586"/>
                    <a:pt x="12968" y="5570"/>
                    <a:pt x="12817" y="5534"/>
                  </a:cubicBezTo>
                  <a:cubicBezTo>
                    <a:pt x="12071" y="5364"/>
                    <a:pt x="11484" y="4660"/>
                    <a:pt x="11442" y="3892"/>
                  </a:cubicBezTo>
                  <a:cubicBezTo>
                    <a:pt x="11399" y="3082"/>
                    <a:pt x="11911" y="2325"/>
                    <a:pt x="11964" y="1514"/>
                  </a:cubicBezTo>
                  <a:lnTo>
                    <a:pt x="11964" y="1514"/>
                  </a:lnTo>
                  <a:cubicBezTo>
                    <a:pt x="11569" y="2087"/>
                    <a:pt x="10870" y="2399"/>
                    <a:pt x="10179" y="2399"/>
                  </a:cubicBezTo>
                  <a:cubicBezTo>
                    <a:pt x="9751" y="2399"/>
                    <a:pt x="9326" y="2279"/>
                    <a:pt x="8979" y="2026"/>
                  </a:cubicBezTo>
                  <a:cubicBezTo>
                    <a:pt x="8808" y="3775"/>
                    <a:pt x="7539" y="5225"/>
                    <a:pt x="5908" y="5875"/>
                  </a:cubicBezTo>
                  <a:cubicBezTo>
                    <a:pt x="5055" y="4351"/>
                    <a:pt x="4479" y="2676"/>
                    <a:pt x="4212" y="960"/>
                  </a:cubicBezTo>
                  <a:cubicBezTo>
                    <a:pt x="3847" y="1345"/>
                    <a:pt x="3344" y="1648"/>
                    <a:pt x="2822" y="1648"/>
                  </a:cubicBezTo>
                  <a:cubicBezTo>
                    <a:pt x="2781" y="1648"/>
                    <a:pt x="2740" y="1646"/>
                    <a:pt x="2698" y="1642"/>
                  </a:cubicBezTo>
                  <a:cubicBezTo>
                    <a:pt x="2122" y="1578"/>
                    <a:pt x="1600" y="1013"/>
                    <a:pt x="1738" y="448"/>
                  </a:cubicBezTo>
                  <a:lnTo>
                    <a:pt x="1738" y="448"/>
                  </a:lnTo>
                  <a:cubicBezTo>
                    <a:pt x="1597" y="589"/>
                    <a:pt x="1402" y="649"/>
                    <a:pt x="1202" y="649"/>
                  </a:cubicBezTo>
                  <a:cubicBezTo>
                    <a:pt x="1069" y="649"/>
                    <a:pt x="934" y="623"/>
                    <a:pt x="811" y="576"/>
                  </a:cubicBezTo>
                  <a:cubicBezTo>
                    <a:pt x="491" y="459"/>
                    <a:pt x="246" y="224"/>
                    <a:pt x="0" y="0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-1863932" y="3283863"/>
              <a:ext cx="1019225" cy="1017938"/>
            </a:xfrm>
            <a:custGeom>
              <a:avLst/>
              <a:gdLst/>
              <a:ahLst/>
              <a:cxnLst/>
              <a:rect l="l" t="t" r="r" b="b"/>
              <a:pathLst>
                <a:path w="21316" h="21392" extrusionOk="0">
                  <a:moveTo>
                    <a:pt x="6140" y="0"/>
                  </a:moveTo>
                  <a:cubicBezTo>
                    <a:pt x="6130" y="0"/>
                    <a:pt x="6120" y="1"/>
                    <a:pt x="6110" y="4"/>
                  </a:cubicBezTo>
                  <a:cubicBezTo>
                    <a:pt x="6078" y="25"/>
                    <a:pt x="6057" y="79"/>
                    <a:pt x="6078" y="111"/>
                  </a:cubicBezTo>
                  <a:lnTo>
                    <a:pt x="6504" y="974"/>
                  </a:lnTo>
                  <a:cubicBezTo>
                    <a:pt x="6643" y="1273"/>
                    <a:pt x="6782" y="1561"/>
                    <a:pt x="6920" y="1849"/>
                  </a:cubicBezTo>
                  <a:cubicBezTo>
                    <a:pt x="7187" y="2435"/>
                    <a:pt x="7453" y="3011"/>
                    <a:pt x="7709" y="3608"/>
                  </a:cubicBezTo>
                  <a:cubicBezTo>
                    <a:pt x="7965" y="4173"/>
                    <a:pt x="8200" y="4749"/>
                    <a:pt x="8434" y="5314"/>
                  </a:cubicBezTo>
                  <a:lnTo>
                    <a:pt x="7987" y="5144"/>
                  </a:lnTo>
                  <a:cubicBezTo>
                    <a:pt x="7763" y="5048"/>
                    <a:pt x="7539" y="4962"/>
                    <a:pt x="7326" y="4866"/>
                  </a:cubicBezTo>
                  <a:cubicBezTo>
                    <a:pt x="7102" y="4770"/>
                    <a:pt x="6888" y="4674"/>
                    <a:pt x="6664" y="4568"/>
                  </a:cubicBezTo>
                  <a:lnTo>
                    <a:pt x="6014" y="4269"/>
                  </a:lnTo>
                  <a:cubicBezTo>
                    <a:pt x="6003" y="4262"/>
                    <a:pt x="5991" y="4258"/>
                    <a:pt x="5980" y="4258"/>
                  </a:cubicBezTo>
                  <a:cubicBezTo>
                    <a:pt x="5961" y="4258"/>
                    <a:pt x="5942" y="4270"/>
                    <a:pt x="5929" y="4291"/>
                  </a:cubicBezTo>
                  <a:cubicBezTo>
                    <a:pt x="5918" y="4323"/>
                    <a:pt x="5918" y="4354"/>
                    <a:pt x="5950" y="4376"/>
                  </a:cubicBezTo>
                  <a:cubicBezTo>
                    <a:pt x="6153" y="4514"/>
                    <a:pt x="6366" y="4632"/>
                    <a:pt x="6579" y="4738"/>
                  </a:cubicBezTo>
                  <a:cubicBezTo>
                    <a:pt x="6803" y="4856"/>
                    <a:pt x="7016" y="4962"/>
                    <a:pt x="7240" y="5058"/>
                  </a:cubicBezTo>
                  <a:cubicBezTo>
                    <a:pt x="7464" y="5144"/>
                    <a:pt x="7688" y="5240"/>
                    <a:pt x="7923" y="5314"/>
                  </a:cubicBezTo>
                  <a:cubicBezTo>
                    <a:pt x="8115" y="5378"/>
                    <a:pt x="8307" y="5431"/>
                    <a:pt x="8509" y="5485"/>
                  </a:cubicBezTo>
                  <a:cubicBezTo>
                    <a:pt x="8733" y="6050"/>
                    <a:pt x="8957" y="6604"/>
                    <a:pt x="9170" y="7170"/>
                  </a:cubicBezTo>
                  <a:cubicBezTo>
                    <a:pt x="9629" y="8364"/>
                    <a:pt x="10055" y="9579"/>
                    <a:pt x="10439" y="10806"/>
                  </a:cubicBezTo>
                  <a:cubicBezTo>
                    <a:pt x="10631" y="11413"/>
                    <a:pt x="10802" y="12032"/>
                    <a:pt x="10972" y="12650"/>
                  </a:cubicBezTo>
                  <a:cubicBezTo>
                    <a:pt x="11047" y="12949"/>
                    <a:pt x="11122" y="13258"/>
                    <a:pt x="11196" y="13557"/>
                  </a:cubicBezTo>
                  <a:cubicBezTo>
                    <a:pt x="10834" y="13269"/>
                    <a:pt x="10450" y="13002"/>
                    <a:pt x="10055" y="12746"/>
                  </a:cubicBezTo>
                  <a:cubicBezTo>
                    <a:pt x="9607" y="12480"/>
                    <a:pt x="9160" y="12213"/>
                    <a:pt x="8690" y="11979"/>
                  </a:cubicBezTo>
                  <a:cubicBezTo>
                    <a:pt x="8530" y="11893"/>
                    <a:pt x="8371" y="11808"/>
                    <a:pt x="8200" y="11723"/>
                  </a:cubicBezTo>
                  <a:cubicBezTo>
                    <a:pt x="8136" y="11531"/>
                    <a:pt x="8051" y="11339"/>
                    <a:pt x="7976" y="11147"/>
                  </a:cubicBezTo>
                  <a:cubicBezTo>
                    <a:pt x="7869" y="10902"/>
                    <a:pt x="7763" y="10667"/>
                    <a:pt x="7656" y="10443"/>
                  </a:cubicBezTo>
                  <a:cubicBezTo>
                    <a:pt x="7539" y="10208"/>
                    <a:pt x="7422" y="9974"/>
                    <a:pt x="7294" y="9750"/>
                  </a:cubicBezTo>
                  <a:cubicBezTo>
                    <a:pt x="7176" y="9526"/>
                    <a:pt x="7048" y="9302"/>
                    <a:pt x="6910" y="9089"/>
                  </a:cubicBezTo>
                  <a:cubicBezTo>
                    <a:pt x="6894" y="9073"/>
                    <a:pt x="6873" y="9063"/>
                    <a:pt x="6854" y="9063"/>
                  </a:cubicBezTo>
                  <a:cubicBezTo>
                    <a:pt x="6847" y="9063"/>
                    <a:pt x="6841" y="9065"/>
                    <a:pt x="6835" y="9068"/>
                  </a:cubicBezTo>
                  <a:cubicBezTo>
                    <a:pt x="6803" y="9078"/>
                    <a:pt x="6792" y="9110"/>
                    <a:pt x="6803" y="9142"/>
                  </a:cubicBezTo>
                  <a:cubicBezTo>
                    <a:pt x="6910" y="9377"/>
                    <a:pt x="7027" y="9611"/>
                    <a:pt x="7134" y="9835"/>
                  </a:cubicBezTo>
                  <a:lnTo>
                    <a:pt x="7464" y="10528"/>
                  </a:lnTo>
                  <a:lnTo>
                    <a:pt x="7795" y="11221"/>
                  </a:lnTo>
                  <a:cubicBezTo>
                    <a:pt x="7859" y="11349"/>
                    <a:pt x="7923" y="11488"/>
                    <a:pt x="7987" y="11616"/>
                  </a:cubicBezTo>
                  <a:cubicBezTo>
                    <a:pt x="7294" y="11275"/>
                    <a:pt x="6590" y="10955"/>
                    <a:pt x="5886" y="10624"/>
                  </a:cubicBezTo>
                  <a:cubicBezTo>
                    <a:pt x="4937" y="10198"/>
                    <a:pt x="3988" y="9782"/>
                    <a:pt x="3028" y="9387"/>
                  </a:cubicBezTo>
                  <a:cubicBezTo>
                    <a:pt x="2538" y="9185"/>
                    <a:pt x="2058" y="8993"/>
                    <a:pt x="1578" y="8812"/>
                  </a:cubicBezTo>
                  <a:cubicBezTo>
                    <a:pt x="1088" y="8620"/>
                    <a:pt x="608" y="8438"/>
                    <a:pt x="117" y="8257"/>
                  </a:cubicBezTo>
                  <a:cubicBezTo>
                    <a:pt x="110" y="8255"/>
                    <a:pt x="103" y="8254"/>
                    <a:pt x="96" y="8254"/>
                  </a:cubicBezTo>
                  <a:cubicBezTo>
                    <a:pt x="61" y="8254"/>
                    <a:pt x="30" y="8275"/>
                    <a:pt x="21" y="8310"/>
                  </a:cubicBezTo>
                  <a:cubicBezTo>
                    <a:pt x="0" y="8342"/>
                    <a:pt x="21" y="8396"/>
                    <a:pt x="64" y="8406"/>
                  </a:cubicBezTo>
                  <a:cubicBezTo>
                    <a:pt x="544" y="8609"/>
                    <a:pt x="1024" y="8801"/>
                    <a:pt x="1493" y="9004"/>
                  </a:cubicBezTo>
                  <a:cubicBezTo>
                    <a:pt x="1973" y="9206"/>
                    <a:pt x="2453" y="9409"/>
                    <a:pt x="2932" y="9611"/>
                  </a:cubicBezTo>
                  <a:cubicBezTo>
                    <a:pt x="3647" y="9931"/>
                    <a:pt x="4372" y="10251"/>
                    <a:pt x="5086" y="10571"/>
                  </a:cubicBezTo>
                  <a:cubicBezTo>
                    <a:pt x="4841" y="10635"/>
                    <a:pt x="4585" y="10710"/>
                    <a:pt x="4340" y="10774"/>
                  </a:cubicBezTo>
                  <a:cubicBezTo>
                    <a:pt x="4031" y="10848"/>
                    <a:pt x="3711" y="10923"/>
                    <a:pt x="3402" y="10987"/>
                  </a:cubicBezTo>
                  <a:cubicBezTo>
                    <a:pt x="3092" y="11051"/>
                    <a:pt x="2772" y="11115"/>
                    <a:pt x="2453" y="11168"/>
                  </a:cubicBezTo>
                  <a:cubicBezTo>
                    <a:pt x="2143" y="11232"/>
                    <a:pt x="1823" y="11275"/>
                    <a:pt x="1504" y="11328"/>
                  </a:cubicBezTo>
                  <a:cubicBezTo>
                    <a:pt x="1472" y="11328"/>
                    <a:pt x="1450" y="11360"/>
                    <a:pt x="1450" y="11392"/>
                  </a:cubicBezTo>
                  <a:cubicBezTo>
                    <a:pt x="1450" y="11435"/>
                    <a:pt x="1482" y="11456"/>
                    <a:pt x="1525" y="11456"/>
                  </a:cubicBezTo>
                  <a:cubicBezTo>
                    <a:pt x="1845" y="11445"/>
                    <a:pt x="2165" y="11403"/>
                    <a:pt x="2485" y="11360"/>
                  </a:cubicBezTo>
                  <a:cubicBezTo>
                    <a:pt x="2804" y="11317"/>
                    <a:pt x="3124" y="11253"/>
                    <a:pt x="3444" y="11189"/>
                  </a:cubicBezTo>
                  <a:cubicBezTo>
                    <a:pt x="3764" y="11115"/>
                    <a:pt x="4073" y="11040"/>
                    <a:pt x="4383" y="10944"/>
                  </a:cubicBezTo>
                  <a:cubicBezTo>
                    <a:pt x="4681" y="10859"/>
                    <a:pt x="4980" y="10763"/>
                    <a:pt x="5257" y="10646"/>
                  </a:cubicBezTo>
                  <a:cubicBezTo>
                    <a:pt x="5428" y="10731"/>
                    <a:pt x="5598" y="10806"/>
                    <a:pt x="5769" y="10880"/>
                  </a:cubicBezTo>
                  <a:cubicBezTo>
                    <a:pt x="6707" y="11307"/>
                    <a:pt x="7656" y="11733"/>
                    <a:pt x="8573" y="12202"/>
                  </a:cubicBezTo>
                  <a:cubicBezTo>
                    <a:pt x="9501" y="12672"/>
                    <a:pt x="10396" y="13183"/>
                    <a:pt x="11228" y="13791"/>
                  </a:cubicBezTo>
                  <a:cubicBezTo>
                    <a:pt x="11239" y="13802"/>
                    <a:pt x="11239" y="13802"/>
                    <a:pt x="11250" y="13813"/>
                  </a:cubicBezTo>
                  <a:cubicBezTo>
                    <a:pt x="11282" y="13951"/>
                    <a:pt x="11314" y="14090"/>
                    <a:pt x="11345" y="14239"/>
                  </a:cubicBezTo>
                  <a:cubicBezTo>
                    <a:pt x="11164" y="14212"/>
                    <a:pt x="10980" y="14202"/>
                    <a:pt x="10798" y="14202"/>
                  </a:cubicBezTo>
                  <a:cubicBezTo>
                    <a:pt x="10615" y="14202"/>
                    <a:pt x="10434" y="14212"/>
                    <a:pt x="10258" y="14228"/>
                  </a:cubicBezTo>
                  <a:cubicBezTo>
                    <a:pt x="9853" y="14271"/>
                    <a:pt x="9469" y="14346"/>
                    <a:pt x="9085" y="14420"/>
                  </a:cubicBezTo>
                  <a:lnTo>
                    <a:pt x="8509" y="14548"/>
                  </a:lnTo>
                  <a:cubicBezTo>
                    <a:pt x="8434" y="14559"/>
                    <a:pt x="8339" y="14580"/>
                    <a:pt x="8253" y="14602"/>
                  </a:cubicBezTo>
                  <a:cubicBezTo>
                    <a:pt x="8072" y="14506"/>
                    <a:pt x="7880" y="14420"/>
                    <a:pt x="7699" y="14335"/>
                  </a:cubicBezTo>
                  <a:cubicBezTo>
                    <a:pt x="7507" y="14250"/>
                    <a:pt x="7304" y="14186"/>
                    <a:pt x="7112" y="14111"/>
                  </a:cubicBezTo>
                  <a:cubicBezTo>
                    <a:pt x="6910" y="14047"/>
                    <a:pt x="6718" y="13983"/>
                    <a:pt x="6515" y="13919"/>
                  </a:cubicBezTo>
                  <a:cubicBezTo>
                    <a:pt x="6313" y="13866"/>
                    <a:pt x="6110" y="13813"/>
                    <a:pt x="5897" y="13770"/>
                  </a:cubicBezTo>
                  <a:cubicBezTo>
                    <a:pt x="5875" y="13770"/>
                    <a:pt x="5843" y="13781"/>
                    <a:pt x="5833" y="13813"/>
                  </a:cubicBezTo>
                  <a:cubicBezTo>
                    <a:pt x="5811" y="13845"/>
                    <a:pt x="5833" y="13887"/>
                    <a:pt x="5865" y="13898"/>
                  </a:cubicBezTo>
                  <a:cubicBezTo>
                    <a:pt x="6057" y="13973"/>
                    <a:pt x="6259" y="14037"/>
                    <a:pt x="6451" y="14101"/>
                  </a:cubicBezTo>
                  <a:lnTo>
                    <a:pt x="7038" y="14303"/>
                  </a:lnTo>
                  <a:lnTo>
                    <a:pt x="7624" y="14506"/>
                  </a:lnTo>
                  <a:cubicBezTo>
                    <a:pt x="7763" y="14559"/>
                    <a:pt x="7901" y="14602"/>
                    <a:pt x="8040" y="14644"/>
                  </a:cubicBezTo>
                  <a:cubicBezTo>
                    <a:pt x="7997" y="14655"/>
                    <a:pt x="7965" y="14666"/>
                    <a:pt x="7933" y="14676"/>
                  </a:cubicBezTo>
                  <a:cubicBezTo>
                    <a:pt x="7549" y="14772"/>
                    <a:pt x="7176" y="14879"/>
                    <a:pt x="6803" y="14986"/>
                  </a:cubicBezTo>
                  <a:cubicBezTo>
                    <a:pt x="6046" y="15220"/>
                    <a:pt x="5300" y="15455"/>
                    <a:pt x="4564" y="15732"/>
                  </a:cubicBezTo>
                  <a:cubicBezTo>
                    <a:pt x="4201" y="15871"/>
                    <a:pt x="3839" y="16020"/>
                    <a:pt x="3476" y="16180"/>
                  </a:cubicBezTo>
                  <a:cubicBezTo>
                    <a:pt x="3114" y="16340"/>
                    <a:pt x="2751" y="16500"/>
                    <a:pt x="2421" y="16745"/>
                  </a:cubicBezTo>
                  <a:cubicBezTo>
                    <a:pt x="2389" y="16766"/>
                    <a:pt x="2378" y="16809"/>
                    <a:pt x="2410" y="16852"/>
                  </a:cubicBezTo>
                  <a:cubicBezTo>
                    <a:pt x="2424" y="16872"/>
                    <a:pt x="2446" y="16884"/>
                    <a:pt x="2472" y="16884"/>
                  </a:cubicBezTo>
                  <a:cubicBezTo>
                    <a:pt x="2486" y="16884"/>
                    <a:pt x="2501" y="16880"/>
                    <a:pt x="2517" y="16873"/>
                  </a:cubicBezTo>
                  <a:cubicBezTo>
                    <a:pt x="2836" y="16670"/>
                    <a:pt x="3199" y="16521"/>
                    <a:pt x="3561" y="16372"/>
                  </a:cubicBezTo>
                  <a:cubicBezTo>
                    <a:pt x="3913" y="16233"/>
                    <a:pt x="4287" y="16094"/>
                    <a:pt x="4649" y="15967"/>
                  </a:cubicBezTo>
                  <a:cubicBezTo>
                    <a:pt x="5385" y="15711"/>
                    <a:pt x="6131" y="15476"/>
                    <a:pt x="6878" y="15252"/>
                  </a:cubicBezTo>
                  <a:cubicBezTo>
                    <a:pt x="7251" y="15145"/>
                    <a:pt x="7624" y="15028"/>
                    <a:pt x="7997" y="14932"/>
                  </a:cubicBezTo>
                  <a:cubicBezTo>
                    <a:pt x="8189" y="14890"/>
                    <a:pt x="8371" y="14847"/>
                    <a:pt x="8562" y="14804"/>
                  </a:cubicBezTo>
                  <a:cubicBezTo>
                    <a:pt x="8754" y="14762"/>
                    <a:pt x="8946" y="14719"/>
                    <a:pt x="9138" y="14676"/>
                  </a:cubicBezTo>
                  <a:cubicBezTo>
                    <a:pt x="9181" y="14666"/>
                    <a:pt x="9213" y="14655"/>
                    <a:pt x="9245" y="14655"/>
                  </a:cubicBezTo>
                  <a:cubicBezTo>
                    <a:pt x="9213" y="14687"/>
                    <a:pt x="9170" y="14730"/>
                    <a:pt x="9128" y="14772"/>
                  </a:cubicBezTo>
                  <a:cubicBezTo>
                    <a:pt x="8968" y="14922"/>
                    <a:pt x="8829" y="15082"/>
                    <a:pt x="8690" y="15252"/>
                  </a:cubicBezTo>
                  <a:cubicBezTo>
                    <a:pt x="8552" y="15412"/>
                    <a:pt x="8413" y="15583"/>
                    <a:pt x="8296" y="15764"/>
                  </a:cubicBezTo>
                  <a:cubicBezTo>
                    <a:pt x="8168" y="15945"/>
                    <a:pt x="8051" y="16126"/>
                    <a:pt x="7944" y="16318"/>
                  </a:cubicBezTo>
                  <a:cubicBezTo>
                    <a:pt x="7933" y="16340"/>
                    <a:pt x="7933" y="16372"/>
                    <a:pt x="7965" y="16393"/>
                  </a:cubicBezTo>
                  <a:cubicBezTo>
                    <a:pt x="7975" y="16403"/>
                    <a:pt x="7989" y="16408"/>
                    <a:pt x="8003" y="16408"/>
                  </a:cubicBezTo>
                  <a:cubicBezTo>
                    <a:pt x="8021" y="16408"/>
                    <a:pt x="8039" y="16400"/>
                    <a:pt x="8051" y="16382"/>
                  </a:cubicBezTo>
                  <a:lnTo>
                    <a:pt x="8445" y="15881"/>
                  </a:lnTo>
                  <a:cubicBezTo>
                    <a:pt x="8573" y="15711"/>
                    <a:pt x="8712" y="15540"/>
                    <a:pt x="8850" y="15380"/>
                  </a:cubicBezTo>
                  <a:cubicBezTo>
                    <a:pt x="8978" y="15220"/>
                    <a:pt x="9117" y="15060"/>
                    <a:pt x="9266" y="14900"/>
                  </a:cubicBezTo>
                  <a:lnTo>
                    <a:pt x="9533" y="14591"/>
                  </a:lnTo>
                  <a:cubicBezTo>
                    <a:pt x="10017" y="14483"/>
                    <a:pt x="10494" y="14400"/>
                    <a:pt x="10976" y="14400"/>
                  </a:cubicBezTo>
                  <a:cubicBezTo>
                    <a:pt x="11109" y="14400"/>
                    <a:pt x="11243" y="14406"/>
                    <a:pt x="11377" y="14420"/>
                  </a:cubicBezTo>
                  <a:cubicBezTo>
                    <a:pt x="11420" y="14954"/>
                    <a:pt x="11495" y="15487"/>
                    <a:pt x="11601" y="16020"/>
                  </a:cubicBezTo>
                  <a:cubicBezTo>
                    <a:pt x="11729" y="16670"/>
                    <a:pt x="11900" y="17299"/>
                    <a:pt x="12113" y="17918"/>
                  </a:cubicBezTo>
                  <a:cubicBezTo>
                    <a:pt x="12337" y="18536"/>
                    <a:pt x="12604" y="19144"/>
                    <a:pt x="12913" y="19720"/>
                  </a:cubicBezTo>
                  <a:cubicBezTo>
                    <a:pt x="13222" y="20306"/>
                    <a:pt x="13585" y="20861"/>
                    <a:pt x="14011" y="21362"/>
                  </a:cubicBezTo>
                  <a:cubicBezTo>
                    <a:pt x="14030" y="21381"/>
                    <a:pt x="14052" y="21392"/>
                    <a:pt x="14076" y="21392"/>
                  </a:cubicBezTo>
                  <a:cubicBezTo>
                    <a:pt x="14093" y="21392"/>
                    <a:pt x="14111" y="21386"/>
                    <a:pt x="14129" y="21373"/>
                  </a:cubicBezTo>
                  <a:cubicBezTo>
                    <a:pt x="14171" y="21351"/>
                    <a:pt x="14171" y="21287"/>
                    <a:pt x="14150" y="21255"/>
                  </a:cubicBezTo>
                  <a:cubicBezTo>
                    <a:pt x="13766" y="20733"/>
                    <a:pt x="13435" y="20178"/>
                    <a:pt x="13137" y="19603"/>
                  </a:cubicBezTo>
                  <a:cubicBezTo>
                    <a:pt x="12849" y="19027"/>
                    <a:pt x="12593" y="18440"/>
                    <a:pt x="12380" y="17833"/>
                  </a:cubicBezTo>
                  <a:cubicBezTo>
                    <a:pt x="12156" y="17225"/>
                    <a:pt x="11985" y="16596"/>
                    <a:pt x="11836" y="15967"/>
                  </a:cubicBezTo>
                  <a:cubicBezTo>
                    <a:pt x="11729" y="15497"/>
                    <a:pt x="11644" y="15018"/>
                    <a:pt x="11580" y="14538"/>
                  </a:cubicBezTo>
                  <a:cubicBezTo>
                    <a:pt x="11580" y="14516"/>
                    <a:pt x="11580" y="14506"/>
                    <a:pt x="11580" y="14495"/>
                  </a:cubicBezTo>
                  <a:cubicBezTo>
                    <a:pt x="11569" y="14452"/>
                    <a:pt x="11559" y="14410"/>
                    <a:pt x="11559" y="14367"/>
                  </a:cubicBezTo>
                  <a:cubicBezTo>
                    <a:pt x="11537" y="14260"/>
                    <a:pt x="11527" y="14164"/>
                    <a:pt x="11516" y="14058"/>
                  </a:cubicBezTo>
                  <a:cubicBezTo>
                    <a:pt x="11516" y="14037"/>
                    <a:pt x="11505" y="14015"/>
                    <a:pt x="11484" y="14005"/>
                  </a:cubicBezTo>
                  <a:cubicBezTo>
                    <a:pt x="11484" y="13994"/>
                    <a:pt x="11484" y="13973"/>
                    <a:pt x="11473" y="13951"/>
                  </a:cubicBezTo>
                  <a:lnTo>
                    <a:pt x="11484" y="13951"/>
                  </a:lnTo>
                  <a:cubicBezTo>
                    <a:pt x="12220" y="13514"/>
                    <a:pt x="12988" y="13109"/>
                    <a:pt x="13777" y="12746"/>
                  </a:cubicBezTo>
                  <a:cubicBezTo>
                    <a:pt x="14555" y="12384"/>
                    <a:pt x="15365" y="12064"/>
                    <a:pt x="16186" y="11787"/>
                  </a:cubicBezTo>
                  <a:cubicBezTo>
                    <a:pt x="16400" y="11723"/>
                    <a:pt x="16613" y="11648"/>
                    <a:pt x="16837" y="11584"/>
                  </a:cubicBezTo>
                  <a:lnTo>
                    <a:pt x="18053" y="11659"/>
                  </a:lnTo>
                  <a:lnTo>
                    <a:pt x="18767" y="11701"/>
                  </a:lnTo>
                  <a:cubicBezTo>
                    <a:pt x="19012" y="11723"/>
                    <a:pt x="19247" y="11733"/>
                    <a:pt x="19481" y="11755"/>
                  </a:cubicBezTo>
                  <a:cubicBezTo>
                    <a:pt x="19513" y="11755"/>
                    <a:pt x="19545" y="11733"/>
                    <a:pt x="19545" y="11701"/>
                  </a:cubicBezTo>
                  <a:cubicBezTo>
                    <a:pt x="19556" y="11659"/>
                    <a:pt x="19535" y="11627"/>
                    <a:pt x="19503" y="11616"/>
                  </a:cubicBezTo>
                  <a:cubicBezTo>
                    <a:pt x="19268" y="11573"/>
                    <a:pt x="19023" y="11541"/>
                    <a:pt x="18788" y="11509"/>
                  </a:cubicBezTo>
                  <a:cubicBezTo>
                    <a:pt x="18554" y="11488"/>
                    <a:pt x="18308" y="11467"/>
                    <a:pt x="18074" y="11456"/>
                  </a:cubicBezTo>
                  <a:cubicBezTo>
                    <a:pt x="17829" y="11445"/>
                    <a:pt x="17594" y="11435"/>
                    <a:pt x="17359" y="11435"/>
                  </a:cubicBezTo>
                  <a:cubicBezTo>
                    <a:pt x="17797" y="11307"/>
                    <a:pt x="18234" y="11200"/>
                    <a:pt x="18682" y="11104"/>
                  </a:cubicBezTo>
                  <a:cubicBezTo>
                    <a:pt x="19097" y="11008"/>
                    <a:pt x="19524" y="10934"/>
                    <a:pt x="19951" y="10848"/>
                  </a:cubicBezTo>
                  <a:cubicBezTo>
                    <a:pt x="20164" y="10816"/>
                    <a:pt x="20377" y="10774"/>
                    <a:pt x="20590" y="10742"/>
                  </a:cubicBezTo>
                  <a:cubicBezTo>
                    <a:pt x="20804" y="10710"/>
                    <a:pt x="21017" y="10699"/>
                    <a:pt x="21230" y="10688"/>
                  </a:cubicBezTo>
                  <a:cubicBezTo>
                    <a:pt x="21273" y="10688"/>
                    <a:pt x="21315" y="10646"/>
                    <a:pt x="21315" y="10603"/>
                  </a:cubicBezTo>
                  <a:cubicBezTo>
                    <a:pt x="21315" y="10550"/>
                    <a:pt x="21273" y="10518"/>
                    <a:pt x="21230" y="10518"/>
                  </a:cubicBezTo>
                  <a:cubicBezTo>
                    <a:pt x="21185" y="10517"/>
                    <a:pt x="21141" y="10516"/>
                    <a:pt x="21096" y="10516"/>
                  </a:cubicBezTo>
                  <a:cubicBezTo>
                    <a:pt x="20702" y="10516"/>
                    <a:pt x="20300" y="10557"/>
                    <a:pt x="19908" y="10624"/>
                  </a:cubicBezTo>
                  <a:cubicBezTo>
                    <a:pt x="19481" y="10688"/>
                    <a:pt x="19055" y="10763"/>
                    <a:pt x="18628" y="10848"/>
                  </a:cubicBezTo>
                  <a:cubicBezTo>
                    <a:pt x="17765" y="11019"/>
                    <a:pt x="16922" y="11253"/>
                    <a:pt x="16091" y="11531"/>
                  </a:cubicBezTo>
                  <a:cubicBezTo>
                    <a:pt x="15717" y="11659"/>
                    <a:pt x="15333" y="11797"/>
                    <a:pt x="14960" y="11947"/>
                  </a:cubicBezTo>
                  <a:cubicBezTo>
                    <a:pt x="15078" y="11808"/>
                    <a:pt x="15184" y="11659"/>
                    <a:pt x="15301" y="11509"/>
                  </a:cubicBezTo>
                  <a:cubicBezTo>
                    <a:pt x="15472" y="11296"/>
                    <a:pt x="15643" y="11083"/>
                    <a:pt x="15813" y="10870"/>
                  </a:cubicBezTo>
                  <a:cubicBezTo>
                    <a:pt x="15984" y="10667"/>
                    <a:pt x="16165" y="10454"/>
                    <a:pt x="16346" y="10251"/>
                  </a:cubicBezTo>
                  <a:cubicBezTo>
                    <a:pt x="16528" y="10049"/>
                    <a:pt x="16709" y="9857"/>
                    <a:pt x="16901" y="9654"/>
                  </a:cubicBezTo>
                  <a:cubicBezTo>
                    <a:pt x="16922" y="9633"/>
                    <a:pt x="16922" y="9590"/>
                    <a:pt x="16901" y="9569"/>
                  </a:cubicBezTo>
                  <a:cubicBezTo>
                    <a:pt x="16889" y="9551"/>
                    <a:pt x="16871" y="9543"/>
                    <a:pt x="16852" y="9543"/>
                  </a:cubicBezTo>
                  <a:cubicBezTo>
                    <a:pt x="16836" y="9543"/>
                    <a:pt x="16819" y="9548"/>
                    <a:pt x="16805" y="9558"/>
                  </a:cubicBezTo>
                  <a:cubicBezTo>
                    <a:pt x="16602" y="9739"/>
                    <a:pt x="16400" y="9931"/>
                    <a:pt x="16208" y="10123"/>
                  </a:cubicBezTo>
                  <a:cubicBezTo>
                    <a:pt x="16016" y="10326"/>
                    <a:pt x="15835" y="10528"/>
                    <a:pt x="15653" y="10742"/>
                  </a:cubicBezTo>
                  <a:cubicBezTo>
                    <a:pt x="15483" y="10955"/>
                    <a:pt x="15312" y="11168"/>
                    <a:pt x="15152" y="11403"/>
                  </a:cubicBezTo>
                  <a:cubicBezTo>
                    <a:pt x="15003" y="11605"/>
                    <a:pt x="14864" y="11819"/>
                    <a:pt x="14736" y="12043"/>
                  </a:cubicBezTo>
                  <a:cubicBezTo>
                    <a:pt x="14374" y="12192"/>
                    <a:pt x="14022" y="12352"/>
                    <a:pt x="13670" y="12522"/>
                  </a:cubicBezTo>
                  <a:cubicBezTo>
                    <a:pt x="13275" y="12714"/>
                    <a:pt x="12892" y="12917"/>
                    <a:pt x="12508" y="13141"/>
                  </a:cubicBezTo>
                  <a:cubicBezTo>
                    <a:pt x="12177" y="13333"/>
                    <a:pt x="11847" y="13525"/>
                    <a:pt x="11527" y="13738"/>
                  </a:cubicBezTo>
                  <a:cubicBezTo>
                    <a:pt x="11697" y="13279"/>
                    <a:pt x="11879" y="12821"/>
                    <a:pt x="12060" y="12373"/>
                  </a:cubicBezTo>
                  <a:cubicBezTo>
                    <a:pt x="12284" y="11851"/>
                    <a:pt x="12508" y="11339"/>
                    <a:pt x="12742" y="10827"/>
                  </a:cubicBezTo>
                  <a:cubicBezTo>
                    <a:pt x="13158" y="9953"/>
                    <a:pt x="13606" y="9078"/>
                    <a:pt x="14054" y="8215"/>
                  </a:cubicBezTo>
                  <a:cubicBezTo>
                    <a:pt x="14299" y="8076"/>
                    <a:pt x="14544" y="7927"/>
                    <a:pt x="14779" y="7799"/>
                  </a:cubicBezTo>
                  <a:cubicBezTo>
                    <a:pt x="15078" y="7628"/>
                    <a:pt x="15376" y="7468"/>
                    <a:pt x="15685" y="7308"/>
                  </a:cubicBezTo>
                  <a:cubicBezTo>
                    <a:pt x="15984" y="7148"/>
                    <a:pt x="16282" y="6999"/>
                    <a:pt x="16592" y="6850"/>
                  </a:cubicBezTo>
                  <a:cubicBezTo>
                    <a:pt x="16901" y="6700"/>
                    <a:pt x="17210" y="6562"/>
                    <a:pt x="17509" y="6412"/>
                  </a:cubicBezTo>
                  <a:cubicBezTo>
                    <a:pt x="17541" y="6402"/>
                    <a:pt x="17562" y="6370"/>
                    <a:pt x="17551" y="6338"/>
                  </a:cubicBezTo>
                  <a:cubicBezTo>
                    <a:pt x="17543" y="6311"/>
                    <a:pt x="17512" y="6292"/>
                    <a:pt x="17484" y="6292"/>
                  </a:cubicBezTo>
                  <a:cubicBezTo>
                    <a:pt x="17478" y="6292"/>
                    <a:pt x="17472" y="6293"/>
                    <a:pt x="17466" y="6295"/>
                  </a:cubicBezTo>
                  <a:cubicBezTo>
                    <a:pt x="17146" y="6412"/>
                    <a:pt x="16826" y="6540"/>
                    <a:pt x="16506" y="6679"/>
                  </a:cubicBezTo>
                  <a:cubicBezTo>
                    <a:pt x="16197" y="6818"/>
                    <a:pt x="15888" y="6967"/>
                    <a:pt x="15589" y="7127"/>
                  </a:cubicBezTo>
                  <a:cubicBezTo>
                    <a:pt x="15280" y="7287"/>
                    <a:pt x="14982" y="7457"/>
                    <a:pt x="14694" y="7639"/>
                  </a:cubicBezTo>
                  <a:cubicBezTo>
                    <a:pt x="14523" y="7735"/>
                    <a:pt x="14352" y="7852"/>
                    <a:pt x="14182" y="7959"/>
                  </a:cubicBezTo>
                  <a:cubicBezTo>
                    <a:pt x="14214" y="7905"/>
                    <a:pt x="14235" y="7863"/>
                    <a:pt x="14267" y="7809"/>
                  </a:cubicBezTo>
                  <a:cubicBezTo>
                    <a:pt x="14790" y="6807"/>
                    <a:pt x="15291" y="5794"/>
                    <a:pt x="15813" y="4802"/>
                  </a:cubicBezTo>
                  <a:cubicBezTo>
                    <a:pt x="16346" y="3800"/>
                    <a:pt x="16922" y="2840"/>
                    <a:pt x="17615" y="1955"/>
                  </a:cubicBezTo>
                  <a:cubicBezTo>
                    <a:pt x="17637" y="1913"/>
                    <a:pt x="17637" y="1859"/>
                    <a:pt x="17605" y="1838"/>
                  </a:cubicBezTo>
                  <a:cubicBezTo>
                    <a:pt x="17585" y="1823"/>
                    <a:pt x="17563" y="1815"/>
                    <a:pt x="17542" y="1815"/>
                  </a:cubicBezTo>
                  <a:cubicBezTo>
                    <a:pt x="17517" y="1815"/>
                    <a:pt x="17494" y="1826"/>
                    <a:pt x="17477" y="1849"/>
                  </a:cubicBezTo>
                  <a:cubicBezTo>
                    <a:pt x="17114" y="2286"/>
                    <a:pt x="16773" y="2734"/>
                    <a:pt x="16464" y="3214"/>
                  </a:cubicBezTo>
                  <a:cubicBezTo>
                    <a:pt x="16144" y="3683"/>
                    <a:pt x="15867" y="4184"/>
                    <a:pt x="15589" y="4674"/>
                  </a:cubicBezTo>
                  <a:cubicBezTo>
                    <a:pt x="15312" y="5176"/>
                    <a:pt x="15056" y="5677"/>
                    <a:pt x="14800" y="6178"/>
                  </a:cubicBezTo>
                  <a:lnTo>
                    <a:pt x="14544" y="6668"/>
                  </a:lnTo>
                  <a:cubicBezTo>
                    <a:pt x="14555" y="6636"/>
                    <a:pt x="14555" y="6604"/>
                    <a:pt x="14566" y="6572"/>
                  </a:cubicBezTo>
                  <a:lnTo>
                    <a:pt x="14758" y="5666"/>
                  </a:lnTo>
                  <a:cubicBezTo>
                    <a:pt x="14811" y="5357"/>
                    <a:pt x="14875" y="5058"/>
                    <a:pt x="14928" y="4749"/>
                  </a:cubicBezTo>
                  <a:cubicBezTo>
                    <a:pt x="14982" y="4450"/>
                    <a:pt x="15024" y="4141"/>
                    <a:pt x="15078" y="3832"/>
                  </a:cubicBezTo>
                  <a:cubicBezTo>
                    <a:pt x="15078" y="3800"/>
                    <a:pt x="15056" y="3779"/>
                    <a:pt x="15024" y="3768"/>
                  </a:cubicBezTo>
                  <a:cubicBezTo>
                    <a:pt x="15019" y="3766"/>
                    <a:pt x="15013" y="3765"/>
                    <a:pt x="15007" y="3765"/>
                  </a:cubicBezTo>
                  <a:cubicBezTo>
                    <a:pt x="14982" y="3765"/>
                    <a:pt x="14960" y="3784"/>
                    <a:pt x="14960" y="3811"/>
                  </a:cubicBezTo>
                  <a:cubicBezTo>
                    <a:pt x="14875" y="4109"/>
                    <a:pt x="14811" y="4418"/>
                    <a:pt x="14747" y="4717"/>
                  </a:cubicBezTo>
                  <a:cubicBezTo>
                    <a:pt x="14672" y="5016"/>
                    <a:pt x="14619" y="5325"/>
                    <a:pt x="14555" y="5623"/>
                  </a:cubicBezTo>
                  <a:lnTo>
                    <a:pt x="14374" y="6540"/>
                  </a:lnTo>
                  <a:cubicBezTo>
                    <a:pt x="14342" y="6764"/>
                    <a:pt x="14299" y="6988"/>
                    <a:pt x="14267" y="7212"/>
                  </a:cubicBezTo>
                  <a:lnTo>
                    <a:pt x="14022" y="7681"/>
                  </a:lnTo>
                  <a:cubicBezTo>
                    <a:pt x="13510" y="8684"/>
                    <a:pt x="12988" y="9697"/>
                    <a:pt x="12518" y="10731"/>
                  </a:cubicBezTo>
                  <a:cubicBezTo>
                    <a:pt x="12295" y="11243"/>
                    <a:pt x="12071" y="11765"/>
                    <a:pt x="11868" y="12298"/>
                  </a:cubicBezTo>
                  <a:cubicBezTo>
                    <a:pt x="11708" y="12725"/>
                    <a:pt x="11548" y="13151"/>
                    <a:pt x="11409" y="13578"/>
                  </a:cubicBezTo>
                  <a:cubicBezTo>
                    <a:pt x="11399" y="13567"/>
                    <a:pt x="11399" y="13557"/>
                    <a:pt x="11399" y="13546"/>
                  </a:cubicBezTo>
                  <a:cubicBezTo>
                    <a:pt x="11324" y="13226"/>
                    <a:pt x="11271" y="12906"/>
                    <a:pt x="11186" y="12597"/>
                  </a:cubicBezTo>
                  <a:cubicBezTo>
                    <a:pt x="11036" y="11968"/>
                    <a:pt x="10866" y="11349"/>
                    <a:pt x="10684" y="10731"/>
                  </a:cubicBezTo>
                  <a:cubicBezTo>
                    <a:pt x="10333" y="9558"/>
                    <a:pt x="9927" y="8396"/>
                    <a:pt x="9501" y="7255"/>
                  </a:cubicBezTo>
                  <a:cubicBezTo>
                    <a:pt x="9575" y="6967"/>
                    <a:pt x="9650" y="6668"/>
                    <a:pt x="9714" y="6380"/>
                  </a:cubicBezTo>
                  <a:cubicBezTo>
                    <a:pt x="9789" y="6039"/>
                    <a:pt x="9842" y="5687"/>
                    <a:pt x="9895" y="5335"/>
                  </a:cubicBezTo>
                  <a:cubicBezTo>
                    <a:pt x="9949" y="4994"/>
                    <a:pt x="9991" y="4642"/>
                    <a:pt x="10013" y="4291"/>
                  </a:cubicBezTo>
                  <a:cubicBezTo>
                    <a:pt x="10045" y="3939"/>
                    <a:pt x="10055" y="3587"/>
                    <a:pt x="10055" y="3235"/>
                  </a:cubicBezTo>
                  <a:cubicBezTo>
                    <a:pt x="10055" y="3203"/>
                    <a:pt x="10034" y="3182"/>
                    <a:pt x="10002" y="3171"/>
                  </a:cubicBezTo>
                  <a:cubicBezTo>
                    <a:pt x="9959" y="3171"/>
                    <a:pt x="9927" y="3203"/>
                    <a:pt x="9927" y="3235"/>
                  </a:cubicBezTo>
                  <a:cubicBezTo>
                    <a:pt x="9895" y="3587"/>
                    <a:pt x="9863" y="3928"/>
                    <a:pt x="9821" y="4280"/>
                  </a:cubicBezTo>
                  <a:cubicBezTo>
                    <a:pt x="9789" y="4621"/>
                    <a:pt x="9746" y="4962"/>
                    <a:pt x="9693" y="5314"/>
                  </a:cubicBezTo>
                  <a:cubicBezTo>
                    <a:pt x="9650" y="5655"/>
                    <a:pt x="9586" y="5997"/>
                    <a:pt x="9533" y="6348"/>
                  </a:cubicBezTo>
                  <a:cubicBezTo>
                    <a:pt x="9490" y="6572"/>
                    <a:pt x="9447" y="6796"/>
                    <a:pt x="9405" y="7020"/>
                  </a:cubicBezTo>
                  <a:cubicBezTo>
                    <a:pt x="8946" y="5837"/>
                    <a:pt x="8466" y="4664"/>
                    <a:pt x="7933" y="3501"/>
                  </a:cubicBezTo>
                  <a:cubicBezTo>
                    <a:pt x="7667" y="2915"/>
                    <a:pt x="7390" y="2339"/>
                    <a:pt x="7112" y="1753"/>
                  </a:cubicBezTo>
                  <a:cubicBezTo>
                    <a:pt x="6963" y="1465"/>
                    <a:pt x="6814" y="1188"/>
                    <a:pt x="6675" y="900"/>
                  </a:cubicBezTo>
                  <a:lnTo>
                    <a:pt x="6217" y="47"/>
                  </a:lnTo>
                  <a:cubicBezTo>
                    <a:pt x="6200" y="14"/>
                    <a:pt x="6172" y="0"/>
                    <a:pt x="6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dirty="0"/>
              <a:t>Project Overview</a:t>
            </a:r>
            <a:endParaRPr dirty="0"/>
          </a:p>
        </p:txBody>
      </p:sp>
      <p:sp>
        <p:nvSpPr>
          <p:cNvPr id="637" name="Google Shape;637;p36"/>
          <p:cNvSpPr txBox="1">
            <a:spLocks noGrp="1"/>
          </p:cNvSpPr>
          <p:nvPr>
            <p:ph type="subTitle" idx="3"/>
          </p:nvPr>
        </p:nvSpPr>
        <p:spPr>
          <a:xfrm>
            <a:off x="6102175" y="3531617"/>
            <a:ext cx="2328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PyTorch</a:t>
            </a:r>
            <a:r>
              <a:rPr lang="en-US" dirty="0"/>
              <a:t>, SAM, EMA, </a:t>
            </a:r>
            <a:r>
              <a:rPr lang="en-US" dirty="0" err="1"/>
              <a:t>ArcFace</a:t>
            </a:r>
            <a:r>
              <a:rPr lang="en-US" dirty="0"/>
              <a:t>, Hugging Face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638" name="Google Shape;638;p36"/>
          <p:cNvSpPr txBox="1">
            <a:spLocks noGrp="1"/>
          </p:cNvSpPr>
          <p:nvPr>
            <p:ph type="subTitle" idx="1"/>
          </p:nvPr>
        </p:nvSpPr>
        <p:spPr>
          <a:xfrm>
            <a:off x="2062670" y="2160038"/>
            <a:ext cx="2328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MY" dirty="0"/>
              <a:t>Fine-grained image classification</a:t>
            </a:r>
            <a:endParaRPr dirty="0"/>
          </a:p>
        </p:txBody>
      </p:sp>
      <p:sp>
        <p:nvSpPr>
          <p:cNvPr id="639" name="Google Shape;639;p36"/>
          <p:cNvSpPr txBox="1">
            <a:spLocks noGrp="1"/>
          </p:cNvSpPr>
          <p:nvPr>
            <p:ph type="subTitle" idx="2"/>
          </p:nvPr>
        </p:nvSpPr>
        <p:spPr>
          <a:xfrm>
            <a:off x="2060700" y="3531631"/>
            <a:ext cx="2329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Build robust classifier with limited data</a:t>
            </a:r>
            <a:endParaRPr dirty="0"/>
          </a:p>
        </p:txBody>
      </p:sp>
      <p:sp>
        <p:nvSpPr>
          <p:cNvPr id="640" name="Google Shape;640;p36"/>
          <p:cNvSpPr txBox="1">
            <a:spLocks noGrp="1"/>
          </p:cNvSpPr>
          <p:nvPr>
            <p:ph type="subTitle" idx="4"/>
          </p:nvPr>
        </p:nvSpPr>
        <p:spPr>
          <a:xfrm>
            <a:off x="6102174" y="2160032"/>
            <a:ext cx="2328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CUB-200 (200 North American bird species)</a:t>
            </a:r>
            <a:endParaRPr dirty="0"/>
          </a:p>
        </p:txBody>
      </p:sp>
      <p:sp>
        <p:nvSpPr>
          <p:cNvPr id="641" name="Google Shape;641;p36"/>
          <p:cNvSpPr txBox="1">
            <a:spLocks noGrp="1"/>
          </p:cNvSpPr>
          <p:nvPr>
            <p:ph type="title" idx="5"/>
          </p:nvPr>
        </p:nvSpPr>
        <p:spPr>
          <a:xfrm>
            <a:off x="713225" y="1794263"/>
            <a:ext cx="11643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42" name="Google Shape;642;p36"/>
          <p:cNvSpPr txBox="1">
            <a:spLocks noGrp="1"/>
          </p:cNvSpPr>
          <p:nvPr>
            <p:ph type="title" idx="6"/>
          </p:nvPr>
        </p:nvSpPr>
        <p:spPr>
          <a:xfrm>
            <a:off x="4754875" y="3165906"/>
            <a:ext cx="11643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43" name="Google Shape;643;p36"/>
          <p:cNvSpPr txBox="1">
            <a:spLocks noGrp="1"/>
          </p:cNvSpPr>
          <p:nvPr>
            <p:ph type="title" idx="7"/>
          </p:nvPr>
        </p:nvSpPr>
        <p:spPr>
          <a:xfrm>
            <a:off x="713225" y="3165868"/>
            <a:ext cx="11643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44" name="Google Shape;644;p36"/>
          <p:cNvSpPr txBox="1">
            <a:spLocks noGrp="1"/>
          </p:cNvSpPr>
          <p:nvPr>
            <p:ph type="title" idx="8"/>
          </p:nvPr>
        </p:nvSpPr>
        <p:spPr>
          <a:xfrm>
            <a:off x="4754875" y="1794263"/>
            <a:ext cx="11643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5" name="Google Shape;645;p36"/>
          <p:cNvSpPr txBox="1">
            <a:spLocks noGrp="1"/>
          </p:cNvSpPr>
          <p:nvPr>
            <p:ph type="subTitle" idx="9"/>
          </p:nvPr>
        </p:nvSpPr>
        <p:spPr>
          <a:xfrm>
            <a:off x="2062231" y="1794263"/>
            <a:ext cx="23283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MY" dirty="0"/>
              <a:t>Task</a:t>
            </a:r>
            <a:endParaRPr dirty="0"/>
          </a:p>
        </p:txBody>
      </p:sp>
      <p:sp>
        <p:nvSpPr>
          <p:cNvPr id="646" name="Google Shape;646;p36"/>
          <p:cNvSpPr txBox="1">
            <a:spLocks noGrp="1"/>
          </p:cNvSpPr>
          <p:nvPr>
            <p:ph type="subTitle" idx="13"/>
          </p:nvPr>
        </p:nvSpPr>
        <p:spPr>
          <a:xfrm>
            <a:off x="2060650" y="3165881"/>
            <a:ext cx="2329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MY" dirty="0"/>
              <a:t>Goal</a:t>
            </a:r>
            <a:endParaRPr dirty="0"/>
          </a:p>
        </p:txBody>
      </p:sp>
      <p:sp>
        <p:nvSpPr>
          <p:cNvPr id="647" name="Google Shape;647;p36"/>
          <p:cNvSpPr txBox="1">
            <a:spLocks noGrp="1"/>
          </p:cNvSpPr>
          <p:nvPr>
            <p:ph type="subTitle" idx="14"/>
          </p:nvPr>
        </p:nvSpPr>
        <p:spPr>
          <a:xfrm>
            <a:off x="6102175" y="1794275"/>
            <a:ext cx="23283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MY" dirty="0"/>
              <a:t>Dataset</a:t>
            </a:r>
            <a:endParaRPr dirty="0"/>
          </a:p>
        </p:txBody>
      </p:sp>
      <p:sp>
        <p:nvSpPr>
          <p:cNvPr id="648" name="Google Shape;648;p36"/>
          <p:cNvSpPr txBox="1">
            <a:spLocks noGrp="1"/>
          </p:cNvSpPr>
          <p:nvPr>
            <p:ph type="subTitle" idx="15"/>
          </p:nvPr>
        </p:nvSpPr>
        <p:spPr>
          <a:xfrm>
            <a:off x="6102175" y="3165917"/>
            <a:ext cx="23283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MY" dirty="0"/>
              <a:t>Tools</a:t>
            </a:r>
            <a:endParaRPr dirty="0"/>
          </a:p>
        </p:txBody>
      </p:sp>
      <p:cxnSp>
        <p:nvCxnSpPr>
          <p:cNvPr id="649" name="Google Shape;649;p36"/>
          <p:cNvCxnSpPr/>
          <p:nvPr/>
        </p:nvCxnSpPr>
        <p:spPr>
          <a:xfrm rot="5400000">
            <a:off x="1512678" y="3668818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6"/>
          <p:cNvCxnSpPr/>
          <p:nvPr/>
        </p:nvCxnSpPr>
        <p:spPr>
          <a:xfrm rot="5400000">
            <a:off x="1512678" y="2297213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51" name="Google Shape;651;p36"/>
          <p:cNvCxnSpPr/>
          <p:nvPr/>
        </p:nvCxnSpPr>
        <p:spPr>
          <a:xfrm rot="5400000">
            <a:off x="5553475" y="3668856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36"/>
          <p:cNvCxnSpPr/>
          <p:nvPr/>
        </p:nvCxnSpPr>
        <p:spPr>
          <a:xfrm rot="5400000">
            <a:off x="5553475" y="2297213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653" name="Google Shape;653;p36"/>
          <p:cNvGrpSpPr/>
          <p:nvPr/>
        </p:nvGrpSpPr>
        <p:grpSpPr>
          <a:xfrm flipH="1">
            <a:off x="-626618" y="3359185"/>
            <a:ext cx="1828777" cy="2490930"/>
            <a:chOff x="3924075" y="3743575"/>
            <a:chExt cx="1828777" cy="2490930"/>
          </a:xfrm>
        </p:grpSpPr>
        <p:sp>
          <p:nvSpPr>
            <p:cNvPr id="654" name="Google Shape;654;p36"/>
            <p:cNvSpPr/>
            <p:nvPr/>
          </p:nvSpPr>
          <p:spPr>
            <a:xfrm>
              <a:off x="4024202" y="4582729"/>
              <a:ext cx="804190" cy="718464"/>
            </a:xfrm>
            <a:custGeom>
              <a:avLst/>
              <a:gdLst/>
              <a:ahLst/>
              <a:cxnLst/>
              <a:rect l="l" t="t" r="r" b="b"/>
              <a:pathLst>
                <a:path w="9341" h="8293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544" y="1820"/>
                    <a:pt x="1162" y="3654"/>
                    <a:pt x="2346" y="5126"/>
                  </a:cubicBezTo>
                  <a:cubicBezTo>
                    <a:pt x="3956" y="7120"/>
                    <a:pt x="6696" y="8250"/>
                    <a:pt x="9266" y="8293"/>
                  </a:cubicBez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4024202" y="4582729"/>
              <a:ext cx="804190" cy="707375"/>
            </a:xfrm>
            <a:custGeom>
              <a:avLst/>
              <a:gdLst/>
              <a:ahLst/>
              <a:cxnLst/>
              <a:rect l="l" t="t" r="r" b="b"/>
              <a:pathLst>
                <a:path w="9341" h="8165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0" y="18"/>
                    <a:pt x="4308" y="2801"/>
                    <a:pt x="6046" y="4337"/>
                  </a:cubicBezTo>
                  <a:cubicBezTo>
                    <a:pt x="7784" y="5872"/>
                    <a:pt x="8925" y="7472"/>
                    <a:pt x="8925" y="7472"/>
                  </a:cubicBezTo>
                  <a:lnTo>
                    <a:pt x="9330" y="8165"/>
                  </a:ln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927777" y="5165615"/>
              <a:ext cx="804276" cy="718551"/>
            </a:xfrm>
            <a:custGeom>
              <a:avLst/>
              <a:gdLst/>
              <a:ahLst/>
              <a:cxnLst/>
              <a:rect l="l" t="t" r="r" b="b"/>
              <a:pathLst>
                <a:path w="9342" h="8294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544" y="1821"/>
                    <a:pt x="1163" y="3655"/>
                    <a:pt x="2346" y="5126"/>
                  </a:cubicBezTo>
                  <a:cubicBezTo>
                    <a:pt x="3956" y="7120"/>
                    <a:pt x="6697" y="8251"/>
                    <a:pt x="9267" y="8293"/>
                  </a:cubicBez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927777" y="5165615"/>
              <a:ext cx="804276" cy="706508"/>
            </a:xfrm>
            <a:custGeom>
              <a:avLst/>
              <a:gdLst/>
              <a:ahLst/>
              <a:cxnLst/>
              <a:rect l="l" t="t" r="r" b="b"/>
              <a:pathLst>
                <a:path w="9342" h="8155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0" y="19"/>
                    <a:pt x="4308" y="2802"/>
                    <a:pt x="6046" y="4337"/>
                  </a:cubicBezTo>
                  <a:cubicBezTo>
                    <a:pt x="7784" y="5873"/>
                    <a:pt x="8925" y="7472"/>
                    <a:pt x="8925" y="7472"/>
                  </a:cubicBezTo>
                  <a:lnTo>
                    <a:pt x="9331" y="8155"/>
                  </a:ln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4832018" y="4586195"/>
              <a:ext cx="870309" cy="643352"/>
            </a:xfrm>
            <a:custGeom>
              <a:avLst/>
              <a:gdLst/>
              <a:ahLst/>
              <a:cxnLst/>
              <a:rect l="l" t="t" r="r" b="b"/>
              <a:pathLst>
                <a:path w="10109" h="7426" extrusionOk="0">
                  <a:moveTo>
                    <a:pt x="8184" y="0"/>
                  </a:moveTo>
                  <a:cubicBezTo>
                    <a:pt x="6642" y="0"/>
                    <a:pt x="5111" y="318"/>
                    <a:pt x="3765" y="1055"/>
                  </a:cubicBezTo>
                  <a:cubicBezTo>
                    <a:pt x="1845" y="2090"/>
                    <a:pt x="256" y="4307"/>
                    <a:pt x="75" y="6472"/>
                  </a:cubicBezTo>
                  <a:lnTo>
                    <a:pt x="0" y="7389"/>
                  </a:lnTo>
                  <a:cubicBezTo>
                    <a:pt x="275" y="7413"/>
                    <a:pt x="554" y="7425"/>
                    <a:pt x="834" y="7425"/>
                  </a:cubicBezTo>
                  <a:cubicBezTo>
                    <a:pt x="3159" y="7425"/>
                    <a:pt x="5601" y="6597"/>
                    <a:pt x="7219" y="4979"/>
                  </a:cubicBezTo>
                  <a:cubicBezTo>
                    <a:pt x="8552" y="3646"/>
                    <a:pt x="9363" y="1887"/>
                    <a:pt x="10109" y="160"/>
                  </a:cubicBezTo>
                  <a:cubicBezTo>
                    <a:pt x="9474" y="56"/>
                    <a:pt x="8828" y="0"/>
                    <a:pt x="8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4827455" y="4586195"/>
              <a:ext cx="874872" cy="628190"/>
            </a:xfrm>
            <a:custGeom>
              <a:avLst/>
              <a:gdLst/>
              <a:ahLst/>
              <a:cxnLst/>
              <a:rect l="l" t="t" r="r" b="b"/>
              <a:pathLst>
                <a:path w="10162" h="7251" extrusionOk="0">
                  <a:moveTo>
                    <a:pt x="8237" y="0"/>
                  </a:moveTo>
                  <a:cubicBezTo>
                    <a:pt x="6695" y="0"/>
                    <a:pt x="5164" y="318"/>
                    <a:pt x="3818" y="1055"/>
                  </a:cubicBezTo>
                  <a:cubicBezTo>
                    <a:pt x="1898" y="2090"/>
                    <a:pt x="309" y="4307"/>
                    <a:pt x="128" y="6472"/>
                  </a:cubicBezTo>
                  <a:lnTo>
                    <a:pt x="0" y="7250"/>
                  </a:lnTo>
                  <a:lnTo>
                    <a:pt x="480" y="6600"/>
                  </a:lnTo>
                  <a:cubicBezTo>
                    <a:pt x="480" y="6600"/>
                    <a:pt x="1781" y="5139"/>
                    <a:pt x="3679" y="3796"/>
                  </a:cubicBezTo>
                  <a:cubicBezTo>
                    <a:pt x="5566" y="2463"/>
                    <a:pt x="10162" y="160"/>
                    <a:pt x="10162" y="160"/>
                  </a:cubicBezTo>
                  <a:cubicBezTo>
                    <a:pt x="9527" y="56"/>
                    <a:pt x="8881" y="0"/>
                    <a:pt x="8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4764090" y="5217336"/>
              <a:ext cx="986017" cy="531073"/>
            </a:xfrm>
            <a:custGeom>
              <a:avLst/>
              <a:gdLst/>
              <a:ahLst/>
              <a:cxnLst/>
              <a:rect l="l" t="t" r="r" b="b"/>
              <a:pathLst>
                <a:path w="11453" h="6130" extrusionOk="0">
                  <a:moveTo>
                    <a:pt x="7363" y="0"/>
                  </a:moveTo>
                  <a:cubicBezTo>
                    <a:pt x="6587" y="0"/>
                    <a:pt x="5814" y="97"/>
                    <a:pt x="5065" y="307"/>
                  </a:cubicBezTo>
                  <a:cubicBezTo>
                    <a:pt x="2965" y="904"/>
                    <a:pt x="928" y="2717"/>
                    <a:pt x="278" y="4796"/>
                  </a:cubicBezTo>
                  <a:lnTo>
                    <a:pt x="0" y="5670"/>
                  </a:lnTo>
                  <a:cubicBezTo>
                    <a:pt x="948" y="5972"/>
                    <a:pt x="1974" y="6130"/>
                    <a:pt x="3001" y="6130"/>
                  </a:cubicBezTo>
                  <a:cubicBezTo>
                    <a:pt x="4622" y="6130"/>
                    <a:pt x="6246" y="5738"/>
                    <a:pt x="7571" y="4902"/>
                  </a:cubicBezTo>
                  <a:cubicBezTo>
                    <a:pt x="9171" y="3900"/>
                    <a:pt x="10344" y="2365"/>
                    <a:pt x="11452" y="829"/>
                  </a:cubicBezTo>
                  <a:cubicBezTo>
                    <a:pt x="10153" y="309"/>
                    <a:pt x="8752" y="0"/>
                    <a:pt x="7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4762282" y="5217336"/>
              <a:ext cx="987825" cy="478312"/>
            </a:xfrm>
            <a:custGeom>
              <a:avLst/>
              <a:gdLst/>
              <a:ahLst/>
              <a:cxnLst/>
              <a:rect l="l" t="t" r="r" b="b"/>
              <a:pathLst>
                <a:path w="11474" h="5521" extrusionOk="0">
                  <a:moveTo>
                    <a:pt x="7384" y="0"/>
                  </a:moveTo>
                  <a:cubicBezTo>
                    <a:pt x="6608" y="0"/>
                    <a:pt x="5835" y="97"/>
                    <a:pt x="5086" y="307"/>
                  </a:cubicBezTo>
                  <a:cubicBezTo>
                    <a:pt x="2986" y="904"/>
                    <a:pt x="949" y="2717"/>
                    <a:pt x="299" y="4796"/>
                  </a:cubicBezTo>
                  <a:lnTo>
                    <a:pt x="0" y="5521"/>
                  </a:lnTo>
                  <a:lnTo>
                    <a:pt x="619" y="4998"/>
                  </a:lnTo>
                  <a:cubicBezTo>
                    <a:pt x="619" y="4998"/>
                    <a:pt x="2207" y="3858"/>
                    <a:pt x="4351" y="2962"/>
                  </a:cubicBezTo>
                  <a:cubicBezTo>
                    <a:pt x="6483" y="2077"/>
                    <a:pt x="11473" y="829"/>
                    <a:pt x="11473" y="829"/>
                  </a:cubicBezTo>
                  <a:cubicBezTo>
                    <a:pt x="10174" y="309"/>
                    <a:pt x="8773" y="0"/>
                    <a:pt x="7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4644764" y="3743575"/>
              <a:ext cx="466449" cy="1115166"/>
            </a:xfrm>
            <a:custGeom>
              <a:avLst/>
              <a:gdLst/>
              <a:ahLst/>
              <a:cxnLst/>
              <a:rect l="l" t="t" r="r" b="b"/>
              <a:pathLst>
                <a:path w="5418" h="12872" extrusionOk="0">
                  <a:moveTo>
                    <a:pt x="3551" y="1"/>
                  </a:moveTo>
                  <a:cubicBezTo>
                    <a:pt x="2837" y="438"/>
                    <a:pt x="2346" y="1174"/>
                    <a:pt x="1909" y="1888"/>
                  </a:cubicBezTo>
                  <a:cubicBezTo>
                    <a:pt x="736" y="3808"/>
                    <a:pt x="0" y="6026"/>
                    <a:pt x="11" y="8275"/>
                  </a:cubicBezTo>
                  <a:cubicBezTo>
                    <a:pt x="22" y="9491"/>
                    <a:pt x="267" y="10760"/>
                    <a:pt x="1024" y="11720"/>
                  </a:cubicBezTo>
                  <a:cubicBezTo>
                    <a:pt x="1333" y="12103"/>
                    <a:pt x="1824" y="12551"/>
                    <a:pt x="2207" y="12871"/>
                  </a:cubicBezTo>
                  <a:cubicBezTo>
                    <a:pt x="2442" y="12807"/>
                    <a:pt x="2623" y="12626"/>
                    <a:pt x="2783" y="12445"/>
                  </a:cubicBezTo>
                  <a:cubicBezTo>
                    <a:pt x="4276" y="10781"/>
                    <a:pt x="5161" y="8595"/>
                    <a:pt x="5289" y="6356"/>
                  </a:cubicBezTo>
                  <a:cubicBezTo>
                    <a:pt x="5417" y="4128"/>
                    <a:pt x="4788" y="1867"/>
                    <a:pt x="3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4821945" y="3743575"/>
              <a:ext cx="289271" cy="1115166"/>
            </a:xfrm>
            <a:custGeom>
              <a:avLst/>
              <a:gdLst/>
              <a:ahLst/>
              <a:cxnLst/>
              <a:rect l="l" t="t" r="r" b="b"/>
              <a:pathLst>
                <a:path w="3360" h="12872" extrusionOk="0">
                  <a:moveTo>
                    <a:pt x="1493" y="1"/>
                  </a:moveTo>
                  <a:cubicBezTo>
                    <a:pt x="1493" y="1"/>
                    <a:pt x="373" y="6420"/>
                    <a:pt x="181" y="8894"/>
                  </a:cubicBezTo>
                  <a:cubicBezTo>
                    <a:pt x="0" y="11378"/>
                    <a:pt x="96" y="12253"/>
                    <a:pt x="96" y="12253"/>
                  </a:cubicBezTo>
                  <a:lnTo>
                    <a:pt x="149" y="12871"/>
                  </a:lnTo>
                  <a:cubicBezTo>
                    <a:pt x="384" y="12807"/>
                    <a:pt x="565" y="12626"/>
                    <a:pt x="725" y="12445"/>
                  </a:cubicBezTo>
                  <a:cubicBezTo>
                    <a:pt x="2218" y="10781"/>
                    <a:pt x="3103" y="8595"/>
                    <a:pt x="3231" y="6356"/>
                  </a:cubicBezTo>
                  <a:cubicBezTo>
                    <a:pt x="3359" y="4128"/>
                    <a:pt x="2730" y="1867"/>
                    <a:pt x="14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3924075" y="3750766"/>
              <a:ext cx="1828777" cy="2483739"/>
            </a:xfrm>
            <a:custGeom>
              <a:avLst/>
              <a:gdLst/>
              <a:ahLst/>
              <a:cxnLst/>
              <a:rect l="l" t="t" r="r" b="b"/>
              <a:pathLst>
                <a:path w="21242" h="28669" extrusionOk="0">
                  <a:moveTo>
                    <a:pt x="11890" y="0"/>
                  </a:moveTo>
                  <a:cubicBezTo>
                    <a:pt x="11875" y="0"/>
                    <a:pt x="11867" y="16"/>
                    <a:pt x="11858" y="25"/>
                  </a:cubicBezTo>
                  <a:cubicBezTo>
                    <a:pt x="11645" y="1080"/>
                    <a:pt x="11453" y="2136"/>
                    <a:pt x="11282" y="3191"/>
                  </a:cubicBezTo>
                  <a:cubicBezTo>
                    <a:pt x="11165" y="3949"/>
                    <a:pt x="11048" y="4695"/>
                    <a:pt x="10941" y="5452"/>
                  </a:cubicBezTo>
                  <a:cubicBezTo>
                    <a:pt x="10866" y="5271"/>
                    <a:pt x="10792" y="5100"/>
                    <a:pt x="10706" y="4919"/>
                  </a:cubicBezTo>
                  <a:lnTo>
                    <a:pt x="10397" y="4258"/>
                  </a:lnTo>
                  <a:lnTo>
                    <a:pt x="10077" y="3597"/>
                  </a:lnTo>
                  <a:cubicBezTo>
                    <a:pt x="9971" y="3373"/>
                    <a:pt x="9864" y="3160"/>
                    <a:pt x="9747" y="2946"/>
                  </a:cubicBezTo>
                  <a:cubicBezTo>
                    <a:pt x="9739" y="2931"/>
                    <a:pt x="9725" y="2921"/>
                    <a:pt x="9715" y="2921"/>
                  </a:cubicBezTo>
                  <a:cubicBezTo>
                    <a:pt x="9711" y="2921"/>
                    <a:pt x="9707" y="2922"/>
                    <a:pt x="9704" y="2925"/>
                  </a:cubicBezTo>
                  <a:cubicBezTo>
                    <a:pt x="9683" y="2936"/>
                    <a:pt x="9672" y="2957"/>
                    <a:pt x="9683" y="2968"/>
                  </a:cubicBezTo>
                  <a:cubicBezTo>
                    <a:pt x="9779" y="3202"/>
                    <a:pt x="9875" y="3426"/>
                    <a:pt x="9981" y="3650"/>
                  </a:cubicBezTo>
                  <a:lnTo>
                    <a:pt x="10280" y="4311"/>
                  </a:lnTo>
                  <a:lnTo>
                    <a:pt x="10600" y="4972"/>
                  </a:lnTo>
                  <a:cubicBezTo>
                    <a:pt x="10706" y="5185"/>
                    <a:pt x="10813" y="5399"/>
                    <a:pt x="10920" y="5601"/>
                  </a:cubicBezTo>
                  <a:cubicBezTo>
                    <a:pt x="10888" y="5857"/>
                    <a:pt x="10845" y="6113"/>
                    <a:pt x="10813" y="6380"/>
                  </a:cubicBezTo>
                  <a:cubicBezTo>
                    <a:pt x="10738" y="6924"/>
                    <a:pt x="10685" y="7467"/>
                    <a:pt x="10632" y="8011"/>
                  </a:cubicBezTo>
                  <a:cubicBezTo>
                    <a:pt x="10536" y="7777"/>
                    <a:pt x="10429" y="7542"/>
                    <a:pt x="10312" y="7329"/>
                  </a:cubicBezTo>
                  <a:cubicBezTo>
                    <a:pt x="10163" y="7052"/>
                    <a:pt x="10003" y="6785"/>
                    <a:pt x="9843" y="6529"/>
                  </a:cubicBezTo>
                  <a:cubicBezTo>
                    <a:pt x="9683" y="6262"/>
                    <a:pt x="9523" y="6007"/>
                    <a:pt x="9363" y="5740"/>
                  </a:cubicBezTo>
                  <a:cubicBezTo>
                    <a:pt x="9214" y="5473"/>
                    <a:pt x="9075" y="5196"/>
                    <a:pt x="8958" y="4919"/>
                  </a:cubicBezTo>
                  <a:cubicBezTo>
                    <a:pt x="8950" y="4903"/>
                    <a:pt x="8936" y="4893"/>
                    <a:pt x="8926" y="4893"/>
                  </a:cubicBezTo>
                  <a:cubicBezTo>
                    <a:pt x="8922" y="4893"/>
                    <a:pt x="8918" y="4895"/>
                    <a:pt x="8915" y="4898"/>
                  </a:cubicBezTo>
                  <a:cubicBezTo>
                    <a:pt x="8894" y="4908"/>
                    <a:pt x="8883" y="4930"/>
                    <a:pt x="8894" y="4940"/>
                  </a:cubicBezTo>
                  <a:cubicBezTo>
                    <a:pt x="8990" y="5239"/>
                    <a:pt x="9118" y="5516"/>
                    <a:pt x="9267" y="5793"/>
                  </a:cubicBezTo>
                  <a:cubicBezTo>
                    <a:pt x="9416" y="6071"/>
                    <a:pt x="9576" y="6326"/>
                    <a:pt x="9736" y="6593"/>
                  </a:cubicBezTo>
                  <a:cubicBezTo>
                    <a:pt x="9896" y="6860"/>
                    <a:pt x="10056" y="7115"/>
                    <a:pt x="10205" y="7382"/>
                  </a:cubicBezTo>
                  <a:cubicBezTo>
                    <a:pt x="10355" y="7649"/>
                    <a:pt x="10493" y="7915"/>
                    <a:pt x="10610" y="8192"/>
                  </a:cubicBezTo>
                  <a:cubicBezTo>
                    <a:pt x="10568" y="8651"/>
                    <a:pt x="10536" y="9120"/>
                    <a:pt x="10504" y="9579"/>
                  </a:cubicBezTo>
                  <a:cubicBezTo>
                    <a:pt x="10472" y="10122"/>
                    <a:pt x="10440" y="10677"/>
                    <a:pt x="10440" y="11221"/>
                  </a:cubicBezTo>
                  <a:lnTo>
                    <a:pt x="10419" y="11221"/>
                  </a:lnTo>
                  <a:cubicBezTo>
                    <a:pt x="10301" y="11018"/>
                    <a:pt x="10163" y="10816"/>
                    <a:pt x="10024" y="10624"/>
                  </a:cubicBezTo>
                  <a:cubicBezTo>
                    <a:pt x="9832" y="10368"/>
                    <a:pt x="9640" y="10133"/>
                    <a:pt x="9459" y="9877"/>
                  </a:cubicBezTo>
                  <a:cubicBezTo>
                    <a:pt x="9267" y="9632"/>
                    <a:pt x="9086" y="9387"/>
                    <a:pt x="8915" y="9131"/>
                  </a:cubicBezTo>
                  <a:cubicBezTo>
                    <a:pt x="8755" y="8864"/>
                    <a:pt x="8606" y="8598"/>
                    <a:pt x="8489" y="8310"/>
                  </a:cubicBezTo>
                  <a:cubicBezTo>
                    <a:pt x="8478" y="8299"/>
                    <a:pt x="8467" y="8288"/>
                    <a:pt x="8446" y="8288"/>
                  </a:cubicBezTo>
                  <a:cubicBezTo>
                    <a:pt x="8425" y="8299"/>
                    <a:pt x="8414" y="8320"/>
                    <a:pt x="8425" y="8342"/>
                  </a:cubicBezTo>
                  <a:cubicBezTo>
                    <a:pt x="8521" y="8640"/>
                    <a:pt x="8659" y="8918"/>
                    <a:pt x="8819" y="9184"/>
                  </a:cubicBezTo>
                  <a:cubicBezTo>
                    <a:pt x="8990" y="9461"/>
                    <a:pt x="9171" y="9707"/>
                    <a:pt x="9352" y="9963"/>
                  </a:cubicBezTo>
                  <a:lnTo>
                    <a:pt x="9928" y="10698"/>
                  </a:lnTo>
                  <a:cubicBezTo>
                    <a:pt x="10077" y="10890"/>
                    <a:pt x="10216" y="11082"/>
                    <a:pt x="10355" y="11285"/>
                  </a:cubicBezTo>
                  <a:cubicBezTo>
                    <a:pt x="10355" y="11295"/>
                    <a:pt x="10355" y="11295"/>
                    <a:pt x="10355" y="11295"/>
                  </a:cubicBezTo>
                  <a:lnTo>
                    <a:pt x="10419" y="12394"/>
                  </a:lnTo>
                  <a:lnTo>
                    <a:pt x="10451" y="13492"/>
                  </a:lnTo>
                  <a:lnTo>
                    <a:pt x="10461" y="14590"/>
                  </a:lnTo>
                  <a:lnTo>
                    <a:pt x="10440" y="15689"/>
                  </a:lnTo>
                  <a:cubicBezTo>
                    <a:pt x="10419" y="16264"/>
                    <a:pt x="10387" y="16840"/>
                    <a:pt x="10344" y="17416"/>
                  </a:cubicBezTo>
                  <a:cubicBezTo>
                    <a:pt x="10152" y="17085"/>
                    <a:pt x="9939" y="16776"/>
                    <a:pt x="9715" y="16467"/>
                  </a:cubicBezTo>
                  <a:cubicBezTo>
                    <a:pt x="9693" y="16222"/>
                    <a:pt x="9672" y="15966"/>
                    <a:pt x="9651" y="15721"/>
                  </a:cubicBezTo>
                  <a:lnTo>
                    <a:pt x="9565" y="14942"/>
                  </a:lnTo>
                  <a:lnTo>
                    <a:pt x="9470" y="14164"/>
                  </a:lnTo>
                  <a:cubicBezTo>
                    <a:pt x="9438" y="13908"/>
                    <a:pt x="9406" y="13641"/>
                    <a:pt x="9363" y="13385"/>
                  </a:cubicBezTo>
                  <a:cubicBezTo>
                    <a:pt x="9363" y="13364"/>
                    <a:pt x="9342" y="13353"/>
                    <a:pt x="9331" y="13353"/>
                  </a:cubicBezTo>
                  <a:cubicBezTo>
                    <a:pt x="9310" y="13353"/>
                    <a:pt x="9288" y="13375"/>
                    <a:pt x="9288" y="13396"/>
                  </a:cubicBezTo>
                  <a:cubicBezTo>
                    <a:pt x="9310" y="13652"/>
                    <a:pt x="9331" y="13908"/>
                    <a:pt x="9363" y="14174"/>
                  </a:cubicBezTo>
                  <a:lnTo>
                    <a:pt x="9438" y="14953"/>
                  </a:lnTo>
                  <a:lnTo>
                    <a:pt x="9534" y="15731"/>
                  </a:lnTo>
                  <a:cubicBezTo>
                    <a:pt x="9555" y="15934"/>
                    <a:pt x="9587" y="16136"/>
                    <a:pt x="9619" y="16339"/>
                  </a:cubicBezTo>
                  <a:cubicBezTo>
                    <a:pt x="9278" y="15902"/>
                    <a:pt x="8904" y="15486"/>
                    <a:pt x="8521" y="15091"/>
                  </a:cubicBezTo>
                  <a:cubicBezTo>
                    <a:pt x="8254" y="14825"/>
                    <a:pt x="7987" y="14569"/>
                    <a:pt x="7710" y="14313"/>
                  </a:cubicBezTo>
                  <a:cubicBezTo>
                    <a:pt x="7667" y="14057"/>
                    <a:pt x="7625" y="13791"/>
                    <a:pt x="7582" y="13535"/>
                  </a:cubicBezTo>
                  <a:lnTo>
                    <a:pt x="7433" y="12703"/>
                  </a:lnTo>
                  <a:lnTo>
                    <a:pt x="7273" y="11882"/>
                  </a:lnTo>
                  <a:cubicBezTo>
                    <a:pt x="7209" y="11615"/>
                    <a:pt x="7156" y="11338"/>
                    <a:pt x="7092" y="11071"/>
                  </a:cubicBezTo>
                  <a:cubicBezTo>
                    <a:pt x="7092" y="11054"/>
                    <a:pt x="7077" y="11037"/>
                    <a:pt x="7061" y="11037"/>
                  </a:cubicBezTo>
                  <a:cubicBezTo>
                    <a:pt x="7057" y="11037"/>
                    <a:pt x="7053" y="11038"/>
                    <a:pt x="7049" y="11039"/>
                  </a:cubicBezTo>
                  <a:cubicBezTo>
                    <a:pt x="7028" y="11039"/>
                    <a:pt x="7006" y="11061"/>
                    <a:pt x="7017" y="11082"/>
                  </a:cubicBezTo>
                  <a:cubicBezTo>
                    <a:pt x="7060" y="11359"/>
                    <a:pt x="7102" y="11637"/>
                    <a:pt x="7156" y="11903"/>
                  </a:cubicBezTo>
                  <a:lnTo>
                    <a:pt x="7305" y="12735"/>
                  </a:lnTo>
                  <a:lnTo>
                    <a:pt x="7465" y="13556"/>
                  </a:lnTo>
                  <a:cubicBezTo>
                    <a:pt x="7518" y="13780"/>
                    <a:pt x="7561" y="14004"/>
                    <a:pt x="7614" y="14228"/>
                  </a:cubicBezTo>
                  <a:cubicBezTo>
                    <a:pt x="7166" y="13812"/>
                    <a:pt x="6708" y="13417"/>
                    <a:pt x="6239" y="13044"/>
                  </a:cubicBezTo>
                  <a:cubicBezTo>
                    <a:pt x="5908" y="12778"/>
                    <a:pt x="5578" y="12532"/>
                    <a:pt x="5247" y="12287"/>
                  </a:cubicBezTo>
                  <a:cubicBezTo>
                    <a:pt x="5226" y="12106"/>
                    <a:pt x="5194" y="11925"/>
                    <a:pt x="5162" y="11754"/>
                  </a:cubicBezTo>
                  <a:lnTo>
                    <a:pt x="5066" y="11189"/>
                  </a:lnTo>
                  <a:lnTo>
                    <a:pt x="4948" y="10624"/>
                  </a:lnTo>
                  <a:cubicBezTo>
                    <a:pt x="4906" y="10432"/>
                    <a:pt x="4863" y="10240"/>
                    <a:pt x="4820" y="10058"/>
                  </a:cubicBezTo>
                  <a:cubicBezTo>
                    <a:pt x="4820" y="10037"/>
                    <a:pt x="4799" y="10027"/>
                    <a:pt x="4778" y="10027"/>
                  </a:cubicBezTo>
                  <a:cubicBezTo>
                    <a:pt x="4756" y="10027"/>
                    <a:pt x="4746" y="10048"/>
                    <a:pt x="4746" y="10069"/>
                  </a:cubicBezTo>
                  <a:cubicBezTo>
                    <a:pt x="4778" y="10261"/>
                    <a:pt x="4799" y="10453"/>
                    <a:pt x="4831" y="10645"/>
                  </a:cubicBezTo>
                  <a:lnTo>
                    <a:pt x="4938" y="11210"/>
                  </a:lnTo>
                  <a:lnTo>
                    <a:pt x="5044" y="11775"/>
                  </a:lnTo>
                  <a:cubicBezTo>
                    <a:pt x="5076" y="11914"/>
                    <a:pt x="5108" y="12063"/>
                    <a:pt x="5151" y="12202"/>
                  </a:cubicBezTo>
                  <a:cubicBezTo>
                    <a:pt x="4692" y="11871"/>
                    <a:pt x="4234" y="11541"/>
                    <a:pt x="3765" y="11221"/>
                  </a:cubicBezTo>
                  <a:cubicBezTo>
                    <a:pt x="2922" y="10645"/>
                    <a:pt x="2059" y="10101"/>
                    <a:pt x="1174" y="9589"/>
                  </a:cubicBezTo>
                  <a:cubicBezTo>
                    <a:pt x="1171" y="9586"/>
                    <a:pt x="1167" y="9585"/>
                    <a:pt x="1162" y="9585"/>
                  </a:cubicBezTo>
                  <a:cubicBezTo>
                    <a:pt x="1151" y="9585"/>
                    <a:pt x="1139" y="9592"/>
                    <a:pt x="1131" y="9600"/>
                  </a:cubicBezTo>
                  <a:cubicBezTo>
                    <a:pt x="1120" y="9621"/>
                    <a:pt x="1120" y="9643"/>
                    <a:pt x="1142" y="9653"/>
                  </a:cubicBezTo>
                  <a:cubicBezTo>
                    <a:pt x="1579" y="9909"/>
                    <a:pt x="2005" y="10186"/>
                    <a:pt x="2432" y="10464"/>
                  </a:cubicBezTo>
                  <a:cubicBezTo>
                    <a:pt x="2858" y="10741"/>
                    <a:pt x="3285" y="11029"/>
                    <a:pt x="3711" y="11317"/>
                  </a:cubicBezTo>
                  <a:cubicBezTo>
                    <a:pt x="4543" y="11893"/>
                    <a:pt x="5364" y="12500"/>
                    <a:pt x="6153" y="13140"/>
                  </a:cubicBezTo>
                  <a:cubicBezTo>
                    <a:pt x="6175" y="13161"/>
                    <a:pt x="6196" y="13172"/>
                    <a:pt x="6217" y="13183"/>
                  </a:cubicBezTo>
                  <a:cubicBezTo>
                    <a:pt x="5951" y="13193"/>
                    <a:pt x="5695" y="13193"/>
                    <a:pt x="5439" y="13204"/>
                  </a:cubicBezTo>
                  <a:lnTo>
                    <a:pt x="4533" y="13236"/>
                  </a:lnTo>
                  <a:lnTo>
                    <a:pt x="3616" y="13279"/>
                  </a:lnTo>
                  <a:cubicBezTo>
                    <a:pt x="3317" y="13300"/>
                    <a:pt x="3008" y="13321"/>
                    <a:pt x="2709" y="13343"/>
                  </a:cubicBezTo>
                  <a:cubicBezTo>
                    <a:pt x="2688" y="13343"/>
                    <a:pt x="2667" y="13353"/>
                    <a:pt x="2667" y="13375"/>
                  </a:cubicBezTo>
                  <a:cubicBezTo>
                    <a:pt x="2667" y="13407"/>
                    <a:pt x="2688" y="13417"/>
                    <a:pt x="2709" y="13417"/>
                  </a:cubicBezTo>
                  <a:cubicBezTo>
                    <a:pt x="3008" y="13417"/>
                    <a:pt x="3317" y="13407"/>
                    <a:pt x="3626" y="13396"/>
                  </a:cubicBezTo>
                  <a:lnTo>
                    <a:pt x="4533" y="13364"/>
                  </a:lnTo>
                  <a:lnTo>
                    <a:pt x="5450" y="13321"/>
                  </a:lnTo>
                  <a:cubicBezTo>
                    <a:pt x="5737" y="13300"/>
                    <a:pt x="6015" y="13279"/>
                    <a:pt x="6303" y="13257"/>
                  </a:cubicBezTo>
                  <a:cubicBezTo>
                    <a:pt x="7049" y="13865"/>
                    <a:pt x="7763" y="14494"/>
                    <a:pt x="8435" y="15177"/>
                  </a:cubicBezTo>
                  <a:cubicBezTo>
                    <a:pt x="8467" y="15198"/>
                    <a:pt x="8499" y="15230"/>
                    <a:pt x="8521" y="15262"/>
                  </a:cubicBezTo>
                  <a:cubicBezTo>
                    <a:pt x="8211" y="15273"/>
                    <a:pt x="7891" y="15283"/>
                    <a:pt x="7572" y="15305"/>
                  </a:cubicBezTo>
                  <a:lnTo>
                    <a:pt x="6516" y="15358"/>
                  </a:lnTo>
                  <a:lnTo>
                    <a:pt x="5460" y="15433"/>
                  </a:lnTo>
                  <a:cubicBezTo>
                    <a:pt x="5108" y="15454"/>
                    <a:pt x="4756" y="15486"/>
                    <a:pt x="4405" y="15518"/>
                  </a:cubicBezTo>
                  <a:cubicBezTo>
                    <a:pt x="4383" y="15518"/>
                    <a:pt x="4362" y="15539"/>
                    <a:pt x="4362" y="15561"/>
                  </a:cubicBezTo>
                  <a:cubicBezTo>
                    <a:pt x="4362" y="15582"/>
                    <a:pt x="4383" y="15603"/>
                    <a:pt x="4405" y="15603"/>
                  </a:cubicBezTo>
                  <a:cubicBezTo>
                    <a:pt x="4756" y="15582"/>
                    <a:pt x="5108" y="15571"/>
                    <a:pt x="5460" y="15550"/>
                  </a:cubicBezTo>
                  <a:lnTo>
                    <a:pt x="6527" y="15486"/>
                  </a:lnTo>
                  <a:lnTo>
                    <a:pt x="7582" y="15422"/>
                  </a:lnTo>
                  <a:cubicBezTo>
                    <a:pt x="7923" y="15390"/>
                    <a:pt x="8254" y="15369"/>
                    <a:pt x="8595" y="15337"/>
                  </a:cubicBezTo>
                  <a:cubicBezTo>
                    <a:pt x="8894" y="15646"/>
                    <a:pt x="9182" y="15966"/>
                    <a:pt x="9459" y="16307"/>
                  </a:cubicBezTo>
                  <a:cubicBezTo>
                    <a:pt x="9779" y="16702"/>
                    <a:pt x="10077" y="17107"/>
                    <a:pt x="10333" y="17544"/>
                  </a:cubicBezTo>
                  <a:cubicBezTo>
                    <a:pt x="10333" y="17555"/>
                    <a:pt x="10333" y="17555"/>
                    <a:pt x="10333" y="17555"/>
                  </a:cubicBezTo>
                  <a:cubicBezTo>
                    <a:pt x="10269" y="18386"/>
                    <a:pt x="10173" y="19218"/>
                    <a:pt x="10056" y="20050"/>
                  </a:cubicBezTo>
                  <a:cubicBezTo>
                    <a:pt x="9864" y="21457"/>
                    <a:pt x="9597" y="22843"/>
                    <a:pt x="9267" y="24208"/>
                  </a:cubicBezTo>
                  <a:cubicBezTo>
                    <a:pt x="9064" y="23856"/>
                    <a:pt x="8840" y="23526"/>
                    <a:pt x="8595" y="23195"/>
                  </a:cubicBezTo>
                  <a:cubicBezTo>
                    <a:pt x="8574" y="22950"/>
                    <a:pt x="8553" y="22694"/>
                    <a:pt x="8531" y="22449"/>
                  </a:cubicBezTo>
                  <a:lnTo>
                    <a:pt x="8446" y="21671"/>
                  </a:lnTo>
                  <a:lnTo>
                    <a:pt x="8350" y="20892"/>
                  </a:lnTo>
                  <a:cubicBezTo>
                    <a:pt x="8318" y="20626"/>
                    <a:pt x="8286" y="20370"/>
                    <a:pt x="8243" y="20114"/>
                  </a:cubicBezTo>
                  <a:cubicBezTo>
                    <a:pt x="8243" y="20092"/>
                    <a:pt x="8222" y="20082"/>
                    <a:pt x="8211" y="20082"/>
                  </a:cubicBezTo>
                  <a:cubicBezTo>
                    <a:pt x="8190" y="20082"/>
                    <a:pt x="8169" y="20103"/>
                    <a:pt x="8169" y="20124"/>
                  </a:cubicBezTo>
                  <a:cubicBezTo>
                    <a:pt x="8190" y="20380"/>
                    <a:pt x="8211" y="20636"/>
                    <a:pt x="8243" y="20903"/>
                  </a:cubicBezTo>
                  <a:lnTo>
                    <a:pt x="8318" y="21681"/>
                  </a:lnTo>
                  <a:lnTo>
                    <a:pt x="8414" y="22460"/>
                  </a:lnTo>
                  <a:cubicBezTo>
                    <a:pt x="8435" y="22662"/>
                    <a:pt x="8467" y="22865"/>
                    <a:pt x="8489" y="23067"/>
                  </a:cubicBezTo>
                  <a:cubicBezTo>
                    <a:pt x="8158" y="22630"/>
                    <a:pt x="7785" y="22214"/>
                    <a:pt x="7390" y="21820"/>
                  </a:cubicBezTo>
                  <a:cubicBezTo>
                    <a:pt x="7134" y="21553"/>
                    <a:pt x="6868" y="21297"/>
                    <a:pt x="6591" y="21041"/>
                  </a:cubicBezTo>
                  <a:cubicBezTo>
                    <a:pt x="6548" y="20775"/>
                    <a:pt x="6505" y="20519"/>
                    <a:pt x="6463" y="20263"/>
                  </a:cubicBezTo>
                  <a:lnTo>
                    <a:pt x="6313" y="19431"/>
                  </a:lnTo>
                  <a:lnTo>
                    <a:pt x="6143" y="18610"/>
                  </a:lnTo>
                  <a:cubicBezTo>
                    <a:pt x="6089" y="18344"/>
                    <a:pt x="6036" y="18066"/>
                    <a:pt x="5972" y="17800"/>
                  </a:cubicBezTo>
                  <a:cubicBezTo>
                    <a:pt x="5972" y="17782"/>
                    <a:pt x="5958" y="17765"/>
                    <a:pt x="5941" y="17765"/>
                  </a:cubicBezTo>
                  <a:cubicBezTo>
                    <a:pt x="5937" y="17765"/>
                    <a:pt x="5933" y="17766"/>
                    <a:pt x="5929" y="17768"/>
                  </a:cubicBezTo>
                  <a:cubicBezTo>
                    <a:pt x="5908" y="17768"/>
                    <a:pt x="5887" y="17789"/>
                    <a:pt x="5897" y="17811"/>
                  </a:cubicBezTo>
                  <a:cubicBezTo>
                    <a:pt x="5940" y="18088"/>
                    <a:pt x="5983" y="18365"/>
                    <a:pt x="6036" y="18632"/>
                  </a:cubicBezTo>
                  <a:lnTo>
                    <a:pt x="6185" y="19463"/>
                  </a:lnTo>
                  <a:lnTo>
                    <a:pt x="6345" y="20284"/>
                  </a:lnTo>
                  <a:cubicBezTo>
                    <a:pt x="6399" y="20508"/>
                    <a:pt x="6441" y="20732"/>
                    <a:pt x="6495" y="20956"/>
                  </a:cubicBezTo>
                  <a:cubicBezTo>
                    <a:pt x="6047" y="20540"/>
                    <a:pt x="5588" y="20146"/>
                    <a:pt x="5119" y="19773"/>
                  </a:cubicBezTo>
                  <a:cubicBezTo>
                    <a:pt x="4788" y="19506"/>
                    <a:pt x="4458" y="19261"/>
                    <a:pt x="4127" y="19005"/>
                  </a:cubicBezTo>
                  <a:cubicBezTo>
                    <a:pt x="4106" y="18834"/>
                    <a:pt x="4074" y="18653"/>
                    <a:pt x="4042" y="18482"/>
                  </a:cubicBezTo>
                  <a:lnTo>
                    <a:pt x="3946" y="17906"/>
                  </a:lnTo>
                  <a:lnTo>
                    <a:pt x="3829" y="17341"/>
                  </a:lnTo>
                  <a:cubicBezTo>
                    <a:pt x="3786" y="17160"/>
                    <a:pt x="3743" y="16968"/>
                    <a:pt x="3701" y="16787"/>
                  </a:cubicBezTo>
                  <a:cubicBezTo>
                    <a:pt x="3690" y="16766"/>
                    <a:pt x="3680" y="16755"/>
                    <a:pt x="3658" y="16755"/>
                  </a:cubicBezTo>
                  <a:cubicBezTo>
                    <a:pt x="3637" y="16755"/>
                    <a:pt x="3626" y="16776"/>
                    <a:pt x="3626" y="16798"/>
                  </a:cubicBezTo>
                  <a:cubicBezTo>
                    <a:pt x="3658" y="16989"/>
                    <a:pt x="3680" y="17181"/>
                    <a:pt x="3711" y="17363"/>
                  </a:cubicBezTo>
                  <a:lnTo>
                    <a:pt x="3818" y="17938"/>
                  </a:lnTo>
                  <a:lnTo>
                    <a:pt x="3925" y="18504"/>
                  </a:lnTo>
                  <a:cubicBezTo>
                    <a:pt x="3957" y="18642"/>
                    <a:pt x="3989" y="18792"/>
                    <a:pt x="4021" y="18930"/>
                  </a:cubicBezTo>
                  <a:cubicBezTo>
                    <a:pt x="3573" y="18600"/>
                    <a:pt x="3114" y="18269"/>
                    <a:pt x="2645" y="17949"/>
                  </a:cubicBezTo>
                  <a:cubicBezTo>
                    <a:pt x="1803" y="17373"/>
                    <a:pt x="939" y="16830"/>
                    <a:pt x="54" y="16318"/>
                  </a:cubicBezTo>
                  <a:cubicBezTo>
                    <a:pt x="51" y="16315"/>
                    <a:pt x="47" y="16313"/>
                    <a:pt x="43" y="16313"/>
                  </a:cubicBezTo>
                  <a:cubicBezTo>
                    <a:pt x="32" y="16313"/>
                    <a:pt x="19" y="16321"/>
                    <a:pt x="11" y="16328"/>
                  </a:cubicBezTo>
                  <a:cubicBezTo>
                    <a:pt x="1" y="16350"/>
                    <a:pt x="1" y="16371"/>
                    <a:pt x="22" y="16382"/>
                  </a:cubicBezTo>
                  <a:cubicBezTo>
                    <a:pt x="459" y="16638"/>
                    <a:pt x="886" y="16915"/>
                    <a:pt x="1312" y="17192"/>
                  </a:cubicBezTo>
                  <a:cubicBezTo>
                    <a:pt x="1739" y="17469"/>
                    <a:pt x="2165" y="17757"/>
                    <a:pt x="2581" y="18045"/>
                  </a:cubicBezTo>
                  <a:cubicBezTo>
                    <a:pt x="3424" y="18621"/>
                    <a:pt x="4245" y="19229"/>
                    <a:pt x="5034" y="19868"/>
                  </a:cubicBezTo>
                  <a:cubicBezTo>
                    <a:pt x="5055" y="19879"/>
                    <a:pt x="5076" y="19900"/>
                    <a:pt x="5087" y="19911"/>
                  </a:cubicBezTo>
                  <a:cubicBezTo>
                    <a:pt x="4831" y="19922"/>
                    <a:pt x="4575" y="19922"/>
                    <a:pt x="4319" y="19932"/>
                  </a:cubicBezTo>
                  <a:lnTo>
                    <a:pt x="3413" y="19964"/>
                  </a:lnTo>
                  <a:lnTo>
                    <a:pt x="2496" y="20007"/>
                  </a:lnTo>
                  <a:cubicBezTo>
                    <a:pt x="2187" y="20028"/>
                    <a:pt x="1888" y="20039"/>
                    <a:pt x="1579" y="20071"/>
                  </a:cubicBezTo>
                  <a:cubicBezTo>
                    <a:pt x="1568" y="20071"/>
                    <a:pt x="1547" y="20082"/>
                    <a:pt x="1547" y="20103"/>
                  </a:cubicBezTo>
                  <a:cubicBezTo>
                    <a:pt x="1547" y="20124"/>
                    <a:pt x="1568" y="20146"/>
                    <a:pt x="1590" y="20146"/>
                  </a:cubicBezTo>
                  <a:cubicBezTo>
                    <a:pt x="1888" y="20146"/>
                    <a:pt x="2197" y="20135"/>
                    <a:pt x="2507" y="20124"/>
                  </a:cubicBezTo>
                  <a:lnTo>
                    <a:pt x="3413" y="20092"/>
                  </a:lnTo>
                  <a:lnTo>
                    <a:pt x="4330" y="20050"/>
                  </a:lnTo>
                  <a:cubicBezTo>
                    <a:pt x="4607" y="20028"/>
                    <a:pt x="4895" y="20007"/>
                    <a:pt x="5183" y="19986"/>
                  </a:cubicBezTo>
                  <a:cubicBezTo>
                    <a:pt x="5929" y="20594"/>
                    <a:pt x="6644" y="21223"/>
                    <a:pt x="7316" y="21894"/>
                  </a:cubicBezTo>
                  <a:cubicBezTo>
                    <a:pt x="7348" y="21926"/>
                    <a:pt x="7369" y="21958"/>
                    <a:pt x="7401" y="21990"/>
                  </a:cubicBezTo>
                  <a:cubicBezTo>
                    <a:pt x="7092" y="22001"/>
                    <a:pt x="6772" y="22012"/>
                    <a:pt x="6452" y="22033"/>
                  </a:cubicBezTo>
                  <a:lnTo>
                    <a:pt x="5396" y="22086"/>
                  </a:lnTo>
                  <a:lnTo>
                    <a:pt x="4341" y="22161"/>
                  </a:lnTo>
                  <a:cubicBezTo>
                    <a:pt x="3989" y="22182"/>
                    <a:pt x="3637" y="22214"/>
                    <a:pt x="3285" y="22246"/>
                  </a:cubicBezTo>
                  <a:cubicBezTo>
                    <a:pt x="3264" y="22246"/>
                    <a:pt x="3242" y="22268"/>
                    <a:pt x="3242" y="22289"/>
                  </a:cubicBezTo>
                  <a:cubicBezTo>
                    <a:pt x="3242" y="22306"/>
                    <a:pt x="3257" y="22324"/>
                    <a:pt x="3273" y="22324"/>
                  </a:cubicBezTo>
                  <a:cubicBezTo>
                    <a:pt x="3277" y="22324"/>
                    <a:pt x="3281" y="22323"/>
                    <a:pt x="3285" y="22321"/>
                  </a:cubicBezTo>
                  <a:cubicBezTo>
                    <a:pt x="3637" y="22310"/>
                    <a:pt x="3989" y="22300"/>
                    <a:pt x="4341" y="22278"/>
                  </a:cubicBezTo>
                  <a:lnTo>
                    <a:pt x="5407" y="22214"/>
                  </a:lnTo>
                  <a:lnTo>
                    <a:pt x="6463" y="22150"/>
                  </a:lnTo>
                  <a:cubicBezTo>
                    <a:pt x="6804" y="22118"/>
                    <a:pt x="7134" y="22097"/>
                    <a:pt x="7476" y="22065"/>
                  </a:cubicBezTo>
                  <a:cubicBezTo>
                    <a:pt x="7774" y="22374"/>
                    <a:pt x="8062" y="22694"/>
                    <a:pt x="8329" y="23035"/>
                  </a:cubicBezTo>
                  <a:cubicBezTo>
                    <a:pt x="8648" y="23430"/>
                    <a:pt x="8958" y="23835"/>
                    <a:pt x="9214" y="24272"/>
                  </a:cubicBezTo>
                  <a:cubicBezTo>
                    <a:pt x="9214" y="24294"/>
                    <a:pt x="9235" y="24294"/>
                    <a:pt x="9246" y="24294"/>
                  </a:cubicBezTo>
                  <a:cubicBezTo>
                    <a:pt x="9246" y="24315"/>
                    <a:pt x="9235" y="24336"/>
                    <a:pt x="9235" y="24358"/>
                  </a:cubicBezTo>
                  <a:lnTo>
                    <a:pt x="8958" y="25424"/>
                  </a:lnTo>
                  <a:lnTo>
                    <a:pt x="8648" y="26469"/>
                  </a:lnTo>
                  <a:lnTo>
                    <a:pt x="8318" y="27525"/>
                  </a:lnTo>
                  <a:lnTo>
                    <a:pt x="7966" y="28559"/>
                  </a:lnTo>
                  <a:cubicBezTo>
                    <a:pt x="7945" y="28602"/>
                    <a:pt x="7966" y="28644"/>
                    <a:pt x="8009" y="28665"/>
                  </a:cubicBezTo>
                  <a:cubicBezTo>
                    <a:pt x="8016" y="28667"/>
                    <a:pt x="8023" y="28668"/>
                    <a:pt x="8031" y="28668"/>
                  </a:cubicBezTo>
                  <a:cubicBezTo>
                    <a:pt x="8065" y="28668"/>
                    <a:pt x="8098" y="28648"/>
                    <a:pt x="8115" y="28612"/>
                  </a:cubicBezTo>
                  <a:lnTo>
                    <a:pt x="8499" y="27578"/>
                  </a:lnTo>
                  <a:lnTo>
                    <a:pt x="8851" y="26533"/>
                  </a:lnTo>
                  <a:lnTo>
                    <a:pt x="9171" y="25477"/>
                  </a:lnTo>
                  <a:lnTo>
                    <a:pt x="9459" y="24422"/>
                  </a:lnTo>
                  <a:cubicBezTo>
                    <a:pt x="9640" y="23718"/>
                    <a:pt x="9800" y="23014"/>
                    <a:pt x="9939" y="22310"/>
                  </a:cubicBezTo>
                  <a:cubicBezTo>
                    <a:pt x="9949" y="22310"/>
                    <a:pt x="9960" y="22300"/>
                    <a:pt x="9971" y="22300"/>
                  </a:cubicBezTo>
                  <a:cubicBezTo>
                    <a:pt x="10355" y="21969"/>
                    <a:pt x="10770" y="21671"/>
                    <a:pt x="11197" y="21404"/>
                  </a:cubicBezTo>
                  <a:cubicBezTo>
                    <a:pt x="11559" y="21169"/>
                    <a:pt x="11943" y="20967"/>
                    <a:pt x="12327" y="20764"/>
                  </a:cubicBezTo>
                  <a:cubicBezTo>
                    <a:pt x="12636" y="20903"/>
                    <a:pt x="12946" y="21041"/>
                    <a:pt x="13255" y="21169"/>
                  </a:cubicBezTo>
                  <a:lnTo>
                    <a:pt x="14236" y="21585"/>
                  </a:lnTo>
                  <a:lnTo>
                    <a:pt x="15217" y="21980"/>
                  </a:lnTo>
                  <a:cubicBezTo>
                    <a:pt x="15547" y="22108"/>
                    <a:pt x="15867" y="22236"/>
                    <a:pt x="16198" y="22364"/>
                  </a:cubicBezTo>
                  <a:cubicBezTo>
                    <a:pt x="16204" y="22366"/>
                    <a:pt x="16209" y="22368"/>
                    <a:pt x="16215" y="22368"/>
                  </a:cubicBezTo>
                  <a:cubicBezTo>
                    <a:pt x="16230" y="22368"/>
                    <a:pt x="16243" y="22358"/>
                    <a:pt x="16251" y="22342"/>
                  </a:cubicBezTo>
                  <a:cubicBezTo>
                    <a:pt x="16262" y="22321"/>
                    <a:pt x="16251" y="22300"/>
                    <a:pt x="16230" y="22289"/>
                  </a:cubicBezTo>
                  <a:cubicBezTo>
                    <a:pt x="15910" y="22150"/>
                    <a:pt x="15590" y="22012"/>
                    <a:pt x="15260" y="21873"/>
                  </a:cubicBezTo>
                  <a:lnTo>
                    <a:pt x="14279" y="21457"/>
                  </a:lnTo>
                  <a:lnTo>
                    <a:pt x="13298" y="21063"/>
                  </a:lnTo>
                  <a:cubicBezTo>
                    <a:pt x="13010" y="20945"/>
                    <a:pt x="12711" y="20828"/>
                    <a:pt x="12413" y="20722"/>
                  </a:cubicBezTo>
                  <a:cubicBezTo>
                    <a:pt x="12455" y="20700"/>
                    <a:pt x="12487" y="20679"/>
                    <a:pt x="12530" y="20658"/>
                  </a:cubicBezTo>
                  <a:cubicBezTo>
                    <a:pt x="13383" y="20231"/>
                    <a:pt x="14268" y="19868"/>
                    <a:pt x="15164" y="19538"/>
                  </a:cubicBezTo>
                  <a:cubicBezTo>
                    <a:pt x="15430" y="19655"/>
                    <a:pt x="15686" y="19762"/>
                    <a:pt x="15953" y="19868"/>
                  </a:cubicBezTo>
                  <a:lnTo>
                    <a:pt x="16806" y="20210"/>
                  </a:lnTo>
                  <a:lnTo>
                    <a:pt x="17659" y="20540"/>
                  </a:lnTo>
                  <a:cubicBezTo>
                    <a:pt x="17936" y="20647"/>
                    <a:pt x="18224" y="20754"/>
                    <a:pt x="18512" y="20849"/>
                  </a:cubicBezTo>
                  <a:cubicBezTo>
                    <a:pt x="18517" y="20852"/>
                    <a:pt x="18523" y="20854"/>
                    <a:pt x="18529" y="20854"/>
                  </a:cubicBezTo>
                  <a:cubicBezTo>
                    <a:pt x="18544" y="20854"/>
                    <a:pt x="18557" y="20844"/>
                    <a:pt x="18565" y="20828"/>
                  </a:cubicBezTo>
                  <a:cubicBezTo>
                    <a:pt x="18576" y="20807"/>
                    <a:pt x="18565" y="20786"/>
                    <a:pt x="18544" y="20775"/>
                  </a:cubicBezTo>
                  <a:cubicBezTo>
                    <a:pt x="18267" y="20658"/>
                    <a:pt x="17979" y="20540"/>
                    <a:pt x="17701" y="20423"/>
                  </a:cubicBezTo>
                  <a:lnTo>
                    <a:pt x="16848" y="20092"/>
                  </a:lnTo>
                  <a:lnTo>
                    <a:pt x="15995" y="19762"/>
                  </a:lnTo>
                  <a:cubicBezTo>
                    <a:pt x="15750" y="19677"/>
                    <a:pt x="15515" y="19591"/>
                    <a:pt x="15270" y="19495"/>
                  </a:cubicBezTo>
                  <a:cubicBezTo>
                    <a:pt x="15292" y="19495"/>
                    <a:pt x="15313" y="19485"/>
                    <a:pt x="15345" y="19474"/>
                  </a:cubicBezTo>
                  <a:cubicBezTo>
                    <a:pt x="16294" y="19122"/>
                    <a:pt x="17264" y="18813"/>
                    <a:pt x="18245" y="18536"/>
                  </a:cubicBezTo>
                  <a:cubicBezTo>
                    <a:pt x="18736" y="18397"/>
                    <a:pt x="19226" y="18269"/>
                    <a:pt x="19727" y="18141"/>
                  </a:cubicBezTo>
                  <a:cubicBezTo>
                    <a:pt x="20218" y="18024"/>
                    <a:pt x="20719" y="17896"/>
                    <a:pt x="21209" y="17800"/>
                  </a:cubicBezTo>
                  <a:cubicBezTo>
                    <a:pt x="21231" y="17789"/>
                    <a:pt x="21241" y="17768"/>
                    <a:pt x="21241" y="17747"/>
                  </a:cubicBezTo>
                  <a:cubicBezTo>
                    <a:pt x="21241" y="17738"/>
                    <a:pt x="21228" y="17722"/>
                    <a:pt x="21211" y="17722"/>
                  </a:cubicBezTo>
                  <a:cubicBezTo>
                    <a:pt x="21207" y="17722"/>
                    <a:pt x="21203" y="17723"/>
                    <a:pt x="21199" y="17725"/>
                  </a:cubicBezTo>
                  <a:cubicBezTo>
                    <a:pt x="20197" y="17917"/>
                    <a:pt x="19205" y="18162"/>
                    <a:pt x="18213" y="18440"/>
                  </a:cubicBezTo>
                  <a:cubicBezTo>
                    <a:pt x="17680" y="18589"/>
                    <a:pt x="17136" y="18749"/>
                    <a:pt x="16603" y="18919"/>
                  </a:cubicBezTo>
                  <a:cubicBezTo>
                    <a:pt x="16678" y="18792"/>
                    <a:pt x="16752" y="18664"/>
                    <a:pt x="16827" y="18536"/>
                  </a:cubicBezTo>
                  <a:lnTo>
                    <a:pt x="17115" y="18045"/>
                  </a:lnTo>
                  <a:lnTo>
                    <a:pt x="17403" y="17533"/>
                  </a:lnTo>
                  <a:cubicBezTo>
                    <a:pt x="17488" y="17363"/>
                    <a:pt x="17573" y="17192"/>
                    <a:pt x="17669" y="17021"/>
                  </a:cubicBezTo>
                  <a:cubicBezTo>
                    <a:pt x="17669" y="17011"/>
                    <a:pt x="17669" y="16989"/>
                    <a:pt x="17648" y="16979"/>
                  </a:cubicBezTo>
                  <a:cubicBezTo>
                    <a:pt x="17644" y="16974"/>
                    <a:pt x="17637" y="16972"/>
                    <a:pt x="17631" y="16972"/>
                  </a:cubicBezTo>
                  <a:cubicBezTo>
                    <a:pt x="17622" y="16972"/>
                    <a:pt x="17612" y="16977"/>
                    <a:pt x="17605" y="16989"/>
                  </a:cubicBezTo>
                  <a:cubicBezTo>
                    <a:pt x="17499" y="17149"/>
                    <a:pt x="17392" y="17309"/>
                    <a:pt x="17296" y="17480"/>
                  </a:cubicBezTo>
                  <a:lnTo>
                    <a:pt x="17008" y="17981"/>
                  </a:lnTo>
                  <a:lnTo>
                    <a:pt x="16731" y="18482"/>
                  </a:lnTo>
                  <a:cubicBezTo>
                    <a:pt x="16635" y="18642"/>
                    <a:pt x="16560" y="18802"/>
                    <a:pt x="16475" y="18951"/>
                  </a:cubicBezTo>
                  <a:cubicBezTo>
                    <a:pt x="16081" y="19079"/>
                    <a:pt x="15686" y="19218"/>
                    <a:pt x="15292" y="19357"/>
                  </a:cubicBezTo>
                  <a:cubicBezTo>
                    <a:pt x="14726" y="19559"/>
                    <a:pt x="14161" y="19783"/>
                    <a:pt x="13607" y="20028"/>
                  </a:cubicBezTo>
                  <a:cubicBezTo>
                    <a:pt x="13735" y="19836"/>
                    <a:pt x="13852" y="19634"/>
                    <a:pt x="13969" y="19442"/>
                  </a:cubicBezTo>
                  <a:lnTo>
                    <a:pt x="14385" y="18717"/>
                  </a:lnTo>
                  <a:lnTo>
                    <a:pt x="14801" y="17992"/>
                  </a:lnTo>
                  <a:cubicBezTo>
                    <a:pt x="14929" y="17747"/>
                    <a:pt x="15068" y="17501"/>
                    <a:pt x="15196" y="17256"/>
                  </a:cubicBezTo>
                  <a:cubicBezTo>
                    <a:pt x="15206" y="17235"/>
                    <a:pt x="15196" y="17213"/>
                    <a:pt x="15174" y="17203"/>
                  </a:cubicBezTo>
                  <a:cubicBezTo>
                    <a:pt x="15170" y="17195"/>
                    <a:pt x="15163" y="17191"/>
                    <a:pt x="15155" y="17191"/>
                  </a:cubicBezTo>
                  <a:cubicBezTo>
                    <a:pt x="15142" y="17191"/>
                    <a:pt x="15128" y="17200"/>
                    <a:pt x="15121" y="17213"/>
                  </a:cubicBezTo>
                  <a:cubicBezTo>
                    <a:pt x="14982" y="17448"/>
                    <a:pt x="14833" y="17693"/>
                    <a:pt x="14694" y="17928"/>
                  </a:cubicBezTo>
                  <a:lnTo>
                    <a:pt x="14279" y="18653"/>
                  </a:lnTo>
                  <a:lnTo>
                    <a:pt x="13863" y="19389"/>
                  </a:lnTo>
                  <a:cubicBezTo>
                    <a:pt x="13735" y="19613"/>
                    <a:pt x="13617" y="19847"/>
                    <a:pt x="13489" y="20082"/>
                  </a:cubicBezTo>
                  <a:cubicBezTo>
                    <a:pt x="13148" y="20231"/>
                    <a:pt x="12807" y="20391"/>
                    <a:pt x="12476" y="20562"/>
                  </a:cubicBezTo>
                  <a:cubicBezTo>
                    <a:pt x="11986" y="20807"/>
                    <a:pt x="11495" y="21084"/>
                    <a:pt x="11037" y="21383"/>
                  </a:cubicBezTo>
                  <a:cubicBezTo>
                    <a:pt x="11122" y="21201"/>
                    <a:pt x="11218" y="21020"/>
                    <a:pt x="11314" y="20839"/>
                  </a:cubicBezTo>
                  <a:lnTo>
                    <a:pt x="11645" y="20124"/>
                  </a:lnTo>
                  <a:lnTo>
                    <a:pt x="11975" y="19421"/>
                  </a:lnTo>
                  <a:cubicBezTo>
                    <a:pt x="12082" y="19175"/>
                    <a:pt x="12189" y="18941"/>
                    <a:pt x="12285" y="18696"/>
                  </a:cubicBezTo>
                  <a:cubicBezTo>
                    <a:pt x="12295" y="18685"/>
                    <a:pt x="12295" y="18664"/>
                    <a:pt x="12274" y="18653"/>
                  </a:cubicBezTo>
                  <a:cubicBezTo>
                    <a:pt x="12268" y="18650"/>
                    <a:pt x="12261" y="18648"/>
                    <a:pt x="12255" y="18648"/>
                  </a:cubicBezTo>
                  <a:cubicBezTo>
                    <a:pt x="12241" y="18648"/>
                    <a:pt x="12228" y="18656"/>
                    <a:pt x="12221" y="18664"/>
                  </a:cubicBezTo>
                  <a:lnTo>
                    <a:pt x="12221" y="18674"/>
                  </a:lnTo>
                  <a:cubicBezTo>
                    <a:pt x="12103" y="18898"/>
                    <a:pt x="11986" y="19133"/>
                    <a:pt x="11869" y="19367"/>
                  </a:cubicBezTo>
                  <a:lnTo>
                    <a:pt x="11527" y="20071"/>
                  </a:lnTo>
                  <a:lnTo>
                    <a:pt x="11197" y="20786"/>
                  </a:lnTo>
                  <a:cubicBezTo>
                    <a:pt x="11101" y="21020"/>
                    <a:pt x="10994" y="21244"/>
                    <a:pt x="10898" y="21479"/>
                  </a:cubicBezTo>
                  <a:cubicBezTo>
                    <a:pt x="10568" y="21703"/>
                    <a:pt x="10259" y="21937"/>
                    <a:pt x="9960" y="22193"/>
                  </a:cubicBezTo>
                  <a:cubicBezTo>
                    <a:pt x="10099" y="21500"/>
                    <a:pt x="10216" y="20796"/>
                    <a:pt x="10312" y="20092"/>
                  </a:cubicBezTo>
                  <a:cubicBezTo>
                    <a:pt x="10461" y="18962"/>
                    <a:pt x="10568" y="17832"/>
                    <a:pt x="10632" y="16702"/>
                  </a:cubicBezTo>
                  <a:cubicBezTo>
                    <a:pt x="10636" y="16706"/>
                    <a:pt x="10644" y="16709"/>
                    <a:pt x="10653" y="16709"/>
                  </a:cubicBezTo>
                  <a:cubicBezTo>
                    <a:pt x="10665" y="16709"/>
                    <a:pt x="10679" y="16703"/>
                    <a:pt x="10685" y="16691"/>
                  </a:cubicBezTo>
                  <a:cubicBezTo>
                    <a:pt x="10984" y="16286"/>
                    <a:pt x="11325" y="15912"/>
                    <a:pt x="11687" y="15550"/>
                  </a:cubicBezTo>
                  <a:cubicBezTo>
                    <a:pt x="11997" y="15251"/>
                    <a:pt x="12317" y="14963"/>
                    <a:pt x="12647" y="14686"/>
                  </a:cubicBezTo>
                  <a:cubicBezTo>
                    <a:pt x="12978" y="14750"/>
                    <a:pt x="13308" y="14814"/>
                    <a:pt x="13639" y="14868"/>
                  </a:cubicBezTo>
                  <a:lnTo>
                    <a:pt x="14684" y="15059"/>
                  </a:lnTo>
                  <a:lnTo>
                    <a:pt x="15729" y="15230"/>
                  </a:lnTo>
                  <a:cubicBezTo>
                    <a:pt x="16081" y="15283"/>
                    <a:pt x="16432" y="15337"/>
                    <a:pt x="16784" y="15390"/>
                  </a:cubicBezTo>
                  <a:cubicBezTo>
                    <a:pt x="16806" y="15390"/>
                    <a:pt x="16827" y="15379"/>
                    <a:pt x="16827" y="15358"/>
                  </a:cubicBezTo>
                  <a:cubicBezTo>
                    <a:pt x="16827" y="15337"/>
                    <a:pt x="16816" y="15315"/>
                    <a:pt x="16795" y="15315"/>
                  </a:cubicBezTo>
                  <a:cubicBezTo>
                    <a:pt x="16443" y="15241"/>
                    <a:pt x="16102" y="15177"/>
                    <a:pt x="15750" y="15113"/>
                  </a:cubicBezTo>
                  <a:lnTo>
                    <a:pt x="14705" y="14931"/>
                  </a:lnTo>
                  <a:lnTo>
                    <a:pt x="13660" y="14761"/>
                  </a:lnTo>
                  <a:cubicBezTo>
                    <a:pt x="13351" y="14708"/>
                    <a:pt x="13042" y="14665"/>
                    <a:pt x="12722" y="14622"/>
                  </a:cubicBezTo>
                  <a:cubicBezTo>
                    <a:pt x="12754" y="14590"/>
                    <a:pt x="12786" y="14558"/>
                    <a:pt x="12818" y="14537"/>
                  </a:cubicBezTo>
                  <a:cubicBezTo>
                    <a:pt x="13564" y="13929"/>
                    <a:pt x="14343" y="13385"/>
                    <a:pt x="15142" y="12863"/>
                  </a:cubicBezTo>
                  <a:cubicBezTo>
                    <a:pt x="15430" y="12916"/>
                    <a:pt x="15707" y="12969"/>
                    <a:pt x="15995" y="13012"/>
                  </a:cubicBezTo>
                  <a:lnTo>
                    <a:pt x="16891" y="13161"/>
                  </a:lnTo>
                  <a:lnTo>
                    <a:pt x="17797" y="13289"/>
                  </a:lnTo>
                  <a:cubicBezTo>
                    <a:pt x="18096" y="13332"/>
                    <a:pt x="18405" y="13375"/>
                    <a:pt x="18704" y="13407"/>
                  </a:cubicBezTo>
                  <a:cubicBezTo>
                    <a:pt x="18725" y="13407"/>
                    <a:pt x="18746" y="13396"/>
                    <a:pt x="18746" y="13375"/>
                  </a:cubicBezTo>
                  <a:cubicBezTo>
                    <a:pt x="18746" y="13353"/>
                    <a:pt x="18736" y="13332"/>
                    <a:pt x="18714" y="13332"/>
                  </a:cubicBezTo>
                  <a:cubicBezTo>
                    <a:pt x="18416" y="13268"/>
                    <a:pt x="18117" y="13225"/>
                    <a:pt x="17819" y="13172"/>
                  </a:cubicBezTo>
                  <a:lnTo>
                    <a:pt x="16912" y="13033"/>
                  </a:lnTo>
                  <a:lnTo>
                    <a:pt x="16006" y="12895"/>
                  </a:lnTo>
                  <a:cubicBezTo>
                    <a:pt x="15750" y="12863"/>
                    <a:pt x="15494" y="12831"/>
                    <a:pt x="15249" y="12799"/>
                  </a:cubicBezTo>
                  <a:cubicBezTo>
                    <a:pt x="15260" y="12788"/>
                    <a:pt x="15281" y="12778"/>
                    <a:pt x="15302" y="12756"/>
                  </a:cubicBezTo>
                  <a:cubicBezTo>
                    <a:pt x="16166" y="12212"/>
                    <a:pt x="17040" y="11690"/>
                    <a:pt x="17936" y="11210"/>
                  </a:cubicBezTo>
                  <a:cubicBezTo>
                    <a:pt x="18384" y="10965"/>
                    <a:pt x="18832" y="10730"/>
                    <a:pt x="19290" y="10496"/>
                  </a:cubicBezTo>
                  <a:cubicBezTo>
                    <a:pt x="19749" y="10272"/>
                    <a:pt x="20207" y="10048"/>
                    <a:pt x="20666" y="9835"/>
                  </a:cubicBezTo>
                  <a:cubicBezTo>
                    <a:pt x="20687" y="9824"/>
                    <a:pt x="20687" y="9803"/>
                    <a:pt x="20687" y="9781"/>
                  </a:cubicBezTo>
                  <a:cubicBezTo>
                    <a:pt x="20676" y="9760"/>
                    <a:pt x="20655" y="9760"/>
                    <a:pt x="20634" y="9760"/>
                  </a:cubicBezTo>
                  <a:cubicBezTo>
                    <a:pt x="19695" y="10176"/>
                    <a:pt x="18789" y="10634"/>
                    <a:pt x="17883" y="11114"/>
                  </a:cubicBezTo>
                  <a:cubicBezTo>
                    <a:pt x="17392" y="11381"/>
                    <a:pt x="16902" y="11658"/>
                    <a:pt x="16411" y="11935"/>
                  </a:cubicBezTo>
                  <a:cubicBezTo>
                    <a:pt x="16454" y="11797"/>
                    <a:pt x="16507" y="11658"/>
                    <a:pt x="16550" y="11519"/>
                  </a:cubicBezTo>
                  <a:lnTo>
                    <a:pt x="16720" y="10965"/>
                  </a:lnTo>
                  <a:lnTo>
                    <a:pt x="16891" y="10421"/>
                  </a:lnTo>
                  <a:cubicBezTo>
                    <a:pt x="16944" y="10229"/>
                    <a:pt x="16987" y="10048"/>
                    <a:pt x="17040" y="9856"/>
                  </a:cubicBezTo>
                  <a:cubicBezTo>
                    <a:pt x="17040" y="9845"/>
                    <a:pt x="17030" y="9824"/>
                    <a:pt x="17008" y="9813"/>
                  </a:cubicBezTo>
                  <a:cubicBezTo>
                    <a:pt x="17005" y="9810"/>
                    <a:pt x="17002" y="9809"/>
                    <a:pt x="16998" y="9809"/>
                  </a:cubicBezTo>
                  <a:cubicBezTo>
                    <a:pt x="16987" y="9809"/>
                    <a:pt x="16973" y="9819"/>
                    <a:pt x="16966" y="9835"/>
                  </a:cubicBezTo>
                  <a:cubicBezTo>
                    <a:pt x="16902" y="10016"/>
                    <a:pt x="16838" y="10197"/>
                    <a:pt x="16774" y="10378"/>
                  </a:cubicBezTo>
                  <a:lnTo>
                    <a:pt x="16603" y="10933"/>
                  </a:lnTo>
                  <a:lnTo>
                    <a:pt x="16443" y="11487"/>
                  </a:lnTo>
                  <a:cubicBezTo>
                    <a:pt x="16390" y="11658"/>
                    <a:pt x="16347" y="11829"/>
                    <a:pt x="16305" y="11999"/>
                  </a:cubicBezTo>
                  <a:cubicBezTo>
                    <a:pt x="15942" y="12212"/>
                    <a:pt x="15590" y="12426"/>
                    <a:pt x="15238" y="12650"/>
                  </a:cubicBezTo>
                  <a:cubicBezTo>
                    <a:pt x="14726" y="12980"/>
                    <a:pt x="14225" y="13321"/>
                    <a:pt x="13735" y="13684"/>
                  </a:cubicBezTo>
                  <a:cubicBezTo>
                    <a:pt x="13809" y="13460"/>
                    <a:pt x="13884" y="13247"/>
                    <a:pt x="13959" y="13033"/>
                  </a:cubicBezTo>
                  <a:lnTo>
                    <a:pt x="14204" y="12234"/>
                  </a:lnTo>
                  <a:lnTo>
                    <a:pt x="14449" y="11423"/>
                  </a:lnTo>
                  <a:cubicBezTo>
                    <a:pt x="14524" y="11157"/>
                    <a:pt x="14598" y="10890"/>
                    <a:pt x="14673" y="10624"/>
                  </a:cubicBezTo>
                  <a:cubicBezTo>
                    <a:pt x="14684" y="10602"/>
                    <a:pt x="14673" y="10581"/>
                    <a:pt x="14652" y="10570"/>
                  </a:cubicBezTo>
                  <a:cubicBezTo>
                    <a:pt x="14630" y="10570"/>
                    <a:pt x="14609" y="10581"/>
                    <a:pt x="14598" y="10602"/>
                  </a:cubicBezTo>
                  <a:cubicBezTo>
                    <a:pt x="14502" y="10858"/>
                    <a:pt x="14417" y="11125"/>
                    <a:pt x="14332" y="11391"/>
                  </a:cubicBezTo>
                  <a:lnTo>
                    <a:pt x="14087" y="12191"/>
                  </a:lnTo>
                  <a:lnTo>
                    <a:pt x="13852" y="12991"/>
                  </a:lnTo>
                  <a:cubicBezTo>
                    <a:pt x="13777" y="13247"/>
                    <a:pt x="13703" y="13503"/>
                    <a:pt x="13639" y="13759"/>
                  </a:cubicBezTo>
                  <a:cubicBezTo>
                    <a:pt x="13330" y="13982"/>
                    <a:pt x="13042" y="14206"/>
                    <a:pt x="12754" y="14452"/>
                  </a:cubicBezTo>
                  <a:cubicBezTo>
                    <a:pt x="12327" y="14804"/>
                    <a:pt x="11911" y="15177"/>
                    <a:pt x="11527" y="15571"/>
                  </a:cubicBezTo>
                  <a:cubicBezTo>
                    <a:pt x="11570" y="15369"/>
                    <a:pt x="11623" y="15177"/>
                    <a:pt x="11677" y="14974"/>
                  </a:cubicBezTo>
                  <a:lnTo>
                    <a:pt x="11847" y="14206"/>
                  </a:lnTo>
                  <a:lnTo>
                    <a:pt x="12007" y="13439"/>
                  </a:lnTo>
                  <a:cubicBezTo>
                    <a:pt x="12061" y="13183"/>
                    <a:pt x="12114" y="12927"/>
                    <a:pt x="12157" y="12671"/>
                  </a:cubicBezTo>
                  <a:cubicBezTo>
                    <a:pt x="12167" y="12660"/>
                    <a:pt x="12146" y="12639"/>
                    <a:pt x="12135" y="12628"/>
                  </a:cubicBezTo>
                  <a:cubicBezTo>
                    <a:pt x="12114" y="12628"/>
                    <a:pt x="12093" y="12639"/>
                    <a:pt x="12093" y="12660"/>
                  </a:cubicBezTo>
                  <a:lnTo>
                    <a:pt x="12082" y="12660"/>
                  </a:lnTo>
                  <a:cubicBezTo>
                    <a:pt x="12018" y="12916"/>
                    <a:pt x="11954" y="13161"/>
                    <a:pt x="11901" y="13417"/>
                  </a:cubicBezTo>
                  <a:lnTo>
                    <a:pt x="11719" y="14185"/>
                  </a:lnTo>
                  <a:lnTo>
                    <a:pt x="11559" y="14942"/>
                  </a:lnTo>
                  <a:cubicBezTo>
                    <a:pt x="11506" y="15198"/>
                    <a:pt x="11453" y="15443"/>
                    <a:pt x="11410" y="15689"/>
                  </a:cubicBezTo>
                  <a:cubicBezTo>
                    <a:pt x="11133" y="15987"/>
                    <a:pt x="10866" y="16296"/>
                    <a:pt x="10632" y="16627"/>
                  </a:cubicBezTo>
                  <a:cubicBezTo>
                    <a:pt x="10642" y="16318"/>
                    <a:pt x="10653" y="16008"/>
                    <a:pt x="10664" y="15689"/>
                  </a:cubicBezTo>
                  <a:lnTo>
                    <a:pt x="10674" y="14590"/>
                  </a:lnTo>
                  <a:lnTo>
                    <a:pt x="10653" y="13492"/>
                  </a:lnTo>
                  <a:lnTo>
                    <a:pt x="10610" y="12820"/>
                  </a:lnTo>
                  <a:cubicBezTo>
                    <a:pt x="10621" y="12810"/>
                    <a:pt x="10621" y="12799"/>
                    <a:pt x="10621" y="12788"/>
                  </a:cubicBezTo>
                  <a:cubicBezTo>
                    <a:pt x="10610" y="12671"/>
                    <a:pt x="10600" y="12554"/>
                    <a:pt x="10589" y="12436"/>
                  </a:cubicBezTo>
                  <a:lnTo>
                    <a:pt x="10589" y="12383"/>
                  </a:lnTo>
                  <a:lnTo>
                    <a:pt x="10568" y="12148"/>
                  </a:lnTo>
                  <a:cubicBezTo>
                    <a:pt x="10568" y="12095"/>
                    <a:pt x="10557" y="12042"/>
                    <a:pt x="10557" y="11988"/>
                  </a:cubicBezTo>
                  <a:cubicBezTo>
                    <a:pt x="10557" y="11722"/>
                    <a:pt x="10546" y="11455"/>
                    <a:pt x="10546" y="11189"/>
                  </a:cubicBezTo>
                  <a:lnTo>
                    <a:pt x="10568" y="10389"/>
                  </a:lnTo>
                  <a:cubicBezTo>
                    <a:pt x="10578" y="10261"/>
                    <a:pt x="10578" y="10133"/>
                    <a:pt x="10589" y="10005"/>
                  </a:cubicBezTo>
                  <a:cubicBezTo>
                    <a:pt x="10802" y="9909"/>
                    <a:pt x="11005" y="9803"/>
                    <a:pt x="11208" y="9707"/>
                  </a:cubicBezTo>
                  <a:cubicBezTo>
                    <a:pt x="11432" y="9600"/>
                    <a:pt x="11645" y="9483"/>
                    <a:pt x="11869" y="9365"/>
                  </a:cubicBezTo>
                  <a:lnTo>
                    <a:pt x="12519" y="9024"/>
                  </a:lnTo>
                  <a:cubicBezTo>
                    <a:pt x="12732" y="8907"/>
                    <a:pt x="12946" y="8790"/>
                    <a:pt x="13159" y="8672"/>
                  </a:cubicBezTo>
                  <a:cubicBezTo>
                    <a:pt x="13180" y="8662"/>
                    <a:pt x="13180" y="8630"/>
                    <a:pt x="13170" y="8619"/>
                  </a:cubicBezTo>
                  <a:cubicBezTo>
                    <a:pt x="13170" y="8603"/>
                    <a:pt x="13152" y="8593"/>
                    <a:pt x="13135" y="8593"/>
                  </a:cubicBezTo>
                  <a:cubicBezTo>
                    <a:pt x="13128" y="8593"/>
                    <a:pt x="13122" y="8595"/>
                    <a:pt x="13116" y="8598"/>
                  </a:cubicBezTo>
                  <a:cubicBezTo>
                    <a:pt x="12903" y="8704"/>
                    <a:pt x="12679" y="8811"/>
                    <a:pt x="12455" y="8918"/>
                  </a:cubicBezTo>
                  <a:lnTo>
                    <a:pt x="11805" y="9259"/>
                  </a:lnTo>
                  <a:cubicBezTo>
                    <a:pt x="11591" y="9376"/>
                    <a:pt x="11378" y="9483"/>
                    <a:pt x="11154" y="9600"/>
                  </a:cubicBezTo>
                  <a:cubicBezTo>
                    <a:pt x="10973" y="9707"/>
                    <a:pt x="10781" y="9813"/>
                    <a:pt x="10589" y="9920"/>
                  </a:cubicBezTo>
                  <a:cubicBezTo>
                    <a:pt x="10600" y="9803"/>
                    <a:pt x="10610" y="9696"/>
                    <a:pt x="10610" y="9589"/>
                  </a:cubicBezTo>
                  <a:cubicBezTo>
                    <a:pt x="10674" y="8747"/>
                    <a:pt x="10760" y="7915"/>
                    <a:pt x="10856" y="7084"/>
                  </a:cubicBezTo>
                  <a:lnTo>
                    <a:pt x="11495" y="6774"/>
                  </a:lnTo>
                  <a:cubicBezTo>
                    <a:pt x="11730" y="6668"/>
                    <a:pt x="11965" y="6550"/>
                    <a:pt x="12199" y="6454"/>
                  </a:cubicBezTo>
                  <a:cubicBezTo>
                    <a:pt x="12434" y="6348"/>
                    <a:pt x="12668" y="6241"/>
                    <a:pt x="12914" y="6145"/>
                  </a:cubicBezTo>
                  <a:lnTo>
                    <a:pt x="13628" y="5857"/>
                  </a:lnTo>
                  <a:cubicBezTo>
                    <a:pt x="13649" y="5847"/>
                    <a:pt x="13660" y="5825"/>
                    <a:pt x="13649" y="5804"/>
                  </a:cubicBezTo>
                  <a:cubicBezTo>
                    <a:pt x="13639" y="5783"/>
                    <a:pt x="13617" y="5772"/>
                    <a:pt x="13596" y="5772"/>
                  </a:cubicBezTo>
                  <a:cubicBezTo>
                    <a:pt x="13351" y="5857"/>
                    <a:pt x="13106" y="5943"/>
                    <a:pt x="12871" y="6039"/>
                  </a:cubicBezTo>
                  <a:cubicBezTo>
                    <a:pt x="12626" y="6124"/>
                    <a:pt x="12391" y="6230"/>
                    <a:pt x="12146" y="6337"/>
                  </a:cubicBezTo>
                  <a:cubicBezTo>
                    <a:pt x="11911" y="6444"/>
                    <a:pt x="11677" y="6550"/>
                    <a:pt x="11453" y="6668"/>
                  </a:cubicBezTo>
                  <a:cubicBezTo>
                    <a:pt x="11250" y="6764"/>
                    <a:pt x="11058" y="6870"/>
                    <a:pt x="10866" y="6988"/>
                  </a:cubicBezTo>
                  <a:cubicBezTo>
                    <a:pt x="10888" y="6785"/>
                    <a:pt x="10909" y="6593"/>
                    <a:pt x="10941" y="6390"/>
                  </a:cubicBezTo>
                  <a:cubicBezTo>
                    <a:pt x="11016" y="5761"/>
                    <a:pt x="11101" y="5132"/>
                    <a:pt x="11197" y="4514"/>
                  </a:cubicBezTo>
                  <a:cubicBezTo>
                    <a:pt x="11368" y="4428"/>
                    <a:pt x="11538" y="4354"/>
                    <a:pt x="11709" y="4268"/>
                  </a:cubicBezTo>
                  <a:cubicBezTo>
                    <a:pt x="11890" y="4172"/>
                    <a:pt x="12071" y="4066"/>
                    <a:pt x="12253" y="3970"/>
                  </a:cubicBezTo>
                  <a:cubicBezTo>
                    <a:pt x="12434" y="3863"/>
                    <a:pt x="12615" y="3757"/>
                    <a:pt x="12786" y="3650"/>
                  </a:cubicBezTo>
                  <a:cubicBezTo>
                    <a:pt x="12967" y="3533"/>
                    <a:pt x="13138" y="3415"/>
                    <a:pt x="13308" y="3298"/>
                  </a:cubicBezTo>
                  <a:cubicBezTo>
                    <a:pt x="13330" y="3287"/>
                    <a:pt x="13330" y="3266"/>
                    <a:pt x="13319" y="3245"/>
                  </a:cubicBezTo>
                  <a:cubicBezTo>
                    <a:pt x="13313" y="3232"/>
                    <a:pt x="13303" y="3227"/>
                    <a:pt x="13291" y="3227"/>
                  </a:cubicBezTo>
                  <a:cubicBezTo>
                    <a:pt x="13283" y="3227"/>
                    <a:pt x="13274" y="3230"/>
                    <a:pt x="13266" y="3234"/>
                  </a:cubicBezTo>
                  <a:lnTo>
                    <a:pt x="12189" y="3853"/>
                  </a:lnTo>
                  <a:lnTo>
                    <a:pt x="11645" y="4162"/>
                  </a:lnTo>
                  <a:lnTo>
                    <a:pt x="11208" y="4407"/>
                  </a:lnTo>
                  <a:cubicBezTo>
                    <a:pt x="11272" y="4013"/>
                    <a:pt x="11325" y="3607"/>
                    <a:pt x="11389" y="3213"/>
                  </a:cubicBezTo>
                  <a:cubicBezTo>
                    <a:pt x="11559" y="2157"/>
                    <a:pt x="11741" y="1102"/>
                    <a:pt x="11933" y="46"/>
                  </a:cubicBezTo>
                  <a:cubicBezTo>
                    <a:pt x="11933" y="25"/>
                    <a:pt x="11922" y="3"/>
                    <a:pt x="11901" y="3"/>
                  </a:cubicBezTo>
                  <a:cubicBezTo>
                    <a:pt x="11897" y="1"/>
                    <a:pt x="11893" y="0"/>
                    <a:pt x="11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36"/>
          <p:cNvGrpSpPr/>
          <p:nvPr/>
        </p:nvGrpSpPr>
        <p:grpSpPr>
          <a:xfrm>
            <a:off x="792797" y="4385083"/>
            <a:ext cx="1097300" cy="1558186"/>
            <a:chOff x="4933875" y="3854625"/>
            <a:chExt cx="1554469" cy="2207375"/>
          </a:xfrm>
        </p:grpSpPr>
        <p:sp>
          <p:nvSpPr>
            <p:cNvPr id="666" name="Google Shape;666;p36"/>
            <p:cNvSpPr/>
            <p:nvPr/>
          </p:nvSpPr>
          <p:spPr>
            <a:xfrm>
              <a:off x="4936243" y="3854625"/>
              <a:ext cx="1552092" cy="1841738"/>
            </a:xfrm>
            <a:custGeom>
              <a:avLst/>
              <a:gdLst/>
              <a:ahLst/>
              <a:cxnLst/>
              <a:rect l="l" t="t" r="r" b="b"/>
              <a:pathLst>
                <a:path w="13767" h="16587" extrusionOk="0">
                  <a:moveTo>
                    <a:pt x="9904" y="1"/>
                  </a:moveTo>
                  <a:cubicBezTo>
                    <a:pt x="9334" y="1"/>
                    <a:pt x="8760" y="369"/>
                    <a:pt x="8328" y="784"/>
                  </a:cubicBezTo>
                  <a:cubicBezTo>
                    <a:pt x="7401" y="1637"/>
                    <a:pt x="6548" y="2991"/>
                    <a:pt x="6121" y="4185"/>
                  </a:cubicBezTo>
                  <a:cubicBezTo>
                    <a:pt x="5993" y="3535"/>
                    <a:pt x="5695" y="2916"/>
                    <a:pt x="5279" y="2394"/>
                  </a:cubicBezTo>
                  <a:cubicBezTo>
                    <a:pt x="5022" y="2082"/>
                    <a:pt x="4647" y="1794"/>
                    <a:pt x="4262" y="1794"/>
                  </a:cubicBezTo>
                  <a:cubicBezTo>
                    <a:pt x="4199" y="1794"/>
                    <a:pt x="4137" y="1802"/>
                    <a:pt x="4074" y="1818"/>
                  </a:cubicBezTo>
                  <a:cubicBezTo>
                    <a:pt x="3637" y="1935"/>
                    <a:pt x="3413" y="2415"/>
                    <a:pt x="3274" y="2842"/>
                  </a:cubicBezTo>
                  <a:cubicBezTo>
                    <a:pt x="2848" y="4196"/>
                    <a:pt x="2538" y="5859"/>
                    <a:pt x="2773" y="7256"/>
                  </a:cubicBezTo>
                  <a:cubicBezTo>
                    <a:pt x="2654" y="6671"/>
                    <a:pt x="2055" y="6268"/>
                    <a:pt x="1471" y="6268"/>
                  </a:cubicBezTo>
                  <a:cubicBezTo>
                    <a:pt x="1267" y="6268"/>
                    <a:pt x="1065" y="6317"/>
                    <a:pt x="886" y="6425"/>
                  </a:cubicBezTo>
                  <a:cubicBezTo>
                    <a:pt x="182" y="6840"/>
                    <a:pt x="1" y="7789"/>
                    <a:pt x="43" y="8600"/>
                  </a:cubicBezTo>
                  <a:cubicBezTo>
                    <a:pt x="320" y="13953"/>
                    <a:pt x="2208" y="16011"/>
                    <a:pt x="2592" y="16448"/>
                  </a:cubicBezTo>
                  <a:cubicBezTo>
                    <a:pt x="3258" y="16540"/>
                    <a:pt x="3935" y="16586"/>
                    <a:pt x="4614" y="16586"/>
                  </a:cubicBezTo>
                  <a:cubicBezTo>
                    <a:pt x="7402" y="16586"/>
                    <a:pt x="10223" y="15802"/>
                    <a:pt x="12444" y="14155"/>
                  </a:cubicBezTo>
                  <a:cubicBezTo>
                    <a:pt x="13031" y="13718"/>
                    <a:pt x="13628" y="13153"/>
                    <a:pt x="13703" y="12428"/>
                  </a:cubicBezTo>
                  <a:cubicBezTo>
                    <a:pt x="13767" y="11735"/>
                    <a:pt x="13319" y="11063"/>
                    <a:pt x="12732" y="10679"/>
                  </a:cubicBezTo>
                  <a:cubicBezTo>
                    <a:pt x="12156" y="10285"/>
                    <a:pt x="11122" y="10274"/>
                    <a:pt x="10440" y="10114"/>
                  </a:cubicBezTo>
                  <a:cubicBezTo>
                    <a:pt x="11367" y="9570"/>
                    <a:pt x="12188" y="8845"/>
                    <a:pt x="12849" y="8013"/>
                  </a:cubicBezTo>
                  <a:cubicBezTo>
                    <a:pt x="13084" y="7715"/>
                    <a:pt x="13297" y="7384"/>
                    <a:pt x="13340" y="7011"/>
                  </a:cubicBezTo>
                  <a:cubicBezTo>
                    <a:pt x="13372" y="6680"/>
                    <a:pt x="13255" y="6361"/>
                    <a:pt x="13137" y="6051"/>
                  </a:cubicBezTo>
                  <a:cubicBezTo>
                    <a:pt x="13095" y="5945"/>
                    <a:pt x="13052" y="5838"/>
                    <a:pt x="12967" y="5763"/>
                  </a:cubicBezTo>
                  <a:cubicBezTo>
                    <a:pt x="12881" y="5699"/>
                    <a:pt x="12764" y="5689"/>
                    <a:pt x="12647" y="5689"/>
                  </a:cubicBezTo>
                  <a:cubicBezTo>
                    <a:pt x="12577" y="5687"/>
                    <a:pt x="12505" y="5686"/>
                    <a:pt x="12432" y="5686"/>
                  </a:cubicBezTo>
                  <a:cubicBezTo>
                    <a:pt x="11767" y="5686"/>
                    <a:pt x="10981" y="5773"/>
                    <a:pt x="10376" y="5955"/>
                  </a:cubicBezTo>
                  <a:cubicBezTo>
                    <a:pt x="10994" y="4527"/>
                    <a:pt x="11634" y="2970"/>
                    <a:pt x="11303" y="1445"/>
                  </a:cubicBezTo>
                  <a:cubicBezTo>
                    <a:pt x="11186" y="880"/>
                    <a:pt x="10887" y="293"/>
                    <a:pt x="10344" y="80"/>
                  </a:cubicBezTo>
                  <a:cubicBezTo>
                    <a:pt x="10199" y="25"/>
                    <a:pt x="10052" y="1"/>
                    <a:pt x="9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5228362" y="3863508"/>
              <a:ext cx="1259982" cy="1832855"/>
            </a:xfrm>
            <a:custGeom>
              <a:avLst/>
              <a:gdLst/>
              <a:ahLst/>
              <a:cxnLst/>
              <a:rect l="l" t="t" r="r" b="b"/>
              <a:pathLst>
                <a:path w="11176" h="16507" extrusionOk="0">
                  <a:moveTo>
                    <a:pt x="7753" y="0"/>
                  </a:moveTo>
                  <a:cubicBezTo>
                    <a:pt x="7753" y="0"/>
                    <a:pt x="3754" y="9298"/>
                    <a:pt x="1685" y="13425"/>
                  </a:cubicBezTo>
                  <a:lnTo>
                    <a:pt x="1" y="16368"/>
                  </a:lnTo>
                  <a:cubicBezTo>
                    <a:pt x="667" y="16460"/>
                    <a:pt x="1344" y="16506"/>
                    <a:pt x="2023" y="16506"/>
                  </a:cubicBezTo>
                  <a:cubicBezTo>
                    <a:pt x="4811" y="16506"/>
                    <a:pt x="7632" y="15722"/>
                    <a:pt x="9853" y="14075"/>
                  </a:cubicBezTo>
                  <a:cubicBezTo>
                    <a:pt x="10440" y="13638"/>
                    <a:pt x="11037" y="13073"/>
                    <a:pt x="11112" y="12348"/>
                  </a:cubicBezTo>
                  <a:cubicBezTo>
                    <a:pt x="11176" y="11655"/>
                    <a:pt x="10728" y="10983"/>
                    <a:pt x="10141" y="10599"/>
                  </a:cubicBezTo>
                  <a:cubicBezTo>
                    <a:pt x="9565" y="10205"/>
                    <a:pt x="8531" y="10194"/>
                    <a:pt x="7849" y="10034"/>
                  </a:cubicBezTo>
                  <a:cubicBezTo>
                    <a:pt x="8776" y="9490"/>
                    <a:pt x="9597" y="8765"/>
                    <a:pt x="10258" y="7933"/>
                  </a:cubicBezTo>
                  <a:cubicBezTo>
                    <a:pt x="10493" y="7635"/>
                    <a:pt x="10706" y="7304"/>
                    <a:pt x="10749" y="6931"/>
                  </a:cubicBezTo>
                  <a:cubicBezTo>
                    <a:pt x="10781" y="6600"/>
                    <a:pt x="10664" y="6281"/>
                    <a:pt x="10546" y="5971"/>
                  </a:cubicBezTo>
                  <a:cubicBezTo>
                    <a:pt x="10504" y="5865"/>
                    <a:pt x="10461" y="5758"/>
                    <a:pt x="10376" y="5683"/>
                  </a:cubicBezTo>
                  <a:cubicBezTo>
                    <a:pt x="10290" y="5619"/>
                    <a:pt x="10173" y="5609"/>
                    <a:pt x="10056" y="5609"/>
                  </a:cubicBezTo>
                  <a:cubicBezTo>
                    <a:pt x="9967" y="5605"/>
                    <a:pt x="9875" y="5603"/>
                    <a:pt x="9781" y="5603"/>
                  </a:cubicBezTo>
                  <a:cubicBezTo>
                    <a:pt x="9129" y="5603"/>
                    <a:pt x="8372" y="5698"/>
                    <a:pt x="7785" y="5875"/>
                  </a:cubicBezTo>
                  <a:cubicBezTo>
                    <a:pt x="8403" y="4447"/>
                    <a:pt x="9043" y="2890"/>
                    <a:pt x="8712" y="1365"/>
                  </a:cubicBezTo>
                  <a:cubicBezTo>
                    <a:pt x="8595" y="800"/>
                    <a:pt x="8296" y="213"/>
                    <a:pt x="7753" y="0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933875" y="3882605"/>
              <a:ext cx="1402937" cy="2179395"/>
            </a:xfrm>
            <a:custGeom>
              <a:avLst/>
              <a:gdLst/>
              <a:ahLst/>
              <a:cxnLst/>
              <a:rect l="l" t="t" r="r" b="b"/>
              <a:pathLst>
                <a:path w="12444" h="19628" extrusionOk="0">
                  <a:moveTo>
                    <a:pt x="10265" y="1"/>
                  </a:moveTo>
                  <a:cubicBezTo>
                    <a:pt x="10232" y="1"/>
                    <a:pt x="10199" y="21"/>
                    <a:pt x="10183" y="52"/>
                  </a:cubicBezTo>
                  <a:cubicBezTo>
                    <a:pt x="9832" y="894"/>
                    <a:pt x="9469" y="1737"/>
                    <a:pt x="9106" y="2579"/>
                  </a:cubicBezTo>
                  <a:cubicBezTo>
                    <a:pt x="8733" y="3432"/>
                    <a:pt x="8371" y="4264"/>
                    <a:pt x="7997" y="5106"/>
                  </a:cubicBezTo>
                  <a:cubicBezTo>
                    <a:pt x="7315" y="6631"/>
                    <a:pt x="6633" y="8145"/>
                    <a:pt x="5908" y="9659"/>
                  </a:cubicBezTo>
                  <a:cubicBezTo>
                    <a:pt x="5684" y="9180"/>
                    <a:pt x="5481" y="8700"/>
                    <a:pt x="5310" y="8199"/>
                  </a:cubicBezTo>
                  <a:cubicBezTo>
                    <a:pt x="5108" y="7655"/>
                    <a:pt x="4948" y="7090"/>
                    <a:pt x="4831" y="6514"/>
                  </a:cubicBezTo>
                  <a:cubicBezTo>
                    <a:pt x="4703" y="5949"/>
                    <a:pt x="4617" y="5362"/>
                    <a:pt x="4564" y="4786"/>
                  </a:cubicBezTo>
                  <a:cubicBezTo>
                    <a:pt x="4511" y="4200"/>
                    <a:pt x="4500" y="3613"/>
                    <a:pt x="4521" y="3027"/>
                  </a:cubicBezTo>
                  <a:cubicBezTo>
                    <a:pt x="4521" y="2984"/>
                    <a:pt x="4489" y="2952"/>
                    <a:pt x="4447" y="2942"/>
                  </a:cubicBezTo>
                  <a:cubicBezTo>
                    <a:pt x="4404" y="2942"/>
                    <a:pt x="4361" y="2974"/>
                    <a:pt x="4361" y="3016"/>
                  </a:cubicBezTo>
                  <a:cubicBezTo>
                    <a:pt x="4287" y="3613"/>
                    <a:pt x="4276" y="4211"/>
                    <a:pt x="4308" y="4808"/>
                  </a:cubicBezTo>
                  <a:cubicBezTo>
                    <a:pt x="4340" y="5394"/>
                    <a:pt x="4425" y="5991"/>
                    <a:pt x="4553" y="6578"/>
                  </a:cubicBezTo>
                  <a:cubicBezTo>
                    <a:pt x="4671" y="7164"/>
                    <a:pt x="4841" y="7740"/>
                    <a:pt x="5055" y="8295"/>
                  </a:cubicBezTo>
                  <a:cubicBezTo>
                    <a:pt x="5268" y="8838"/>
                    <a:pt x="5513" y="9371"/>
                    <a:pt x="5812" y="9873"/>
                  </a:cubicBezTo>
                  <a:cubicBezTo>
                    <a:pt x="5769" y="9947"/>
                    <a:pt x="5737" y="10033"/>
                    <a:pt x="5694" y="10118"/>
                  </a:cubicBezTo>
                  <a:cubicBezTo>
                    <a:pt x="5001" y="11568"/>
                    <a:pt x="4287" y="13008"/>
                    <a:pt x="3519" y="14426"/>
                  </a:cubicBezTo>
                  <a:cubicBezTo>
                    <a:pt x="3167" y="13967"/>
                    <a:pt x="2879" y="13477"/>
                    <a:pt x="2645" y="12954"/>
                  </a:cubicBezTo>
                  <a:cubicBezTo>
                    <a:pt x="2389" y="12410"/>
                    <a:pt x="2197" y="11835"/>
                    <a:pt x="2058" y="11248"/>
                  </a:cubicBezTo>
                  <a:cubicBezTo>
                    <a:pt x="1920" y="10662"/>
                    <a:pt x="1824" y="10054"/>
                    <a:pt x="1760" y="9457"/>
                  </a:cubicBezTo>
                  <a:cubicBezTo>
                    <a:pt x="1685" y="8849"/>
                    <a:pt x="1642" y="8241"/>
                    <a:pt x="1600" y="7633"/>
                  </a:cubicBezTo>
                  <a:cubicBezTo>
                    <a:pt x="1600" y="7591"/>
                    <a:pt x="1568" y="7548"/>
                    <a:pt x="1514" y="7548"/>
                  </a:cubicBezTo>
                  <a:cubicBezTo>
                    <a:pt x="1472" y="7548"/>
                    <a:pt x="1440" y="7591"/>
                    <a:pt x="1440" y="7633"/>
                  </a:cubicBezTo>
                  <a:cubicBezTo>
                    <a:pt x="1429" y="8252"/>
                    <a:pt x="1450" y="8860"/>
                    <a:pt x="1504" y="9478"/>
                  </a:cubicBezTo>
                  <a:cubicBezTo>
                    <a:pt x="1546" y="10097"/>
                    <a:pt x="1642" y="10704"/>
                    <a:pt x="1781" y="11312"/>
                  </a:cubicBezTo>
                  <a:cubicBezTo>
                    <a:pt x="1930" y="11920"/>
                    <a:pt x="2122" y="12506"/>
                    <a:pt x="2399" y="13072"/>
                  </a:cubicBezTo>
                  <a:cubicBezTo>
                    <a:pt x="2538" y="13349"/>
                    <a:pt x="2687" y="13626"/>
                    <a:pt x="2858" y="13882"/>
                  </a:cubicBezTo>
                  <a:cubicBezTo>
                    <a:pt x="3029" y="14138"/>
                    <a:pt x="3220" y="14372"/>
                    <a:pt x="3423" y="14596"/>
                  </a:cubicBezTo>
                  <a:cubicBezTo>
                    <a:pt x="3348" y="14746"/>
                    <a:pt x="3274" y="14884"/>
                    <a:pt x="3199" y="15023"/>
                  </a:cubicBezTo>
                  <a:cubicBezTo>
                    <a:pt x="2751" y="15833"/>
                    <a:pt x="2293" y="16622"/>
                    <a:pt x="1792" y="17390"/>
                  </a:cubicBezTo>
                  <a:cubicBezTo>
                    <a:pt x="1674" y="17582"/>
                    <a:pt x="1536" y="17763"/>
                    <a:pt x="1408" y="17955"/>
                  </a:cubicBezTo>
                  <a:cubicBezTo>
                    <a:pt x="1280" y="18137"/>
                    <a:pt x="1141" y="18318"/>
                    <a:pt x="1003" y="18499"/>
                  </a:cubicBezTo>
                  <a:cubicBezTo>
                    <a:pt x="715" y="18851"/>
                    <a:pt x="416" y="19203"/>
                    <a:pt x="54" y="19459"/>
                  </a:cubicBezTo>
                  <a:lnTo>
                    <a:pt x="43" y="19469"/>
                  </a:lnTo>
                  <a:cubicBezTo>
                    <a:pt x="0" y="19501"/>
                    <a:pt x="0" y="19555"/>
                    <a:pt x="22" y="19597"/>
                  </a:cubicBezTo>
                  <a:cubicBezTo>
                    <a:pt x="40" y="19616"/>
                    <a:pt x="70" y="19627"/>
                    <a:pt x="97" y="19627"/>
                  </a:cubicBezTo>
                  <a:cubicBezTo>
                    <a:pt x="117" y="19627"/>
                    <a:pt x="136" y="19621"/>
                    <a:pt x="150" y="19608"/>
                  </a:cubicBezTo>
                  <a:lnTo>
                    <a:pt x="437" y="19395"/>
                  </a:lnTo>
                  <a:cubicBezTo>
                    <a:pt x="523" y="19320"/>
                    <a:pt x="608" y="19235"/>
                    <a:pt x="693" y="19149"/>
                  </a:cubicBezTo>
                  <a:lnTo>
                    <a:pt x="821" y="19032"/>
                  </a:lnTo>
                  <a:lnTo>
                    <a:pt x="928" y="18894"/>
                  </a:lnTo>
                  <a:lnTo>
                    <a:pt x="1163" y="18638"/>
                  </a:lnTo>
                  <a:cubicBezTo>
                    <a:pt x="1301" y="18446"/>
                    <a:pt x="1450" y="18275"/>
                    <a:pt x="1589" y="18083"/>
                  </a:cubicBezTo>
                  <a:cubicBezTo>
                    <a:pt x="1717" y="17891"/>
                    <a:pt x="1866" y="17710"/>
                    <a:pt x="1994" y="17518"/>
                  </a:cubicBezTo>
                  <a:cubicBezTo>
                    <a:pt x="2506" y="16750"/>
                    <a:pt x="2975" y="15961"/>
                    <a:pt x="3434" y="15151"/>
                  </a:cubicBezTo>
                  <a:cubicBezTo>
                    <a:pt x="3668" y="14735"/>
                    <a:pt x="3892" y="14319"/>
                    <a:pt x="4116" y="13893"/>
                  </a:cubicBezTo>
                  <a:cubicBezTo>
                    <a:pt x="4328" y="13906"/>
                    <a:pt x="4541" y="13912"/>
                    <a:pt x="4754" y="13912"/>
                  </a:cubicBezTo>
                  <a:cubicBezTo>
                    <a:pt x="5238" y="13912"/>
                    <a:pt x="5722" y="13880"/>
                    <a:pt x="6195" y="13829"/>
                  </a:cubicBezTo>
                  <a:cubicBezTo>
                    <a:pt x="6910" y="13765"/>
                    <a:pt x="7614" y="13647"/>
                    <a:pt x="8307" y="13509"/>
                  </a:cubicBezTo>
                  <a:cubicBezTo>
                    <a:pt x="9000" y="13359"/>
                    <a:pt x="9693" y="13200"/>
                    <a:pt x="10375" y="12997"/>
                  </a:cubicBezTo>
                  <a:cubicBezTo>
                    <a:pt x="11058" y="12794"/>
                    <a:pt x="11730" y="12570"/>
                    <a:pt x="12391" y="12304"/>
                  </a:cubicBezTo>
                  <a:cubicBezTo>
                    <a:pt x="12423" y="12282"/>
                    <a:pt x="12444" y="12240"/>
                    <a:pt x="12433" y="12197"/>
                  </a:cubicBezTo>
                  <a:cubicBezTo>
                    <a:pt x="12424" y="12162"/>
                    <a:pt x="12386" y="12141"/>
                    <a:pt x="12349" y="12141"/>
                  </a:cubicBezTo>
                  <a:cubicBezTo>
                    <a:pt x="12342" y="12141"/>
                    <a:pt x="12334" y="12142"/>
                    <a:pt x="12327" y="12144"/>
                  </a:cubicBezTo>
                  <a:cubicBezTo>
                    <a:pt x="11666" y="12368"/>
                    <a:pt x="10983" y="12570"/>
                    <a:pt x="10301" y="12752"/>
                  </a:cubicBezTo>
                  <a:cubicBezTo>
                    <a:pt x="9629" y="12922"/>
                    <a:pt x="8936" y="13093"/>
                    <a:pt x="8253" y="13232"/>
                  </a:cubicBezTo>
                  <a:cubicBezTo>
                    <a:pt x="7560" y="13370"/>
                    <a:pt x="6867" y="13477"/>
                    <a:pt x="6174" y="13562"/>
                  </a:cubicBezTo>
                  <a:cubicBezTo>
                    <a:pt x="5822" y="13615"/>
                    <a:pt x="5470" y="13647"/>
                    <a:pt x="5118" y="13669"/>
                  </a:cubicBezTo>
                  <a:cubicBezTo>
                    <a:pt x="4948" y="13679"/>
                    <a:pt x="4777" y="13690"/>
                    <a:pt x="4596" y="13701"/>
                  </a:cubicBezTo>
                  <a:lnTo>
                    <a:pt x="4212" y="13711"/>
                  </a:lnTo>
                  <a:cubicBezTo>
                    <a:pt x="4820" y="12560"/>
                    <a:pt x="5396" y="11408"/>
                    <a:pt x="5950" y="10235"/>
                  </a:cubicBezTo>
                  <a:cubicBezTo>
                    <a:pt x="6185" y="9734"/>
                    <a:pt x="6419" y="9233"/>
                    <a:pt x="6654" y="8732"/>
                  </a:cubicBezTo>
                  <a:cubicBezTo>
                    <a:pt x="7091" y="8732"/>
                    <a:pt x="7539" y="8689"/>
                    <a:pt x="7966" y="8625"/>
                  </a:cubicBezTo>
                  <a:cubicBezTo>
                    <a:pt x="8445" y="8550"/>
                    <a:pt x="8915" y="8454"/>
                    <a:pt x="9373" y="8316"/>
                  </a:cubicBezTo>
                  <a:cubicBezTo>
                    <a:pt x="9832" y="8188"/>
                    <a:pt x="10279" y="8028"/>
                    <a:pt x="10717" y="7825"/>
                  </a:cubicBezTo>
                  <a:cubicBezTo>
                    <a:pt x="11154" y="7633"/>
                    <a:pt x="11580" y="7420"/>
                    <a:pt x="11975" y="7164"/>
                  </a:cubicBezTo>
                  <a:cubicBezTo>
                    <a:pt x="12017" y="7143"/>
                    <a:pt x="12028" y="7090"/>
                    <a:pt x="12007" y="7058"/>
                  </a:cubicBezTo>
                  <a:cubicBezTo>
                    <a:pt x="11991" y="7026"/>
                    <a:pt x="11958" y="7007"/>
                    <a:pt x="11929" y="7007"/>
                  </a:cubicBezTo>
                  <a:cubicBezTo>
                    <a:pt x="11919" y="7007"/>
                    <a:pt x="11909" y="7009"/>
                    <a:pt x="11900" y="7015"/>
                  </a:cubicBezTo>
                  <a:cubicBezTo>
                    <a:pt x="11474" y="7228"/>
                    <a:pt x="11047" y="7420"/>
                    <a:pt x="10621" y="7591"/>
                  </a:cubicBezTo>
                  <a:cubicBezTo>
                    <a:pt x="10183" y="7761"/>
                    <a:pt x="9736" y="7921"/>
                    <a:pt x="9288" y="8049"/>
                  </a:cubicBezTo>
                  <a:cubicBezTo>
                    <a:pt x="8840" y="8177"/>
                    <a:pt x="8381" y="8284"/>
                    <a:pt x="7923" y="8358"/>
                  </a:cubicBezTo>
                  <a:cubicBezTo>
                    <a:pt x="7539" y="8433"/>
                    <a:pt x="7144" y="8486"/>
                    <a:pt x="6750" y="8529"/>
                  </a:cubicBezTo>
                  <a:cubicBezTo>
                    <a:pt x="7251" y="7431"/>
                    <a:pt x="7752" y="6322"/>
                    <a:pt x="8232" y="5213"/>
                  </a:cubicBezTo>
                  <a:cubicBezTo>
                    <a:pt x="8595" y="4371"/>
                    <a:pt x="8957" y="3517"/>
                    <a:pt x="9309" y="2675"/>
                  </a:cubicBezTo>
                  <a:cubicBezTo>
                    <a:pt x="9661" y="1822"/>
                    <a:pt x="10002" y="969"/>
                    <a:pt x="10343" y="116"/>
                  </a:cubicBezTo>
                  <a:cubicBezTo>
                    <a:pt x="10354" y="73"/>
                    <a:pt x="10333" y="20"/>
                    <a:pt x="10301" y="9"/>
                  </a:cubicBezTo>
                  <a:cubicBezTo>
                    <a:pt x="10289" y="4"/>
                    <a:pt x="10277" y="1"/>
                    <a:pt x="10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5554192" y="4745770"/>
              <a:ext cx="39797" cy="28536"/>
            </a:xfrm>
            <a:custGeom>
              <a:avLst/>
              <a:gdLst/>
              <a:ahLst/>
              <a:cxnLst/>
              <a:rect l="l" t="t" r="r" b="b"/>
              <a:pathLst>
                <a:path w="353" h="257" extrusionOk="0">
                  <a:moveTo>
                    <a:pt x="246" y="0"/>
                  </a:moveTo>
                  <a:cubicBezTo>
                    <a:pt x="200" y="0"/>
                    <a:pt x="156" y="18"/>
                    <a:pt x="118" y="41"/>
                  </a:cubicBezTo>
                  <a:cubicBezTo>
                    <a:pt x="96" y="51"/>
                    <a:pt x="75" y="73"/>
                    <a:pt x="54" y="94"/>
                  </a:cubicBezTo>
                  <a:cubicBezTo>
                    <a:pt x="32" y="115"/>
                    <a:pt x="22" y="147"/>
                    <a:pt x="11" y="179"/>
                  </a:cubicBezTo>
                  <a:cubicBezTo>
                    <a:pt x="11" y="179"/>
                    <a:pt x="0" y="190"/>
                    <a:pt x="11" y="201"/>
                  </a:cubicBezTo>
                  <a:cubicBezTo>
                    <a:pt x="11" y="236"/>
                    <a:pt x="40" y="257"/>
                    <a:pt x="69" y="257"/>
                  </a:cubicBezTo>
                  <a:cubicBezTo>
                    <a:pt x="74" y="257"/>
                    <a:pt x="80" y="256"/>
                    <a:pt x="86" y="254"/>
                  </a:cubicBezTo>
                  <a:lnTo>
                    <a:pt x="96" y="254"/>
                  </a:lnTo>
                  <a:cubicBezTo>
                    <a:pt x="118" y="243"/>
                    <a:pt x="139" y="243"/>
                    <a:pt x="160" y="233"/>
                  </a:cubicBezTo>
                  <a:cubicBezTo>
                    <a:pt x="182" y="222"/>
                    <a:pt x="203" y="211"/>
                    <a:pt x="214" y="201"/>
                  </a:cubicBezTo>
                  <a:cubicBezTo>
                    <a:pt x="256" y="169"/>
                    <a:pt x="288" y="147"/>
                    <a:pt x="331" y="105"/>
                  </a:cubicBezTo>
                  <a:cubicBezTo>
                    <a:pt x="331" y="94"/>
                    <a:pt x="342" y="83"/>
                    <a:pt x="342" y="73"/>
                  </a:cubicBezTo>
                  <a:cubicBezTo>
                    <a:pt x="352" y="41"/>
                    <a:pt x="331" y="9"/>
                    <a:pt x="299" y="9"/>
                  </a:cubicBezTo>
                  <a:cubicBezTo>
                    <a:pt x="281" y="3"/>
                    <a:pt x="263" y="0"/>
                    <a:pt x="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5528937" y="4702578"/>
              <a:ext cx="44532" cy="31534"/>
            </a:xfrm>
            <a:custGeom>
              <a:avLst/>
              <a:gdLst/>
              <a:ahLst/>
              <a:cxnLst/>
              <a:rect l="l" t="t" r="r" b="b"/>
              <a:pathLst>
                <a:path w="395" h="284" extrusionOk="0">
                  <a:moveTo>
                    <a:pt x="303" y="0"/>
                  </a:moveTo>
                  <a:cubicBezTo>
                    <a:pt x="244" y="0"/>
                    <a:pt x="192" y="19"/>
                    <a:pt x="139" y="46"/>
                  </a:cubicBezTo>
                  <a:cubicBezTo>
                    <a:pt x="118" y="56"/>
                    <a:pt x="86" y="78"/>
                    <a:pt x="64" y="110"/>
                  </a:cubicBezTo>
                  <a:cubicBezTo>
                    <a:pt x="32" y="131"/>
                    <a:pt x="11" y="163"/>
                    <a:pt x="0" y="195"/>
                  </a:cubicBezTo>
                  <a:cubicBezTo>
                    <a:pt x="0" y="206"/>
                    <a:pt x="0" y="216"/>
                    <a:pt x="0" y="227"/>
                  </a:cubicBezTo>
                  <a:cubicBezTo>
                    <a:pt x="9" y="262"/>
                    <a:pt x="33" y="283"/>
                    <a:pt x="59" y="283"/>
                  </a:cubicBezTo>
                  <a:cubicBezTo>
                    <a:pt x="64" y="283"/>
                    <a:pt x="70" y="282"/>
                    <a:pt x="75" y="280"/>
                  </a:cubicBezTo>
                  <a:lnTo>
                    <a:pt x="86" y="280"/>
                  </a:lnTo>
                  <a:cubicBezTo>
                    <a:pt x="118" y="270"/>
                    <a:pt x="139" y="259"/>
                    <a:pt x="160" y="238"/>
                  </a:cubicBezTo>
                  <a:cubicBezTo>
                    <a:pt x="192" y="227"/>
                    <a:pt x="214" y="216"/>
                    <a:pt x="235" y="206"/>
                  </a:cubicBezTo>
                  <a:cubicBezTo>
                    <a:pt x="278" y="174"/>
                    <a:pt x="331" y="142"/>
                    <a:pt x="374" y="99"/>
                  </a:cubicBezTo>
                  <a:cubicBezTo>
                    <a:pt x="384" y="88"/>
                    <a:pt x="395" y="78"/>
                    <a:pt x="395" y="67"/>
                  </a:cubicBezTo>
                  <a:cubicBezTo>
                    <a:pt x="395" y="35"/>
                    <a:pt x="374" y="3"/>
                    <a:pt x="342" y="3"/>
                  </a:cubicBezTo>
                  <a:cubicBezTo>
                    <a:pt x="328" y="1"/>
                    <a:pt x="316" y="0"/>
                    <a:pt x="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5616652" y="5301819"/>
              <a:ext cx="38670" cy="53852"/>
            </a:xfrm>
            <a:custGeom>
              <a:avLst/>
              <a:gdLst/>
              <a:ahLst/>
              <a:cxnLst/>
              <a:rect l="l" t="t" r="r" b="b"/>
              <a:pathLst>
                <a:path w="343" h="485" extrusionOk="0">
                  <a:moveTo>
                    <a:pt x="271" y="1"/>
                  </a:moveTo>
                  <a:cubicBezTo>
                    <a:pt x="255" y="1"/>
                    <a:pt x="238" y="10"/>
                    <a:pt x="225" y="23"/>
                  </a:cubicBezTo>
                  <a:lnTo>
                    <a:pt x="225" y="34"/>
                  </a:lnTo>
                  <a:cubicBezTo>
                    <a:pt x="182" y="98"/>
                    <a:pt x="161" y="151"/>
                    <a:pt x="118" y="215"/>
                  </a:cubicBezTo>
                  <a:lnTo>
                    <a:pt x="65" y="300"/>
                  </a:lnTo>
                  <a:cubicBezTo>
                    <a:pt x="43" y="332"/>
                    <a:pt x="22" y="354"/>
                    <a:pt x="11" y="386"/>
                  </a:cubicBezTo>
                  <a:lnTo>
                    <a:pt x="1" y="396"/>
                  </a:lnTo>
                  <a:cubicBezTo>
                    <a:pt x="1" y="407"/>
                    <a:pt x="1" y="428"/>
                    <a:pt x="1" y="439"/>
                  </a:cubicBezTo>
                  <a:cubicBezTo>
                    <a:pt x="10" y="465"/>
                    <a:pt x="33" y="484"/>
                    <a:pt x="59" y="484"/>
                  </a:cubicBezTo>
                  <a:cubicBezTo>
                    <a:pt x="64" y="484"/>
                    <a:pt x="70" y="483"/>
                    <a:pt x="75" y="481"/>
                  </a:cubicBezTo>
                  <a:cubicBezTo>
                    <a:pt x="118" y="471"/>
                    <a:pt x="161" y="439"/>
                    <a:pt x="193" y="407"/>
                  </a:cubicBezTo>
                  <a:cubicBezTo>
                    <a:pt x="225" y="386"/>
                    <a:pt x="257" y="343"/>
                    <a:pt x="278" y="311"/>
                  </a:cubicBezTo>
                  <a:cubicBezTo>
                    <a:pt x="321" y="226"/>
                    <a:pt x="342" y="140"/>
                    <a:pt x="331" y="44"/>
                  </a:cubicBezTo>
                  <a:cubicBezTo>
                    <a:pt x="331" y="34"/>
                    <a:pt x="321" y="12"/>
                    <a:pt x="299" y="12"/>
                  </a:cubicBezTo>
                  <a:cubicBezTo>
                    <a:pt x="291" y="4"/>
                    <a:pt x="282" y="1"/>
                    <a:pt x="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5561407" y="5296712"/>
              <a:ext cx="38557" cy="55518"/>
            </a:xfrm>
            <a:custGeom>
              <a:avLst/>
              <a:gdLst/>
              <a:ahLst/>
              <a:cxnLst/>
              <a:rect l="l" t="t" r="r" b="b"/>
              <a:pathLst>
                <a:path w="342" h="500" extrusionOk="0">
                  <a:moveTo>
                    <a:pt x="276" y="1"/>
                  </a:moveTo>
                  <a:cubicBezTo>
                    <a:pt x="262" y="1"/>
                    <a:pt x="247" y="9"/>
                    <a:pt x="235" y="26"/>
                  </a:cubicBezTo>
                  <a:cubicBezTo>
                    <a:pt x="182" y="90"/>
                    <a:pt x="150" y="154"/>
                    <a:pt x="107" y="218"/>
                  </a:cubicBezTo>
                  <a:cubicBezTo>
                    <a:pt x="96" y="250"/>
                    <a:pt x="75" y="272"/>
                    <a:pt x="54" y="314"/>
                  </a:cubicBezTo>
                  <a:cubicBezTo>
                    <a:pt x="32" y="346"/>
                    <a:pt x="22" y="378"/>
                    <a:pt x="0" y="410"/>
                  </a:cubicBezTo>
                  <a:cubicBezTo>
                    <a:pt x="0" y="432"/>
                    <a:pt x="0" y="453"/>
                    <a:pt x="0" y="464"/>
                  </a:cubicBezTo>
                  <a:cubicBezTo>
                    <a:pt x="16" y="488"/>
                    <a:pt x="38" y="500"/>
                    <a:pt x="62" y="500"/>
                  </a:cubicBezTo>
                  <a:cubicBezTo>
                    <a:pt x="70" y="500"/>
                    <a:pt x="78" y="498"/>
                    <a:pt x="86" y="496"/>
                  </a:cubicBezTo>
                  <a:cubicBezTo>
                    <a:pt x="128" y="474"/>
                    <a:pt x="160" y="442"/>
                    <a:pt x="192" y="410"/>
                  </a:cubicBezTo>
                  <a:cubicBezTo>
                    <a:pt x="224" y="378"/>
                    <a:pt x="246" y="346"/>
                    <a:pt x="267" y="304"/>
                  </a:cubicBezTo>
                  <a:cubicBezTo>
                    <a:pt x="310" y="229"/>
                    <a:pt x="342" y="144"/>
                    <a:pt x="331" y="58"/>
                  </a:cubicBezTo>
                  <a:cubicBezTo>
                    <a:pt x="331" y="37"/>
                    <a:pt x="331" y="26"/>
                    <a:pt x="310" y="16"/>
                  </a:cubicBezTo>
                  <a:cubicBezTo>
                    <a:pt x="300" y="6"/>
                    <a:pt x="288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5492859" y="5301375"/>
              <a:ext cx="36190" cy="56961"/>
            </a:xfrm>
            <a:custGeom>
              <a:avLst/>
              <a:gdLst/>
              <a:ahLst/>
              <a:cxnLst/>
              <a:rect l="l" t="t" r="r" b="b"/>
              <a:pathLst>
                <a:path w="321" h="513" extrusionOk="0">
                  <a:moveTo>
                    <a:pt x="267" y="0"/>
                  </a:moveTo>
                  <a:cubicBezTo>
                    <a:pt x="251" y="0"/>
                    <a:pt x="235" y="6"/>
                    <a:pt x="224" y="16"/>
                  </a:cubicBezTo>
                  <a:cubicBezTo>
                    <a:pt x="160" y="70"/>
                    <a:pt x="118" y="144"/>
                    <a:pt x="86" y="208"/>
                  </a:cubicBezTo>
                  <a:cubicBezTo>
                    <a:pt x="65" y="251"/>
                    <a:pt x="54" y="283"/>
                    <a:pt x="33" y="326"/>
                  </a:cubicBezTo>
                  <a:cubicBezTo>
                    <a:pt x="22" y="358"/>
                    <a:pt x="11" y="400"/>
                    <a:pt x="11" y="443"/>
                  </a:cubicBezTo>
                  <a:cubicBezTo>
                    <a:pt x="1" y="464"/>
                    <a:pt x="11" y="475"/>
                    <a:pt x="22" y="496"/>
                  </a:cubicBezTo>
                  <a:cubicBezTo>
                    <a:pt x="33" y="507"/>
                    <a:pt x="49" y="512"/>
                    <a:pt x="65" y="512"/>
                  </a:cubicBezTo>
                  <a:cubicBezTo>
                    <a:pt x="81" y="512"/>
                    <a:pt x="97" y="507"/>
                    <a:pt x="107" y="496"/>
                  </a:cubicBezTo>
                  <a:cubicBezTo>
                    <a:pt x="139" y="464"/>
                    <a:pt x="160" y="432"/>
                    <a:pt x="192" y="400"/>
                  </a:cubicBezTo>
                  <a:cubicBezTo>
                    <a:pt x="214" y="368"/>
                    <a:pt x="224" y="326"/>
                    <a:pt x="246" y="294"/>
                  </a:cubicBezTo>
                  <a:cubicBezTo>
                    <a:pt x="278" y="219"/>
                    <a:pt x="310" y="144"/>
                    <a:pt x="320" y="59"/>
                  </a:cubicBezTo>
                  <a:cubicBezTo>
                    <a:pt x="320" y="38"/>
                    <a:pt x="320" y="27"/>
                    <a:pt x="310" y="16"/>
                  </a:cubicBezTo>
                  <a:cubicBezTo>
                    <a:pt x="299" y="6"/>
                    <a:pt x="283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5908771" y="4698803"/>
              <a:ext cx="24239" cy="66177"/>
            </a:xfrm>
            <a:custGeom>
              <a:avLst/>
              <a:gdLst/>
              <a:ahLst/>
              <a:cxnLst/>
              <a:rect l="l" t="t" r="r" b="b"/>
              <a:pathLst>
                <a:path w="215" h="596" extrusionOk="0">
                  <a:moveTo>
                    <a:pt x="153" y="1"/>
                  </a:moveTo>
                  <a:cubicBezTo>
                    <a:pt x="135" y="1"/>
                    <a:pt x="115" y="11"/>
                    <a:pt x="108" y="26"/>
                  </a:cubicBezTo>
                  <a:cubicBezTo>
                    <a:pt x="65" y="112"/>
                    <a:pt x="44" y="197"/>
                    <a:pt x="22" y="282"/>
                  </a:cubicBezTo>
                  <a:cubicBezTo>
                    <a:pt x="12" y="325"/>
                    <a:pt x="12" y="368"/>
                    <a:pt x="1" y="410"/>
                  </a:cubicBezTo>
                  <a:cubicBezTo>
                    <a:pt x="1" y="453"/>
                    <a:pt x="1" y="496"/>
                    <a:pt x="12" y="549"/>
                  </a:cubicBezTo>
                  <a:cubicBezTo>
                    <a:pt x="12" y="570"/>
                    <a:pt x="22" y="581"/>
                    <a:pt x="33" y="592"/>
                  </a:cubicBezTo>
                  <a:cubicBezTo>
                    <a:pt x="41" y="594"/>
                    <a:pt x="50" y="596"/>
                    <a:pt x="58" y="596"/>
                  </a:cubicBezTo>
                  <a:cubicBezTo>
                    <a:pt x="81" y="596"/>
                    <a:pt x="100" y="586"/>
                    <a:pt x="108" y="570"/>
                  </a:cubicBezTo>
                  <a:cubicBezTo>
                    <a:pt x="129" y="528"/>
                    <a:pt x="150" y="485"/>
                    <a:pt x="161" y="442"/>
                  </a:cubicBezTo>
                  <a:cubicBezTo>
                    <a:pt x="172" y="400"/>
                    <a:pt x="182" y="357"/>
                    <a:pt x="193" y="314"/>
                  </a:cubicBezTo>
                  <a:cubicBezTo>
                    <a:pt x="204" y="218"/>
                    <a:pt x="214" y="133"/>
                    <a:pt x="204" y="37"/>
                  </a:cubicBezTo>
                  <a:cubicBezTo>
                    <a:pt x="204" y="26"/>
                    <a:pt x="193" y="16"/>
                    <a:pt x="172" y="5"/>
                  </a:cubicBezTo>
                  <a:cubicBezTo>
                    <a:pt x="166" y="2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848679" y="4717012"/>
              <a:ext cx="32582" cy="58960"/>
            </a:xfrm>
            <a:custGeom>
              <a:avLst/>
              <a:gdLst/>
              <a:ahLst/>
              <a:cxnLst/>
              <a:rect l="l" t="t" r="r" b="b"/>
              <a:pathLst>
                <a:path w="289" h="531" extrusionOk="0">
                  <a:moveTo>
                    <a:pt x="232" y="0"/>
                  </a:moveTo>
                  <a:cubicBezTo>
                    <a:pt x="214" y="0"/>
                    <a:pt x="199" y="9"/>
                    <a:pt x="193" y="22"/>
                  </a:cubicBezTo>
                  <a:cubicBezTo>
                    <a:pt x="150" y="97"/>
                    <a:pt x="118" y="172"/>
                    <a:pt x="86" y="236"/>
                  </a:cubicBezTo>
                  <a:cubicBezTo>
                    <a:pt x="65" y="278"/>
                    <a:pt x="54" y="310"/>
                    <a:pt x="43" y="342"/>
                  </a:cubicBezTo>
                  <a:cubicBezTo>
                    <a:pt x="22" y="385"/>
                    <a:pt x="11" y="417"/>
                    <a:pt x="1" y="460"/>
                  </a:cubicBezTo>
                  <a:cubicBezTo>
                    <a:pt x="1" y="481"/>
                    <a:pt x="1" y="502"/>
                    <a:pt x="11" y="513"/>
                  </a:cubicBezTo>
                  <a:cubicBezTo>
                    <a:pt x="24" y="525"/>
                    <a:pt x="44" y="531"/>
                    <a:pt x="62" y="531"/>
                  </a:cubicBezTo>
                  <a:cubicBezTo>
                    <a:pt x="75" y="531"/>
                    <a:pt x="88" y="528"/>
                    <a:pt x="97" y="524"/>
                  </a:cubicBezTo>
                  <a:cubicBezTo>
                    <a:pt x="129" y="492"/>
                    <a:pt x="161" y="460"/>
                    <a:pt x="182" y="417"/>
                  </a:cubicBezTo>
                  <a:cubicBezTo>
                    <a:pt x="203" y="385"/>
                    <a:pt x="225" y="342"/>
                    <a:pt x="246" y="300"/>
                  </a:cubicBezTo>
                  <a:cubicBezTo>
                    <a:pt x="278" y="225"/>
                    <a:pt x="289" y="140"/>
                    <a:pt x="289" y="44"/>
                  </a:cubicBezTo>
                  <a:cubicBezTo>
                    <a:pt x="289" y="33"/>
                    <a:pt x="278" y="12"/>
                    <a:pt x="267" y="12"/>
                  </a:cubicBezTo>
                  <a:cubicBezTo>
                    <a:pt x="255" y="4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784978" y="4725784"/>
              <a:ext cx="30214" cy="57072"/>
            </a:xfrm>
            <a:custGeom>
              <a:avLst/>
              <a:gdLst/>
              <a:ahLst/>
              <a:cxnLst/>
              <a:rect l="l" t="t" r="r" b="b"/>
              <a:pathLst>
                <a:path w="268" h="514" extrusionOk="0">
                  <a:moveTo>
                    <a:pt x="226" y="0"/>
                  </a:moveTo>
                  <a:cubicBezTo>
                    <a:pt x="211" y="0"/>
                    <a:pt x="194" y="6"/>
                    <a:pt x="182" y="18"/>
                  </a:cubicBezTo>
                  <a:cubicBezTo>
                    <a:pt x="129" y="82"/>
                    <a:pt x="86" y="146"/>
                    <a:pt x="65" y="221"/>
                  </a:cubicBezTo>
                  <a:cubicBezTo>
                    <a:pt x="43" y="263"/>
                    <a:pt x="33" y="295"/>
                    <a:pt x="22" y="338"/>
                  </a:cubicBezTo>
                  <a:cubicBezTo>
                    <a:pt x="11" y="370"/>
                    <a:pt x="1" y="413"/>
                    <a:pt x="1" y="455"/>
                  </a:cubicBezTo>
                  <a:cubicBezTo>
                    <a:pt x="1" y="477"/>
                    <a:pt x="11" y="487"/>
                    <a:pt x="22" y="498"/>
                  </a:cubicBezTo>
                  <a:cubicBezTo>
                    <a:pt x="33" y="509"/>
                    <a:pt x="49" y="514"/>
                    <a:pt x="65" y="514"/>
                  </a:cubicBezTo>
                  <a:cubicBezTo>
                    <a:pt x="81" y="514"/>
                    <a:pt x="97" y="509"/>
                    <a:pt x="107" y="498"/>
                  </a:cubicBezTo>
                  <a:cubicBezTo>
                    <a:pt x="129" y="466"/>
                    <a:pt x="150" y="423"/>
                    <a:pt x="171" y="391"/>
                  </a:cubicBezTo>
                  <a:cubicBezTo>
                    <a:pt x="193" y="359"/>
                    <a:pt x="203" y="327"/>
                    <a:pt x="225" y="285"/>
                  </a:cubicBezTo>
                  <a:cubicBezTo>
                    <a:pt x="246" y="210"/>
                    <a:pt x="267" y="135"/>
                    <a:pt x="267" y="50"/>
                  </a:cubicBezTo>
                  <a:cubicBezTo>
                    <a:pt x="267" y="39"/>
                    <a:pt x="267" y="18"/>
                    <a:pt x="257" y="7"/>
                  </a:cubicBezTo>
                  <a:cubicBezTo>
                    <a:pt x="248" y="3"/>
                    <a:pt x="237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570991" y="4794291"/>
              <a:ext cx="38557" cy="28536"/>
            </a:xfrm>
            <a:custGeom>
              <a:avLst/>
              <a:gdLst/>
              <a:ahLst/>
              <a:cxnLst/>
              <a:rect l="l" t="t" r="r" b="b"/>
              <a:pathLst>
                <a:path w="342" h="257" extrusionOk="0">
                  <a:moveTo>
                    <a:pt x="237" y="0"/>
                  </a:moveTo>
                  <a:cubicBezTo>
                    <a:pt x="195" y="0"/>
                    <a:pt x="156" y="18"/>
                    <a:pt x="118" y="41"/>
                  </a:cubicBezTo>
                  <a:cubicBezTo>
                    <a:pt x="97" y="52"/>
                    <a:pt x="65" y="73"/>
                    <a:pt x="54" y="94"/>
                  </a:cubicBezTo>
                  <a:cubicBezTo>
                    <a:pt x="33" y="116"/>
                    <a:pt x="11" y="147"/>
                    <a:pt x="1" y="179"/>
                  </a:cubicBezTo>
                  <a:cubicBezTo>
                    <a:pt x="1" y="179"/>
                    <a:pt x="1" y="190"/>
                    <a:pt x="1" y="201"/>
                  </a:cubicBezTo>
                  <a:cubicBezTo>
                    <a:pt x="9" y="236"/>
                    <a:pt x="33" y="257"/>
                    <a:pt x="65" y="257"/>
                  </a:cubicBezTo>
                  <a:cubicBezTo>
                    <a:pt x="72" y="257"/>
                    <a:pt x="79" y="256"/>
                    <a:pt x="86" y="254"/>
                  </a:cubicBezTo>
                  <a:cubicBezTo>
                    <a:pt x="118" y="254"/>
                    <a:pt x="139" y="243"/>
                    <a:pt x="161" y="233"/>
                  </a:cubicBezTo>
                  <a:cubicBezTo>
                    <a:pt x="182" y="222"/>
                    <a:pt x="193" y="211"/>
                    <a:pt x="214" y="201"/>
                  </a:cubicBezTo>
                  <a:cubicBezTo>
                    <a:pt x="257" y="169"/>
                    <a:pt x="289" y="147"/>
                    <a:pt x="321" y="105"/>
                  </a:cubicBezTo>
                  <a:lnTo>
                    <a:pt x="331" y="105"/>
                  </a:lnTo>
                  <a:cubicBezTo>
                    <a:pt x="331" y="94"/>
                    <a:pt x="342" y="84"/>
                    <a:pt x="342" y="73"/>
                  </a:cubicBezTo>
                  <a:cubicBezTo>
                    <a:pt x="342" y="41"/>
                    <a:pt x="321" y="9"/>
                    <a:pt x="289" y="9"/>
                  </a:cubicBezTo>
                  <a:cubicBezTo>
                    <a:pt x="271" y="3"/>
                    <a:pt x="254" y="0"/>
                    <a:pt x="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308974" y="5319251"/>
              <a:ext cx="44532" cy="45968"/>
            </a:xfrm>
            <a:custGeom>
              <a:avLst/>
              <a:gdLst/>
              <a:ahLst/>
              <a:cxnLst/>
              <a:rect l="l" t="t" r="r" b="b"/>
              <a:pathLst>
                <a:path w="395" h="414" extrusionOk="0">
                  <a:moveTo>
                    <a:pt x="339" y="0"/>
                  </a:moveTo>
                  <a:cubicBezTo>
                    <a:pt x="332" y="0"/>
                    <a:pt x="326" y="2"/>
                    <a:pt x="320" y="5"/>
                  </a:cubicBezTo>
                  <a:cubicBezTo>
                    <a:pt x="245" y="47"/>
                    <a:pt x="192" y="101"/>
                    <a:pt x="139" y="154"/>
                  </a:cubicBezTo>
                  <a:cubicBezTo>
                    <a:pt x="107" y="175"/>
                    <a:pt x="85" y="207"/>
                    <a:pt x="64" y="239"/>
                  </a:cubicBezTo>
                  <a:cubicBezTo>
                    <a:pt x="43" y="271"/>
                    <a:pt x="21" y="303"/>
                    <a:pt x="0" y="335"/>
                  </a:cubicBezTo>
                  <a:cubicBezTo>
                    <a:pt x="0" y="346"/>
                    <a:pt x="0" y="367"/>
                    <a:pt x="11" y="378"/>
                  </a:cubicBezTo>
                  <a:cubicBezTo>
                    <a:pt x="19" y="402"/>
                    <a:pt x="39" y="414"/>
                    <a:pt x="62" y="414"/>
                  </a:cubicBezTo>
                  <a:cubicBezTo>
                    <a:pt x="69" y="414"/>
                    <a:pt x="77" y="412"/>
                    <a:pt x="85" y="410"/>
                  </a:cubicBezTo>
                  <a:cubicBezTo>
                    <a:pt x="117" y="388"/>
                    <a:pt x="149" y="367"/>
                    <a:pt x="181" y="346"/>
                  </a:cubicBezTo>
                  <a:cubicBezTo>
                    <a:pt x="203" y="314"/>
                    <a:pt x="235" y="293"/>
                    <a:pt x="256" y="261"/>
                  </a:cubicBezTo>
                  <a:cubicBezTo>
                    <a:pt x="309" y="207"/>
                    <a:pt x="352" y="143"/>
                    <a:pt x="384" y="79"/>
                  </a:cubicBezTo>
                  <a:cubicBezTo>
                    <a:pt x="395" y="58"/>
                    <a:pt x="395" y="47"/>
                    <a:pt x="384" y="26"/>
                  </a:cubicBezTo>
                  <a:cubicBezTo>
                    <a:pt x="376" y="10"/>
                    <a:pt x="357" y="0"/>
                    <a:pt x="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5280111" y="5271063"/>
              <a:ext cx="42165" cy="41971"/>
            </a:xfrm>
            <a:custGeom>
              <a:avLst/>
              <a:gdLst/>
              <a:ahLst/>
              <a:cxnLst/>
              <a:rect l="l" t="t" r="r" b="b"/>
              <a:pathLst>
                <a:path w="374" h="378" extrusionOk="0">
                  <a:moveTo>
                    <a:pt x="316" y="0"/>
                  </a:moveTo>
                  <a:cubicBezTo>
                    <a:pt x="306" y="0"/>
                    <a:pt x="296" y="4"/>
                    <a:pt x="288" y="12"/>
                  </a:cubicBezTo>
                  <a:cubicBezTo>
                    <a:pt x="224" y="55"/>
                    <a:pt x="181" y="97"/>
                    <a:pt x="139" y="140"/>
                  </a:cubicBezTo>
                  <a:cubicBezTo>
                    <a:pt x="117" y="161"/>
                    <a:pt x="96" y="193"/>
                    <a:pt x="75" y="215"/>
                  </a:cubicBezTo>
                  <a:cubicBezTo>
                    <a:pt x="53" y="236"/>
                    <a:pt x="32" y="268"/>
                    <a:pt x="11" y="289"/>
                  </a:cubicBezTo>
                  <a:lnTo>
                    <a:pt x="11" y="300"/>
                  </a:lnTo>
                  <a:cubicBezTo>
                    <a:pt x="0" y="311"/>
                    <a:pt x="0" y="321"/>
                    <a:pt x="0" y="343"/>
                  </a:cubicBezTo>
                  <a:cubicBezTo>
                    <a:pt x="9" y="360"/>
                    <a:pt x="32" y="377"/>
                    <a:pt x="57" y="377"/>
                  </a:cubicBezTo>
                  <a:cubicBezTo>
                    <a:pt x="63" y="377"/>
                    <a:pt x="69" y="377"/>
                    <a:pt x="75" y="375"/>
                  </a:cubicBezTo>
                  <a:cubicBezTo>
                    <a:pt x="107" y="364"/>
                    <a:pt x="139" y="353"/>
                    <a:pt x="171" y="332"/>
                  </a:cubicBezTo>
                  <a:cubicBezTo>
                    <a:pt x="203" y="311"/>
                    <a:pt x="235" y="289"/>
                    <a:pt x="256" y="257"/>
                  </a:cubicBezTo>
                  <a:cubicBezTo>
                    <a:pt x="309" y="204"/>
                    <a:pt x="352" y="140"/>
                    <a:pt x="363" y="65"/>
                  </a:cubicBezTo>
                  <a:cubicBezTo>
                    <a:pt x="373" y="55"/>
                    <a:pt x="363" y="33"/>
                    <a:pt x="363" y="23"/>
                  </a:cubicBezTo>
                  <a:cubicBezTo>
                    <a:pt x="350" y="10"/>
                    <a:pt x="332" y="0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248769" y="5222209"/>
              <a:ext cx="51860" cy="44636"/>
            </a:xfrm>
            <a:custGeom>
              <a:avLst/>
              <a:gdLst/>
              <a:ahLst/>
              <a:cxnLst/>
              <a:rect l="l" t="t" r="r" b="b"/>
              <a:pathLst>
                <a:path w="460" h="402" extrusionOk="0">
                  <a:moveTo>
                    <a:pt x="408" y="0"/>
                  </a:moveTo>
                  <a:cubicBezTo>
                    <a:pt x="401" y="0"/>
                    <a:pt x="393" y="2"/>
                    <a:pt x="385" y="4"/>
                  </a:cubicBezTo>
                  <a:cubicBezTo>
                    <a:pt x="310" y="36"/>
                    <a:pt x="246" y="79"/>
                    <a:pt x="182" y="132"/>
                  </a:cubicBezTo>
                  <a:cubicBezTo>
                    <a:pt x="150" y="164"/>
                    <a:pt x="118" y="186"/>
                    <a:pt x="86" y="217"/>
                  </a:cubicBezTo>
                  <a:cubicBezTo>
                    <a:pt x="65" y="249"/>
                    <a:pt x="33" y="281"/>
                    <a:pt x="12" y="313"/>
                  </a:cubicBezTo>
                  <a:cubicBezTo>
                    <a:pt x="1" y="324"/>
                    <a:pt x="1" y="345"/>
                    <a:pt x="1" y="367"/>
                  </a:cubicBezTo>
                  <a:cubicBezTo>
                    <a:pt x="10" y="384"/>
                    <a:pt x="33" y="402"/>
                    <a:pt x="58" y="402"/>
                  </a:cubicBezTo>
                  <a:cubicBezTo>
                    <a:pt x="64" y="402"/>
                    <a:pt x="70" y="401"/>
                    <a:pt x="76" y="399"/>
                  </a:cubicBezTo>
                  <a:cubicBezTo>
                    <a:pt x="118" y="377"/>
                    <a:pt x="150" y="356"/>
                    <a:pt x="182" y="335"/>
                  </a:cubicBezTo>
                  <a:cubicBezTo>
                    <a:pt x="225" y="313"/>
                    <a:pt x="257" y="292"/>
                    <a:pt x="289" y="260"/>
                  </a:cubicBezTo>
                  <a:cubicBezTo>
                    <a:pt x="342" y="207"/>
                    <a:pt x="406" y="154"/>
                    <a:pt x="449" y="79"/>
                  </a:cubicBezTo>
                  <a:cubicBezTo>
                    <a:pt x="459" y="68"/>
                    <a:pt x="459" y="47"/>
                    <a:pt x="459" y="36"/>
                  </a:cubicBezTo>
                  <a:cubicBezTo>
                    <a:pt x="451" y="12"/>
                    <a:pt x="431" y="0"/>
                    <a:pt x="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6"/>
          <p:cNvGrpSpPr/>
          <p:nvPr/>
        </p:nvGrpSpPr>
        <p:grpSpPr>
          <a:xfrm rot="-5400000">
            <a:off x="7653555" y="-346304"/>
            <a:ext cx="1554422" cy="1476730"/>
            <a:chOff x="528175" y="3865075"/>
            <a:chExt cx="1371589" cy="1303035"/>
          </a:xfrm>
        </p:grpSpPr>
        <p:sp>
          <p:nvSpPr>
            <p:cNvPr id="682" name="Google Shape;682;p36"/>
            <p:cNvSpPr/>
            <p:nvPr/>
          </p:nvSpPr>
          <p:spPr>
            <a:xfrm>
              <a:off x="528175" y="3865075"/>
              <a:ext cx="1219695" cy="1302760"/>
            </a:xfrm>
            <a:custGeom>
              <a:avLst/>
              <a:gdLst/>
              <a:ahLst/>
              <a:cxnLst/>
              <a:rect l="l" t="t" r="r" b="b"/>
              <a:pathLst>
                <a:path w="17979" h="18952" extrusionOk="0">
                  <a:moveTo>
                    <a:pt x="7274" y="0"/>
                  </a:moveTo>
                  <a:cubicBezTo>
                    <a:pt x="6718" y="0"/>
                    <a:pt x="6181" y="207"/>
                    <a:pt x="5652" y="376"/>
                  </a:cubicBezTo>
                  <a:cubicBezTo>
                    <a:pt x="4277" y="824"/>
                    <a:pt x="2848" y="1070"/>
                    <a:pt x="1398" y="1091"/>
                  </a:cubicBezTo>
                  <a:cubicBezTo>
                    <a:pt x="1312" y="2520"/>
                    <a:pt x="1451" y="3959"/>
                    <a:pt x="1813" y="5345"/>
                  </a:cubicBezTo>
                  <a:cubicBezTo>
                    <a:pt x="1684" y="5260"/>
                    <a:pt x="1536" y="5222"/>
                    <a:pt x="1386" y="5222"/>
                  </a:cubicBezTo>
                  <a:cubicBezTo>
                    <a:pt x="1066" y="5222"/>
                    <a:pt x="733" y="5394"/>
                    <a:pt x="523" y="5655"/>
                  </a:cubicBezTo>
                  <a:cubicBezTo>
                    <a:pt x="225" y="6028"/>
                    <a:pt x="139" y="6529"/>
                    <a:pt x="86" y="7009"/>
                  </a:cubicBezTo>
                  <a:cubicBezTo>
                    <a:pt x="1" y="7841"/>
                    <a:pt x="11" y="8683"/>
                    <a:pt x="97" y="9515"/>
                  </a:cubicBezTo>
                  <a:cubicBezTo>
                    <a:pt x="289" y="11327"/>
                    <a:pt x="971" y="13183"/>
                    <a:pt x="2389" y="14313"/>
                  </a:cubicBezTo>
                  <a:cubicBezTo>
                    <a:pt x="2101" y="14430"/>
                    <a:pt x="1813" y="14548"/>
                    <a:pt x="1526" y="14676"/>
                  </a:cubicBezTo>
                  <a:cubicBezTo>
                    <a:pt x="2293" y="17384"/>
                    <a:pt x="5311" y="18941"/>
                    <a:pt x="8137" y="18952"/>
                  </a:cubicBezTo>
                  <a:cubicBezTo>
                    <a:pt x="9747" y="18952"/>
                    <a:pt x="11336" y="18546"/>
                    <a:pt x="12850" y="18002"/>
                  </a:cubicBezTo>
                  <a:cubicBezTo>
                    <a:pt x="13841" y="17640"/>
                    <a:pt x="15782" y="17192"/>
                    <a:pt x="16454" y="16350"/>
                  </a:cubicBezTo>
                  <a:cubicBezTo>
                    <a:pt x="17275" y="15326"/>
                    <a:pt x="17445" y="12991"/>
                    <a:pt x="17637" y="11733"/>
                  </a:cubicBezTo>
                  <a:cubicBezTo>
                    <a:pt x="17883" y="10112"/>
                    <a:pt x="17979" y="8459"/>
                    <a:pt x="17904" y="6817"/>
                  </a:cubicBezTo>
                  <a:cubicBezTo>
                    <a:pt x="17883" y="6316"/>
                    <a:pt x="17829" y="5804"/>
                    <a:pt x="17573" y="5377"/>
                  </a:cubicBezTo>
                  <a:cubicBezTo>
                    <a:pt x="17368" y="5034"/>
                    <a:pt x="16982" y="4774"/>
                    <a:pt x="16595" y="4774"/>
                  </a:cubicBezTo>
                  <a:cubicBezTo>
                    <a:pt x="16501" y="4774"/>
                    <a:pt x="16407" y="4790"/>
                    <a:pt x="16315" y="4823"/>
                  </a:cubicBezTo>
                  <a:cubicBezTo>
                    <a:pt x="16432" y="3479"/>
                    <a:pt x="15622" y="2179"/>
                    <a:pt x="14524" y="1421"/>
                  </a:cubicBezTo>
                  <a:cubicBezTo>
                    <a:pt x="13415" y="654"/>
                    <a:pt x="12061" y="334"/>
                    <a:pt x="10728" y="163"/>
                  </a:cubicBezTo>
                  <a:cubicBezTo>
                    <a:pt x="10580" y="144"/>
                    <a:pt x="10422" y="133"/>
                    <a:pt x="10263" y="133"/>
                  </a:cubicBezTo>
                  <a:cubicBezTo>
                    <a:pt x="9552" y="133"/>
                    <a:pt x="8804" y="352"/>
                    <a:pt x="8691" y="1006"/>
                  </a:cubicBezTo>
                  <a:cubicBezTo>
                    <a:pt x="8606" y="419"/>
                    <a:pt x="7977" y="46"/>
                    <a:pt x="7390" y="3"/>
                  </a:cubicBezTo>
                  <a:cubicBezTo>
                    <a:pt x="7351" y="1"/>
                    <a:pt x="7313" y="0"/>
                    <a:pt x="7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622200" y="3865075"/>
              <a:ext cx="1125669" cy="1135654"/>
            </a:xfrm>
            <a:custGeom>
              <a:avLst/>
              <a:gdLst/>
              <a:ahLst/>
              <a:cxnLst/>
              <a:rect l="l" t="t" r="r" b="b"/>
              <a:pathLst>
                <a:path w="16593" h="16521" extrusionOk="0">
                  <a:moveTo>
                    <a:pt x="5888" y="0"/>
                  </a:moveTo>
                  <a:cubicBezTo>
                    <a:pt x="5332" y="0"/>
                    <a:pt x="4795" y="207"/>
                    <a:pt x="4266" y="376"/>
                  </a:cubicBezTo>
                  <a:cubicBezTo>
                    <a:pt x="2891" y="824"/>
                    <a:pt x="1462" y="1070"/>
                    <a:pt x="12" y="1091"/>
                  </a:cubicBezTo>
                  <a:lnTo>
                    <a:pt x="1" y="1294"/>
                  </a:lnTo>
                  <a:cubicBezTo>
                    <a:pt x="833" y="1709"/>
                    <a:pt x="1686" y="2168"/>
                    <a:pt x="2453" y="2690"/>
                  </a:cubicBezTo>
                  <a:cubicBezTo>
                    <a:pt x="3541" y="3437"/>
                    <a:pt x="4469" y="4460"/>
                    <a:pt x="5322" y="5463"/>
                  </a:cubicBezTo>
                  <a:cubicBezTo>
                    <a:pt x="6655" y="7041"/>
                    <a:pt x="7881" y="8747"/>
                    <a:pt x="8926" y="10517"/>
                  </a:cubicBezTo>
                  <a:cubicBezTo>
                    <a:pt x="9875" y="12127"/>
                    <a:pt x="11805" y="14015"/>
                    <a:pt x="13287" y="15145"/>
                  </a:cubicBezTo>
                  <a:lnTo>
                    <a:pt x="14908" y="16520"/>
                  </a:lnTo>
                  <a:cubicBezTo>
                    <a:pt x="15878" y="15475"/>
                    <a:pt x="16059" y="12991"/>
                    <a:pt x="16251" y="11733"/>
                  </a:cubicBezTo>
                  <a:cubicBezTo>
                    <a:pt x="16497" y="10112"/>
                    <a:pt x="16593" y="8459"/>
                    <a:pt x="16518" y="6817"/>
                  </a:cubicBezTo>
                  <a:cubicBezTo>
                    <a:pt x="16497" y="6316"/>
                    <a:pt x="16443" y="5804"/>
                    <a:pt x="16187" y="5377"/>
                  </a:cubicBezTo>
                  <a:cubicBezTo>
                    <a:pt x="15982" y="5034"/>
                    <a:pt x="15596" y="4774"/>
                    <a:pt x="15209" y="4774"/>
                  </a:cubicBezTo>
                  <a:cubicBezTo>
                    <a:pt x="15115" y="4774"/>
                    <a:pt x="15021" y="4790"/>
                    <a:pt x="14929" y="4823"/>
                  </a:cubicBezTo>
                  <a:cubicBezTo>
                    <a:pt x="15046" y="3479"/>
                    <a:pt x="14236" y="2179"/>
                    <a:pt x="13138" y="1421"/>
                  </a:cubicBezTo>
                  <a:cubicBezTo>
                    <a:pt x="12029" y="654"/>
                    <a:pt x="10675" y="334"/>
                    <a:pt x="9342" y="163"/>
                  </a:cubicBezTo>
                  <a:cubicBezTo>
                    <a:pt x="9194" y="144"/>
                    <a:pt x="9036" y="133"/>
                    <a:pt x="8877" y="133"/>
                  </a:cubicBezTo>
                  <a:cubicBezTo>
                    <a:pt x="8166" y="133"/>
                    <a:pt x="7418" y="352"/>
                    <a:pt x="7305" y="1006"/>
                  </a:cubicBezTo>
                  <a:cubicBezTo>
                    <a:pt x="7220" y="419"/>
                    <a:pt x="6591" y="46"/>
                    <a:pt x="6004" y="3"/>
                  </a:cubicBezTo>
                  <a:cubicBezTo>
                    <a:pt x="5965" y="1"/>
                    <a:pt x="5927" y="0"/>
                    <a:pt x="5888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535434" y="3876005"/>
              <a:ext cx="1364330" cy="1292106"/>
            </a:xfrm>
            <a:custGeom>
              <a:avLst/>
              <a:gdLst/>
              <a:ahLst/>
              <a:cxnLst/>
              <a:rect l="l" t="t" r="r" b="b"/>
              <a:pathLst>
                <a:path w="20111" h="18797" extrusionOk="0">
                  <a:moveTo>
                    <a:pt x="6326" y="0"/>
                  </a:moveTo>
                  <a:cubicBezTo>
                    <a:pt x="6318" y="0"/>
                    <a:pt x="6310" y="2"/>
                    <a:pt x="6302" y="4"/>
                  </a:cubicBezTo>
                  <a:cubicBezTo>
                    <a:pt x="6270" y="15"/>
                    <a:pt x="6249" y="58"/>
                    <a:pt x="6260" y="90"/>
                  </a:cubicBezTo>
                  <a:lnTo>
                    <a:pt x="6697" y="1092"/>
                  </a:lnTo>
                  <a:lnTo>
                    <a:pt x="7134" y="2094"/>
                  </a:lnTo>
                  <a:cubicBezTo>
                    <a:pt x="7422" y="2755"/>
                    <a:pt x="7710" y="3416"/>
                    <a:pt x="7955" y="4099"/>
                  </a:cubicBezTo>
                  <a:cubicBezTo>
                    <a:pt x="8211" y="4781"/>
                    <a:pt x="8424" y="5464"/>
                    <a:pt x="8584" y="6167"/>
                  </a:cubicBezTo>
                  <a:cubicBezTo>
                    <a:pt x="8659" y="6519"/>
                    <a:pt x="8723" y="6871"/>
                    <a:pt x="8765" y="7234"/>
                  </a:cubicBezTo>
                  <a:cubicBezTo>
                    <a:pt x="8797" y="7532"/>
                    <a:pt x="8819" y="7820"/>
                    <a:pt x="8829" y="8119"/>
                  </a:cubicBezTo>
                  <a:cubicBezTo>
                    <a:pt x="8115" y="7084"/>
                    <a:pt x="7400" y="6040"/>
                    <a:pt x="6569" y="5080"/>
                  </a:cubicBezTo>
                  <a:cubicBezTo>
                    <a:pt x="5865" y="4269"/>
                    <a:pt x="5087" y="3502"/>
                    <a:pt x="4223" y="2841"/>
                  </a:cubicBezTo>
                  <a:cubicBezTo>
                    <a:pt x="3370" y="2179"/>
                    <a:pt x="2442" y="1614"/>
                    <a:pt x="1461" y="1145"/>
                  </a:cubicBezTo>
                  <a:cubicBezTo>
                    <a:pt x="1453" y="1143"/>
                    <a:pt x="1445" y="1141"/>
                    <a:pt x="1436" y="1141"/>
                  </a:cubicBezTo>
                  <a:cubicBezTo>
                    <a:pt x="1410" y="1141"/>
                    <a:pt x="1384" y="1153"/>
                    <a:pt x="1376" y="1177"/>
                  </a:cubicBezTo>
                  <a:cubicBezTo>
                    <a:pt x="1355" y="1209"/>
                    <a:pt x="1376" y="1252"/>
                    <a:pt x="1408" y="1262"/>
                  </a:cubicBezTo>
                  <a:cubicBezTo>
                    <a:pt x="3338" y="2201"/>
                    <a:pt x="5033" y="3576"/>
                    <a:pt x="6430" y="5208"/>
                  </a:cubicBezTo>
                  <a:cubicBezTo>
                    <a:pt x="6537" y="5336"/>
                    <a:pt x="6643" y="5474"/>
                    <a:pt x="6750" y="5602"/>
                  </a:cubicBezTo>
                  <a:cubicBezTo>
                    <a:pt x="6483" y="5442"/>
                    <a:pt x="6185" y="5325"/>
                    <a:pt x="5876" y="5218"/>
                  </a:cubicBezTo>
                  <a:cubicBezTo>
                    <a:pt x="5407" y="5069"/>
                    <a:pt x="4927" y="4973"/>
                    <a:pt x="4447" y="4888"/>
                  </a:cubicBezTo>
                  <a:cubicBezTo>
                    <a:pt x="3967" y="4803"/>
                    <a:pt x="3487" y="4728"/>
                    <a:pt x="3018" y="4621"/>
                  </a:cubicBezTo>
                  <a:cubicBezTo>
                    <a:pt x="2549" y="4515"/>
                    <a:pt x="2090" y="4365"/>
                    <a:pt x="1653" y="4152"/>
                  </a:cubicBezTo>
                  <a:cubicBezTo>
                    <a:pt x="1645" y="4149"/>
                    <a:pt x="1637" y="4148"/>
                    <a:pt x="1629" y="4148"/>
                  </a:cubicBezTo>
                  <a:cubicBezTo>
                    <a:pt x="1606" y="4148"/>
                    <a:pt x="1584" y="4160"/>
                    <a:pt x="1568" y="4184"/>
                  </a:cubicBezTo>
                  <a:cubicBezTo>
                    <a:pt x="1547" y="4216"/>
                    <a:pt x="1557" y="4259"/>
                    <a:pt x="1589" y="4280"/>
                  </a:cubicBezTo>
                  <a:cubicBezTo>
                    <a:pt x="2016" y="4525"/>
                    <a:pt x="2496" y="4696"/>
                    <a:pt x="2965" y="4824"/>
                  </a:cubicBezTo>
                  <a:cubicBezTo>
                    <a:pt x="3445" y="4941"/>
                    <a:pt x="3924" y="5027"/>
                    <a:pt x="4404" y="5112"/>
                  </a:cubicBezTo>
                  <a:cubicBezTo>
                    <a:pt x="4884" y="5186"/>
                    <a:pt x="5364" y="5272"/>
                    <a:pt x="5822" y="5410"/>
                  </a:cubicBezTo>
                  <a:cubicBezTo>
                    <a:pt x="6249" y="5538"/>
                    <a:pt x="6654" y="5709"/>
                    <a:pt x="7027" y="5954"/>
                  </a:cubicBezTo>
                  <a:cubicBezTo>
                    <a:pt x="7784" y="6925"/>
                    <a:pt x="8456" y="7948"/>
                    <a:pt x="9149" y="8972"/>
                  </a:cubicBezTo>
                  <a:cubicBezTo>
                    <a:pt x="9149" y="8972"/>
                    <a:pt x="9139" y="8961"/>
                    <a:pt x="9139" y="8961"/>
                  </a:cubicBezTo>
                  <a:cubicBezTo>
                    <a:pt x="8957" y="8844"/>
                    <a:pt x="8755" y="8748"/>
                    <a:pt x="8563" y="8652"/>
                  </a:cubicBezTo>
                  <a:cubicBezTo>
                    <a:pt x="8168" y="8481"/>
                    <a:pt x="7752" y="8364"/>
                    <a:pt x="7326" y="8268"/>
                  </a:cubicBezTo>
                  <a:cubicBezTo>
                    <a:pt x="6483" y="8076"/>
                    <a:pt x="5630" y="8023"/>
                    <a:pt x="4788" y="7927"/>
                  </a:cubicBezTo>
                  <a:cubicBezTo>
                    <a:pt x="4362" y="7884"/>
                    <a:pt x="3946" y="7820"/>
                    <a:pt x="3530" y="7735"/>
                  </a:cubicBezTo>
                  <a:cubicBezTo>
                    <a:pt x="3327" y="7692"/>
                    <a:pt x="3125" y="7639"/>
                    <a:pt x="2933" y="7575"/>
                  </a:cubicBezTo>
                  <a:cubicBezTo>
                    <a:pt x="2741" y="7500"/>
                    <a:pt x="2559" y="7404"/>
                    <a:pt x="2378" y="7298"/>
                  </a:cubicBezTo>
                  <a:cubicBezTo>
                    <a:pt x="2026" y="7084"/>
                    <a:pt x="1717" y="6797"/>
                    <a:pt x="1440" y="6487"/>
                  </a:cubicBezTo>
                  <a:cubicBezTo>
                    <a:pt x="1163" y="6167"/>
                    <a:pt x="917" y="5826"/>
                    <a:pt x="715" y="5453"/>
                  </a:cubicBezTo>
                  <a:cubicBezTo>
                    <a:pt x="701" y="5432"/>
                    <a:pt x="678" y="5421"/>
                    <a:pt x="655" y="5421"/>
                  </a:cubicBezTo>
                  <a:cubicBezTo>
                    <a:pt x="643" y="5421"/>
                    <a:pt x="630" y="5424"/>
                    <a:pt x="619" y="5432"/>
                  </a:cubicBezTo>
                  <a:cubicBezTo>
                    <a:pt x="587" y="5442"/>
                    <a:pt x="566" y="5485"/>
                    <a:pt x="587" y="5517"/>
                  </a:cubicBezTo>
                  <a:cubicBezTo>
                    <a:pt x="981" y="6285"/>
                    <a:pt x="1536" y="6989"/>
                    <a:pt x="2272" y="7479"/>
                  </a:cubicBezTo>
                  <a:cubicBezTo>
                    <a:pt x="2453" y="7596"/>
                    <a:pt x="2645" y="7692"/>
                    <a:pt x="2858" y="7778"/>
                  </a:cubicBezTo>
                  <a:cubicBezTo>
                    <a:pt x="3071" y="7852"/>
                    <a:pt x="3274" y="7906"/>
                    <a:pt x="3487" y="7948"/>
                  </a:cubicBezTo>
                  <a:cubicBezTo>
                    <a:pt x="3903" y="8044"/>
                    <a:pt x="4330" y="8097"/>
                    <a:pt x="4756" y="8151"/>
                  </a:cubicBezTo>
                  <a:cubicBezTo>
                    <a:pt x="5609" y="8236"/>
                    <a:pt x="6462" y="8289"/>
                    <a:pt x="7283" y="8460"/>
                  </a:cubicBezTo>
                  <a:cubicBezTo>
                    <a:pt x="7699" y="8545"/>
                    <a:pt x="8104" y="8652"/>
                    <a:pt x="8499" y="8812"/>
                  </a:cubicBezTo>
                  <a:cubicBezTo>
                    <a:pt x="8691" y="8897"/>
                    <a:pt x="8883" y="8983"/>
                    <a:pt x="9064" y="9089"/>
                  </a:cubicBezTo>
                  <a:cubicBezTo>
                    <a:pt x="9171" y="9153"/>
                    <a:pt x="9267" y="9217"/>
                    <a:pt x="9373" y="9292"/>
                  </a:cubicBezTo>
                  <a:cubicBezTo>
                    <a:pt x="9640" y="9686"/>
                    <a:pt x="9917" y="10070"/>
                    <a:pt x="10194" y="10454"/>
                  </a:cubicBezTo>
                  <a:cubicBezTo>
                    <a:pt x="10429" y="10774"/>
                    <a:pt x="10674" y="11083"/>
                    <a:pt x="10930" y="11392"/>
                  </a:cubicBezTo>
                  <a:cubicBezTo>
                    <a:pt x="10471" y="11435"/>
                    <a:pt x="10013" y="11446"/>
                    <a:pt x="9544" y="11446"/>
                  </a:cubicBezTo>
                  <a:cubicBezTo>
                    <a:pt x="9064" y="11435"/>
                    <a:pt x="8584" y="11403"/>
                    <a:pt x="8104" y="11339"/>
                  </a:cubicBezTo>
                  <a:cubicBezTo>
                    <a:pt x="7624" y="11275"/>
                    <a:pt x="7155" y="11190"/>
                    <a:pt x="6686" y="11083"/>
                  </a:cubicBezTo>
                  <a:cubicBezTo>
                    <a:pt x="6217" y="10966"/>
                    <a:pt x="5758" y="10827"/>
                    <a:pt x="5300" y="10657"/>
                  </a:cubicBezTo>
                  <a:cubicBezTo>
                    <a:pt x="4852" y="10497"/>
                    <a:pt x="4415" y="10305"/>
                    <a:pt x="3978" y="10091"/>
                  </a:cubicBezTo>
                  <a:cubicBezTo>
                    <a:pt x="3764" y="9974"/>
                    <a:pt x="3551" y="9868"/>
                    <a:pt x="3349" y="9740"/>
                  </a:cubicBezTo>
                  <a:cubicBezTo>
                    <a:pt x="3135" y="9622"/>
                    <a:pt x="2933" y="9494"/>
                    <a:pt x="2719" y="9366"/>
                  </a:cubicBezTo>
                  <a:cubicBezTo>
                    <a:pt x="2314" y="9110"/>
                    <a:pt x="1898" y="8855"/>
                    <a:pt x="1461" y="8620"/>
                  </a:cubicBezTo>
                  <a:cubicBezTo>
                    <a:pt x="1248" y="8513"/>
                    <a:pt x="1024" y="8407"/>
                    <a:pt x="800" y="8311"/>
                  </a:cubicBezTo>
                  <a:cubicBezTo>
                    <a:pt x="566" y="8225"/>
                    <a:pt x="331" y="8151"/>
                    <a:pt x="96" y="8087"/>
                  </a:cubicBezTo>
                  <a:cubicBezTo>
                    <a:pt x="89" y="8085"/>
                    <a:pt x="82" y="8084"/>
                    <a:pt x="75" y="8084"/>
                  </a:cubicBezTo>
                  <a:cubicBezTo>
                    <a:pt x="43" y="8084"/>
                    <a:pt x="20" y="8103"/>
                    <a:pt x="11" y="8129"/>
                  </a:cubicBezTo>
                  <a:cubicBezTo>
                    <a:pt x="0" y="8172"/>
                    <a:pt x="22" y="8204"/>
                    <a:pt x="54" y="8215"/>
                  </a:cubicBezTo>
                  <a:cubicBezTo>
                    <a:pt x="981" y="8481"/>
                    <a:pt x="1792" y="9025"/>
                    <a:pt x="2613" y="9548"/>
                  </a:cubicBezTo>
                  <a:cubicBezTo>
                    <a:pt x="3018" y="9814"/>
                    <a:pt x="3445" y="10059"/>
                    <a:pt x="3882" y="10283"/>
                  </a:cubicBezTo>
                  <a:cubicBezTo>
                    <a:pt x="4319" y="10497"/>
                    <a:pt x="4767" y="10699"/>
                    <a:pt x="5225" y="10870"/>
                  </a:cubicBezTo>
                  <a:cubicBezTo>
                    <a:pt x="5694" y="11030"/>
                    <a:pt x="6164" y="11168"/>
                    <a:pt x="6633" y="11286"/>
                  </a:cubicBezTo>
                  <a:cubicBezTo>
                    <a:pt x="7113" y="11392"/>
                    <a:pt x="7592" y="11488"/>
                    <a:pt x="8083" y="11542"/>
                  </a:cubicBezTo>
                  <a:cubicBezTo>
                    <a:pt x="8573" y="11584"/>
                    <a:pt x="9064" y="11616"/>
                    <a:pt x="9544" y="11616"/>
                  </a:cubicBezTo>
                  <a:cubicBezTo>
                    <a:pt x="10034" y="11606"/>
                    <a:pt x="10525" y="11574"/>
                    <a:pt x="11005" y="11510"/>
                  </a:cubicBezTo>
                  <a:lnTo>
                    <a:pt x="11026" y="11510"/>
                  </a:lnTo>
                  <a:cubicBezTo>
                    <a:pt x="11538" y="12128"/>
                    <a:pt x="12071" y="12725"/>
                    <a:pt x="12625" y="13301"/>
                  </a:cubicBezTo>
                  <a:cubicBezTo>
                    <a:pt x="11832" y="13017"/>
                    <a:pt x="10985" y="12904"/>
                    <a:pt x="10149" y="12904"/>
                  </a:cubicBezTo>
                  <a:cubicBezTo>
                    <a:pt x="10075" y="12904"/>
                    <a:pt x="10001" y="12905"/>
                    <a:pt x="9928" y="12907"/>
                  </a:cubicBezTo>
                  <a:cubicBezTo>
                    <a:pt x="9405" y="12917"/>
                    <a:pt x="8883" y="12981"/>
                    <a:pt x="8371" y="13056"/>
                  </a:cubicBezTo>
                  <a:cubicBezTo>
                    <a:pt x="7859" y="13141"/>
                    <a:pt x="7347" y="13269"/>
                    <a:pt x="6846" y="13386"/>
                  </a:cubicBezTo>
                  <a:cubicBezTo>
                    <a:pt x="6345" y="13493"/>
                    <a:pt x="5844" y="13610"/>
                    <a:pt x="5343" y="13642"/>
                  </a:cubicBezTo>
                  <a:cubicBezTo>
                    <a:pt x="5203" y="13657"/>
                    <a:pt x="5065" y="13663"/>
                    <a:pt x="4927" y="13663"/>
                  </a:cubicBezTo>
                  <a:cubicBezTo>
                    <a:pt x="4558" y="13663"/>
                    <a:pt x="4193" y="13616"/>
                    <a:pt x="3828" y="13546"/>
                  </a:cubicBezTo>
                  <a:cubicBezTo>
                    <a:pt x="3338" y="13429"/>
                    <a:pt x="2858" y="13258"/>
                    <a:pt x="2389" y="13034"/>
                  </a:cubicBezTo>
                  <a:cubicBezTo>
                    <a:pt x="1930" y="12821"/>
                    <a:pt x="1472" y="12576"/>
                    <a:pt x="1024" y="12320"/>
                  </a:cubicBezTo>
                  <a:cubicBezTo>
                    <a:pt x="1013" y="12312"/>
                    <a:pt x="1000" y="12309"/>
                    <a:pt x="988" y="12309"/>
                  </a:cubicBezTo>
                  <a:cubicBezTo>
                    <a:pt x="966" y="12309"/>
                    <a:pt x="946" y="12321"/>
                    <a:pt x="939" y="12341"/>
                  </a:cubicBezTo>
                  <a:cubicBezTo>
                    <a:pt x="917" y="12373"/>
                    <a:pt x="928" y="12416"/>
                    <a:pt x="960" y="12437"/>
                  </a:cubicBezTo>
                  <a:cubicBezTo>
                    <a:pt x="1397" y="12704"/>
                    <a:pt x="1845" y="12970"/>
                    <a:pt x="2314" y="13205"/>
                  </a:cubicBezTo>
                  <a:cubicBezTo>
                    <a:pt x="2783" y="13429"/>
                    <a:pt x="3274" y="13621"/>
                    <a:pt x="3786" y="13749"/>
                  </a:cubicBezTo>
                  <a:cubicBezTo>
                    <a:pt x="4168" y="13836"/>
                    <a:pt x="4561" y="13882"/>
                    <a:pt x="4953" y="13882"/>
                  </a:cubicBezTo>
                  <a:cubicBezTo>
                    <a:pt x="5087" y="13882"/>
                    <a:pt x="5220" y="13877"/>
                    <a:pt x="5353" y="13866"/>
                  </a:cubicBezTo>
                  <a:cubicBezTo>
                    <a:pt x="5886" y="13824"/>
                    <a:pt x="6398" y="13717"/>
                    <a:pt x="6899" y="13600"/>
                  </a:cubicBezTo>
                  <a:cubicBezTo>
                    <a:pt x="7400" y="13482"/>
                    <a:pt x="7902" y="13354"/>
                    <a:pt x="8403" y="13269"/>
                  </a:cubicBezTo>
                  <a:cubicBezTo>
                    <a:pt x="8915" y="13184"/>
                    <a:pt x="9426" y="13130"/>
                    <a:pt x="9938" y="13109"/>
                  </a:cubicBezTo>
                  <a:cubicBezTo>
                    <a:pt x="10066" y="13104"/>
                    <a:pt x="10194" y="13101"/>
                    <a:pt x="10322" y="13101"/>
                  </a:cubicBezTo>
                  <a:cubicBezTo>
                    <a:pt x="10705" y="13101"/>
                    <a:pt x="11087" y="13125"/>
                    <a:pt x="11463" y="13173"/>
                  </a:cubicBezTo>
                  <a:cubicBezTo>
                    <a:pt x="11932" y="13248"/>
                    <a:pt x="12401" y="13354"/>
                    <a:pt x="12839" y="13514"/>
                  </a:cubicBezTo>
                  <a:cubicBezTo>
                    <a:pt x="13414" y="14090"/>
                    <a:pt x="14012" y="14645"/>
                    <a:pt x="14630" y="15178"/>
                  </a:cubicBezTo>
                  <a:cubicBezTo>
                    <a:pt x="14662" y="15199"/>
                    <a:pt x="14694" y="15231"/>
                    <a:pt x="14726" y="15252"/>
                  </a:cubicBezTo>
                  <a:cubicBezTo>
                    <a:pt x="14375" y="15214"/>
                    <a:pt x="14022" y="15197"/>
                    <a:pt x="13670" y="15197"/>
                  </a:cubicBezTo>
                  <a:cubicBezTo>
                    <a:pt x="12952" y="15197"/>
                    <a:pt x="12235" y="15266"/>
                    <a:pt x="11527" y="15359"/>
                  </a:cubicBezTo>
                  <a:cubicBezTo>
                    <a:pt x="10951" y="15434"/>
                    <a:pt x="10386" y="15551"/>
                    <a:pt x="9821" y="15668"/>
                  </a:cubicBezTo>
                  <a:cubicBezTo>
                    <a:pt x="9256" y="15786"/>
                    <a:pt x="8691" y="15903"/>
                    <a:pt x="8126" y="15988"/>
                  </a:cubicBezTo>
                  <a:cubicBezTo>
                    <a:pt x="7427" y="16107"/>
                    <a:pt x="6720" y="16189"/>
                    <a:pt x="6016" y="16189"/>
                  </a:cubicBezTo>
                  <a:cubicBezTo>
                    <a:pt x="5580" y="16189"/>
                    <a:pt x="5145" y="16157"/>
                    <a:pt x="4713" y="16084"/>
                  </a:cubicBezTo>
                  <a:cubicBezTo>
                    <a:pt x="4436" y="16031"/>
                    <a:pt x="4159" y="15977"/>
                    <a:pt x="3882" y="15892"/>
                  </a:cubicBezTo>
                  <a:cubicBezTo>
                    <a:pt x="3604" y="15818"/>
                    <a:pt x="3338" y="15722"/>
                    <a:pt x="3082" y="15604"/>
                  </a:cubicBezTo>
                  <a:cubicBezTo>
                    <a:pt x="2815" y="15487"/>
                    <a:pt x="2570" y="15359"/>
                    <a:pt x="2336" y="15210"/>
                  </a:cubicBezTo>
                  <a:cubicBezTo>
                    <a:pt x="2090" y="15050"/>
                    <a:pt x="1877" y="14869"/>
                    <a:pt x="1674" y="14666"/>
                  </a:cubicBezTo>
                  <a:cubicBezTo>
                    <a:pt x="1663" y="14654"/>
                    <a:pt x="1641" y="14646"/>
                    <a:pt x="1621" y="14646"/>
                  </a:cubicBezTo>
                  <a:cubicBezTo>
                    <a:pt x="1604" y="14646"/>
                    <a:pt x="1588" y="14651"/>
                    <a:pt x="1578" y="14666"/>
                  </a:cubicBezTo>
                  <a:cubicBezTo>
                    <a:pt x="1547" y="14687"/>
                    <a:pt x="1547" y="14730"/>
                    <a:pt x="1578" y="14762"/>
                  </a:cubicBezTo>
                  <a:cubicBezTo>
                    <a:pt x="1781" y="14975"/>
                    <a:pt x="2005" y="15167"/>
                    <a:pt x="2240" y="15338"/>
                  </a:cubicBezTo>
                  <a:cubicBezTo>
                    <a:pt x="2485" y="15508"/>
                    <a:pt x="2741" y="15647"/>
                    <a:pt x="3007" y="15775"/>
                  </a:cubicBezTo>
                  <a:cubicBezTo>
                    <a:pt x="3274" y="15903"/>
                    <a:pt x="3540" y="15999"/>
                    <a:pt x="3828" y="16084"/>
                  </a:cubicBezTo>
                  <a:cubicBezTo>
                    <a:pt x="4106" y="16169"/>
                    <a:pt x="4394" y="16233"/>
                    <a:pt x="4681" y="16287"/>
                  </a:cubicBezTo>
                  <a:cubicBezTo>
                    <a:pt x="5145" y="16368"/>
                    <a:pt x="5615" y="16403"/>
                    <a:pt x="6084" y="16403"/>
                  </a:cubicBezTo>
                  <a:cubicBezTo>
                    <a:pt x="6780" y="16403"/>
                    <a:pt x="7476" y="16327"/>
                    <a:pt x="8158" y="16212"/>
                  </a:cubicBezTo>
                  <a:cubicBezTo>
                    <a:pt x="9309" y="16020"/>
                    <a:pt x="10418" y="15732"/>
                    <a:pt x="11559" y="15562"/>
                  </a:cubicBezTo>
                  <a:cubicBezTo>
                    <a:pt x="12124" y="15466"/>
                    <a:pt x="12700" y="15412"/>
                    <a:pt x="13265" y="15380"/>
                  </a:cubicBezTo>
                  <a:cubicBezTo>
                    <a:pt x="13495" y="15367"/>
                    <a:pt x="13723" y="15359"/>
                    <a:pt x="13949" y="15359"/>
                  </a:cubicBezTo>
                  <a:cubicBezTo>
                    <a:pt x="14270" y="15359"/>
                    <a:pt x="14589" y="15375"/>
                    <a:pt x="14907" y="15412"/>
                  </a:cubicBezTo>
                  <a:cubicBezTo>
                    <a:pt x="15654" y="16020"/>
                    <a:pt x="16421" y="16596"/>
                    <a:pt x="17210" y="17140"/>
                  </a:cubicBezTo>
                  <a:cubicBezTo>
                    <a:pt x="18106" y="17737"/>
                    <a:pt x="19045" y="18291"/>
                    <a:pt x="20004" y="18793"/>
                  </a:cubicBezTo>
                  <a:cubicBezTo>
                    <a:pt x="20012" y="18795"/>
                    <a:pt x="20021" y="18797"/>
                    <a:pt x="20029" y="18797"/>
                  </a:cubicBezTo>
                  <a:cubicBezTo>
                    <a:pt x="20055" y="18797"/>
                    <a:pt x="20081" y="18785"/>
                    <a:pt x="20089" y="18761"/>
                  </a:cubicBezTo>
                  <a:cubicBezTo>
                    <a:pt x="20111" y="18729"/>
                    <a:pt x="20100" y="18686"/>
                    <a:pt x="20068" y="18665"/>
                  </a:cubicBezTo>
                  <a:cubicBezTo>
                    <a:pt x="19119" y="18153"/>
                    <a:pt x="18202" y="17598"/>
                    <a:pt x="17317" y="16990"/>
                  </a:cubicBezTo>
                  <a:cubicBezTo>
                    <a:pt x="16795" y="16628"/>
                    <a:pt x="16283" y="16255"/>
                    <a:pt x="15782" y="15860"/>
                  </a:cubicBezTo>
                  <a:cubicBezTo>
                    <a:pt x="15995" y="15466"/>
                    <a:pt x="16155" y="15039"/>
                    <a:pt x="16261" y="14602"/>
                  </a:cubicBezTo>
                  <a:cubicBezTo>
                    <a:pt x="16368" y="14133"/>
                    <a:pt x="16432" y="13653"/>
                    <a:pt x="16453" y="13173"/>
                  </a:cubicBezTo>
                  <a:cubicBezTo>
                    <a:pt x="16507" y="12213"/>
                    <a:pt x="16421" y="11264"/>
                    <a:pt x="16293" y="10315"/>
                  </a:cubicBezTo>
                  <a:cubicBezTo>
                    <a:pt x="16155" y="9377"/>
                    <a:pt x="15995" y="8439"/>
                    <a:pt x="15920" y="7500"/>
                  </a:cubicBezTo>
                  <a:cubicBezTo>
                    <a:pt x="15846" y="6573"/>
                    <a:pt x="15867" y="5613"/>
                    <a:pt x="16102" y="4707"/>
                  </a:cubicBezTo>
                  <a:cubicBezTo>
                    <a:pt x="16112" y="4675"/>
                    <a:pt x="16091" y="4643"/>
                    <a:pt x="16059" y="4632"/>
                  </a:cubicBezTo>
                  <a:cubicBezTo>
                    <a:pt x="16053" y="4630"/>
                    <a:pt x="16047" y="4629"/>
                    <a:pt x="16041" y="4629"/>
                  </a:cubicBezTo>
                  <a:cubicBezTo>
                    <a:pt x="16013" y="4629"/>
                    <a:pt x="15982" y="4648"/>
                    <a:pt x="15974" y="4675"/>
                  </a:cubicBezTo>
                  <a:cubicBezTo>
                    <a:pt x="15846" y="5133"/>
                    <a:pt x="15760" y="5613"/>
                    <a:pt x="15728" y="6082"/>
                  </a:cubicBezTo>
                  <a:cubicBezTo>
                    <a:pt x="15686" y="6562"/>
                    <a:pt x="15696" y="7042"/>
                    <a:pt x="15728" y="7522"/>
                  </a:cubicBezTo>
                  <a:cubicBezTo>
                    <a:pt x="15782" y="8471"/>
                    <a:pt x="15942" y="9409"/>
                    <a:pt x="16070" y="10347"/>
                  </a:cubicBezTo>
                  <a:cubicBezTo>
                    <a:pt x="16197" y="11286"/>
                    <a:pt x="16283" y="12224"/>
                    <a:pt x="16251" y="13162"/>
                  </a:cubicBezTo>
                  <a:cubicBezTo>
                    <a:pt x="16229" y="13632"/>
                    <a:pt x="16176" y="14101"/>
                    <a:pt x="16080" y="14559"/>
                  </a:cubicBezTo>
                  <a:cubicBezTo>
                    <a:pt x="15995" y="14975"/>
                    <a:pt x="15856" y="15391"/>
                    <a:pt x="15675" y="15775"/>
                  </a:cubicBezTo>
                  <a:cubicBezTo>
                    <a:pt x="15366" y="15530"/>
                    <a:pt x="15057" y="15284"/>
                    <a:pt x="14758" y="15028"/>
                  </a:cubicBezTo>
                  <a:cubicBezTo>
                    <a:pt x="14331" y="14666"/>
                    <a:pt x="13926" y="14282"/>
                    <a:pt x="13521" y="13898"/>
                  </a:cubicBezTo>
                  <a:cubicBezTo>
                    <a:pt x="13681" y="13354"/>
                    <a:pt x="13809" y="12800"/>
                    <a:pt x="13873" y="12224"/>
                  </a:cubicBezTo>
                  <a:cubicBezTo>
                    <a:pt x="13937" y="11648"/>
                    <a:pt x="13958" y="11062"/>
                    <a:pt x="13937" y="10475"/>
                  </a:cubicBezTo>
                  <a:cubicBezTo>
                    <a:pt x="13884" y="9302"/>
                    <a:pt x="13681" y="8140"/>
                    <a:pt x="13382" y="7010"/>
                  </a:cubicBezTo>
                  <a:cubicBezTo>
                    <a:pt x="13095" y="5880"/>
                    <a:pt x="12711" y="4771"/>
                    <a:pt x="12316" y="3672"/>
                  </a:cubicBezTo>
                  <a:cubicBezTo>
                    <a:pt x="12124" y="3129"/>
                    <a:pt x="11943" y="2574"/>
                    <a:pt x="11836" y="2009"/>
                  </a:cubicBezTo>
                  <a:cubicBezTo>
                    <a:pt x="11719" y="1454"/>
                    <a:pt x="11698" y="868"/>
                    <a:pt x="11783" y="303"/>
                  </a:cubicBezTo>
                  <a:cubicBezTo>
                    <a:pt x="11794" y="271"/>
                    <a:pt x="11772" y="239"/>
                    <a:pt x="11730" y="228"/>
                  </a:cubicBezTo>
                  <a:cubicBezTo>
                    <a:pt x="11698" y="228"/>
                    <a:pt x="11666" y="249"/>
                    <a:pt x="11655" y="281"/>
                  </a:cubicBezTo>
                  <a:cubicBezTo>
                    <a:pt x="11548" y="868"/>
                    <a:pt x="11570" y="1465"/>
                    <a:pt x="11666" y="2041"/>
                  </a:cubicBezTo>
                  <a:cubicBezTo>
                    <a:pt x="11772" y="2627"/>
                    <a:pt x="11943" y="3192"/>
                    <a:pt x="12124" y="3747"/>
                  </a:cubicBezTo>
                  <a:cubicBezTo>
                    <a:pt x="12508" y="4845"/>
                    <a:pt x="12892" y="5933"/>
                    <a:pt x="13169" y="7063"/>
                  </a:cubicBezTo>
                  <a:cubicBezTo>
                    <a:pt x="13457" y="8183"/>
                    <a:pt x="13670" y="9324"/>
                    <a:pt x="13724" y="10475"/>
                  </a:cubicBezTo>
                  <a:cubicBezTo>
                    <a:pt x="13756" y="11062"/>
                    <a:pt x="13745" y="11638"/>
                    <a:pt x="13692" y="12213"/>
                  </a:cubicBezTo>
                  <a:cubicBezTo>
                    <a:pt x="13638" y="12736"/>
                    <a:pt x="13542" y="13269"/>
                    <a:pt x="13404" y="13781"/>
                  </a:cubicBezTo>
                  <a:cubicBezTo>
                    <a:pt x="12647" y="13034"/>
                    <a:pt x="11922" y="12245"/>
                    <a:pt x="11239" y="11424"/>
                  </a:cubicBezTo>
                  <a:cubicBezTo>
                    <a:pt x="11452" y="10987"/>
                    <a:pt x="11612" y="10539"/>
                    <a:pt x="11740" y="10070"/>
                  </a:cubicBezTo>
                  <a:cubicBezTo>
                    <a:pt x="11858" y="9590"/>
                    <a:pt x="11911" y="9100"/>
                    <a:pt x="11922" y="8609"/>
                  </a:cubicBezTo>
                  <a:lnTo>
                    <a:pt x="11932" y="8236"/>
                  </a:lnTo>
                  <a:lnTo>
                    <a:pt x="11900" y="7874"/>
                  </a:lnTo>
                  <a:cubicBezTo>
                    <a:pt x="11900" y="7746"/>
                    <a:pt x="11879" y="7628"/>
                    <a:pt x="11858" y="7500"/>
                  </a:cubicBezTo>
                  <a:cubicBezTo>
                    <a:pt x="11847" y="7383"/>
                    <a:pt x="11826" y="7255"/>
                    <a:pt x="11804" y="7138"/>
                  </a:cubicBezTo>
                  <a:cubicBezTo>
                    <a:pt x="11719" y="6658"/>
                    <a:pt x="11570" y="6178"/>
                    <a:pt x="11378" y="5730"/>
                  </a:cubicBezTo>
                  <a:cubicBezTo>
                    <a:pt x="11282" y="5496"/>
                    <a:pt x="11165" y="5282"/>
                    <a:pt x="11047" y="5069"/>
                  </a:cubicBezTo>
                  <a:cubicBezTo>
                    <a:pt x="10919" y="4856"/>
                    <a:pt x="10791" y="4643"/>
                    <a:pt x="10642" y="4451"/>
                  </a:cubicBezTo>
                  <a:cubicBezTo>
                    <a:pt x="10354" y="4046"/>
                    <a:pt x="10013" y="3694"/>
                    <a:pt x="9693" y="3331"/>
                  </a:cubicBezTo>
                  <a:cubicBezTo>
                    <a:pt x="9373" y="2969"/>
                    <a:pt x="9075" y="2606"/>
                    <a:pt x="8861" y="2179"/>
                  </a:cubicBezTo>
                  <a:cubicBezTo>
                    <a:pt x="8659" y="1753"/>
                    <a:pt x="8531" y="1284"/>
                    <a:pt x="8605" y="815"/>
                  </a:cubicBezTo>
                  <a:cubicBezTo>
                    <a:pt x="8605" y="783"/>
                    <a:pt x="8584" y="751"/>
                    <a:pt x="8552" y="740"/>
                  </a:cubicBezTo>
                  <a:cubicBezTo>
                    <a:pt x="8520" y="740"/>
                    <a:pt x="8477" y="761"/>
                    <a:pt x="8477" y="793"/>
                  </a:cubicBezTo>
                  <a:cubicBezTo>
                    <a:pt x="8381" y="1294"/>
                    <a:pt x="8499" y="1806"/>
                    <a:pt x="8712" y="2254"/>
                  </a:cubicBezTo>
                  <a:cubicBezTo>
                    <a:pt x="8915" y="2702"/>
                    <a:pt x="9235" y="3097"/>
                    <a:pt x="9544" y="3459"/>
                  </a:cubicBezTo>
                  <a:cubicBezTo>
                    <a:pt x="9864" y="3832"/>
                    <a:pt x="10194" y="4184"/>
                    <a:pt x="10471" y="4579"/>
                  </a:cubicBezTo>
                  <a:cubicBezTo>
                    <a:pt x="10621" y="4760"/>
                    <a:pt x="10738" y="4973"/>
                    <a:pt x="10855" y="5176"/>
                  </a:cubicBezTo>
                  <a:cubicBezTo>
                    <a:pt x="10962" y="5389"/>
                    <a:pt x="11079" y="5592"/>
                    <a:pt x="11165" y="5816"/>
                  </a:cubicBezTo>
                  <a:cubicBezTo>
                    <a:pt x="11356" y="6253"/>
                    <a:pt x="11506" y="6711"/>
                    <a:pt x="11591" y="7180"/>
                  </a:cubicBezTo>
                  <a:cubicBezTo>
                    <a:pt x="11676" y="7650"/>
                    <a:pt x="11730" y="8129"/>
                    <a:pt x="11719" y="8609"/>
                  </a:cubicBezTo>
                  <a:cubicBezTo>
                    <a:pt x="11708" y="9078"/>
                    <a:pt x="11666" y="9558"/>
                    <a:pt x="11559" y="10027"/>
                  </a:cubicBezTo>
                  <a:cubicBezTo>
                    <a:pt x="11463" y="10465"/>
                    <a:pt x="11314" y="10891"/>
                    <a:pt x="11133" y="11296"/>
                  </a:cubicBezTo>
                  <a:cubicBezTo>
                    <a:pt x="10877" y="10976"/>
                    <a:pt x="10621" y="10657"/>
                    <a:pt x="10375" y="10315"/>
                  </a:cubicBezTo>
                  <a:cubicBezTo>
                    <a:pt x="9885" y="9665"/>
                    <a:pt x="9426" y="8993"/>
                    <a:pt x="8968" y="8321"/>
                  </a:cubicBezTo>
                  <a:cubicBezTo>
                    <a:pt x="8968" y="8321"/>
                    <a:pt x="8968" y="8321"/>
                    <a:pt x="8968" y="8311"/>
                  </a:cubicBezTo>
                  <a:cubicBezTo>
                    <a:pt x="8979" y="7948"/>
                    <a:pt x="8979" y="7575"/>
                    <a:pt x="8947" y="7212"/>
                  </a:cubicBezTo>
                  <a:cubicBezTo>
                    <a:pt x="8915" y="6850"/>
                    <a:pt x="8851" y="6487"/>
                    <a:pt x="8787" y="6125"/>
                  </a:cubicBezTo>
                  <a:cubicBezTo>
                    <a:pt x="8637" y="5410"/>
                    <a:pt x="8413" y="4707"/>
                    <a:pt x="8168" y="4024"/>
                  </a:cubicBezTo>
                  <a:cubicBezTo>
                    <a:pt x="7902" y="3342"/>
                    <a:pt x="7614" y="2670"/>
                    <a:pt x="7315" y="2009"/>
                  </a:cubicBezTo>
                  <a:cubicBezTo>
                    <a:pt x="7006" y="1348"/>
                    <a:pt x="6697" y="687"/>
                    <a:pt x="6377" y="36"/>
                  </a:cubicBezTo>
                  <a:cubicBezTo>
                    <a:pt x="6369" y="12"/>
                    <a:pt x="6349" y="0"/>
                    <a:pt x="6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8506675" y="-159000"/>
            <a:ext cx="1554484" cy="2456080"/>
            <a:chOff x="8506675" y="-159000"/>
            <a:chExt cx="1554484" cy="2456080"/>
          </a:xfrm>
        </p:grpSpPr>
        <p:sp>
          <p:nvSpPr>
            <p:cNvPr id="686" name="Google Shape;686;p36"/>
            <p:cNvSpPr/>
            <p:nvPr/>
          </p:nvSpPr>
          <p:spPr>
            <a:xfrm rot="10800000">
              <a:off x="9320868" y="1092777"/>
              <a:ext cx="525425" cy="680644"/>
            </a:xfrm>
            <a:custGeom>
              <a:avLst/>
              <a:gdLst/>
              <a:ahLst/>
              <a:cxnLst/>
              <a:rect l="l" t="t" r="r" b="b"/>
              <a:pathLst>
                <a:path w="6441" h="8316" extrusionOk="0">
                  <a:moveTo>
                    <a:pt x="0" y="1"/>
                  </a:moveTo>
                  <a:cubicBezTo>
                    <a:pt x="907" y="822"/>
                    <a:pt x="981" y="2187"/>
                    <a:pt x="1333" y="3370"/>
                  </a:cubicBezTo>
                  <a:cubicBezTo>
                    <a:pt x="1707" y="4607"/>
                    <a:pt x="2442" y="5737"/>
                    <a:pt x="3434" y="6569"/>
                  </a:cubicBezTo>
                  <a:cubicBezTo>
                    <a:pt x="3818" y="6900"/>
                    <a:pt x="4244" y="7177"/>
                    <a:pt x="4628" y="7518"/>
                  </a:cubicBezTo>
                  <a:cubicBezTo>
                    <a:pt x="4915" y="7768"/>
                    <a:pt x="5210" y="8316"/>
                    <a:pt x="5521" y="8316"/>
                  </a:cubicBezTo>
                  <a:cubicBezTo>
                    <a:pt x="5568" y="8316"/>
                    <a:pt x="5615" y="8303"/>
                    <a:pt x="5663" y="8275"/>
                  </a:cubicBezTo>
                  <a:cubicBezTo>
                    <a:pt x="6441" y="7795"/>
                    <a:pt x="6313" y="5471"/>
                    <a:pt x="6164" y="4746"/>
                  </a:cubicBezTo>
                  <a:cubicBezTo>
                    <a:pt x="5897" y="3434"/>
                    <a:pt x="5129" y="2240"/>
                    <a:pt x="4042" y="1472"/>
                  </a:cubicBezTo>
                  <a:cubicBezTo>
                    <a:pt x="2869" y="630"/>
                    <a:pt x="1408" y="29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 rot="10800000">
              <a:off x="9364345" y="402804"/>
              <a:ext cx="696814" cy="780661"/>
            </a:xfrm>
            <a:custGeom>
              <a:avLst/>
              <a:gdLst/>
              <a:ahLst/>
              <a:cxnLst/>
              <a:rect l="l" t="t" r="r" b="b"/>
              <a:pathLst>
                <a:path w="8542" h="9538" extrusionOk="0">
                  <a:moveTo>
                    <a:pt x="1" y="1"/>
                  </a:moveTo>
                  <a:cubicBezTo>
                    <a:pt x="950" y="865"/>
                    <a:pt x="875" y="2357"/>
                    <a:pt x="1216" y="3605"/>
                  </a:cubicBezTo>
                  <a:cubicBezTo>
                    <a:pt x="1813" y="5716"/>
                    <a:pt x="3711" y="7166"/>
                    <a:pt x="5599" y="8275"/>
                  </a:cubicBezTo>
                  <a:cubicBezTo>
                    <a:pt x="6100" y="8564"/>
                    <a:pt x="7062" y="9537"/>
                    <a:pt x="7659" y="9537"/>
                  </a:cubicBezTo>
                  <a:cubicBezTo>
                    <a:pt x="7811" y="9537"/>
                    <a:pt x="7939" y="9474"/>
                    <a:pt x="8030" y="9320"/>
                  </a:cubicBezTo>
                  <a:cubicBezTo>
                    <a:pt x="8542" y="8457"/>
                    <a:pt x="8265" y="6559"/>
                    <a:pt x="7998" y="5663"/>
                  </a:cubicBezTo>
                  <a:cubicBezTo>
                    <a:pt x="7497" y="4031"/>
                    <a:pt x="6217" y="2731"/>
                    <a:pt x="4756" y="1856"/>
                  </a:cubicBezTo>
                  <a:cubicBezTo>
                    <a:pt x="3285" y="982"/>
                    <a:pt x="1632" y="49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 rot="10800000">
              <a:off x="8745036" y="1409607"/>
              <a:ext cx="537579" cy="887472"/>
            </a:xfrm>
            <a:custGeom>
              <a:avLst/>
              <a:gdLst/>
              <a:ahLst/>
              <a:cxnLst/>
              <a:rect l="l" t="t" r="r" b="b"/>
              <a:pathLst>
                <a:path w="6590" h="10843" extrusionOk="0">
                  <a:moveTo>
                    <a:pt x="6590" y="1"/>
                  </a:moveTo>
                  <a:lnTo>
                    <a:pt x="6590" y="1"/>
                  </a:lnTo>
                  <a:cubicBezTo>
                    <a:pt x="4862" y="1419"/>
                    <a:pt x="2335" y="2165"/>
                    <a:pt x="1194" y="4095"/>
                  </a:cubicBezTo>
                  <a:cubicBezTo>
                    <a:pt x="288" y="5620"/>
                    <a:pt x="0" y="8489"/>
                    <a:pt x="640" y="10269"/>
                  </a:cubicBezTo>
                  <a:cubicBezTo>
                    <a:pt x="790" y="10680"/>
                    <a:pt x="1039" y="10842"/>
                    <a:pt x="1339" y="10842"/>
                  </a:cubicBezTo>
                  <a:cubicBezTo>
                    <a:pt x="2278" y="10842"/>
                    <a:pt x="3709" y="9251"/>
                    <a:pt x="4105" y="8702"/>
                  </a:cubicBezTo>
                  <a:cubicBezTo>
                    <a:pt x="4809" y="7721"/>
                    <a:pt x="5310" y="6580"/>
                    <a:pt x="5577" y="5396"/>
                  </a:cubicBezTo>
                  <a:cubicBezTo>
                    <a:pt x="5971" y="3605"/>
                    <a:pt x="5811" y="1664"/>
                    <a:pt x="6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 rot="10800000">
              <a:off x="8506675" y="1100798"/>
              <a:ext cx="608060" cy="625479"/>
            </a:xfrm>
            <a:custGeom>
              <a:avLst/>
              <a:gdLst/>
              <a:ahLst/>
              <a:cxnLst/>
              <a:rect l="l" t="t" r="r" b="b"/>
              <a:pathLst>
                <a:path w="7454" h="7642" extrusionOk="0">
                  <a:moveTo>
                    <a:pt x="7454" y="0"/>
                  </a:moveTo>
                  <a:lnTo>
                    <a:pt x="7454" y="0"/>
                  </a:lnTo>
                  <a:cubicBezTo>
                    <a:pt x="6632" y="299"/>
                    <a:pt x="5801" y="608"/>
                    <a:pt x="4980" y="917"/>
                  </a:cubicBezTo>
                  <a:cubicBezTo>
                    <a:pt x="4489" y="1099"/>
                    <a:pt x="4009" y="1280"/>
                    <a:pt x="3540" y="1515"/>
                  </a:cubicBezTo>
                  <a:cubicBezTo>
                    <a:pt x="2506" y="2037"/>
                    <a:pt x="1589" y="2815"/>
                    <a:pt x="906" y="3754"/>
                  </a:cubicBezTo>
                  <a:cubicBezTo>
                    <a:pt x="651" y="4106"/>
                    <a:pt x="427" y="4490"/>
                    <a:pt x="309" y="4916"/>
                  </a:cubicBezTo>
                  <a:cubicBezTo>
                    <a:pt x="139" y="5460"/>
                    <a:pt x="245" y="5972"/>
                    <a:pt x="213" y="6526"/>
                  </a:cubicBezTo>
                  <a:cubicBezTo>
                    <a:pt x="192" y="6878"/>
                    <a:pt x="0" y="7251"/>
                    <a:pt x="395" y="7507"/>
                  </a:cubicBezTo>
                  <a:cubicBezTo>
                    <a:pt x="555" y="7609"/>
                    <a:pt x="740" y="7642"/>
                    <a:pt x="927" y="7642"/>
                  </a:cubicBezTo>
                  <a:cubicBezTo>
                    <a:pt x="1013" y="7642"/>
                    <a:pt x="1099" y="7635"/>
                    <a:pt x="1184" y="7624"/>
                  </a:cubicBezTo>
                  <a:cubicBezTo>
                    <a:pt x="2602" y="7465"/>
                    <a:pt x="3721" y="6398"/>
                    <a:pt x="4692" y="5364"/>
                  </a:cubicBezTo>
                  <a:cubicBezTo>
                    <a:pt x="5118" y="4916"/>
                    <a:pt x="5545" y="4447"/>
                    <a:pt x="5854" y="3903"/>
                  </a:cubicBezTo>
                  <a:cubicBezTo>
                    <a:pt x="6547" y="2666"/>
                    <a:pt x="6579" y="1109"/>
                    <a:pt x="7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 rot="10800000">
              <a:off x="8657996" y="420156"/>
              <a:ext cx="506336" cy="730980"/>
            </a:xfrm>
            <a:custGeom>
              <a:avLst/>
              <a:gdLst/>
              <a:ahLst/>
              <a:cxnLst/>
              <a:rect l="l" t="t" r="r" b="b"/>
              <a:pathLst>
                <a:path w="6207" h="8931" extrusionOk="0">
                  <a:moveTo>
                    <a:pt x="6206" y="0"/>
                  </a:moveTo>
                  <a:cubicBezTo>
                    <a:pt x="6198" y="12"/>
                    <a:pt x="6189" y="24"/>
                    <a:pt x="6181" y="36"/>
                  </a:cubicBezTo>
                  <a:lnTo>
                    <a:pt x="6181" y="36"/>
                  </a:lnTo>
                  <a:lnTo>
                    <a:pt x="6206" y="0"/>
                  </a:lnTo>
                  <a:close/>
                  <a:moveTo>
                    <a:pt x="6181" y="36"/>
                  </a:moveTo>
                  <a:lnTo>
                    <a:pt x="0" y="8637"/>
                  </a:lnTo>
                  <a:cubicBezTo>
                    <a:pt x="210" y="8847"/>
                    <a:pt x="503" y="8930"/>
                    <a:pt x="828" y="8930"/>
                  </a:cubicBezTo>
                  <a:cubicBezTo>
                    <a:pt x="1644" y="8930"/>
                    <a:pt x="2666" y="8406"/>
                    <a:pt x="3093" y="8040"/>
                  </a:cubicBezTo>
                  <a:cubicBezTo>
                    <a:pt x="3967" y="7294"/>
                    <a:pt x="4468" y="6196"/>
                    <a:pt x="4767" y="5097"/>
                  </a:cubicBezTo>
                  <a:cubicBezTo>
                    <a:pt x="5065" y="3999"/>
                    <a:pt x="5204" y="2847"/>
                    <a:pt x="5470" y="1738"/>
                  </a:cubicBezTo>
                  <a:cubicBezTo>
                    <a:pt x="5627" y="1134"/>
                    <a:pt x="5824" y="540"/>
                    <a:pt x="6181" y="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 rot="10800000">
              <a:off x="8657996" y="444138"/>
              <a:ext cx="531543" cy="706999"/>
            </a:xfrm>
            <a:custGeom>
              <a:avLst/>
              <a:gdLst/>
              <a:ahLst/>
              <a:cxnLst/>
              <a:rect l="l" t="t" r="r" b="b"/>
              <a:pathLst>
                <a:path w="6516" h="8638" extrusionOk="0">
                  <a:moveTo>
                    <a:pt x="6515" y="0"/>
                  </a:moveTo>
                  <a:lnTo>
                    <a:pt x="6515" y="0"/>
                  </a:lnTo>
                  <a:cubicBezTo>
                    <a:pt x="5950" y="310"/>
                    <a:pt x="5374" y="619"/>
                    <a:pt x="4809" y="928"/>
                  </a:cubicBezTo>
                  <a:cubicBezTo>
                    <a:pt x="4084" y="1323"/>
                    <a:pt x="3348" y="1728"/>
                    <a:pt x="2698" y="2229"/>
                  </a:cubicBezTo>
                  <a:cubicBezTo>
                    <a:pt x="1749" y="2954"/>
                    <a:pt x="960" y="3914"/>
                    <a:pt x="501" y="5023"/>
                  </a:cubicBezTo>
                  <a:cubicBezTo>
                    <a:pt x="235" y="5652"/>
                    <a:pt x="85" y="6324"/>
                    <a:pt x="64" y="7006"/>
                  </a:cubicBezTo>
                  <a:cubicBezTo>
                    <a:pt x="53" y="7400"/>
                    <a:pt x="0" y="8328"/>
                    <a:pt x="309" y="8637"/>
                  </a:cubicBezTo>
                  <a:lnTo>
                    <a:pt x="6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 rot="10800000">
              <a:off x="9320868" y="1096051"/>
              <a:ext cx="525425" cy="677370"/>
            </a:xfrm>
            <a:custGeom>
              <a:avLst/>
              <a:gdLst/>
              <a:ahLst/>
              <a:cxnLst/>
              <a:rect l="l" t="t" r="r" b="b"/>
              <a:pathLst>
                <a:path w="6441" h="8276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6"/>
                    <a:pt x="56" y="12"/>
                    <a:pt x="83" y="18"/>
                  </a:cubicBezTo>
                  <a:lnTo>
                    <a:pt x="83" y="18"/>
                  </a:lnTo>
                  <a:cubicBezTo>
                    <a:pt x="56" y="11"/>
                    <a:pt x="29" y="5"/>
                    <a:pt x="0" y="1"/>
                  </a:cubicBezTo>
                  <a:close/>
                  <a:moveTo>
                    <a:pt x="83" y="18"/>
                  </a:moveTo>
                  <a:lnTo>
                    <a:pt x="83" y="18"/>
                  </a:lnTo>
                  <a:cubicBezTo>
                    <a:pt x="540" y="135"/>
                    <a:pt x="861" y="545"/>
                    <a:pt x="1163" y="918"/>
                  </a:cubicBezTo>
                  <a:cubicBezTo>
                    <a:pt x="1472" y="1323"/>
                    <a:pt x="1749" y="1760"/>
                    <a:pt x="2144" y="2080"/>
                  </a:cubicBezTo>
                  <a:cubicBezTo>
                    <a:pt x="2474" y="2336"/>
                    <a:pt x="2858" y="2496"/>
                    <a:pt x="3210" y="2720"/>
                  </a:cubicBezTo>
                  <a:cubicBezTo>
                    <a:pt x="4116" y="3285"/>
                    <a:pt x="4756" y="4223"/>
                    <a:pt x="5129" y="5225"/>
                  </a:cubicBezTo>
                  <a:cubicBezTo>
                    <a:pt x="5513" y="6228"/>
                    <a:pt x="5535" y="7209"/>
                    <a:pt x="5663" y="8275"/>
                  </a:cubicBezTo>
                  <a:cubicBezTo>
                    <a:pt x="6441" y="7795"/>
                    <a:pt x="6313" y="5471"/>
                    <a:pt x="6164" y="4746"/>
                  </a:cubicBezTo>
                  <a:cubicBezTo>
                    <a:pt x="5897" y="3434"/>
                    <a:pt x="5129" y="2240"/>
                    <a:pt x="4042" y="1472"/>
                  </a:cubicBezTo>
                  <a:cubicBezTo>
                    <a:pt x="2892" y="646"/>
                    <a:pt x="1465" y="312"/>
                    <a:pt x="83" y="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 rot="10800000">
              <a:off x="9364345" y="413772"/>
              <a:ext cx="696814" cy="769694"/>
            </a:xfrm>
            <a:custGeom>
              <a:avLst/>
              <a:gdLst/>
              <a:ahLst/>
              <a:cxnLst/>
              <a:rect l="l" t="t" r="r" b="b"/>
              <a:pathLst>
                <a:path w="8542" h="9404" extrusionOk="0">
                  <a:moveTo>
                    <a:pt x="1" y="1"/>
                  </a:moveTo>
                  <a:cubicBezTo>
                    <a:pt x="79" y="24"/>
                    <a:pt x="158" y="48"/>
                    <a:pt x="236" y="72"/>
                  </a:cubicBezTo>
                  <a:lnTo>
                    <a:pt x="236" y="72"/>
                  </a:lnTo>
                  <a:cubicBezTo>
                    <a:pt x="162" y="41"/>
                    <a:pt x="84" y="17"/>
                    <a:pt x="1" y="1"/>
                  </a:cubicBezTo>
                  <a:close/>
                  <a:moveTo>
                    <a:pt x="236" y="72"/>
                  </a:moveTo>
                  <a:cubicBezTo>
                    <a:pt x="695" y="261"/>
                    <a:pt x="996" y="703"/>
                    <a:pt x="1280" y="1152"/>
                  </a:cubicBezTo>
                  <a:cubicBezTo>
                    <a:pt x="1611" y="1664"/>
                    <a:pt x="1877" y="2240"/>
                    <a:pt x="2336" y="2645"/>
                  </a:cubicBezTo>
                  <a:cubicBezTo>
                    <a:pt x="2613" y="2869"/>
                    <a:pt x="2933" y="3029"/>
                    <a:pt x="3242" y="3210"/>
                  </a:cubicBezTo>
                  <a:cubicBezTo>
                    <a:pt x="5140" y="4341"/>
                    <a:pt x="6526" y="6559"/>
                    <a:pt x="7465" y="8595"/>
                  </a:cubicBezTo>
                  <a:cubicBezTo>
                    <a:pt x="7605" y="8892"/>
                    <a:pt x="7694" y="9403"/>
                    <a:pt x="7886" y="9403"/>
                  </a:cubicBezTo>
                  <a:cubicBezTo>
                    <a:pt x="7928" y="9403"/>
                    <a:pt x="7976" y="9378"/>
                    <a:pt x="8030" y="9320"/>
                  </a:cubicBezTo>
                  <a:cubicBezTo>
                    <a:pt x="8542" y="8457"/>
                    <a:pt x="8265" y="6559"/>
                    <a:pt x="7998" y="5663"/>
                  </a:cubicBezTo>
                  <a:cubicBezTo>
                    <a:pt x="7497" y="4031"/>
                    <a:pt x="6217" y="2731"/>
                    <a:pt x="4756" y="1856"/>
                  </a:cubicBezTo>
                  <a:cubicBezTo>
                    <a:pt x="3356" y="1024"/>
                    <a:pt x="1791" y="539"/>
                    <a:pt x="236" y="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 rot="10800000">
              <a:off x="8745036" y="1409689"/>
              <a:ext cx="472401" cy="887391"/>
            </a:xfrm>
            <a:custGeom>
              <a:avLst/>
              <a:gdLst/>
              <a:ahLst/>
              <a:cxnLst/>
              <a:rect l="l" t="t" r="r" b="b"/>
              <a:pathLst>
                <a:path w="5791" h="10842" extrusionOk="0">
                  <a:moveTo>
                    <a:pt x="5791" y="1"/>
                  </a:moveTo>
                  <a:cubicBezTo>
                    <a:pt x="5766" y="54"/>
                    <a:pt x="5742" y="107"/>
                    <a:pt x="5719" y="161"/>
                  </a:cubicBezTo>
                  <a:lnTo>
                    <a:pt x="5719" y="161"/>
                  </a:lnTo>
                  <a:cubicBezTo>
                    <a:pt x="5747" y="106"/>
                    <a:pt x="5771" y="52"/>
                    <a:pt x="5791" y="1"/>
                  </a:cubicBezTo>
                  <a:close/>
                  <a:moveTo>
                    <a:pt x="5719" y="161"/>
                  </a:moveTo>
                  <a:lnTo>
                    <a:pt x="5719" y="161"/>
                  </a:lnTo>
                  <a:cubicBezTo>
                    <a:pt x="5643" y="313"/>
                    <a:pt x="5544" y="473"/>
                    <a:pt x="5450" y="598"/>
                  </a:cubicBezTo>
                  <a:cubicBezTo>
                    <a:pt x="4490" y="1920"/>
                    <a:pt x="3722" y="3392"/>
                    <a:pt x="3189" y="4938"/>
                  </a:cubicBezTo>
                  <a:cubicBezTo>
                    <a:pt x="2603" y="6623"/>
                    <a:pt x="1494" y="8147"/>
                    <a:pt x="651" y="9715"/>
                  </a:cubicBezTo>
                  <a:cubicBezTo>
                    <a:pt x="481" y="10035"/>
                    <a:pt x="214" y="10269"/>
                    <a:pt x="1" y="10568"/>
                  </a:cubicBezTo>
                  <a:cubicBezTo>
                    <a:pt x="142" y="10760"/>
                    <a:pt x="327" y="10841"/>
                    <a:pt x="538" y="10841"/>
                  </a:cubicBezTo>
                  <a:cubicBezTo>
                    <a:pt x="1473" y="10841"/>
                    <a:pt x="2915" y="9250"/>
                    <a:pt x="3306" y="8702"/>
                  </a:cubicBezTo>
                  <a:cubicBezTo>
                    <a:pt x="4010" y="7721"/>
                    <a:pt x="4511" y="6580"/>
                    <a:pt x="4778" y="5396"/>
                  </a:cubicBezTo>
                  <a:cubicBezTo>
                    <a:pt x="5160" y="3662"/>
                    <a:pt x="5022" y="1788"/>
                    <a:pt x="5719" y="1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 rot="10800000">
              <a:off x="8657996" y="420156"/>
              <a:ext cx="506336" cy="730980"/>
            </a:xfrm>
            <a:custGeom>
              <a:avLst/>
              <a:gdLst/>
              <a:ahLst/>
              <a:cxnLst/>
              <a:rect l="l" t="t" r="r" b="b"/>
              <a:pathLst>
                <a:path w="6207" h="8931" extrusionOk="0">
                  <a:moveTo>
                    <a:pt x="6206" y="0"/>
                  </a:moveTo>
                  <a:lnTo>
                    <a:pt x="6206" y="0"/>
                  </a:lnTo>
                  <a:cubicBezTo>
                    <a:pt x="6172" y="47"/>
                    <a:pt x="6139" y="95"/>
                    <a:pt x="6108" y="144"/>
                  </a:cubicBezTo>
                  <a:lnTo>
                    <a:pt x="6108" y="144"/>
                  </a:lnTo>
                  <a:cubicBezTo>
                    <a:pt x="6161" y="99"/>
                    <a:pt x="6206" y="50"/>
                    <a:pt x="6206" y="0"/>
                  </a:cubicBezTo>
                  <a:close/>
                  <a:moveTo>
                    <a:pt x="6108" y="144"/>
                  </a:moveTo>
                  <a:cubicBezTo>
                    <a:pt x="6057" y="186"/>
                    <a:pt x="5997" y="225"/>
                    <a:pt x="5961" y="256"/>
                  </a:cubicBezTo>
                  <a:cubicBezTo>
                    <a:pt x="4937" y="1109"/>
                    <a:pt x="4148" y="2250"/>
                    <a:pt x="3679" y="3508"/>
                  </a:cubicBezTo>
                  <a:cubicBezTo>
                    <a:pt x="3466" y="4106"/>
                    <a:pt x="3061" y="4607"/>
                    <a:pt x="2677" y="5119"/>
                  </a:cubicBezTo>
                  <a:cubicBezTo>
                    <a:pt x="1813" y="6281"/>
                    <a:pt x="907" y="7507"/>
                    <a:pt x="0" y="8637"/>
                  </a:cubicBezTo>
                  <a:cubicBezTo>
                    <a:pt x="210" y="8847"/>
                    <a:pt x="503" y="8930"/>
                    <a:pt x="828" y="8930"/>
                  </a:cubicBezTo>
                  <a:cubicBezTo>
                    <a:pt x="1644" y="8930"/>
                    <a:pt x="2666" y="8406"/>
                    <a:pt x="3093" y="8040"/>
                  </a:cubicBezTo>
                  <a:cubicBezTo>
                    <a:pt x="3967" y="7294"/>
                    <a:pt x="4468" y="6196"/>
                    <a:pt x="4767" y="5097"/>
                  </a:cubicBezTo>
                  <a:cubicBezTo>
                    <a:pt x="5065" y="3999"/>
                    <a:pt x="5204" y="2847"/>
                    <a:pt x="5470" y="1738"/>
                  </a:cubicBezTo>
                  <a:cubicBezTo>
                    <a:pt x="5616" y="1177"/>
                    <a:pt x="5796" y="624"/>
                    <a:pt x="6108" y="1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 rot="10800000">
              <a:off x="8506675" y="1100798"/>
              <a:ext cx="595905" cy="625479"/>
            </a:xfrm>
            <a:custGeom>
              <a:avLst/>
              <a:gdLst/>
              <a:ahLst/>
              <a:cxnLst/>
              <a:rect l="l" t="t" r="r" b="b"/>
              <a:pathLst>
                <a:path w="7305" h="7642" extrusionOk="0">
                  <a:moveTo>
                    <a:pt x="7305" y="0"/>
                  </a:moveTo>
                  <a:lnTo>
                    <a:pt x="7305" y="0"/>
                  </a:lnTo>
                  <a:cubicBezTo>
                    <a:pt x="6110" y="981"/>
                    <a:pt x="4852" y="2090"/>
                    <a:pt x="3732" y="3167"/>
                  </a:cubicBezTo>
                  <a:cubicBezTo>
                    <a:pt x="3306" y="3583"/>
                    <a:pt x="2869" y="3999"/>
                    <a:pt x="2432" y="4415"/>
                  </a:cubicBezTo>
                  <a:cubicBezTo>
                    <a:pt x="1568" y="5247"/>
                    <a:pt x="747" y="6110"/>
                    <a:pt x="0" y="7059"/>
                  </a:cubicBezTo>
                  <a:cubicBezTo>
                    <a:pt x="0" y="7219"/>
                    <a:pt x="54" y="7379"/>
                    <a:pt x="246" y="7507"/>
                  </a:cubicBezTo>
                  <a:cubicBezTo>
                    <a:pt x="406" y="7609"/>
                    <a:pt x="591" y="7642"/>
                    <a:pt x="778" y="7642"/>
                  </a:cubicBezTo>
                  <a:cubicBezTo>
                    <a:pt x="864" y="7642"/>
                    <a:pt x="950" y="7635"/>
                    <a:pt x="1035" y="7624"/>
                  </a:cubicBezTo>
                  <a:cubicBezTo>
                    <a:pt x="2453" y="7465"/>
                    <a:pt x="3572" y="6398"/>
                    <a:pt x="4543" y="5364"/>
                  </a:cubicBezTo>
                  <a:cubicBezTo>
                    <a:pt x="4969" y="4916"/>
                    <a:pt x="5396" y="4447"/>
                    <a:pt x="5705" y="3903"/>
                  </a:cubicBezTo>
                  <a:cubicBezTo>
                    <a:pt x="6398" y="2666"/>
                    <a:pt x="6430" y="1109"/>
                    <a:pt x="7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 rot="10800000">
              <a:off x="8542315" y="-159000"/>
              <a:ext cx="1462313" cy="2397804"/>
            </a:xfrm>
            <a:custGeom>
              <a:avLst/>
              <a:gdLst/>
              <a:ahLst/>
              <a:cxnLst/>
              <a:rect l="l" t="t" r="r" b="b"/>
              <a:pathLst>
                <a:path w="17926" h="29296" extrusionOk="0">
                  <a:moveTo>
                    <a:pt x="14962" y="0"/>
                  </a:moveTo>
                  <a:cubicBezTo>
                    <a:pt x="14925" y="0"/>
                    <a:pt x="14888" y="17"/>
                    <a:pt x="14865" y="46"/>
                  </a:cubicBezTo>
                  <a:cubicBezTo>
                    <a:pt x="14449" y="547"/>
                    <a:pt x="14065" y="1070"/>
                    <a:pt x="13745" y="1645"/>
                  </a:cubicBezTo>
                  <a:cubicBezTo>
                    <a:pt x="13585" y="1923"/>
                    <a:pt x="13447" y="2221"/>
                    <a:pt x="13330" y="2530"/>
                  </a:cubicBezTo>
                  <a:lnTo>
                    <a:pt x="13159" y="2978"/>
                  </a:lnTo>
                  <a:cubicBezTo>
                    <a:pt x="13106" y="3117"/>
                    <a:pt x="13052" y="3266"/>
                    <a:pt x="12978" y="3415"/>
                  </a:cubicBezTo>
                  <a:cubicBezTo>
                    <a:pt x="12466" y="4567"/>
                    <a:pt x="11869" y="5697"/>
                    <a:pt x="11250" y="6817"/>
                  </a:cubicBezTo>
                  <a:cubicBezTo>
                    <a:pt x="11101" y="7094"/>
                    <a:pt x="10941" y="7371"/>
                    <a:pt x="10781" y="7638"/>
                  </a:cubicBezTo>
                  <a:lnTo>
                    <a:pt x="10536" y="8054"/>
                  </a:lnTo>
                  <a:cubicBezTo>
                    <a:pt x="10461" y="8192"/>
                    <a:pt x="10376" y="8331"/>
                    <a:pt x="10301" y="8480"/>
                  </a:cubicBezTo>
                  <a:cubicBezTo>
                    <a:pt x="9992" y="9045"/>
                    <a:pt x="9715" y="9632"/>
                    <a:pt x="9470" y="10229"/>
                  </a:cubicBezTo>
                  <a:cubicBezTo>
                    <a:pt x="8990" y="11434"/>
                    <a:pt x="8659" y="12703"/>
                    <a:pt x="8489" y="13982"/>
                  </a:cubicBezTo>
                  <a:cubicBezTo>
                    <a:pt x="8318" y="15262"/>
                    <a:pt x="8286" y="16563"/>
                    <a:pt x="8361" y="17853"/>
                  </a:cubicBezTo>
                  <a:cubicBezTo>
                    <a:pt x="8371" y="17949"/>
                    <a:pt x="8382" y="18056"/>
                    <a:pt x="8382" y="18152"/>
                  </a:cubicBezTo>
                  <a:cubicBezTo>
                    <a:pt x="8286" y="17864"/>
                    <a:pt x="8201" y="17565"/>
                    <a:pt x="8126" y="17256"/>
                  </a:cubicBezTo>
                  <a:cubicBezTo>
                    <a:pt x="7998" y="16670"/>
                    <a:pt x="7913" y="16072"/>
                    <a:pt x="7849" y="15465"/>
                  </a:cubicBezTo>
                  <a:cubicBezTo>
                    <a:pt x="7721" y="14249"/>
                    <a:pt x="7668" y="13012"/>
                    <a:pt x="7390" y="11797"/>
                  </a:cubicBezTo>
                  <a:cubicBezTo>
                    <a:pt x="7262" y="11199"/>
                    <a:pt x="7060" y="10602"/>
                    <a:pt x="6772" y="10037"/>
                  </a:cubicBezTo>
                  <a:cubicBezTo>
                    <a:pt x="6495" y="9483"/>
                    <a:pt x="6121" y="8960"/>
                    <a:pt x="5652" y="8534"/>
                  </a:cubicBezTo>
                  <a:cubicBezTo>
                    <a:pt x="5428" y="8320"/>
                    <a:pt x="5162" y="8139"/>
                    <a:pt x="4884" y="7979"/>
                  </a:cubicBezTo>
                  <a:cubicBezTo>
                    <a:pt x="4618" y="7830"/>
                    <a:pt x="4341" y="7702"/>
                    <a:pt x="4095" y="7542"/>
                  </a:cubicBezTo>
                  <a:cubicBezTo>
                    <a:pt x="3967" y="7457"/>
                    <a:pt x="3861" y="7371"/>
                    <a:pt x="3754" y="7265"/>
                  </a:cubicBezTo>
                  <a:cubicBezTo>
                    <a:pt x="3701" y="7222"/>
                    <a:pt x="3658" y="7169"/>
                    <a:pt x="3616" y="7105"/>
                  </a:cubicBezTo>
                  <a:lnTo>
                    <a:pt x="3488" y="6913"/>
                  </a:lnTo>
                  <a:cubicBezTo>
                    <a:pt x="3413" y="6796"/>
                    <a:pt x="3317" y="6657"/>
                    <a:pt x="3221" y="6540"/>
                  </a:cubicBezTo>
                  <a:cubicBezTo>
                    <a:pt x="3125" y="6412"/>
                    <a:pt x="3018" y="6305"/>
                    <a:pt x="2912" y="6188"/>
                  </a:cubicBezTo>
                  <a:cubicBezTo>
                    <a:pt x="2893" y="6169"/>
                    <a:pt x="2867" y="6158"/>
                    <a:pt x="2843" y="6158"/>
                  </a:cubicBezTo>
                  <a:cubicBezTo>
                    <a:pt x="2825" y="6158"/>
                    <a:pt x="2808" y="6164"/>
                    <a:pt x="2795" y="6177"/>
                  </a:cubicBezTo>
                  <a:cubicBezTo>
                    <a:pt x="2752" y="6209"/>
                    <a:pt x="2752" y="6262"/>
                    <a:pt x="2784" y="6305"/>
                  </a:cubicBezTo>
                  <a:cubicBezTo>
                    <a:pt x="2880" y="6422"/>
                    <a:pt x="2976" y="6540"/>
                    <a:pt x="3072" y="6657"/>
                  </a:cubicBezTo>
                  <a:cubicBezTo>
                    <a:pt x="3157" y="6774"/>
                    <a:pt x="3232" y="6902"/>
                    <a:pt x="3317" y="7030"/>
                  </a:cubicBezTo>
                  <a:lnTo>
                    <a:pt x="3445" y="7233"/>
                  </a:lnTo>
                  <a:cubicBezTo>
                    <a:pt x="3488" y="7297"/>
                    <a:pt x="3541" y="7361"/>
                    <a:pt x="3594" y="7425"/>
                  </a:cubicBezTo>
                  <a:cubicBezTo>
                    <a:pt x="3712" y="7542"/>
                    <a:pt x="3829" y="7649"/>
                    <a:pt x="3967" y="7734"/>
                  </a:cubicBezTo>
                  <a:cubicBezTo>
                    <a:pt x="4223" y="7915"/>
                    <a:pt x="4511" y="8054"/>
                    <a:pt x="4767" y="8203"/>
                  </a:cubicBezTo>
                  <a:cubicBezTo>
                    <a:pt x="5023" y="8342"/>
                    <a:pt x="5258" y="8523"/>
                    <a:pt x="5482" y="8726"/>
                  </a:cubicBezTo>
                  <a:cubicBezTo>
                    <a:pt x="5908" y="9141"/>
                    <a:pt x="6260" y="9632"/>
                    <a:pt x="6527" y="10165"/>
                  </a:cubicBezTo>
                  <a:cubicBezTo>
                    <a:pt x="6793" y="10698"/>
                    <a:pt x="6985" y="11274"/>
                    <a:pt x="7113" y="11860"/>
                  </a:cubicBezTo>
                  <a:cubicBezTo>
                    <a:pt x="7390" y="13044"/>
                    <a:pt x="7444" y="14270"/>
                    <a:pt x="7593" y="15486"/>
                  </a:cubicBezTo>
                  <a:cubicBezTo>
                    <a:pt x="7668" y="16104"/>
                    <a:pt x="7763" y="16712"/>
                    <a:pt x="7913" y="17309"/>
                  </a:cubicBezTo>
                  <a:cubicBezTo>
                    <a:pt x="8041" y="17800"/>
                    <a:pt x="8211" y="18290"/>
                    <a:pt x="8435" y="18749"/>
                  </a:cubicBezTo>
                  <a:cubicBezTo>
                    <a:pt x="8521" y="19730"/>
                    <a:pt x="8659" y="20711"/>
                    <a:pt x="8830" y="21670"/>
                  </a:cubicBezTo>
                  <a:cubicBezTo>
                    <a:pt x="9043" y="22865"/>
                    <a:pt x="9288" y="24038"/>
                    <a:pt x="9544" y="25211"/>
                  </a:cubicBezTo>
                  <a:cubicBezTo>
                    <a:pt x="9043" y="24923"/>
                    <a:pt x="8606" y="24507"/>
                    <a:pt x="8265" y="24048"/>
                  </a:cubicBezTo>
                  <a:cubicBezTo>
                    <a:pt x="7870" y="23547"/>
                    <a:pt x="7561" y="22982"/>
                    <a:pt x="7305" y="22396"/>
                  </a:cubicBezTo>
                  <a:cubicBezTo>
                    <a:pt x="7038" y="21809"/>
                    <a:pt x="6804" y="21201"/>
                    <a:pt x="6548" y="20604"/>
                  </a:cubicBezTo>
                  <a:cubicBezTo>
                    <a:pt x="6281" y="20007"/>
                    <a:pt x="5983" y="19421"/>
                    <a:pt x="5620" y="18866"/>
                  </a:cubicBezTo>
                  <a:cubicBezTo>
                    <a:pt x="4895" y="17778"/>
                    <a:pt x="3946" y="16829"/>
                    <a:pt x="2848" y="16104"/>
                  </a:cubicBezTo>
                  <a:cubicBezTo>
                    <a:pt x="2571" y="15923"/>
                    <a:pt x="2272" y="15774"/>
                    <a:pt x="2016" y="15603"/>
                  </a:cubicBezTo>
                  <a:cubicBezTo>
                    <a:pt x="1750" y="15433"/>
                    <a:pt x="1515" y="15230"/>
                    <a:pt x="1323" y="14985"/>
                  </a:cubicBezTo>
                  <a:cubicBezTo>
                    <a:pt x="950" y="14505"/>
                    <a:pt x="694" y="13844"/>
                    <a:pt x="161" y="13417"/>
                  </a:cubicBezTo>
                  <a:cubicBezTo>
                    <a:pt x="141" y="13402"/>
                    <a:pt x="119" y="13394"/>
                    <a:pt x="98" y="13394"/>
                  </a:cubicBezTo>
                  <a:cubicBezTo>
                    <a:pt x="73" y="13394"/>
                    <a:pt x="50" y="13405"/>
                    <a:pt x="33" y="13428"/>
                  </a:cubicBezTo>
                  <a:cubicBezTo>
                    <a:pt x="1" y="13460"/>
                    <a:pt x="11" y="13524"/>
                    <a:pt x="43" y="13556"/>
                  </a:cubicBezTo>
                  <a:cubicBezTo>
                    <a:pt x="278" y="13748"/>
                    <a:pt x="459" y="14014"/>
                    <a:pt x="630" y="14292"/>
                  </a:cubicBezTo>
                  <a:cubicBezTo>
                    <a:pt x="705" y="14420"/>
                    <a:pt x="790" y="14569"/>
                    <a:pt x="865" y="14708"/>
                  </a:cubicBezTo>
                  <a:cubicBezTo>
                    <a:pt x="939" y="14846"/>
                    <a:pt x="1035" y="14995"/>
                    <a:pt x="1131" y="15134"/>
                  </a:cubicBezTo>
                  <a:cubicBezTo>
                    <a:pt x="1344" y="15401"/>
                    <a:pt x="1600" y="15625"/>
                    <a:pt x="1878" y="15816"/>
                  </a:cubicBezTo>
                  <a:cubicBezTo>
                    <a:pt x="2155" y="15998"/>
                    <a:pt x="2432" y="16147"/>
                    <a:pt x="2699" y="16328"/>
                  </a:cubicBezTo>
                  <a:cubicBezTo>
                    <a:pt x="3765" y="17043"/>
                    <a:pt x="4682" y="17960"/>
                    <a:pt x="5386" y="19026"/>
                  </a:cubicBezTo>
                  <a:cubicBezTo>
                    <a:pt x="5748" y="19559"/>
                    <a:pt x="6036" y="20124"/>
                    <a:pt x="6292" y="20711"/>
                  </a:cubicBezTo>
                  <a:cubicBezTo>
                    <a:pt x="6559" y="21308"/>
                    <a:pt x="6793" y="21905"/>
                    <a:pt x="7070" y="22502"/>
                  </a:cubicBezTo>
                  <a:cubicBezTo>
                    <a:pt x="7348" y="23089"/>
                    <a:pt x="7678" y="23664"/>
                    <a:pt x="8083" y="24187"/>
                  </a:cubicBezTo>
                  <a:cubicBezTo>
                    <a:pt x="8499" y="24688"/>
                    <a:pt x="9000" y="25136"/>
                    <a:pt x="9587" y="25424"/>
                  </a:cubicBezTo>
                  <a:cubicBezTo>
                    <a:pt x="9587" y="25424"/>
                    <a:pt x="9587" y="25435"/>
                    <a:pt x="9587" y="25445"/>
                  </a:cubicBezTo>
                  <a:cubicBezTo>
                    <a:pt x="9864" y="26693"/>
                    <a:pt x="10141" y="27940"/>
                    <a:pt x="10376" y="29188"/>
                  </a:cubicBezTo>
                  <a:cubicBezTo>
                    <a:pt x="10386" y="29246"/>
                    <a:pt x="10431" y="29296"/>
                    <a:pt x="10496" y="29296"/>
                  </a:cubicBezTo>
                  <a:cubicBezTo>
                    <a:pt x="10502" y="29296"/>
                    <a:pt x="10508" y="29295"/>
                    <a:pt x="10515" y="29295"/>
                  </a:cubicBezTo>
                  <a:cubicBezTo>
                    <a:pt x="10579" y="29284"/>
                    <a:pt x="10621" y="29220"/>
                    <a:pt x="10611" y="29145"/>
                  </a:cubicBezTo>
                  <a:cubicBezTo>
                    <a:pt x="10408" y="27887"/>
                    <a:pt x="10163" y="26629"/>
                    <a:pt x="9917" y="25371"/>
                  </a:cubicBezTo>
                  <a:cubicBezTo>
                    <a:pt x="9821" y="24923"/>
                    <a:pt x="9736" y="24464"/>
                    <a:pt x="9651" y="24016"/>
                  </a:cubicBezTo>
                  <a:cubicBezTo>
                    <a:pt x="9651" y="23654"/>
                    <a:pt x="9736" y="23291"/>
                    <a:pt x="9853" y="22950"/>
                  </a:cubicBezTo>
                  <a:cubicBezTo>
                    <a:pt x="9939" y="22715"/>
                    <a:pt x="10035" y="22481"/>
                    <a:pt x="10152" y="22268"/>
                  </a:cubicBezTo>
                  <a:cubicBezTo>
                    <a:pt x="10269" y="22044"/>
                    <a:pt x="10408" y="21841"/>
                    <a:pt x="10568" y="21649"/>
                  </a:cubicBezTo>
                  <a:cubicBezTo>
                    <a:pt x="10877" y="21255"/>
                    <a:pt x="11229" y="20881"/>
                    <a:pt x="11581" y="20508"/>
                  </a:cubicBezTo>
                  <a:cubicBezTo>
                    <a:pt x="11751" y="20316"/>
                    <a:pt x="11922" y="20124"/>
                    <a:pt x="12093" y="19922"/>
                  </a:cubicBezTo>
                  <a:cubicBezTo>
                    <a:pt x="12253" y="19719"/>
                    <a:pt x="12402" y="19506"/>
                    <a:pt x="12562" y="19303"/>
                  </a:cubicBezTo>
                  <a:cubicBezTo>
                    <a:pt x="13159" y="18461"/>
                    <a:pt x="13713" y="17597"/>
                    <a:pt x="14183" y="16670"/>
                  </a:cubicBezTo>
                  <a:cubicBezTo>
                    <a:pt x="14289" y="16446"/>
                    <a:pt x="14396" y="16200"/>
                    <a:pt x="14492" y="15966"/>
                  </a:cubicBezTo>
                  <a:cubicBezTo>
                    <a:pt x="14545" y="15838"/>
                    <a:pt x="14588" y="15731"/>
                    <a:pt x="14641" y="15614"/>
                  </a:cubicBezTo>
                  <a:cubicBezTo>
                    <a:pt x="14694" y="15507"/>
                    <a:pt x="14758" y="15401"/>
                    <a:pt x="14822" y="15294"/>
                  </a:cubicBezTo>
                  <a:cubicBezTo>
                    <a:pt x="15089" y="14867"/>
                    <a:pt x="15430" y="14494"/>
                    <a:pt x="15782" y="14121"/>
                  </a:cubicBezTo>
                  <a:cubicBezTo>
                    <a:pt x="15814" y="14089"/>
                    <a:pt x="15814" y="14025"/>
                    <a:pt x="15771" y="13993"/>
                  </a:cubicBezTo>
                  <a:cubicBezTo>
                    <a:pt x="15755" y="13977"/>
                    <a:pt x="15734" y="13969"/>
                    <a:pt x="15713" y="13969"/>
                  </a:cubicBezTo>
                  <a:cubicBezTo>
                    <a:pt x="15691" y="13969"/>
                    <a:pt x="15670" y="13977"/>
                    <a:pt x="15654" y="13993"/>
                  </a:cubicBezTo>
                  <a:cubicBezTo>
                    <a:pt x="15292" y="14356"/>
                    <a:pt x="14929" y="14729"/>
                    <a:pt x="14630" y="15166"/>
                  </a:cubicBezTo>
                  <a:cubicBezTo>
                    <a:pt x="14556" y="15283"/>
                    <a:pt x="14492" y="15390"/>
                    <a:pt x="14428" y="15507"/>
                  </a:cubicBezTo>
                  <a:cubicBezTo>
                    <a:pt x="14364" y="15625"/>
                    <a:pt x="14311" y="15753"/>
                    <a:pt x="14268" y="15870"/>
                  </a:cubicBezTo>
                  <a:cubicBezTo>
                    <a:pt x="14172" y="16104"/>
                    <a:pt x="14055" y="16328"/>
                    <a:pt x="13937" y="16552"/>
                  </a:cubicBezTo>
                  <a:cubicBezTo>
                    <a:pt x="13479" y="17448"/>
                    <a:pt x="12924" y="18312"/>
                    <a:pt x="12327" y="19133"/>
                  </a:cubicBezTo>
                  <a:cubicBezTo>
                    <a:pt x="12178" y="19346"/>
                    <a:pt x="12029" y="19549"/>
                    <a:pt x="11869" y="19740"/>
                  </a:cubicBezTo>
                  <a:cubicBezTo>
                    <a:pt x="11719" y="19943"/>
                    <a:pt x="11549" y="20135"/>
                    <a:pt x="11378" y="20316"/>
                  </a:cubicBezTo>
                  <a:cubicBezTo>
                    <a:pt x="11037" y="20700"/>
                    <a:pt x="10674" y="21073"/>
                    <a:pt x="10365" y="21489"/>
                  </a:cubicBezTo>
                  <a:cubicBezTo>
                    <a:pt x="10205" y="21692"/>
                    <a:pt x="10056" y="21916"/>
                    <a:pt x="9939" y="22150"/>
                  </a:cubicBezTo>
                  <a:cubicBezTo>
                    <a:pt x="9821" y="22385"/>
                    <a:pt x="9725" y="22630"/>
                    <a:pt x="9640" y="22886"/>
                  </a:cubicBezTo>
                  <a:cubicBezTo>
                    <a:pt x="9598" y="23046"/>
                    <a:pt x="9555" y="23217"/>
                    <a:pt x="9523" y="23377"/>
                  </a:cubicBezTo>
                  <a:cubicBezTo>
                    <a:pt x="9416" y="22790"/>
                    <a:pt x="9310" y="22204"/>
                    <a:pt x="9214" y="21607"/>
                  </a:cubicBezTo>
                  <a:cubicBezTo>
                    <a:pt x="9118" y="21020"/>
                    <a:pt x="9032" y="20434"/>
                    <a:pt x="8958" y="19847"/>
                  </a:cubicBezTo>
                  <a:cubicBezTo>
                    <a:pt x="9086" y="18759"/>
                    <a:pt x="9224" y="17672"/>
                    <a:pt x="9502" y="16627"/>
                  </a:cubicBezTo>
                  <a:cubicBezTo>
                    <a:pt x="9800" y="15518"/>
                    <a:pt x="10280" y="14452"/>
                    <a:pt x="11005" y="13567"/>
                  </a:cubicBezTo>
                  <a:cubicBezTo>
                    <a:pt x="11368" y="13119"/>
                    <a:pt x="11773" y="12714"/>
                    <a:pt x="12189" y="12308"/>
                  </a:cubicBezTo>
                  <a:lnTo>
                    <a:pt x="13415" y="11061"/>
                  </a:lnTo>
                  <a:lnTo>
                    <a:pt x="14652" y="9835"/>
                  </a:lnTo>
                  <a:cubicBezTo>
                    <a:pt x="15057" y="9429"/>
                    <a:pt x="15473" y="9003"/>
                    <a:pt x="15899" y="8630"/>
                  </a:cubicBezTo>
                  <a:lnTo>
                    <a:pt x="15899" y="8619"/>
                  </a:lnTo>
                  <a:lnTo>
                    <a:pt x="16870" y="7670"/>
                  </a:lnTo>
                  <a:cubicBezTo>
                    <a:pt x="17040" y="7521"/>
                    <a:pt x="17200" y="7361"/>
                    <a:pt x="17371" y="7211"/>
                  </a:cubicBezTo>
                  <a:cubicBezTo>
                    <a:pt x="17531" y="7062"/>
                    <a:pt x="17701" y="6902"/>
                    <a:pt x="17872" y="6785"/>
                  </a:cubicBezTo>
                  <a:lnTo>
                    <a:pt x="17883" y="6774"/>
                  </a:lnTo>
                  <a:cubicBezTo>
                    <a:pt x="17915" y="6753"/>
                    <a:pt x="17925" y="6689"/>
                    <a:pt x="17904" y="6657"/>
                  </a:cubicBezTo>
                  <a:cubicBezTo>
                    <a:pt x="17883" y="6629"/>
                    <a:pt x="17852" y="6614"/>
                    <a:pt x="17821" y="6614"/>
                  </a:cubicBezTo>
                  <a:cubicBezTo>
                    <a:pt x="17806" y="6614"/>
                    <a:pt x="17790" y="6618"/>
                    <a:pt x="17776" y="6625"/>
                  </a:cubicBezTo>
                  <a:cubicBezTo>
                    <a:pt x="17573" y="6764"/>
                    <a:pt x="17414" y="6913"/>
                    <a:pt x="17232" y="7062"/>
                  </a:cubicBezTo>
                  <a:cubicBezTo>
                    <a:pt x="17062" y="7211"/>
                    <a:pt x="16891" y="7361"/>
                    <a:pt x="16731" y="7521"/>
                  </a:cubicBezTo>
                  <a:cubicBezTo>
                    <a:pt x="16390" y="7819"/>
                    <a:pt x="16059" y="8128"/>
                    <a:pt x="15739" y="8448"/>
                  </a:cubicBezTo>
                  <a:cubicBezTo>
                    <a:pt x="15281" y="8832"/>
                    <a:pt x="14876" y="9237"/>
                    <a:pt x="14460" y="9643"/>
                  </a:cubicBezTo>
                  <a:cubicBezTo>
                    <a:pt x="14044" y="10048"/>
                    <a:pt x="13628" y="10453"/>
                    <a:pt x="13212" y="10869"/>
                  </a:cubicBezTo>
                  <a:lnTo>
                    <a:pt x="11986" y="12106"/>
                  </a:lnTo>
                  <a:cubicBezTo>
                    <a:pt x="11581" y="12511"/>
                    <a:pt x="11165" y="12937"/>
                    <a:pt x="10792" y="13396"/>
                  </a:cubicBezTo>
                  <a:cubicBezTo>
                    <a:pt x="10419" y="13854"/>
                    <a:pt x="10099" y="14366"/>
                    <a:pt x="9853" y="14899"/>
                  </a:cubicBezTo>
                  <a:cubicBezTo>
                    <a:pt x="9598" y="15433"/>
                    <a:pt x="9416" y="15998"/>
                    <a:pt x="9267" y="16563"/>
                  </a:cubicBezTo>
                  <a:cubicBezTo>
                    <a:pt x="9064" y="17373"/>
                    <a:pt x="8947" y="18194"/>
                    <a:pt x="8862" y="19015"/>
                  </a:cubicBezTo>
                  <a:cubicBezTo>
                    <a:pt x="8830" y="18621"/>
                    <a:pt x="8798" y="18226"/>
                    <a:pt x="8776" y="17821"/>
                  </a:cubicBezTo>
                  <a:cubicBezTo>
                    <a:pt x="8702" y="16563"/>
                    <a:pt x="8734" y="15294"/>
                    <a:pt x="8915" y="14036"/>
                  </a:cubicBezTo>
                  <a:cubicBezTo>
                    <a:pt x="9075" y="12788"/>
                    <a:pt x="9395" y="11562"/>
                    <a:pt x="9864" y="10389"/>
                  </a:cubicBezTo>
                  <a:cubicBezTo>
                    <a:pt x="10088" y="9803"/>
                    <a:pt x="10355" y="9227"/>
                    <a:pt x="10664" y="8672"/>
                  </a:cubicBezTo>
                  <a:cubicBezTo>
                    <a:pt x="10738" y="8534"/>
                    <a:pt x="10813" y="8395"/>
                    <a:pt x="10888" y="8256"/>
                  </a:cubicBezTo>
                  <a:lnTo>
                    <a:pt x="11133" y="7851"/>
                  </a:lnTo>
                  <a:cubicBezTo>
                    <a:pt x="11304" y="7563"/>
                    <a:pt x="11453" y="7286"/>
                    <a:pt x="11602" y="7009"/>
                  </a:cubicBezTo>
                  <a:cubicBezTo>
                    <a:pt x="11911" y="6444"/>
                    <a:pt x="12199" y="5868"/>
                    <a:pt x="12487" y="5292"/>
                  </a:cubicBezTo>
                  <a:cubicBezTo>
                    <a:pt x="12775" y="4716"/>
                    <a:pt x="13052" y="4140"/>
                    <a:pt x="13298" y="3543"/>
                  </a:cubicBezTo>
                  <a:cubicBezTo>
                    <a:pt x="13362" y="3405"/>
                    <a:pt x="13426" y="3245"/>
                    <a:pt x="13479" y="3095"/>
                  </a:cubicBezTo>
                  <a:lnTo>
                    <a:pt x="13639" y="2637"/>
                  </a:lnTo>
                  <a:cubicBezTo>
                    <a:pt x="13745" y="2349"/>
                    <a:pt x="13873" y="2061"/>
                    <a:pt x="14023" y="1784"/>
                  </a:cubicBezTo>
                  <a:cubicBezTo>
                    <a:pt x="14311" y="1229"/>
                    <a:pt x="14673" y="707"/>
                    <a:pt x="15068" y="216"/>
                  </a:cubicBezTo>
                  <a:cubicBezTo>
                    <a:pt x="15110" y="163"/>
                    <a:pt x="15110" y="78"/>
                    <a:pt x="15046" y="35"/>
                  </a:cubicBezTo>
                  <a:cubicBezTo>
                    <a:pt x="15022" y="11"/>
                    <a:pt x="14992" y="0"/>
                    <a:pt x="14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36"/>
          <p:cNvGrpSpPr/>
          <p:nvPr/>
        </p:nvGrpSpPr>
        <p:grpSpPr>
          <a:xfrm>
            <a:off x="994225" y="539499"/>
            <a:ext cx="1115118" cy="914401"/>
            <a:chOff x="994225" y="539499"/>
            <a:chExt cx="1115118" cy="914401"/>
          </a:xfrm>
        </p:grpSpPr>
        <p:sp>
          <p:nvSpPr>
            <p:cNvPr id="699" name="Google Shape;699;p36"/>
            <p:cNvSpPr/>
            <p:nvPr/>
          </p:nvSpPr>
          <p:spPr>
            <a:xfrm flipH="1">
              <a:off x="994225" y="1170808"/>
              <a:ext cx="347009" cy="176113"/>
            </a:xfrm>
            <a:custGeom>
              <a:avLst/>
              <a:gdLst/>
              <a:ahLst/>
              <a:cxnLst/>
              <a:rect l="l" t="t" r="r" b="b"/>
              <a:pathLst>
                <a:path w="4596" h="2331" extrusionOk="0">
                  <a:moveTo>
                    <a:pt x="311" y="640"/>
                  </a:moveTo>
                  <a:lnTo>
                    <a:pt x="311" y="640"/>
                  </a:lnTo>
                  <a:cubicBezTo>
                    <a:pt x="314" y="642"/>
                    <a:pt x="317" y="644"/>
                    <a:pt x="320" y="646"/>
                  </a:cubicBezTo>
                  <a:cubicBezTo>
                    <a:pt x="317" y="644"/>
                    <a:pt x="314" y="642"/>
                    <a:pt x="311" y="640"/>
                  </a:cubicBezTo>
                  <a:close/>
                  <a:moveTo>
                    <a:pt x="537" y="0"/>
                  </a:moveTo>
                  <a:cubicBezTo>
                    <a:pt x="383" y="0"/>
                    <a:pt x="315" y="292"/>
                    <a:pt x="384" y="400"/>
                  </a:cubicBezTo>
                  <a:cubicBezTo>
                    <a:pt x="395" y="411"/>
                    <a:pt x="416" y="422"/>
                    <a:pt x="427" y="432"/>
                  </a:cubicBezTo>
                  <a:cubicBezTo>
                    <a:pt x="427" y="464"/>
                    <a:pt x="437" y="486"/>
                    <a:pt x="459" y="507"/>
                  </a:cubicBezTo>
                  <a:cubicBezTo>
                    <a:pt x="395" y="518"/>
                    <a:pt x="341" y="582"/>
                    <a:pt x="320" y="646"/>
                  </a:cubicBezTo>
                  <a:cubicBezTo>
                    <a:pt x="301" y="633"/>
                    <a:pt x="271" y="616"/>
                    <a:pt x="269" y="616"/>
                  </a:cubicBezTo>
                  <a:lnTo>
                    <a:pt x="269" y="616"/>
                  </a:lnTo>
                  <a:cubicBezTo>
                    <a:pt x="269" y="616"/>
                    <a:pt x="279" y="623"/>
                    <a:pt x="311" y="640"/>
                  </a:cubicBezTo>
                  <a:lnTo>
                    <a:pt x="311" y="640"/>
                  </a:lnTo>
                  <a:cubicBezTo>
                    <a:pt x="298" y="634"/>
                    <a:pt x="285" y="631"/>
                    <a:pt x="272" y="631"/>
                  </a:cubicBezTo>
                  <a:cubicBezTo>
                    <a:pt x="204" y="631"/>
                    <a:pt x="141" y="711"/>
                    <a:pt x="107" y="763"/>
                  </a:cubicBezTo>
                  <a:cubicBezTo>
                    <a:pt x="75" y="816"/>
                    <a:pt x="0" y="934"/>
                    <a:pt x="53" y="998"/>
                  </a:cubicBezTo>
                  <a:cubicBezTo>
                    <a:pt x="96" y="1051"/>
                    <a:pt x="171" y="1083"/>
                    <a:pt x="224" y="1125"/>
                  </a:cubicBezTo>
                  <a:cubicBezTo>
                    <a:pt x="309" y="1179"/>
                    <a:pt x="384" y="1232"/>
                    <a:pt x="469" y="1285"/>
                  </a:cubicBezTo>
                  <a:cubicBezTo>
                    <a:pt x="629" y="1403"/>
                    <a:pt x="800" y="1499"/>
                    <a:pt x="970" y="1605"/>
                  </a:cubicBezTo>
                  <a:cubicBezTo>
                    <a:pt x="1248" y="1765"/>
                    <a:pt x="1525" y="1915"/>
                    <a:pt x="1824" y="2042"/>
                  </a:cubicBezTo>
                  <a:cubicBezTo>
                    <a:pt x="1896" y="2075"/>
                    <a:pt x="2305" y="2251"/>
                    <a:pt x="2517" y="2251"/>
                  </a:cubicBezTo>
                  <a:cubicBezTo>
                    <a:pt x="2588" y="2251"/>
                    <a:pt x="2637" y="2232"/>
                    <a:pt x="2645" y="2181"/>
                  </a:cubicBezTo>
                  <a:cubicBezTo>
                    <a:pt x="2645" y="2160"/>
                    <a:pt x="2645" y="2149"/>
                    <a:pt x="2645" y="2138"/>
                  </a:cubicBezTo>
                  <a:cubicBezTo>
                    <a:pt x="2783" y="2181"/>
                    <a:pt x="2922" y="2213"/>
                    <a:pt x="3071" y="2245"/>
                  </a:cubicBezTo>
                  <a:cubicBezTo>
                    <a:pt x="3219" y="2273"/>
                    <a:pt x="3367" y="2300"/>
                    <a:pt x="3514" y="2300"/>
                  </a:cubicBezTo>
                  <a:cubicBezTo>
                    <a:pt x="3537" y="2300"/>
                    <a:pt x="3560" y="2300"/>
                    <a:pt x="3583" y="2298"/>
                  </a:cubicBezTo>
                  <a:cubicBezTo>
                    <a:pt x="3636" y="2298"/>
                    <a:pt x="3786" y="2277"/>
                    <a:pt x="3722" y="2181"/>
                  </a:cubicBezTo>
                  <a:cubicBezTo>
                    <a:pt x="3722" y="2170"/>
                    <a:pt x="3711" y="2160"/>
                    <a:pt x="3700" y="2149"/>
                  </a:cubicBezTo>
                  <a:lnTo>
                    <a:pt x="3700" y="2149"/>
                  </a:lnTo>
                  <a:cubicBezTo>
                    <a:pt x="3828" y="2192"/>
                    <a:pt x="3956" y="2234"/>
                    <a:pt x="4084" y="2266"/>
                  </a:cubicBezTo>
                  <a:cubicBezTo>
                    <a:pt x="4201" y="2298"/>
                    <a:pt x="4329" y="2330"/>
                    <a:pt x="4457" y="2330"/>
                  </a:cubicBezTo>
                  <a:cubicBezTo>
                    <a:pt x="4500" y="2330"/>
                    <a:pt x="4596" y="2330"/>
                    <a:pt x="4585" y="2266"/>
                  </a:cubicBezTo>
                  <a:cubicBezTo>
                    <a:pt x="4575" y="2192"/>
                    <a:pt x="4468" y="2138"/>
                    <a:pt x="4415" y="2096"/>
                  </a:cubicBezTo>
                  <a:cubicBezTo>
                    <a:pt x="4265" y="2000"/>
                    <a:pt x="4105" y="1915"/>
                    <a:pt x="3945" y="1840"/>
                  </a:cubicBezTo>
                  <a:cubicBezTo>
                    <a:pt x="4020" y="1829"/>
                    <a:pt x="4063" y="1808"/>
                    <a:pt x="4063" y="1765"/>
                  </a:cubicBezTo>
                  <a:cubicBezTo>
                    <a:pt x="4063" y="1659"/>
                    <a:pt x="3871" y="1584"/>
                    <a:pt x="3807" y="1552"/>
                  </a:cubicBezTo>
                  <a:cubicBezTo>
                    <a:pt x="3711" y="1499"/>
                    <a:pt x="3615" y="1456"/>
                    <a:pt x="3508" y="1413"/>
                  </a:cubicBezTo>
                  <a:cubicBezTo>
                    <a:pt x="3572" y="1413"/>
                    <a:pt x="3626" y="1392"/>
                    <a:pt x="3626" y="1339"/>
                  </a:cubicBezTo>
                  <a:cubicBezTo>
                    <a:pt x="3626" y="1253"/>
                    <a:pt x="3498" y="1179"/>
                    <a:pt x="3444" y="1147"/>
                  </a:cubicBezTo>
                  <a:cubicBezTo>
                    <a:pt x="3092" y="912"/>
                    <a:pt x="2677" y="763"/>
                    <a:pt x="2293" y="614"/>
                  </a:cubicBezTo>
                  <a:cubicBezTo>
                    <a:pt x="1834" y="432"/>
                    <a:pt x="1376" y="272"/>
                    <a:pt x="907" y="112"/>
                  </a:cubicBezTo>
                  <a:cubicBezTo>
                    <a:pt x="800" y="80"/>
                    <a:pt x="683" y="48"/>
                    <a:pt x="576" y="6"/>
                  </a:cubicBezTo>
                  <a:cubicBezTo>
                    <a:pt x="563" y="2"/>
                    <a:pt x="550" y="0"/>
                    <a:pt x="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 flipH="1">
              <a:off x="1057214" y="1397613"/>
              <a:ext cx="1012640" cy="56287"/>
            </a:xfrm>
            <a:custGeom>
              <a:avLst/>
              <a:gdLst/>
              <a:ahLst/>
              <a:cxnLst/>
              <a:rect l="l" t="t" r="r" b="b"/>
              <a:pathLst>
                <a:path w="13412" h="745" extrusionOk="0">
                  <a:moveTo>
                    <a:pt x="6654" y="0"/>
                  </a:moveTo>
                  <a:cubicBezTo>
                    <a:pt x="6473" y="0"/>
                    <a:pt x="6291" y="11"/>
                    <a:pt x="6110" y="11"/>
                  </a:cubicBezTo>
                  <a:cubicBezTo>
                    <a:pt x="5758" y="11"/>
                    <a:pt x="5406" y="32"/>
                    <a:pt x="5065" y="43"/>
                  </a:cubicBezTo>
                  <a:cubicBezTo>
                    <a:pt x="3679" y="85"/>
                    <a:pt x="2410" y="213"/>
                    <a:pt x="1493" y="331"/>
                  </a:cubicBezTo>
                  <a:cubicBezTo>
                    <a:pt x="1258" y="363"/>
                    <a:pt x="1056" y="395"/>
                    <a:pt x="864" y="427"/>
                  </a:cubicBezTo>
                  <a:cubicBezTo>
                    <a:pt x="683" y="459"/>
                    <a:pt x="533" y="491"/>
                    <a:pt x="395" y="512"/>
                  </a:cubicBezTo>
                  <a:cubicBezTo>
                    <a:pt x="139" y="565"/>
                    <a:pt x="0" y="619"/>
                    <a:pt x="11" y="640"/>
                  </a:cubicBezTo>
                  <a:cubicBezTo>
                    <a:pt x="11" y="664"/>
                    <a:pt x="95" y="676"/>
                    <a:pt x="245" y="676"/>
                  </a:cubicBezTo>
                  <a:cubicBezTo>
                    <a:pt x="295" y="676"/>
                    <a:pt x="352" y="675"/>
                    <a:pt x="416" y="672"/>
                  </a:cubicBezTo>
                  <a:cubicBezTo>
                    <a:pt x="555" y="672"/>
                    <a:pt x="704" y="651"/>
                    <a:pt x="896" y="640"/>
                  </a:cubicBezTo>
                  <a:cubicBezTo>
                    <a:pt x="1077" y="629"/>
                    <a:pt x="1290" y="619"/>
                    <a:pt x="1514" y="597"/>
                  </a:cubicBezTo>
                  <a:cubicBezTo>
                    <a:pt x="2442" y="533"/>
                    <a:pt x="3700" y="448"/>
                    <a:pt x="5076" y="416"/>
                  </a:cubicBezTo>
                  <a:cubicBezTo>
                    <a:pt x="5417" y="416"/>
                    <a:pt x="5769" y="405"/>
                    <a:pt x="6121" y="405"/>
                  </a:cubicBezTo>
                  <a:cubicBezTo>
                    <a:pt x="6291" y="395"/>
                    <a:pt x="6473" y="395"/>
                    <a:pt x="6654" y="395"/>
                  </a:cubicBezTo>
                  <a:cubicBezTo>
                    <a:pt x="6824" y="395"/>
                    <a:pt x="7006" y="395"/>
                    <a:pt x="7176" y="405"/>
                  </a:cubicBezTo>
                  <a:lnTo>
                    <a:pt x="7709" y="405"/>
                  </a:lnTo>
                  <a:cubicBezTo>
                    <a:pt x="7891" y="416"/>
                    <a:pt x="8061" y="416"/>
                    <a:pt x="8243" y="416"/>
                  </a:cubicBezTo>
                  <a:cubicBezTo>
                    <a:pt x="8413" y="427"/>
                    <a:pt x="8584" y="437"/>
                    <a:pt x="8754" y="437"/>
                  </a:cubicBezTo>
                  <a:cubicBezTo>
                    <a:pt x="8840" y="448"/>
                    <a:pt x="8925" y="448"/>
                    <a:pt x="9010" y="448"/>
                  </a:cubicBezTo>
                  <a:cubicBezTo>
                    <a:pt x="9096" y="448"/>
                    <a:pt x="9181" y="459"/>
                    <a:pt x="9266" y="459"/>
                  </a:cubicBezTo>
                  <a:cubicBezTo>
                    <a:pt x="10610" y="523"/>
                    <a:pt x="11825" y="640"/>
                    <a:pt x="12668" y="736"/>
                  </a:cubicBezTo>
                  <a:cubicBezTo>
                    <a:pt x="12713" y="741"/>
                    <a:pt x="12757" y="744"/>
                    <a:pt x="12798" y="744"/>
                  </a:cubicBezTo>
                  <a:cubicBezTo>
                    <a:pt x="13232" y="744"/>
                    <a:pt x="13411" y="461"/>
                    <a:pt x="12710" y="373"/>
                  </a:cubicBezTo>
                  <a:cubicBezTo>
                    <a:pt x="11857" y="267"/>
                    <a:pt x="10642" y="139"/>
                    <a:pt x="9288" y="75"/>
                  </a:cubicBezTo>
                  <a:cubicBezTo>
                    <a:pt x="9202" y="64"/>
                    <a:pt x="9117" y="64"/>
                    <a:pt x="9032" y="53"/>
                  </a:cubicBezTo>
                  <a:cubicBezTo>
                    <a:pt x="8946" y="53"/>
                    <a:pt x="8861" y="53"/>
                    <a:pt x="8776" y="43"/>
                  </a:cubicBezTo>
                  <a:cubicBezTo>
                    <a:pt x="8605" y="43"/>
                    <a:pt x="8424" y="32"/>
                    <a:pt x="8253" y="21"/>
                  </a:cubicBezTo>
                  <a:cubicBezTo>
                    <a:pt x="8072" y="21"/>
                    <a:pt x="7901" y="21"/>
                    <a:pt x="7720" y="11"/>
                  </a:cubicBezTo>
                  <a:lnTo>
                    <a:pt x="7187" y="11"/>
                  </a:lnTo>
                  <a:cubicBezTo>
                    <a:pt x="7006" y="11"/>
                    <a:pt x="6824" y="11"/>
                    <a:pt x="6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 flipH="1">
              <a:off x="1523128" y="1215610"/>
              <a:ext cx="116047" cy="222502"/>
            </a:xfrm>
            <a:custGeom>
              <a:avLst/>
              <a:gdLst/>
              <a:ahLst/>
              <a:cxnLst/>
              <a:rect l="l" t="t" r="r" b="b"/>
              <a:pathLst>
                <a:path w="1537" h="2945" extrusionOk="0">
                  <a:moveTo>
                    <a:pt x="1092" y="1"/>
                  </a:moveTo>
                  <a:cubicBezTo>
                    <a:pt x="975" y="1"/>
                    <a:pt x="859" y="25"/>
                    <a:pt x="865" y="74"/>
                  </a:cubicBezTo>
                  <a:cubicBezTo>
                    <a:pt x="875" y="170"/>
                    <a:pt x="1088" y="1844"/>
                    <a:pt x="939" y="2281"/>
                  </a:cubicBezTo>
                  <a:cubicBezTo>
                    <a:pt x="810" y="2268"/>
                    <a:pt x="660" y="2247"/>
                    <a:pt x="518" y="2247"/>
                  </a:cubicBezTo>
                  <a:cubicBezTo>
                    <a:pt x="426" y="2247"/>
                    <a:pt x="336" y="2256"/>
                    <a:pt x="257" y="2281"/>
                  </a:cubicBezTo>
                  <a:cubicBezTo>
                    <a:pt x="214" y="2292"/>
                    <a:pt x="86" y="2345"/>
                    <a:pt x="129" y="2409"/>
                  </a:cubicBezTo>
                  <a:cubicBezTo>
                    <a:pt x="156" y="2457"/>
                    <a:pt x="235" y="2465"/>
                    <a:pt x="308" y="2465"/>
                  </a:cubicBezTo>
                  <a:cubicBezTo>
                    <a:pt x="350" y="2465"/>
                    <a:pt x="390" y="2462"/>
                    <a:pt x="417" y="2462"/>
                  </a:cubicBezTo>
                  <a:cubicBezTo>
                    <a:pt x="353" y="2484"/>
                    <a:pt x="1" y="2633"/>
                    <a:pt x="54" y="2729"/>
                  </a:cubicBezTo>
                  <a:cubicBezTo>
                    <a:pt x="65" y="2753"/>
                    <a:pt x="96" y="2763"/>
                    <a:pt x="138" y="2763"/>
                  </a:cubicBezTo>
                  <a:cubicBezTo>
                    <a:pt x="261" y="2763"/>
                    <a:pt x="478" y="2681"/>
                    <a:pt x="534" y="2665"/>
                  </a:cubicBezTo>
                  <a:lnTo>
                    <a:pt x="534" y="2665"/>
                  </a:lnTo>
                  <a:cubicBezTo>
                    <a:pt x="491" y="2729"/>
                    <a:pt x="438" y="2804"/>
                    <a:pt x="449" y="2889"/>
                  </a:cubicBezTo>
                  <a:cubicBezTo>
                    <a:pt x="449" y="2930"/>
                    <a:pt x="468" y="2944"/>
                    <a:pt x="494" y="2944"/>
                  </a:cubicBezTo>
                  <a:cubicBezTo>
                    <a:pt x="535" y="2944"/>
                    <a:pt x="593" y="2909"/>
                    <a:pt x="619" y="2889"/>
                  </a:cubicBezTo>
                  <a:cubicBezTo>
                    <a:pt x="747" y="2782"/>
                    <a:pt x="865" y="2654"/>
                    <a:pt x="1014" y="2558"/>
                  </a:cubicBezTo>
                  <a:cubicBezTo>
                    <a:pt x="1099" y="2548"/>
                    <a:pt x="1184" y="2537"/>
                    <a:pt x="1270" y="2526"/>
                  </a:cubicBezTo>
                  <a:cubicBezTo>
                    <a:pt x="1294" y="2526"/>
                    <a:pt x="1346" y="2533"/>
                    <a:pt x="1393" y="2533"/>
                  </a:cubicBezTo>
                  <a:cubicBezTo>
                    <a:pt x="1427" y="2533"/>
                    <a:pt x="1459" y="2529"/>
                    <a:pt x="1472" y="2516"/>
                  </a:cubicBezTo>
                  <a:cubicBezTo>
                    <a:pt x="1515" y="2473"/>
                    <a:pt x="1536" y="2292"/>
                    <a:pt x="1451" y="2292"/>
                  </a:cubicBezTo>
                  <a:lnTo>
                    <a:pt x="1184" y="2292"/>
                  </a:lnTo>
                  <a:cubicBezTo>
                    <a:pt x="1195" y="1961"/>
                    <a:pt x="1355" y="255"/>
                    <a:pt x="1323" y="63"/>
                  </a:cubicBezTo>
                  <a:cubicBezTo>
                    <a:pt x="1313" y="22"/>
                    <a:pt x="1202" y="1"/>
                    <a:pt x="1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 flipH="1">
              <a:off x="1275184" y="539499"/>
              <a:ext cx="567628" cy="724322"/>
            </a:xfrm>
            <a:custGeom>
              <a:avLst/>
              <a:gdLst/>
              <a:ahLst/>
              <a:cxnLst/>
              <a:rect l="l" t="t" r="r" b="b"/>
              <a:pathLst>
                <a:path w="7518" h="9587" extrusionOk="0">
                  <a:moveTo>
                    <a:pt x="2898" y="1"/>
                  </a:moveTo>
                  <a:cubicBezTo>
                    <a:pt x="2667" y="1"/>
                    <a:pt x="2437" y="27"/>
                    <a:pt x="2207" y="77"/>
                  </a:cubicBezTo>
                  <a:cubicBezTo>
                    <a:pt x="2037" y="109"/>
                    <a:pt x="1877" y="173"/>
                    <a:pt x="1717" y="247"/>
                  </a:cubicBezTo>
                  <a:cubicBezTo>
                    <a:pt x="1440" y="365"/>
                    <a:pt x="1184" y="525"/>
                    <a:pt x="960" y="727"/>
                  </a:cubicBezTo>
                  <a:cubicBezTo>
                    <a:pt x="245" y="1388"/>
                    <a:pt x="0" y="2572"/>
                    <a:pt x="512" y="3404"/>
                  </a:cubicBezTo>
                  <a:cubicBezTo>
                    <a:pt x="832" y="3905"/>
                    <a:pt x="1376" y="4267"/>
                    <a:pt x="1546" y="4832"/>
                  </a:cubicBezTo>
                  <a:cubicBezTo>
                    <a:pt x="1642" y="5120"/>
                    <a:pt x="1120" y="7957"/>
                    <a:pt x="2527" y="8906"/>
                  </a:cubicBezTo>
                  <a:cubicBezTo>
                    <a:pt x="3288" y="9415"/>
                    <a:pt x="4411" y="9587"/>
                    <a:pt x="5421" y="9587"/>
                  </a:cubicBezTo>
                  <a:cubicBezTo>
                    <a:pt x="5998" y="9587"/>
                    <a:pt x="6538" y="9531"/>
                    <a:pt x="6952" y="9449"/>
                  </a:cubicBezTo>
                  <a:cubicBezTo>
                    <a:pt x="7518" y="9332"/>
                    <a:pt x="7486" y="8788"/>
                    <a:pt x="7358" y="8628"/>
                  </a:cubicBezTo>
                  <a:cubicBezTo>
                    <a:pt x="6814" y="7935"/>
                    <a:pt x="6281" y="6976"/>
                    <a:pt x="6142" y="6645"/>
                  </a:cubicBezTo>
                  <a:cubicBezTo>
                    <a:pt x="5961" y="6229"/>
                    <a:pt x="5886" y="5781"/>
                    <a:pt x="5801" y="5334"/>
                  </a:cubicBezTo>
                  <a:lnTo>
                    <a:pt x="5193" y="1953"/>
                  </a:lnTo>
                  <a:cubicBezTo>
                    <a:pt x="5182" y="1921"/>
                    <a:pt x="5182" y="1879"/>
                    <a:pt x="5172" y="1847"/>
                  </a:cubicBezTo>
                  <a:lnTo>
                    <a:pt x="5172" y="1847"/>
                  </a:lnTo>
                  <a:cubicBezTo>
                    <a:pt x="5278" y="1900"/>
                    <a:pt x="5364" y="1921"/>
                    <a:pt x="5438" y="1921"/>
                  </a:cubicBezTo>
                  <a:cubicBezTo>
                    <a:pt x="5524" y="1921"/>
                    <a:pt x="5566" y="1911"/>
                    <a:pt x="5577" y="1868"/>
                  </a:cubicBezTo>
                  <a:cubicBezTo>
                    <a:pt x="5588" y="1836"/>
                    <a:pt x="5566" y="1793"/>
                    <a:pt x="5502" y="1740"/>
                  </a:cubicBezTo>
                  <a:cubicBezTo>
                    <a:pt x="5481" y="1719"/>
                    <a:pt x="5449" y="1697"/>
                    <a:pt x="5406" y="1665"/>
                  </a:cubicBezTo>
                  <a:lnTo>
                    <a:pt x="5406" y="1665"/>
                  </a:lnTo>
                  <a:cubicBezTo>
                    <a:pt x="5460" y="1687"/>
                    <a:pt x="5524" y="1697"/>
                    <a:pt x="5577" y="1708"/>
                  </a:cubicBezTo>
                  <a:cubicBezTo>
                    <a:pt x="5605" y="1711"/>
                    <a:pt x="5633" y="1713"/>
                    <a:pt x="5660" y="1713"/>
                  </a:cubicBezTo>
                  <a:cubicBezTo>
                    <a:pt x="5726" y="1713"/>
                    <a:pt x="5788" y="1705"/>
                    <a:pt x="5833" y="1697"/>
                  </a:cubicBezTo>
                  <a:cubicBezTo>
                    <a:pt x="5865" y="1687"/>
                    <a:pt x="5897" y="1687"/>
                    <a:pt x="5918" y="1676"/>
                  </a:cubicBezTo>
                  <a:cubicBezTo>
                    <a:pt x="5950" y="1665"/>
                    <a:pt x="5971" y="1655"/>
                    <a:pt x="5982" y="1644"/>
                  </a:cubicBezTo>
                  <a:cubicBezTo>
                    <a:pt x="6014" y="1633"/>
                    <a:pt x="6025" y="1612"/>
                    <a:pt x="6025" y="1591"/>
                  </a:cubicBezTo>
                  <a:cubicBezTo>
                    <a:pt x="6025" y="1580"/>
                    <a:pt x="6003" y="1559"/>
                    <a:pt x="5971" y="1548"/>
                  </a:cubicBezTo>
                  <a:cubicBezTo>
                    <a:pt x="5961" y="1537"/>
                    <a:pt x="5939" y="1527"/>
                    <a:pt x="5918" y="1527"/>
                  </a:cubicBezTo>
                  <a:cubicBezTo>
                    <a:pt x="5897" y="1516"/>
                    <a:pt x="5865" y="1506"/>
                    <a:pt x="5833" y="1506"/>
                  </a:cubicBezTo>
                  <a:cubicBezTo>
                    <a:pt x="5779" y="1495"/>
                    <a:pt x="5705" y="1474"/>
                    <a:pt x="5620" y="1452"/>
                  </a:cubicBezTo>
                  <a:cubicBezTo>
                    <a:pt x="5545" y="1431"/>
                    <a:pt x="5449" y="1388"/>
                    <a:pt x="5353" y="1335"/>
                  </a:cubicBezTo>
                  <a:cubicBezTo>
                    <a:pt x="5310" y="1314"/>
                    <a:pt x="5268" y="1292"/>
                    <a:pt x="5225" y="1260"/>
                  </a:cubicBezTo>
                  <a:lnTo>
                    <a:pt x="5225" y="1260"/>
                  </a:lnTo>
                  <a:cubicBezTo>
                    <a:pt x="5278" y="1282"/>
                    <a:pt x="5342" y="1303"/>
                    <a:pt x="5396" y="1314"/>
                  </a:cubicBezTo>
                  <a:cubicBezTo>
                    <a:pt x="5457" y="1322"/>
                    <a:pt x="5522" y="1329"/>
                    <a:pt x="5586" y="1329"/>
                  </a:cubicBezTo>
                  <a:cubicBezTo>
                    <a:pt x="5678" y="1329"/>
                    <a:pt x="5768" y="1315"/>
                    <a:pt x="5843" y="1271"/>
                  </a:cubicBezTo>
                  <a:cubicBezTo>
                    <a:pt x="5886" y="1250"/>
                    <a:pt x="5907" y="1228"/>
                    <a:pt x="5897" y="1207"/>
                  </a:cubicBezTo>
                  <a:cubicBezTo>
                    <a:pt x="5886" y="1154"/>
                    <a:pt x="5747" y="1154"/>
                    <a:pt x="5705" y="1143"/>
                  </a:cubicBezTo>
                  <a:cubicBezTo>
                    <a:pt x="5332" y="1058"/>
                    <a:pt x="5033" y="844"/>
                    <a:pt x="4734" y="631"/>
                  </a:cubicBezTo>
                  <a:cubicBezTo>
                    <a:pt x="4372" y="375"/>
                    <a:pt x="3988" y="173"/>
                    <a:pt x="3562" y="77"/>
                  </a:cubicBezTo>
                  <a:cubicBezTo>
                    <a:pt x="3338" y="25"/>
                    <a:pt x="3118" y="1"/>
                    <a:pt x="2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 flipH="1">
              <a:off x="1407229" y="1215610"/>
              <a:ext cx="115972" cy="222502"/>
            </a:xfrm>
            <a:custGeom>
              <a:avLst/>
              <a:gdLst/>
              <a:ahLst/>
              <a:cxnLst/>
              <a:rect l="l" t="t" r="r" b="b"/>
              <a:pathLst>
                <a:path w="1536" h="2945" extrusionOk="0">
                  <a:moveTo>
                    <a:pt x="1081" y="1"/>
                  </a:moveTo>
                  <a:cubicBezTo>
                    <a:pt x="964" y="1"/>
                    <a:pt x="848" y="25"/>
                    <a:pt x="853" y="74"/>
                  </a:cubicBezTo>
                  <a:cubicBezTo>
                    <a:pt x="875" y="170"/>
                    <a:pt x="1077" y="1844"/>
                    <a:pt x="928" y="2281"/>
                  </a:cubicBezTo>
                  <a:cubicBezTo>
                    <a:pt x="805" y="2268"/>
                    <a:pt x="654" y="2247"/>
                    <a:pt x="512" y="2247"/>
                  </a:cubicBezTo>
                  <a:cubicBezTo>
                    <a:pt x="420" y="2247"/>
                    <a:pt x="332" y="2256"/>
                    <a:pt x="256" y="2281"/>
                  </a:cubicBezTo>
                  <a:cubicBezTo>
                    <a:pt x="214" y="2292"/>
                    <a:pt x="86" y="2345"/>
                    <a:pt x="118" y="2409"/>
                  </a:cubicBezTo>
                  <a:cubicBezTo>
                    <a:pt x="145" y="2457"/>
                    <a:pt x="228" y="2465"/>
                    <a:pt x="304" y="2465"/>
                  </a:cubicBezTo>
                  <a:cubicBezTo>
                    <a:pt x="348" y="2465"/>
                    <a:pt x="389" y="2462"/>
                    <a:pt x="416" y="2462"/>
                  </a:cubicBezTo>
                  <a:cubicBezTo>
                    <a:pt x="352" y="2484"/>
                    <a:pt x="0" y="2633"/>
                    <a:pt x="43" y="2729"/>
                  </a:cubicBezTo>
                  <a:cubicBezTo>
                    <a:pt x="54" y="2753"/>
                    <a:pt x="86" y="2763"/>
                    <a:pt x="128" y="2763"/>
                  </a:cubicBezTo>
                  <a:cubicBezTo>
                    <a:pt x="255" y="2763"/>
                    <a:pt x="478" y="2681"/>
                    <a:pt x="533" y="2665"/>
                  </a:cubicBezTo>
                  <a:lnTo>
                    <a:pt x="533" y="2665"/>
                  </a:lnTo>
                  <a:cubicBezTo>
                    <a:pt x="491" y="2729"/>
                    <a:pt x="437" y="2804"/>
                    <a:pt x="437" y="2889"/>
                  </a:cubicBezTo>
                  <a:cubicBezTo>
                    <a:pt x="442" y="2930"/>
                    <a:pt x="462" y="2944"/>
                    <a:pt x="487" y="2944"/>
                  </a:cubicBezTo>
                  <a:cubicBezTo>
                    <a:pt x="528" y="2944"/>
                    <a:pt x="582" y="2909"/>
                    <a:pt x="608" y="2889"/>
                  </a:cubicBezTo>
                  <a:cubicBezTo>
                    <a:pt x="747" y="2782"/>
                    <a:pt x="864" y="2654"/>
                    <a:pt x="1003" y="2558"/>
                  </a:cubicBezTo>
                  <a:cubicBezTo>
                    <a:pt x="1088" y="2548"/>
                    <a:pt x="1184" y="2537"/>
                    <a:pt x="1269" y="2526"/>
                  </a:cubicBezTo>
                  <a:cubicBezTo>
                    <a:pt x="1294" y="2526"/>
                    <a:pt x="1342" y="2533"/>
                    <a:pt x="1386" y="2533"/>
                  </a:cubicBezTo>
                  <a:cubicBezTo>
                    <a:pt x="1418" y="2533"/>
                    <a:pt x="1447" y="2529"/>
                    <a:pt x="1461" y="2516"/>
                  </a:cubicBezTo>
                  <a:cubicBezTo>
                    <a:pt x="1514" y="2473"/>
                    <a:pt x="1536" y="2292"/>
                    <a:pt x="1450" y="2292"/>
                  </a:cubicBezTo>
                  <a:lnTo>
                    <a:pt x="1173" y="2292"/>
                  </a:lnTo>
                  <a:cubicBezTo>
                    <a:pt x="1184" y="1961"/>
                    <a:pt x="1355" y="255"/>
                    <a:pt x="1312" y="63"/>
                  </a:cubicBezTo>
                  <a:cubicBezTo>
                    <a:pt x="1302" y="22"/>
                    <a:pt x="1191" y="1"/>
                    <a:pt x="10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 flipH="1">
              <a:off x="1706677" y="925643"/>
              <a:ext cx="8985" cy="25688"/>
            </a:xfrm>
            <a:custGeom>
              <a:avLst/>
              <a:gdLst/>
              <a:ahLst/>
              <a:cxnLst/>
              <a:rect l="l" t="t" r="r" b="b"/>
              <a:pathLst>
                <a:path w="119" h="340" extrusionOk="0">
                  <a:moveTo>
                    <a:pt x="85" y="0"/>
                  </a:moveTo>
                  <a:cubicBezTo>
                    <a:pt x="80" y="0"/>
                    <a:pt x="75" y="3"/>
                    <a:pt x="75" y="9"/>
                  </a:cubicBezTo>
                  <a:cubicBezTo>
                    <a:pt x="54" y="41"/>
                    <a:pt x="22" y="127"/>
                    <a:pt x="12" y="201"/>
                  </a:cubicBezTo>
                  <a:cubicBezTo>
                    <a:pt x="1" y="233"/>
                    <a:pt x="1" y="276"/>
                    <a:pt x="1" y="297"/>
                  </a:cubicBezTo>
                  <a:cubicBezTo>
                    <a:pt x="1" y="319"/>
                    <a:pt x="12" y="340"/>
                    <a:pt x="22" y="340"/>
                  </a:cubicBezTo>
                  <a:cubicBezTo>
                    <a:pt x="22" y="340"/>
                    <a:pt x="33" y="329"/>
                    <a:pt x="33" y="297"/>
                  </a:cubicBezTo>
                  <a:cubicBezTo>
                    <a:pt x="44" y="276"/>
                    <a:pt x="44" y="244"/>
                    <a:pt x="54" y="212"/>
                  </a:cubicBezTo>
                  <a:cubicBezTo>
                    <a:pt x="65" y="137"/>
                    <a:pt x="97" y="63"/>
                    <a:pt x="118" y="20"/>
                  </a:cubicBezTo>
                  <a:cubicBezTo>
                    <a:pt x="118" y="13"/>
                    <a:pt x="98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 flipH="1">
              <a:off x="1685234" y="945362"/>
              <a:ext cx="7852" cy="30977"/>
            </a:xfrm>
            <a:custGeom>
              <a:avLst/>
              <a:gdLst/>
              <a:ahLst/>
              <a:cxnLst/>
              <a:rect l="l" t="t" r="r" b="b"/>
              <a:pathLst>
                <a:path w="104" h="410" extrusionOk="0">
                  <a:moveTo>
                    <a:pt x="71" y="1"/>
                  </a:moveTo>
                  <a:cubicBezTo>
                    <a:pt x="64" y="1"/>
                    <a:pt x="57" y="5"/>
                    <a:pt x="54" y="15"/>
                  </a:cubicBezTo>
                  <a:cubicBezTo>
                    <a:pt x="32" y="58"/>
                    <a:pt x="0" y="164"/>
                    <a:pt x="0" y="249"/>
                  </a:cubicBezTo>
                  <a:cubicBezTo>
                    <a:pt x="0" y="271"/>
                    <a:pt x="0" y="292"/>
                    <a:pt x="0" y="313"/>
                  </a:cubicBezTo>
                  <a:cubicBezTo>
                    <a:pt x="0" y="335"/>
                    <a:pt x="0" y="356"/>
                    <a:pt x="0" y="367"/>
                  </a:cubicBezTo>
                  <a:cubicBezTo>
                    <a:pt x="11" y="399"/>
                    <a:pt x="11" y="409"/>
                    <a:pt x="22" y="409"/>
                  </a:cubicBezTo>
                  <a:cubicBezTo>
                    <a:pt x="32" y="409"/>
                    <a:pt x="32" y="399"/>
                    <a:pt x="32" y="367"/>
                  </a:cubicBezTo>
                  <a:cubicBezTo>
                    <a:pt x="43" y="345"/>
                    <a:pt x="43" y="335"/>
                    <a:pt x="43" y="313"/>
                  </a:cubicBezTo>
                  <a:cubicBezTo>
                    <a:pt x="43" y="292"/>
                    <a:pt x="43" y="281"/>
                    <a:pt x="43" y="260"/>
                  </a:cubicBezTo>
                  <a:cubicBezTo>
                    <a:pt x="54" y="175"/>
                    <a:pt x="86" y="79"/>
                    <a:pt x="96" y="26"/>
                  </a:cubicBezTo>
                  <a:cubicBezTo>
                    <a:pt x="104" y="18"/>
                    <a:pt x="86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 flipH="1">
              <a:off x="1672096" y="921563"/>
              <a:ext cx="7324" cy="16924"/>
            </a:xfrm>
            <a:custGeom>
              <a:avLst/>
              <a:gdLst/>
              <a:ahLst/>
              <a:cxnLst/>
              <a:rect l="l" t="t" r="r" b="b"/>
              <a:pathLst>
                <a:path w="97" h="224" extrusionOk="0">
                  <a:moveTo>
                    <a:pt x="62" y="0"/>
                  </a:moveTo>
                  <a:cubicBezTo>
                    <a:pt x="54" y="0"/>
                    <a:pt x="47" y="3"/>
                    <a:pt x="43" y="10"/>
                  </a:cubicBezTo>
                  <a:cubicBezTo>
                    <a:pt x="33" y="63"/>
                    <a:pt x="1" y="223"/>
                    <a:pt x="33" y="223"/>
                  </a:cubicBezTo>
                  <a:cubicBezTo>
                    <a:pt x="34" y="224"/>
                    <a:pt x="35" y="224"/>
                    <a:pt x="36" y="224"/>
                  </a:cubicBezTo>
                  <a:cubicBezTo>
                    <a:pt x="66" y="224"/>
                    <a:pt x="86" y="72"/>
                    <a:pt x="97" y="10"/>
                  </a:cubicBezTo>
                  <a:cubicBezTo>
                    <a:pt x="97" y="10"/>
                    <a:pt x="78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 flipH="1">
              <a:off x="1657599" y="942113"/>
              <a:ext cx="8154" cy="22137"/>
            </a:xfrm>
            <a:custGeom>
              <a:avLst/>
              <a:gdLst/>
              <a:ahLst/>
              <a:cxnLst/>
              <a:rect l="l" t="t" r="r" b="b"/>
              <a:pathLst>
                <a:path w="108" h="293" extrusionOk="0">
                  <a:moveTo>
                    <a:pt x="70" y="0"/>
                  </a:moveTo>
                  <a:cubicBezTo>
                    <a:pt x="63" y="0"/>
                    <a:pt x="57" y="1"/>
                    <a:pt x="54" y="5"/>
                  </a:cubicBezTo>
                  <a:cubicBezTo>
                    <a:pt x="44" y="79"/>
                    <a:pt x="1" y="292"/>
                    <a:pt x="33" y="292"/>
                  </a:cubicBezTo>
                  <a:cubicBezTo>
                    <a:pt x="34" y="293"/>
                    <a:pt x="34" y="293"/>
                    <a:pt x="35" y="293"/>
                  </a:cubicBezTo>
                  <a:cubicBezTo>
                    <a:pt x="66" y="293"/>
                    <a:pt x="87" y="88"/>
                    <a:pt x="108" y="15"/>
                  </a:cubicBezTo>
                  <a:cubicBezTo>
                    <a:pt x="108" y="8"/>
                    <a:pt x="86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 flipH="1">
              <a:off x="1639855" y="962134"/>
              <a:ext cx="4908" cy="24630"/>
            </a:xfrm>
            <a:custGeom>
              <a:avLst/>
              <a:gdLst/>
              <a:ahLst/>
              <a:cxnLst/>
              <a:rect l="l" t="t" r="r" b="b"/>
              <a:pathLst>
                <a:path w="65" h="326" extrusionOk="0">
                  <a:moveTo>
                    <a:pt x="32" y="1"/>
                  </a:moveTo>
                  <a:cubicBezTo>
                    <a:pt x="22" y="1"/>
                    <a:pt x="11" y="6"/>
                    <a:pt x="11" y="17"/>
                  </a:cubicBezTo>
                  <a:cubicBezTo>
                    <a:pt x="11" y="91"/>
                    <a:pt x="0" y="326"/>
                    <a:pt x="32" y="326"/>
                  </a:cubicBezTo>
                  <a:cubicBezTo>
                    <a:pt x="64" y="326"/>
                    <a:pt x="54" y="91"/>
                    <a:pt x="54" y="17"/>
                  </a:cubicBezTo>
                  <a:cubicBezTo>
                    <a:pt x="54" y="6"/>
                    <a:pt x="43" y="1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 flipH="1">
              <a:off x="1655409" y="979587"/>
              <a:ext cx="6267" cy="23346"/>
            </a:xfrm>
            <a:custGeom>
              <a:avLst/>
              <a:gdLst/>
              <a:ahLst/>
              <a:cxnLst/>
              <a:rect l="l" t="t" r="r" b="b"/>
              <a:pathLst>
                <a:path w="83" h="309" extrusionOk="0">
                  <a:moveTo>
                    <a:pt x="49" y="1"/>
                  </a:moveTo>
                  <a:cubicBezTo>
                    <a:pt x="42" y="1"/>
                    <a:pt x="36" y="3"/>
                    <a:pt x="32" y="10"/>
                  </a:cubicBezTo>
                  <a:cubicBezTo>
                    <a:pt x="22" y="42"/>
                    <a:pt x="0" y="116"/>
                    <a:pt x="0" y="180"/>
                  </a:cubicBezTo>
                  <a:cubicBezTo>
                    <a:pt x="0" y="223"/>
                    <a:pt x="0" y="244"/>
                    <a:pt x="11" y="266"/>
                  </a:cubicBezTo>
                  <a:cubicBezTo>
                    <a:pt x="11" y="298"/>
                    <a:pt x="22" y="308"/>
                    <a:pt x="22" y="308"/>
                  </a:cubicBezTo>
                  <a:cubicBezTo>
                    <a:pt x="43" y="308"/>
                    <a:pt x="43" y="255"/>
                    <a:pt x="54" y="191"/>
                  </a:cubicBezTo>
                  <a:cubicBezTo>
                    <a:pt x="54" y="127"/>
                    <a:pt x="64" y="52"/>
                    <a:pt x="75" y="20"/>
                  </a:cubicBezTo>
                  <a:cubicBezTo>
                    <a:pt x="82" y="13"/>
                    <a:pt x="64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 flipH="1">
              <a:off x="1713170" y="968103"/>
              <a:ext cx="5663" cy="27577"/>
            </a:xfrm>
            <a:custGeom>
              <a:avLst/>
              <a:gdLst/>
              <a:ahLst/>
              <a:cxnLst/>
              <a:rect l="l" t="t" r="r" b="b"/>
              <a:pathLst>
                <a:path w="75" h="365" extrusionOk="0">
                  <a:moveTo>
                    <a:pt x="49" y="0"/>
                  </a:moveTo>
                  <a:cubicBezTo>
                    <a:pt x="40" y="0"/>
                    <a:pt x="32" y="3"/>
                    <a:pt x="32" y="12"/>
                  </a:cubicBezTo>
                  <a:cubicBezTo>
                    <a:pt x="22" y="98"/>
                    <a:pt x="0" y="364"/>
                    <a:pt x="32" y="364"/>
                  </a:cubicBezTo>
                  <a:cubicBezTo>
                    <a:pt x="64" y="364"/>
                    <a:pt x="75" y="108"/>
                    <a:pt x="75" y="12"/>
                  </a:cubicBezTo>
                  <a:cubicBezTo>
                    <a:pt x="75" y="6"/>
                    <a:pt x="61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 flipH="1">
              <a:off x="1683346" y="993035"/>
              <a:ext cx="4908" cy="22741"/>
            </a:xfrm>
            <a:custGeom>
              <a:avLst/>
              <a:gdLst/>
              <a:ahLst/>
              <a:cxnLst/>
              <a:rect l="l" t="t" r="r" b="b"/>
              <a:pathLst>
                <a:path w="65" h="301" extrusionOk="0">
                  <a:moveTo>
                    <a:pt x="36" y="1"/>
                  </a:moveTo>
                  <a:cubicBezTo>
                    <a:pt x="26" y="1"/>
                    <a:pt x="16" y="4"/>
                    <a:pt x="11" y="13"/>
                  </a:cubicBezTo>
                  <a:cubicBezTo>
                    <a:pt x="11" y="88"/>
                    <a:pt x="0" y="301"/>
                    <a:pt x="22" y="301"/>
                  </a:cubicBezTo>
                  <a:cubicBezTo>
                    <a:pt x="54" y="301"/>
                    <a:pt x="54" y="88"/>
                    <a:pt x="64" y="13"/>
                  </a:cubicBezTo>
                  <a:cubicBezTo>
                    <a:pt x="64" y="7"/>
                    <a:pt x="50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 flipH="1">
              <a:off x="1708338" y="1020687"/>
              <a:ext cx="5663" cy="27350"/>
            </a:xfrm>
            <a:custGeom>
              <a:avLst/>
              <a:gdLst/>
              <a:ahLst/>
              <a:cxnLst/>
              <a:rect l="l" t="t" r="r" b="b"/>
              <a:pathLst>
                <a:path w="75" h="362" extrusionOk="0">
                  <a:moveTo>
                    <a:pt x="42" y="0"/>
                  </a:moveTo>
                  <a:cubicBezTo>
                    <a:pt x="36" y="0"/>
                    <a:pt x="32" y="3"/>
                    <a:pt x="32" y="10"/>
                  </a:cubicBezTo>
                  <a:cubicBezTo>
                    <a:pt x="11" y="52"/>
                    <a:pt x="0" y="148"/>
                    <a:pt x="11" y="223"/>
                  </a:cubicBezTo>
                  <a:cubicBezTo>
                    <a:pt x="11" y="244"/>
                    <a:pt x="22" y="265"/>
                    <a:pt x="22" y="276"/>
                  </a:cubicBezTo>
                  <a:cubicBezTo>
                    <a:pt x="32" y="297"/>
                    <a:pt x="32" y="308"/>
                    <a:pt x="43" y="329"/>
                  </a:cubicBezTo>
                  <a:cubicBezTo>
                    <a:pt x="53" y="351"/>
                    <a:pt x="53" y="361"/>
                    <a:pt x="64" y="361"/>
                  </a:cubicBezTo>
                  <a:cubicBezTo>
                    <a:pt x="75" y="361"/>
                    <a:pt x="75" y="340"/>
                    <a:pt x="75" y="319"/>
                  </a:cubicBezTo>
                  <a:cubicBezTo>
                    <a:pt x="64" y="308"/>
                    <a:pt x="64" y="287"/>
                    <a:pt x="64" y="276"/>
                  </a:cubicBezTo>
                  <a:cubicBezTo>
                    <a:pt x="64" y="255"/>
                    <a:pt x="64" y="233"/>
                    <a:pt x="64" y="223"/>
                  </a:cubicBezTo>
                  <a:cubicBezTo>
                    <a:pt x="53" y="148"/>
                    <a:pt x="64" y="63"/>
                    <a:pt x="75" y="20"/>
                  </a:cubicBezTo>
                  <a:cubicBezTo>
                    <a:pt x="75" y="13"/>
                    <a:pt x="5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 flipH="1">
              <a:off x="1667263" y="1016834"/>
              <a:ext cx="5738" cy="34452"/>
            </a:xfrm>
            <a:custGeom>
              <a:avLst/>
              <a:gdLst/>
              <a:ahLst/>
              <a:cxnLst/>
              <a:rect l="l" t="t" r="r" b="b"/>
              <a:pathLst>
                <a:path w="76" h="456" extrusionOk="0">
                  <a:moveTo>
                    <a:pt x="37" y="1"/>
                  </a:moveTo>
                  <a:cubicBezTo>
                    <a:pt x="29" y="1"/>
                    <a:pt x="22" y="5"/>
                    <a:pt x="22" y="18"/>
                  </a:cubicBezTo>
                  <a:cubicBezTo>
                    <a:pt x="12" y="71"/>
                    <a:pt x="1" y="188"/>
                    <a:pt x="12" y="284"/>
                  </a:cubicBezTo>
                  <a:cubicBezTo>
                    <a:pt x="12" y="327"/>
                    <a:pt x="22" y="380"/>
                    <a:pt x="33" y="412"/>
                  </a:cubicBezTo>
                  <a:cubicBezTo>
                    <a:pt x="44" y="434"/>
                    <a:pt x="54" y="455"/>
                    <a:pt x="65" y="455"/>
                  </a:cubicBezTo>
                  <a:cubicBezTo>
                    <a:pt x="65" y="455"/>
                    <a:pt x="76" y="434"/>
                    <a:pt x="65" y="402"/>
                  </a:cubicBezTo>
                  <a:cubicBezTo>
                    <a:pt x="65" y="370"/>
                    <a:pt x="65" y="327"/>
                    <a:pt x="54" y="284"/>
                  </a:cubicBezTo>
                  <a:cubicBezTo>
                    <a:pt x="54" y="188"/>
                    <a:pt x="54" y="82"/>
                    <a:pt x="65" y="18"/>
                  </a:cubicBezTo>
                  <a:cubicBezTo>
                    <a:pt x="65" y="11"/>
                    <a:pt x="49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 flipH="1">
              <a:off x="1639100" y="1006483"/>
              <a:ext cx="4908" cy="18964"/>
            </a:xfrm>
            <a:custGeom>
              <a:avLst/>
              <a:gdLst/>
              <a:ahLst/>
              <a:cxnLst/>
              <a:rect l="l" t="t" r="r" b="b"/>
              <a:pathLst>
                <a:path w="65" h="251" extrusionOk="0">
                  <a:moveTo>
                    <a:pt x="25" y="1"/>
                  </a:moveTo>
                  <a:cubicBezTo>
                    <a:pt x="17" y="1"/>
                    <a:pt x="12" y="2"/>
                    <a:pt x="12" y="6"/>
                  </a:cubicBezTo>
                  <a:cubicBezTo>
                    <a:pt x="12" y="80"/>
                    <a:pt x="1" y="251"/>
                    <a:pt x="33" y="251"/>
                  </a:cubicBezTo>
                  <a:cubicBezTo>
                    <a:pt x="65" y="251"/>
                    <a:pt x="65" y="80"/>
                    <a:pt x="65" y="6"/>
                  </a:cubicBezTo>
                  <a:cubicBezTo>
                    <a:pt x="65" y="6"/>
                    <a:pt x="41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 flipH="1">
              <a:off x="1621357" y="989333"/>
              <a:ext cx="4908" cy="18435"/>
            </a:xfrm>
            <a:custGeom>
              <a:avLst/>
              <a:gdLst/>
              <a:ahLst/>
              <a:cxnLst/>
              <a:rect l="l" t="t" r="r" b="b"/>
              <a:pathLst>
                <a:path w="65" h="244" extrusionOk="0">
                  <a:moveTo>
                    <a:pt x="42" y="1"/>
                  </a:moveTo>
                  <a:cubicBezTo>
                    <a:pt x="30" y="1"/>
                    <a:pt x="16" y="3"/>
                    <a:pt x="11" y="9"/>
                  </a:cubicBezTo>
                  <a:cubicBezTo>
                    <a:pt x="11" y="73"/>
                    <a:pt x="0" y="243"/>
                    <a:pt x="32" y="243"/>
                  </a:cubicBezTo>
                  <a:cubicBezTo>
                    <a:pt x="64" y="243"/>
                    <a:pt x="64" y="73"/>
                    <a:pt x="64" y="9"/>
                  </a:cubicBezTo>
                  <a:cubicBezTo>
                    <a:pt x="64" y="3"/>
                    <a:pt x="54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 flipH="1">
              <a:off x="1643102" y="1044939"/>
              <a:ext cx="5738" cy="15186"/>
            </a:xfrm>
            <a:custGeom>
              <a:avLst/>
              <a:gdLst/>
              <a:ahLst/>
              <a:cxnLst/>
              <a:rect l="l" t="t" r="r" b="b"/>
              <a:pathLst>
                <a:path w="76" h="201" extrusionOk="0">
                  <a:moveTo>
                    <a:pt x="28" y="0"/>
                  </a:moveTo>
                  <a:cubicBezTo>
                    <a:pt x="14" y="0"/>
                    <a:pt x="1" y="3"/>
                    <a:pt x="1" y="8"/>
                  </a:cubicBezTo>
                  <a:cubicBezTo>
                    <a:pt x="1" y="62"/>
                    <a:pt x="12" y="200"/>
                    <a:pt x="44" y="200"/>
                  </a:cubicBezTo>
                  <a:cubicBezTo>
                    <a:pt x="76" y="200"/>
                    <a:pt x="54" y="51"/>
                    <a:pt x="54" y="8"/>
                  </a:cubicBezTo>
                  <a:cubicBezTo>
                    <a:pt x="54" y="3"/>
                    <a:pt x="41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 flipH="1">
              <a:off x="1620526" y="1027109"/>
              <a:ext cx="6569" cy="27350"/>
            </a:xfrm>
            <a:custGeom>
              <a:avLst/>
              <a:gdLst/>
              <a:ahLst/>
              <a:cxnLst/>
              <a:rect l="l" t="t" r="r" b="b"/>
              <a:pathLst>
                <a:path w="87" h="362" extrusionOk="0">
                  <a:moveTo>
                    <a:pt x="53" y="1"/>
                  </a:moveTo>
                  <a:cubicBezTo>
                    <a:pt x="48" y="1"/>
                    <a:pt x="43" y="3"/>
                    <a:pt x="43" y="10"/>
                  </a:cubicBezTo>
                  <a:cubicBezTo>
                    <a:pt x="22" y="52"/>
                    <a:pt x="1" y="138"/>
                    <a:pt x="11" y="223"/>
                  </a:cubicBezTo>
                  <a:cubicBezTo>
                    <a:pt x="1" y="255"/>
                    <a:pt x="11" y="298"/>
                    <a:pt x="22" y="319"/>
                  </a:cubicBezTo>
                  <a:cubicBezTo>
                    <a:pt x="22" y="340"/>
                    <a:pt x="33" y="362"/>
                    <a:pt x="43" y="362"/>
                  </a:cubicBezTo>
                  <a:cubicBezTo>
                    <a:pt x="43" y="351"/>
                    <a:pt x="54" y="340"/>
                    <a:pt x="54" y="319"/>
                  </a:cubicBezTo>
                  <a:cubicBezTo>
                    <a:pt x="54" y="287"/>
                    <a:pt x="54" y="255"/>
                    <a:pt x="54" y="223"/>
                  </a:cubicBezTo>
                  <a:cubicBezTo>
                    <a:pt x="54" y="148"/>
                    <a:pt x="75" y="63"/>
                    <a:pt x="86" y="20"/>
                  </a:cubicBezTo>
                  <a:cubicBezTo>
                    <a:pt x="86" y="13"/>
                    <a:pt x="66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 flipH="1">
              <a:off x="1683346" y="1049698"/>
              <a:ext cx="6493" cy="24403"/>
            </a:xfrm>
            <a:custGeom>
              <a:avLst/>
              <a:gdLst/>
              <a:ahLst/>
              <a:cxnLst/>
              <a:rect l="l" t="t" r="r" b="b"/>
              <a:pathLst>
                <a:path w="86" h="323" extrusionOk="0">
                  <a:moveTo>
                    <a:pt x="31" y="0"/>
                  </a:moveTo>
                  <a:cubicBezTo>
                    <a:pt x="25" y="0"/>
                    <a:pt x="21" y="3"/>
                    <a:pt x="21" y="9"/>
                  </a:cubicBezTo>
                  <a:cubicBezTo>
                    <a:pt x="11" y="52"/>
                    <a:pt x="0" y="137"/>
                    <a:pt x="21" y="212"/>
                  </a:cubicBezTo>
                  <a:cubicBezTo>
                    <a:pt x="21" y="223"/>
                    <a:pt x="32" y="244"/>
                    <a:pt x="32" y="255"/>
                  </a:cubicBezTo>
                  <a:cubicBezTo>
                    <a:pt x="43" y="265"/>
                    <a:pt x="53" y="287"/>
                    <a:pt x="53" y="297"/>
                  </a:cubicBezTo>
                  <a:cubicBezTo>
                    <a:pt x="61" y="313"/>
                    <a:pt x="69" y="323"/>
                    <a:pt x="77" y="323"/>
                  </a:cubicBezTo>
                  <a:cubicBezTo>
                    <a:pt x="80" y="323"/>
                    <a:pt x="83" y="321"/>
                    <a:pt x="85" y="319"/>
                  </a:cubicBezTo>
                  <a:cubicBezTo>
                    <a:pt x="85" y="319"/>
                    <a:pt x="85" y="308"/>
                    <a:pt x="85" y="287"/>
                  </a:cubicBezTo>
                  <a:cubicBezTo>
                    <a:pt x="85" y="276"/>
                    <a:pt x="85" y="255"/>
                    <a:pt x="75" y="244"/>
                  </a:cubicBezTo>
                  <a:cubicBezTo>
                    <a:pt x="75" y="233"/>
                    <a:pt x="75" y="212"/>
                    <a:pt x="75" y="201"/>
                  </a:cubicBezTo>
                  <a:cubicBezTo>
                    <a:pt x="53" y="137"/>
                    <a:pt x="64" y="63"/>
                    <a:pt x="64" y="20"/>
                  </a:cubicBezTo>
                  <a:cubicBezTo>
                    <a:pt x="64" y="13"/>
                    <a:pt x="44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 flipH="1">
              <a:off x="1696257" y="1077426"/>
              <a:ext cx="11325" cy="21381"/>
            </a:xfrm>
            <a:custGeom>
              <a:avLst/>
              <a:gdLst/>
              <a:ahLst/>
              <a:cxnLst/>
              <a:rect l="l" t="t" r="r" b="b"/>
              <a:pathLst>
                <a:path w="150" h="283" extrusionOk="0">
                  <a:moveTo>
                    <a:pt x="36" y="1"/>
                  </a:moveTo>
                  <a:cubicBezTo>
                    <a:pt x="23" y="1"/>
                    <a:pt x="0" y="11"/>
                    <a:pt x="0" y="26"/>
                  </a:cubicBezTo>
                  <a:cubicBezTo>
                    <a:pt x="21" y="99"/>
                    <a:pt x="92" y="283"/>
                    <a:pt x="126" y="283"/>
                  </a:cubicBezTo>
                  <a:cubicBezTo>
                    <a:pt x="127" y="283"/>
                    <a:pt x="128" y="282"/>
                    <a:pt x="128" y="282"/>
                  </a:cubicBezTo>
                  <a:cubicBezTo>
                    <a:pt x="150" y="272"/>
                    <a:pt x="75" y="80"/>
                    <a:pt x="43" y="5"/>
                  </a:cubicBezTo>
                  <a:cubicBezTo>
                    <a:pt x="43" y="2"/>
                    <a:pt x="4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 flipH="1">
              <a:off x="1660846" y="1070400"/>
              <a:ext cx="8079" cy="22741"/>
            </a:xfrm>
            <a:custGeom>
              <a:avLst/>
              <a:gdLst/>
              <a:ahLst/>
              <a:cxnLst/>
              <a:rect l="l" t="t" r="r" b="b"/>
              <a:pathLst>
                <a:path w="107" h="301" extrusionOk="0">
                  <a:moveTo>
                    <a:pt x="25" y="0"/>
                  </a:moveTo>
                  <a:cubicBezTo>
                    <a:pt x="15" y="0"/>
                    <a:pt x="5" y="4"/>
                    <a:pt x="0" y="13"/>
                  </a:cubicBezTo>
                  <a:cubicBezTo>
                    <a:pt x="0" y="55"/>
                    <a:pt x="0" y="130"/>
                    <a:pt x="32" y="194"/>
                  </a:cubicBezTo>
                  <a:cubicBezTo>
                    <a:pt x="32" y="215"/>
                    <a:pt x="43" y="226"/>
                    <a:pt x="54" y="247"/>
                  </a:cubicBezTo>
                  <a:cubicBezTo>
                    <a:pt x="54" y="258"/>
                    <a:pt x="64" y="269"/>
                    <a:pt x="75" y="279"/>
                  </a:cubicBezTo>
                  <a:cubicBezTo>
                    <a:pt x="86" y="301"/>
                    <a:pt x="96" y="301"/>
                    <a:pt x="107" y="301"/>
                  </a:cubicBezTo>
                  <a:cubicBezTo>
                    <a:pt x="107" y="301"/>
                    <a:pt x="107" y="279"/>
                    <a:pt x="107" y="258"/>
                  </a:cubicBezTo>
                  <a:cubicBezTo>
                    <a:pt x="96" y="247"/>
                    <a:pt x="96" y="237"/>
                    <a:pt x="86" y="226"/>
                  </a:cubicBezTo>
                  <a:cubicBezTo>
                    <a:pt x="86" y="215"/>
                    <a:pt x="86" y="194"/>
                    <a:pt x="75" y="183"/>
                  </a:cubicBezTo>
                  <a:cubicBezTo>
                    <a:pt x="54" y="119"/>
                    <a:pt x="54" y="55"/>
                    <a:pt x="54" y="13"/>
                  </a:cubicBezTo>
                  <a:cubicBezTo>
                    <a:pt x="54" y="6"/>
                    <a:pt x="39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 flipH="1">
              <a:off x="1627775" y="1065564"/>
              <a:ext cx="8985" cy="23044"/>
            </a:xfrm>
            <a:custGeom>
              <a:avLst/>
              <a:gdLst/>
              <a:ahLst/>
              <a:cxnLst/>
              <a:rect l="l" t="t" r="r" b="b"/>
              <a:pathLst>
                <a:path w="119" h="305" extrusionOk="0">
                  <a:moveTo>
                    <a:pt x="17" y="0"/>
                  </a:moveTo>
                  <a:cubicBezTo>
                    <a:pt x="8" y="0"/>
                    <a:pt x="1" y="4"/>
                    <a:pt x="1" y="13"/>
                  </a:cubicBezTo>
                  <a:cubicBezTo>
                    <a:pt x="1" y="55"/>
                    <a:pt x="11" y="141"/>
                    <a:pt x="33" y="205"/>
                  </a:cubicBezTo>
                  <a:cubicBezTo>
                    <a:pt x="43" y="237"/>
                    <a:pt x="65" y="258"/>
                    <a:pt x="75" y="279"/>
                  </a:cubicBezTo>
                  <a:cubicBezTo>
                    <a:pt x="83" y="295"/>
                    <a:pt x="91" y="305"/>
                    <a:pt x="99" y="305"/>
                  </a:cubicBezTo>
                  <a:cubicBezTo>
                    <a:pt x="102" y="305"/>
                    <a:pt x="105" y="303"/>
                    <a:pt x="107" y="301"/>
                  </a:cubicBezTo>
                  <a:cubicBezTo>
                    <a:pt x="118" y="301"/>
                    <a:pt x="107" y="290"/>
                    <a:pt x="107" y="269"/>
                  </a:cubicBezTo>
                  <a:cubicBezTo>
                    <a:pt x="97" y="247"/>
                    <a:pt x="86" y="215"/>
                    <a:pt x="75" y="183"/>
                  </a:cubicBezTo>
                  <a:cubicBezTo>
                    <a:pt x="65" y="130"/>
                    <a:pt x="54" y="55"/>
                    <a:pt x="43" y="13"/>
                  </a:cubicBezTo>
                  <a:cubicBezTo>
                    <a:pt x="43" y="6"/>
                    <a:pt x="29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 flipH="1">
              <a:off x="1639855" y="1092536"/>
              <a:ext cx="7324" cy="25612"/>
            </a:xfrm>
            <a:custGeom>
              <a:avLst/>
              <a:gdLst/>
              <a:ahLst/>
              <a:cxnLst/>
              <a:rect l="l" t="t" r="r" b="b"/>
              <a:pathLst>
                <a:path w="97" h="339" extrusionOk="0">
                  <a:moveTo>
                    <a:pt x="29" y="1"/>
                  </a:moveTo>
                  <a:cubicBezTo>
                    <a:pt x="15" y="1"/>
                    <a:pt x="0" y="6"/>
                    <a:pt x="0" y="18"/>
                  </a:cubicBezTo>
                  <a:cubicBezTo>
                    <a:pt x="11" y="102"/>
                    <a:pt x="31" y="338"/>
                    <a:pt x="62" y="338"/>
                  </a:cubicBezTo>
                  <a:cubicBezTo>
                    <a:pt x="63" y="338"/>
                    <a:pt x="64" y="338"/>
                    <a:pt x="64" y="338"/>
                  </a:cubicBezTo>
                  <a:cubicBezTo>
                    <a:pt x="96" y="338"/>
                    <a:pt x="64" y="93"/>
                    <a:pt x="54" y="8"/>
                  </a:cubicBezTo>
                  <a:cubicBezTo>
                    <a:pt x="49" y="3"/>
                    <a:pt x="39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 flipH="1">
              <a:off x="1608446" y="1079012"/>
              <a:ext cx="8985" cy="18208"/>
            </a:xfrm>
            <a:custGeom>
              <a:avLst/>
              <a:gdLst/>
              <a:ahLst/>
              <a:cxnLst/>
              <a:rect l="l" t="t" r="r" b="b"/>
              <a:pathLst>
                <a:path w="119" h="241" extrusionOk="0">
                  <a:moveTo>
                    <a:pt x="35" y="1"/>
                  </a:moveTo>
                  <a:cubicBezTo>
                    <a:pt x="22" y="1"/>
                    <a:pt x="1" y="8"/>
                    <a:pt x="1" y="16"/>
                  </a:cubicBezTo>
                  <a:cubicBezTo>
                    <a:pt x="11" y="78"/>
                    <a:pt x="52" y="240"/>
                    <a:pt x="83" y="240"/>
                  </a:cubicBezTo>
                  <a:cubicBezTo>
                    <a:pt x="84" y="240"/>
                    <a:pt x="85" y="240"/>
                    <a:pt x="86" y="240"/>
                  </a:cubicBezTo>
                  <a:cubicBezTo>
                    <a:pt x="118" y="229"/>
                    <a:pt x="65" y="69"/>
                    <a:pt x="43" y="5"/>
                  </a:cubicBezTo>
                  <a:cubicBezTo>
                    <a:pt x="43" y="2"/>
                    <a:pt x="40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 flipH="1">
              <a:off x="1616525" y="1111726"/>
              <a:ext cx="14345" cy="20928"/>
            </a:xfrm>
            <a:custGeom>
              <a:avLst/>
              <a:gdLst/>
              <a:ahLst/>
              <a:cxnLst/>
              <a:rect l="l" t="t" r="r" b="b"/>
              <a:pathLst>
                <a:path w="190" h="277" extrusionOk="0">
                  <a:moveTo>
                    <a:pt x="35" y="1"/>
                  </a:moveTo>
                  <a:cubicBezTo>
                    <a:pt x="20" y="1"/>
                    <a:pt x="1" y="16"/>
                    <a:pt x="8" y="31"/>
                  </a:cubicBezTo>
                  <a:cubicBezTo>
                    <a:pt x="39" y="93"/>
                    <a:pt x="131" y="276"/>
                    <a:pt x="165" y="276"/>
                  </a:cubicBezTo>
                  <a:cubicBezTo>
                    <a:pt x="166" y="276"/>
                    <a:pt x="167" y="276"/>
                    <a:pt x="168" y="276"/>
                  </a:cubicBezTo>
                  <a:cubicBezTo>
                    <a:pt x="189" y="265"/>
                    <a:pt x="83" y="73"/>
                    <a:pt x="51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 flipH="1">
              <a:off x="1667264" y="1105607"/>
              <a:ext cx="12156" cy="21381"/>
            </a:xfrm>
            <a:custGeom>
              <a:avLst/>
              <a:gdLst/>
              <a:ahLst/>
              <a:cxnLst/>
              <a:rect l="l" t="t" r="r" b="b"/>
              <a:pathLst>
                <a:path w="161" h="283" extrusionOk="0">
                  <a:moveTo>
                    <a:pt x="35" y="1"/>
                  </a:moveTo>
                  <a:cubicBezTo>
                    <a:pt x="22" y="1"/>
                    <a:pt x="1" y="8"/>
                    <a:pt x="1" y="16"/>
                  </a:cubicBezTo>
                  <a:cubicBezTo>
                    <a:pt x="32" y="89"/>
                    <a:pt x="104" y="283"/>
                    <a:pt x="127" y="283"/>
                  </a:cubicBezTo>
                  <a:cubicBezTo>
                    <a:pt x="128" y="283"/>
                    <a:pt x="128" y="283"/>
                    <a:pt x="129" y="282"/>
                  </a:cubicBezTo>
                  <a:cubicBezTo>
                    <a:pt x="161" y="272"/>
                    <a:pt x="75" y="69"/>
                    <a:pt x="43" y="5"/>
                  </a:cubicBezTo>
                  <a:cubicBezTo>
                    <a:pt x="43" y="2"/>
                    <a:pt x="40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 flipH="1">
              <a:off x="1672096" y="1128196"/>
              <a:ext cx="18347" cy="19266"/>
            </a:xfrm>
            <a:custGeom>
              <a:avLst/>
              <a:gdLst/>
              <a:ahLst/>
              <a:cxnLst/>
              <a:rect l="l" t="t" r="r" b="b"/>
              <a:pathLst>
                <a:path w="243" h="255" extrusionOk="0">
                  <a:moveTo>
                    <a:pt x="37" y="1"/>
                  </a:moveTo>
                  <a:cubicBezTo>
                    <a:pt x="21" y="1"/>
                    <a:pt x="0" y="10"/>
                    <a:pt x="8" y="26"/>
                  </a:cubicBezTo>
                  <a:cubicBezTo>
                    <a:pt x="29" y="58"/>
                    <a:pt x="72" y="143"/>
                    <a:pt x="125" y="186"/>
                  </a:cubicBezTo>
                  <a:cubicBezTo>
                    <a:pt x="136" y="197"/>
                    <a:pt x="147" y="207"/>
                    <a:pt x="168" y="218"/>
                  </a:cubicBezTo>
                  <a:cubicBezTo>
                    <a:pt x="179" y="229"/>
                    <a:pt x="189" y="239"/>
                    <a:pt x="200" y="239"/>
                  </a:cubicBezTo>
                  <a:cubicBezTo>
                    <a:pt x="215" y="247"/>
                    <a:pt x="230" y="254"/>
                    <a:pt x="238" y="254"/>
                  </a:cubicBezTo>
                  <a:cubicBezTo>
                    <a:pt x="241" y="254"/>
                    <a:pt x="243" y="253"/>
                    <a:pt x="243" y="250"/>
                  </a:cubicBezTo>
                  <a:cubicBezTo>
                    <a:pt x="243" y="250"/>
                    <a:pt x="232" y="229"/>
                    <a:pt x="221" y="218"/>
                  </a:cubicBezTo>
                  <a:cubicBezTo>
                    <a:pt x="211" y="207"/>
                    <a:pt x="200" y="197"/>
                    <a:pt x="189" y="186"/>
                  </a:cubicBezTo>
                  <a:cubicBezTo>
                    <a:pt x="179" y="175"/>
                    <a:pt x="168" y="165"/>
                    <a:pt x="157" y="154"/>
                  </a:cubicBezTo>
                  <a:cubicBezTo>
                    <a:pt x="104" y="101"/>
                    <a:pt x="72" y="37"/>
                    <a:pt x="51" y="5"/>
                  </a:cubicBezTo>
                  <a:cubicBezTo>
                    <a:pt x="48" y="2"/>
                    <a:pt x="43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 flipH="1">
              <a:off x="1639856" y="1133107"/>
              <a:ext cx="12986" cy="13373"/>
            </a:xfrm>
            <a:custGeom>
              <a:avLst/>
              <a:gdLst/>
              <a:ahLst/>
              <a:cxnLst/>
              <a:rect l="l" t="t" r="r" b="b"/>
              <a:pathLst>
                <a:path w="172" h="177" extrusionOk="0">
                  <a:moveTo>
                    <a:pt x="35" y="1"/>
                  </a:moveTo>
                  <a:cubicBezTo>
                    <a:pt x="22" y="1"/>
                    <a:pt x="1" y="16"/>
                    <a:pt x="1" y="25"/>
                  </a:cubicBezTo>
                  <a:cubicBezTo>
                    <a:pt x="30" y="74"/>
                    <a:pt x="113" y="177"/>
                    <a:pt x="143" y="177"/>
                  </a:cubicBezTo>
                  <a:cubicBezTo>
                    <a:pt x="146" y="177"/>
                    <a:pt x="148" y="176"/>
                    <a:pt x="150" y="174"/>
                  </a:cubicBezTo>
                  <a:cubicBezTo>
                    <a:pt x="171" y="164"/>
                    <a:pt x="75" y="46"/>
                    <a:pt x="43" y="4"/>
                  </a:cubicBezTo>
                  <a:cubicBezTo>
                    <a:pt x="41" y="2"/>
                    <a:pt x="38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 flipH="1">
              <a:off x="1584360" y="1132352"/>
              <a:ext cx="16007" cy="17226"/>
            </a:xfrm>
            <a:custGeom>
              <a:avLst/>
              <a:gdLst/>
              <a:ahLst/>
              <a:cxnLst/>
              <a:rect l="l" t="t" r="r" b="b"/>
              <a:pathLst>
                <a:path w="212" h="228" extrusionOk="0">
                  <a:moveTo>
                    <a:pt x="38" y="0"/>
                  </a:moveTo>
                  <a:cubicBezTo>
                    <a:pt x="27" y="0"/>
                    <a:pt x="1" y="18"/>
                    <a:pt x="9" y="35"/>
                  </a:cubicBezTo>
                  <a:cubicBezTo>
                    <a:pt x="40" y="86"/>
                    <a:pt x="151" y="227"/>
                    <a:pt x="177" y="227"/>
                  </a:cubicBezTo>
                  <a:cubicBezTo>
                    <a:pt x="178" y="227"/>
                    <a:pt x="179" y="227"/>
                    <a:pt x="180" y="227"/>
                  </a:cubicBezTo>
                  <a:cubicBezTo>
                    <a:pt x="212" y="206"/>
                    <a:pt x="84" y="56"/>
                    <a:pt x="41" y="3"/>
                  </a:cubicBezTo>
                  <a:cubicBezTo>
                    <a:pt x="41" y="1"/>
                    <a:pt x="40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 flipH="1">
              <a:off x="1610862" y="1144893"/>
              <a:ext cx="11854" cy="13524"/>
            </a:xfrm>
            <a:custGeom>
              <a:avLst/>
              <a:gdLst/>
              <a:ahLst/>
              <a:cxnLst/>
              <a:rect l="l" t="t" r="r" b="b"/>
              <a:pathLst>
                <a:path w="157" h="179" extrusionOk="0">
                  <a:moveTo>
                    <a:pt x="30" y="1"/>
                  </a:moveTo>
                  <a:cubicBezTo>
                    <a:pt x="16" y="1"/>
                    <a:pt x="1" y="6"/>
                    <a:pt x="7" y="18"/>
                  </a:cubicBezTo>
                  <a:cubicBezTo>
                    <a:pt x="7" y="50"/>
                    <a:pt x="28" y="104"/>
                    <a:pt x="71" y="136"/>
                  </a:cubicBezTo>
                  <a:cubicBezTo>
                    <a:pt x="71" y="146"/>
                    <a:pt x="81" y="157"/>
                    <a:pt x="92" y="168"/>
                  </a:cubicBezTo>
                  <a:cubicBezTo>
                    <a:pt x="103" y="168"/>
                    <a:pt x="113" y="168"/>
                    <a:pt x="113" y="178"/>
                  </a:cubicBezTo>
                  <a:lnTo>
                    <a:pt x="145" y="178"/>
                  </a:lnTo>
                  <a:cubicBezTo>
                    <a:pt x="156" y="168"/>
                    <a:pt x="145" y="157"/>
                    <a:pt x="135" y="146"/>
                  </a:cubicBezTo>
                  <a:cubicBezTo>
                    <a:pt x="135" y="146"/>
                    <a:pt x="124" y="136"/>
                    <a:pt x="124" y="125"/>
                  </a:cubicBezTo>
                  <a:cubicBezTo>
                    <a:pt x="113" y="125"/>
                    <a:pt x="113" y="114"/>
                    <a:pt x="103" y="104"/>
                  </a:cubicBezTo>
                  <a:cubicBezTo>
                    <a:pt x="71" y="72"/>
                    <a:pt x="60" y="29"/>
                    <a:pt x="49" y="8"/>
                  </a:cubicBezTo>
                  <a:cubicBezTo>
                    <a:pt x="49" y="3"/>
                    <a:pt x="40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 flipH="1">
              <a:off x="1635854" y="1156377"/>
              <a:ext cx="12986" cy="17302"/>
            </a:xfrm>
            <a:custGeom>
              <a:avLst/>
              <a:gdLst/>
              <a:ahLst/>
              <a:cxnLst/>
              <a:rect l="l" t="t" r="r" b="b"/>
              <a:pathLst>
                <a:path w="172" h="229" extrusionOk="0">
                  <a:moveTo>
                    <a:pt x="38" y="0"/>
                  </a:moveTo>
                  <a:cubicBezTo>
                    <a:pt x="22" y="0"/>
                    <a:pt x="1" y="8"/>
                    <a:pt x="1" y="16"/>
                  </a:cubicBezTo>
                  <a:cubicBezTo>
                    <a:pt x="12" y="58"/>
                    <a:pt x="44" y="122"/>
                    <a:pt x="86" y="165"/>
                  </a:cubicBezTo>
                  <a:cubicBezTo>
                    <a:pt x="97" y="186"/>
                    <a:pt x="118" y="208"/>
                    <a:pt x="140" y="218"/>
                  </a:cubicBezTo>
                  <a:cubicBezTo>
                    <a:pt x="150" y="229"/>
                    <a:pt x="171" y="229"/>
                    <a:pt x="171" y="229"/>
                  </a:cubicBezTo>
                  <a:cubicBezTo>
                    <a:pt x="171" y="218"/>
                    <a:pt x="171" y="208"/>
                    <a:pt x="161" y="186"/>
                  </a:cubicBezTo>
                  <a:cubicBezTo>
                    <a:pt x="150" y="176"/>
                    <a:pt x="129" y="154"/>
                    <a:pt x="118" y="133"/>
                  </a:cubicBezTo>
                  <a:cubicBezTo>
                    <a:pt x="86" y="90"/>
                    <a:pt x="65" y="37"/>
                    <a:pt x="54" y="5"/>
                  </a:cubicBezTo>
                  <a:cubicBezTo>
                    <a:pt x="51" y="2"/>
                    <a:pt x="45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 flipH="1">
              <a:off x="1661601" y="1166954"/>
              <a:ext cx="19253" cy="17226"/>
            </a:xfrm>
            <a:custGeom>
              <a:avLst/>
              <a:gdLst/>
              <a:ahLst/>
              <a:cxnLst/>
              <a:rect l="l" t="t" r="r" b="b"/>
              <a:pathLst>
                <a:path w="255" h="228" extrusionOk="0">
                  <a:moveTo>
                    <a:pt x="43" y="1"/>
                  </a:moveTo>
                  <a:cubicBezTo>
                    <a:pt x="27" y="1"/>
                    <a:pt x="0" y="16"/>
                    <a:pt x="9" y="25"/>
                  </a:cubicBezTo>
                  <a:cubicBezTo>
                    <a:pt x="30" y="57"/>
                    <a:pt x="84" y="131"/>
                    <a:pt x="137" y="174"/>
                  </a:cubicBezTo>
                  <a:cubicBezTo>
                    <a:pt x="158" y="195"/>
                    <a:pt x="190" y="206"/>
                    <a:pt x="212" y="217"/>
                  </a:cubicBezTo>
                  <a:cubicBezTo>
                    <a:pt x="233" y="227"/>
                    <a:pt x="244" y="227"/>
                    <a:pt x="244" y="227"/>
                  </a:cubicBezTo>
                  <a:cubicBezTo>
                    <a:pt x="254" y="217"/>
                    <a:pt x="244" y="206"/>
                    <a:pt x="233" y="185"/>
                  </a:cubicBezTo>
                  <a:cubicBezTo>
                    <a:pt x="212" y="174"/>
                    <a:pt x="190" y="153"/>
                    <a:pt x="169" y="131"/>
                  </a:cubicBezTo>
                  <a:cubicBezTo>
                    <a:pt x="116" y="89"/>
                    <a:pt x="73" y="36"/>
                    <a:pt x="52" y="4"/>
                  </a:cubicBezTo>
                  <a:cubicBezTo>
                    <a:pt x="50" y="1"/>
                    <a:pt x="46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 flipH="1">
              <a:off x="1588362" y="1174283"/>
              <a:ext cx="30428" cy="17150"/>
            </a:xfrm>
            <a:custGeom>
              <a:avLst/>
              <a:gdLst/>
              <a:ahLst/>
              <a:cxnLst/>
              <a:rect l="l" t="t" r="r" b="b"/>
              <a:pathLst>
                <a:path w="403" h="227" extrusionOk="0">
                  <a:moveTo>
                    <a:pt x="45" y="0"/>
                  </a:moveTo>
                  <a:cubicBezTo>
                    <a:pt x="29" y="0"/>
                    <a:pt x="0" y="25"/>
                    <a:pt x="19" y="34"/>
                  </a:cubicBezTo>
                  <a:cubicBezTo>
                    <a:pt x="61" y="77"/>
                    <a:pt x="147" y="141"/>
                    <a:pt x="232" y="184"/>
                  </a:cubicBezTo>
                  <a:cubicBezTo>
                    <a:pt x="253" y="194"/>
                    <a:pt x="275" y="194"/>
                    <a:pt x="296" y="205"/>
                  </a:cubicBezTo>
                  <a:cubicBezTo>
                    <a:pt x="307" y="216"/>
                    <a:pt x="328" y="216"/>
                    <a:pt x="339" y="216"/>
                  </a:cubicBezTo>
                  <a:cubicBezTo>
                    <a:pt x="371" y="226"/>
                    <a:pt x="392" y="226"/>
                    <a:pt x="392" y="226"/>
                  </a:cubicBezTo>
                  <a:cubicBezTo>
                    <a:pt x="403" y="216"/>
                    <a:pt x="381" y="205"/>
                    <a:pt x="360" y="194"/>
                  </a:cubicBezTo>
                  <a:cubicBezTo>
                    <a:pt x="339" y="184"/>
                    <a:pt x="328" y="173"/>
                    <a:pt x="307" y="162"/>
                  </a:cubicBezTo>
                  <a:cubicBezTo>
                    <a:pt x="285" y="152"/>
                    <a:pt x="275" y="152"/>
                    <a:pt x="253" y="141"/>
                  </a:cubicBezTo>
                  <a:cubicBezTo>
                    <a:pt x="179" y="98"/>
                    <a:pt x="93" y="34"/>
                    <a:pt x="51" y="2"/>
                  </a:cubicBezTo>
                  <a:cubicBezTo>
                    <a:pt x="49" y="1"/>
                    <a:pt x="47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 flipH="1">
              <a:off x="1578697" y="1157510"/>
              <a:ext cx="13741" cy="14355"/>
            </a:xfrm>
            <a:custGeom>
              <a:avLst/>
              <a:gdLst/>
              <a:ahLst/>
              <a:cxnLst/>
              <a:rect l="l" t="t" r="r" b="b"/>
              <a:pathLst>
                <a:path w="182" h="190" extrusionOk="0">
                  <a:moveTo>
                    <a:pt x="54" y="1"/>
                  </a:moveTo>
                  <a:cubicBezTo>
                    <a:pt x="43" y="1"/>
                    <a:pt x="0" y="11"/>
                    <a:pt x="0" y="22"/>
                  </a:cubicBezTo>
                  <a:cubicBezTo>
                    <a:pt x="11" y="54"/>
                    <a:pt x="43" y="118"/>
                    <a:pt x="86" y="150"/>
                  </a:cubicBezTo>
                  <a:cubicBezTo>
                    <a:pt x="96" y="161"/>
                    <a:pt x="107" y="161"/>
                    <a:pt x="118" y="171"/>
                  </a:cubicBezTo>
                  <a:cubicBezTo>
                    <a:pt x="128" y="171"/>
                    <a:pt x="139" y="182"/>
                    <a:pt x="150" y="182"/>
                  </a:cubicBezTo>
                  <a:cubicBezTo>
                    <a:pt x="160" y="187"/>
                    <a:pt x="168" y="190"/>
                    <a:pt x="174" y="190"/>
                  </a:cubicBezTo>
                  <a:cubicBezTo>
                    <a:pt x="179" y="190"/>
                    <a:pt x="182" y="187"/>
                    <a:pt x="182" y="182"/>
                  </a:cubicBezTo>
                  <a:cubicBezTo>
                    <a:pt x="182" y="171"/>
                    <a:pt x="182" y="171"/>
                    <a:pt x="171" y="150"/>
                  </a:cubicBezTo>
                  <a:cubicBezTo>
                    <a:pt x="160" y="150"/>
                    <a:pt x="150" y="139"/>
                    <a:pt x="150" y="139"/>
                  </a:cubicBezTo>
                  <a:cubicBezTo>
                    <a:pt x="139" y="129"/>
                    <a:pt x="128" y="118"/>
                    <a:pt x="118" y="107"/>
                  </a:cubicBezTo>
                  <a:cubicBezTo>
                    <a:pt x="86" y="75"/>
                    <a:pt x="64" y="33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 flipH="1">
              <a:off x="1614109" y="1189544"/>
              <a:ext cx="24010" cy="14959"/>
            </a:xfrm>
            <a:custGeom>
              <a:avLst/>
              <a:gdLst/>
              <a:ahLst/>
              <a:cxnLst/>
              <a:rect l="l" t="t" r="r" b="b"/>
              <a:pathLst>
                <a:path w="318" h="198" extrusionOk="0">
                  <a:moveTo>
                    <a:pt x="35" y="1"/>
                  </a:moveTo>
                  <a:cubicBezTo>
                    <a:pt x="22" y="1"/>
                    <a:pt x="0" y="26"/>
                    <a:pt x="19" y="35"/>
                  </a:cubicBezTo>
                  <a:cubicBezTo>
                    <a:pt x="88" y="84"/>
                    <a:pt x="257" y="197"/>
                    <a:pt x="299" y="197"/>
                  </a:cubicBezTo>
                  <a:cubicBezTo>
                    <a:pt x="303" y="197"/>
                    <a:pt x="305" y="197"/>
                    <a:pt x="307" y="195"/>
                  </a:cubicBezTo>
                  <a:cubicBezTo>
                    <a:pt x="317" y="163"/>
                    <a:pt x="115" y="46"/>
                    <a:pt x="40" y="3"/>
                  </a:cubicBezTo>
                  <a:cubicBezTo>
                    <a:pt x="39" y="2"/>
                    <a:pt x="37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 flipH="1">
              <a:off x="1560953" y="1182518"/>
              <a:ext cx="15403" cy="11560"/>
            </a:xfrm>
            <a:custGeom>
              <a:avLst/>
              <a:gdLst/>
              <a:ahLst/>
              <a:cxnLst/>
              <a:rect l="l" t="t" r="r" b="b"/>
              <a:pathLst>
                <a:path w="204" h="153" extrusionOk="0">
                  <a:moveTo>
                    <a:pt x="33" y="0"/>
                  </a:moveTo>
                  <a:cubicBezTo>
                    <a:pt x="33" y="0"/>
                    <a:pt x="1" y="32"/>
                    <a:pt x="11" y="43"/>
                  </a:cubicBezTo>
                  <a:cubicBezTo>
                    <a:pt x="50" y="72"/>
                    <a:pt x="149" y="152"/>
                    <a:pt x="184" y="152"/>
                  </a:cubicBezTo>
                  <a:cubicBezTo>
                    <a:pt x="187" y="152"/>
                    <a:pt x="190" y="152"/>
                    <a:pt x="192" y="149"/>
                  </a:cubicBezTo>
                  <a:cubicBezTo>
                    <a:pt x="203" y="128"/>
                    <a:pt x="75" y="32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 flipH="1">
              <a:off x="1574695" y="1200877"/>
              <a:ext cx="22349" cy="14506"/>
            </a:xfrm>
            <a:custGeom>
              <a:avLst/>
              <a:gdLst/>
              <a:ahLst/>
              <a:cxnLst/>
              <a:rect l="l" t="t" r="r" b="b"/>
              <a:pathLst>
                <a:path w="296" h="192" extrusionOk="0">
                  <a:moveTo>
                    <a:pt x="45" y="0"/>
                  </a:moveTo>
                  <a:cubicBezTo>
                    <a:pt x="29" y="0"/>
                    <a:pt x="0" y="25"/>
                    <a:pt x="19" y="34"/>
                  </a:cubicBezTo>
                  <a:cubicBezTo>
                    <a:pt x="40" y="66"/>
                    <a:pt x="104" y="120"/>
                    <a:pt x="168" y="152"/>
                  </a:cubicBezTo>
                  <a:cubicBezTo>
                    <a:pt x="200" y="173"/>
                    <a:pt x="232" y="184"/>
                    <a:pt x="253" y="184"/>
                  </a:cubicBezTo>
                  <a:cubicBezTo>
                    <a:pt x="264" y="189"/>
                    <a:pt x="272" y="192"/>
                    <a:pt x="277" y="192"/>
                  </a:cubicBezTo>
                  <a:cubicBezTo>
                    <a:pt x="283" y="192"/>
                    <a:pt x="285" y="189"/>
                    <a:pt x="285" y="184"/>
                  </a:cubicBezTo>
                  <a:cubicBezTo>
                    <a:pt x="296" y="173"/>
                    <a:pt x="285" y="162"/>
                    <a:pt x="264" y="152"/>
                  </a:cubicBezTo>
                  <a:cubicBezTo>
                    <a:pt x="243" y="141"/>
                    <a:pt x="221" y="130"/>
                    <a:pt x="189" y="109"/>
                  </a:cubicBezTo>
                  <a:cubicBezTo>
                    <a:pt x="136" y="77"/>
                    <a:pt x="72" y="34"/>
                    <a:pt x="51" y="2"/>
                  </a:cubicBezTo>
                  <a:cubicBezTo>
                    <a:pt x="49" y="1"/>
                    <a:pt x="47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 flipH="1">
              <a:off x="1536792" y="1211454"/>
              <a:ext cx="20235" cy="9595"/>
            </a:xfrm>
            <a:custGeom>
              <a:avLst/>
              <a:gdLst/>
              <a:ahLst/>
              <a:cxnLst/>
              <a:rect l="l" t="t" r="r" b="b"/>
              <a:pathLst>
                <a:path w="268" h="127" extrusionOk="0">
                  <a:moveTo>
                    <a:pt x="32" y="1"/>
                  </a:moveTo>
                  <a:cubicBezTo>
                    <a:pt x="22" y="1"/>
                    <a:pt x="0" y="33"/>
                    <a:pt x="11" y="44"/>
                  </a:cubicBezTo>
                  <a:cubicBezTo>
                    <a:pt x="64" y="70"/>
                    <a:pt x="191" y="126"/>
                    <a:pt x="238" y="126"/>
                  </a:cubicBezTo>
                  <a:cubicBezTo>
                    <a:pt x="248" y="126"/>
                    <a:pt x="255" y="124"/>
                    <a:pt x="256" y="118"/>
                  </a:cubicBezTo>
                  <a:cubicBezTo>
                    <a:pt x="267" y="86"/>
                    <a:pt x="96" y="22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 flipH="1">
              <a:off x="1555366" y="1224374"/>
              <a:ext cx="19404" cy="8009"/>
            </a:xfrm>
            <a:custGeom>
              <a:avLst/>
              <a:gdLst/>
              <a:ahLst/>
              <a:cxnLst/>
              <a:rect l="l" t="t" r="r" b="b"/>
              <a:pathLst>
                <a:path w="257" h="106" extrusionOk="0">
                  <a:moveTo>
                    <a:pt x="33" y="1"/>
                  </a:moveTo>
                  <a:cubicBezTo>
                    <a:pt x="22" y="1"/>
                    <a:pt x="1" y="33"/>
                    <a:pt x="22" y="43"/>
                  </a:cubicBezTo>
                  <a:cubicBezTo>
                    <a:pt x="65" y="60"/>
                    <a:pt x="177" y="105"/>
                    <a:pt x="225" y="105"/>
                  </a:cubicBezTo>
                  <a:cubicBezTo>
                    <a:pt x="236" y="105"/>
                    <a:pt x="244" y="103"/>
                    <a:pt x="246" y="97"/>
                  </a:cubicBezTo>
                  <a:cubicBezTo>
                    <a:pt x="257" y="65"/>
                    <a:pt x="97" y="22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 flipH="1">
              <a:off x="1603613" y="1211454"/>
              <a:ext cx="17819" cy="6649"/>
            </a:xfrm>
            <a:custGeom>
              <a:avLst/>
              <a:gdLst/>
              <a:ahLst/>
              <a:cxnLst/>
              <a:rect l="l" t="t" r="r" b="b"/>
              <a:pathLst>
                <a:path w="236" h="88" extrusionOk="0">
                  <a:moveTo>
                    <a:pt x="22" y="1"/>
                  </a:moveTo>
                  <a:cubicBezTo>
                    <a:pt x="22" y="1"/>
                    <a:pt x="0" y="44"/>
                    <a:pt x="11" y="44"/>
                  </a:cubicBezTo>
                  <a:cubicBezTo>
                    <a:pt x="51" y="59"/>
                    <a:pt x="143" y="87"/>
                    <a:pt x="193" y="87"/>
                  </a:cubicBezTo>
                  <a:cubicBezTo>
                    <a:pt x="210" y="87"/>
                    <a:pt x="222" y="84"/>
                    <a:pt x="224" y="76"/>
                  </a:cubicBezTo>
                  <a:cubicBezTo>
                    <a:pt x="235" y="44"/>
                    <a:pt x="86" y="12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 flipH="1">
              <a:off x="1578697" y="1228302"/>
              <a:ext cx="20084" cy="8084"/>
            </a:xfrm>
            <a:custGeom>
              <a:avLst/>
              <a:gdLst/>
              <a:ahLst/>
              <a:cxnLst/>
              <a:rect l="l" t="t" r="r" b="b"/>
              <a:pathLst>
                <a:path w="266" h="107" extrusionOk="0">
                  <a:moveTo>
                    <a:pt x="17" y="0"/>
                  </a:moveTo>
                  <a:cubicBezTo>
                    <a:pt x="8" y="0"/>
                    <a:pt x="0" y="35"/>
                    <a:pt x="10" y="45"/>
                  </a:cubicBezTo>
                  <a:cubicBezTo>
                    <a:pt x="61" y="62"/>
                    <a:pt x="182" y="107"/>
                    <a:pt x="233" y="107"/>
                  </a:cubicBezTo>
                  <a:cubicBezTo>
                    <a:pt x="245" y="107"/>
                    <a:pt x="253" y="104"/>
                    <a:pt x="255" y="98"/>
                  </a:cubicBezTo>
                  <a:cubicBezTo>
                    <a:pt x="266" y="66"/>
                    <a:pt x="84" y="23"/>
                    <a:pt x="20" y="2"/>
                  </a:cubicBezTo>
                  <a:cubicBezTo>
                    <a:pt x="19" y="1"/>
                    <a:pt x="18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 flipH="1">
              <a:off x="1533621" y="1240390"/>
              <a:ext cx="15252" cy="7404"/>
            </a:xfrm>
            <a:custGeom>
              <a:avLst/>
              <a:gdLst/>
              <a:ahLst/>
              <a:cxnLst/>
              <a:rect l="l" t="t" r="r" b="b"/>
              <a:pathLst>
                <a:path w="202" h="98" extrusionOk="0">
                  <a:moveTo>
                    <a:pt x="27" y="0"/>
                  </a:moveTo>
                  <a:cubicBezTo>
                    <a:pt x="16" y="0"/>
                    <a:pt x="0" y="35"/>
                    <a:pt x="10" y="45"/>
                  </a:cubicBezTo>
                  <a:cubicBezTo>
                    <a:pt x="43" y="61"/>
                    <a:pt x="121" y="97"/>
                    <a:pt x="165" y="97"/>
                  </a:cubicBezTo>
                  <a:cubicBezTo>
                    <a:pt x="177" y="97"/>
                    <a:pt x="186" y="94"/>
                    <a:pt x="191" y="87"/>
                  </a:cubicBezTo>
                  <a:cubicBezTo>
                    <a:pt x="202" y="66"/>
                    <a:pt x="74" y="13"/>
                    <a:pt x="31" y="2"/>
                  </a:cubicBezTo>
                  <a:cubicBezTo>
                    <a:pt x="30" y="1"/>
                    <a:pt x="29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 flipH="1">
              <a:off x="1544879" y="549245"/>
              <a:ext cx="297933" cy="530227"/>
            </a:xfrm>
            <a:custGeom>
              <a:avLst/>
              <a:gdLst/>
              <a:ahLst/>
              <a:cxnLst/>
              <a:rect l="l" t="t" r="r" b="b"/>
              <a:pathLst>
                <a:path w="3946" h="7018" extrusionOk="0">
                  <a:moveTo>
                    <a:pt x="2015" y="1"/>
                  </a:moveTo>
                  <a:cubicBezTo>
                    <a:pt x="1919" y="33"/>
                    <a:pt x="1813" y="76"/>
                    <a:pt x="1717" y="118"/>
                  </a:cubicBezTo>
                  <a:cubicBezTo>
                    <a:pt x="1440" y="236"/>
                    <a:pt x="1184" y="396"/>
                    <a:pt x="960" y="598"/>
                  </a:cubicBezTo>
                  <a:cubicBezTo>
                    <a:pt x="245" y="1259"/>
                    <a:pt x="0" y="2443"/>
                    <a:pt x="512" y="3275"/>
                  </a:cubicBezTo>
                  <a:cubicBezTo>
                    <a:pt x="832" y="3776"/>
                    <a:pt x="1376" y="4138"/>
                    <a:pt x="1546" y="4703"/>
                  </a:cubicBezTo>
                  <a:cubicBezTo>
                    <a:pt x="1600" y="4874"/>
                    <a:pt x="1440" y="5962"/>
                    <a:pt x="1600" y="7017"/>
                  </a:cubicBezTo>
                  <a:cubicBezTo>
                    <a:pt x="1674" y="7017"/>
                    <a:pt x="1749" y="7007"/>
                    <a:pt x="1834" y="6996"/>
                  </a:cubicBezTo>
                  <a:cubicBezTo>
                    <a:pt x="2282" y="6932"/>
                    <a:pt x="2730" y="6729"/>
                    <a:pt x="2964" y="6335"/>
                  </a:cubicBezTo>
                  <a:cubicBezTo>
                    <a:pt x="3242" y="5887"/>
                    <a:pt x="3167" y="5322"/>
                    <a:pt x="3050" y="4810"/>
                  </a:cubicBezTo>
                  <a:cubicBezTo>
                    <a:pt x="2932" y="4298"/>
                    <a:pt x="2794" y="3754"/>
                    <a:pt x="2943" y="3253"/>
                  </a:cubicBezTo>
                  <a:cubicBezTo>
                    <a:pt x="3167" y="2560"/>
                    <a:pt x="3935" y="2080"/>
                    <a:pt x="3935" y="1355"/>
                  </a:cubicBezTo>
                  <a:cubicBezTo>
                    <a:pt x="3945" y="939"/>
                    <a:pt x="3679" y="566"/>
                    <a:pt x="3348" y="342"/>
                  </a:cubicBezTo>
                  <a:cubicBezTo>
                    <a:pt x="3007" y="118"/>
                    <a:pt x="2591" y="33"/>
                    <a:pt x="2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 flipH="1">
              <a:off x="1749338" y="573951"/>
              <a:ext cx="44395" cy="44954"/>
            </a:xfrm>
            <a:custGeom>
              <a:avLst/>
              <a:gdLst/>
              <a:ahLst/>
              <a:cxnLst/>
              <a:rect l="l" t="t" r="r" b="b"/>
              <a:pathLst>
                <a:path w="588" h="595" extrusionOk="0">
                  <a:moveTo>
                    <a:pt x="290" y="0"/>
                  </a:moveTo>
                  <a:cubicBezTo>
                    <a:pt x="229" y="0"/>
                    <a:pt x="168" y="19"/>
                    <a:pt x="118" y="58"/>
                  </a:cubicBezTo>
                  <a:cubicBezTo>
                    <a:pt x="43" y="122"/>
                    <a:pt x="1" y="239"/>
                    <a:pt x="1" y="346"/>
                  </a:cubicBezTo>
                  <a:cubicBezTo>
                    <a:pt x="1" y="410"/>
                    <a:pt x="11" y="474"/>
                    <a:pt x="54" y="527"/>
                  </a:cubicBezTo>
                  <a:cubicBezTo>
                    <a:pt x="96" y="577"/>
                    <a:pt x="164" y="595"/>
                    <a:pt x="227" y="595"/>
                  </a:cubicBezTo>
                  <a:cubicBezTo>
                    <a:pt x="245" y="595"/>
                    <a:pt x="262" y="593"/>
                    <a:pt x="278" y="591"/>
                  </a:cubicBezTo>
                  <a:cubicBezTo>
                    <a:pt x="395" y="570"/>
                    <a:pt x="512" y="484"/>
                    <a:pt x="544" y="378"/>
                  </a:cubicBezTo>
                  <a:cubicBezTo>
                    <a:pt x="587" y="260"/>
                    <a:pt x="544" y="122"/>
                    <a:pt x="448" y="47"/>
                  </a:cubicBezTo>
                  <a:cubicBezTo>
                    <a:pt x="402" y="16"/>
                    <a:pt x="346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 flipH="1">
              <a:off x="1574696" y="628801"/>
              <a:ext cx="36241" cy="37550"/>
            </a:xfrm>
            <a:custGeom>
              <a:avLst/>
              <a:gdLst/>
              <a:ahLst/>
              <a:cxnLst/>
              <a:rect l="l" t="t" r="r" b="b"/>
              <a:pathLst>
                <a:path w="480" h="497" extrusionOk="0">
                  <a:moveTo>
                    <a:pt x="244" y="1"/>
                  </a:moveTo>
                  <a:cubicBezTo>
                    <a:pt x="191" y="1"/>
                    <a:pt x="137" y="17"/>
                    <a:pt x="96" y="46"/>
                  </a:cubicBezTo>
                  <a:cubicBezTo>
                    <a:pt x="21" y="110"/>
                    <a:pt x="0" y="196"/>
                    <a:pt x="0" y="281"/>
                  </a:cubicBezTo>
                  <a:cubicBezTo>
                    <a:pt x="0" y="334"/>
                    <a:pt x="11" y="398"/>
                    <a:pt x="43" y="441"/>
                  </a:cubicBezTo>
                  <a:cubicBezTo>
                    <a:pt x="78" y="476"/>
                    <a:pt x="135" y="497"/>
                    <a:pt x="190" y="497"/>
                  </a:cubicBezTo>
                  <a:cubicBezTo>
                    <a:pt x="202" y="497"/>
                    <a:pt x="213" y="496"/>
                    <a:pt x="224" y="494"/>
                  </a:cubicBezTo>
                  <a:cubicBezTo>
                    <a:pt x="320" y="473"/>
                    <a:pt x="416" y="409"/>
                    <a:pt x="448" y="313"/>
                  </a:cubicBezTo>
                  <a:cubicBezTo>
                    <a:pt x="480" y="217"/>
                    <a:pt x="448" y="100"/>
                    <a:pt x="363" y="36"/>
                  </a:cubicBezTo>
                  <a:cubicBezTo>
                    <a:pt x="329" y="12"/>
                    <a:pt x="287" y="1"/>
                    <a:pt x="2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 flipH="1">
              <a:off x="1579528" y="642098"/>
              <a:ext cx="20990" cy="18737"/>
            </a:xfrm>
            <a:custGeom>
              <a:avLst/>
              <a:gdLst/>
              <a:ahLst/>
              <a:cxnLst/>
              <a:rect l="l" t="t" r="r" b="b"/>
              <a:pathLst>
                <a:path w="278" h="248" extrusionOk="0">
                  <a:moveTo>
                    <a:pt x="154" y="1"/>
                  </a:moveTo>
                  <a:cubicBezTo>
                    <a:pt x="141" y="1"/>
                    <a:pt x="129" y="3"/>
                    <a:pt x="118" y="9"/>
                  </a:cubicBezTo>
                  <a:cubicBezTo>
                    <a:pt x="86" y="20"/>
                    <a:pt x="65" y="41"/>
                    <a:pt x="43" y="62"/>
                  </a:cubicBezTo>
                  <a:cubicBezTo>
                    <a:pt x="22" y="105"/>
                    <a:pt x="1" y="158"/>
                    <a:pt x="33" y="201"/>
                  </a:cubicBezTo>
                  <a:cubicBezTo>
                    <a:pt x="43" y="222"/>
                    <a:pt x="65" y="233"/>
                    <a:pt x="86" y="243"/>
                  </a:cubicBezTo>
                  <a:cubicBezTo>
                    <a:pt x="99" y="246"/>
                    <a:pt x="111" y="247"/>
                    <a:pt x="124" y="247"/>
                  </a:cubicBezTo>
                  <a:cubicBezTo>
                    <a:pt x="164" y="247"/>
                    <a:pt x="203" y="233"/>
                    <a:pt x="235" y="201"/>
                  </a:cubicBezTo>
                  <a:cubicBezTo>
                    <a:pt x="267" y="169"/>
                    <a:pt x="278" y="105"/>
                    <a:pt x="246" y="62"/>
                  </a:cubicBezTo>
                  <a:cubicBezTo>
                    <a:pt x="230" y="23"/>
                    <a:pt x="191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 flipH="1">
              <a:off x="1753415" y="577804"/>
              <a:ext cx="36317" cy="37096"/>
            </a:xfrm>
            <a:custGeom>
              <a:avLst/>
              <a:gdLst/>
              <a:ahLst/>
              <a:cxnLst/>
              <a:rect l="l" t="t" r="r" b="b"/>
              <a:pathLst>
                <a:path w="481" h="491" extrusionOk="0">
                  <a:moveTo>
                    <a:pt x="237" y="0"/>
                  </a:moveTo>
                  <a:cubicBezTo>
                    <a:pt x="187" y="0"/>
                    <a:pt x="136" y="16"/>
                    <a:pt x="97" y="49"/>
                  </a:cubicBezTo>
                  <a:cubicBezTo>
                    <a:pt x="22" y="103"/>
                    <a:pt x="1" y="199"/>
                    <a:pt x="1" y="284"/>
                  </a:cubicBezTo>
                  <a:cubicBezTo>
                    <a:pt x="1" y="337"/>
                    <a:pt x="12" y="391"/>
                    <a:pt x="44" y="433"/>
                  </a:cubicBezTo>
                  <a:cubicBezTo>
                    <a:pt x="77" y="475"/>
                    <a:pt x="129" y="490"/>
                    <a:pt x="181" y="490"/>
                  </a:cubicBezTo>
                  <a:cubicBezTo>
                    <a:pt x="195" y="490"/>
                    <a:pt x="210" y="489"/>
                    <a:pt x="225" y="487"/>
                  </a:cubicBezTo>
                  <a:cubicBezTo>
                    <a:pt x="321" y="476"/>
                    <a:pt x="417" y="401"/>
                    <a:pt x="449" y="305"/>
                  </a:cubicBezTo>
                  <a:cubicBezTo>
                    <a:pt x="481" y="209"/>
                    <a:pt x="449" y="103"/>
                    <a:pt x="363" y="39"/>
                  </a:cubicBezTo>
                  <a:cubicBezTo>
                    <a:pt x="328" y="13"/>
                    <a:pt x="282" y="0"/>
                    <a:pt x="2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 flipH="1">
              <a:off x="1759002" y="593367"/>
              <a:ext cx="16988" cy="15110"/>
            </a:xfrm>
            <a:custGeom>
              <a:avLst/>
              <a:gdLst/>
              <a:ahLst/>
              <a:cxnLst/>
              <a:rect l="l" t="t" r="r" b="b"/>
              <a:pathLst>
                <a:path w="225" h="200" extrusionOk="0">
                  <a:moveTo>
                    <a:pt x="119" y="1"/>
                  </a:moveTo>
                  <a:cubicBezTo>
                    <a:pt x="111" y="1"/>
                    <a:pt x="104" y="2"/>
                    <a:pt x="96" y="3"/>
                  </a:cubicBezTo>
                  <a:cubicBezTo>
                    <a:pt x="75" y="14"/>
                    <a:pt x="53" y="25"/>
                    <a:pt x="32" y="46"/>
                  </a:cubicBezTo>
                  <a:cubicBezTo>
                    <a:pt x="11" y="78"/>
                    <a:pt x="0" y="131"/>
                    <a:pt x="21" y="163"/>
                  </a:cubicBezTo>
                  <a:cubicBezTo>
                    <a:pt x="32" y="174"/>
                    <a:pt x="53" y="185"/>
                    <a:pt x="75" y="195"/>
                  </a:cubicBezTo>
                  <a:cubicBezTo>
                    <a:pt x="85" y="198"/>
                    <a:pt x="96" y="199"/>
                    <a:pt x="107" y="199"/>
                  </a:cubicBezTo>
                  <a:cubicBezTo>
                    <a:pt x="138" y="199"/>
                    <a:pt x="168" y="187"/>
                    <a:pt x="192" y="163"/>
                  </a:cubicBezTo>
                  <a:cubicBezTo>
                    <a:pt x="213" y="131"/>
                    <a:pt x="224" y="78"/>
                    <a:pt x="203" y="46"/>
                  </a:cubicBezTo>
                  <a:cubicBezTo>
                    <a:pt x="185" y="20"/>
                    <a:pt x="153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 flipH="1">
              <a:off x="1716352" y="635072"/>
              <a:ext cx="392991" cy="191450"/>
            </a:xfrm>
            <a:custGeom>
              <a:avLst/>
              <a:gdLst/>
              <a:ahLst/>
              <a:cxnLst/>
              <a:rect l="l" t="t" r="r" b="b"/>
              <a:pathLst>
                <a:path w="5205" h="2534" extrusionOk="0">
                  <a:moveTo>
                    <a:pt x="3551" y="1"/>
                  </a:moveTo>
                  <a:cubicBezTo>
                    <a:pt x="3480" y="1"/>
                    <a:pt x="3409" y="3"/>
                    <a:pt x="3338" y="6"/>
                  </a:cubicBezTo>
                  <a:cubicBezTo>
                    <a:pt x="2602" y="27"/>
                    <a:pt x="1845" y="198"/>
                    <a:pt x="1216" y="592"/>
                  </a:cubicBezTo>
                  <a:cubicBezTo>
                    <a:pt x="587" y="987"/>
                    <a:pt x="97" y="1648"/>
                    <a:pt x="11" y="2384"/>
                  </a:cubicBezTo>
                  <a:cubicBezTo>
                    <a:pt x="1" y="2448"/>
                    <a:pt x="11" y="2533"/>
                    <a:pt x="75" y="2533"/>
                  </a:cubicBezTo>
                  <a:cubicBezTo>
                    <a:pt x="427" y="2245"/>
                    <a:pt x="886" y="2085"/>
                    <a:pt x="1344" y="2011"/>
                  </a:cubicBezTo>
                  <a:cubicBezTo>
                    <a:pt x="1701" y="1953"/>
                    <a:pt x="2064" y="1946"/>
                    <a:pt x="2423" y="1946"/>
                  </a:cubicBezTo>
                  <a:cubicBezTo>
                    <a:pt x="2526" y="1946"/>
                    <a:pt x="2628" y="1947"/>
                    <a:pt x="2730" y="1947"/>
                  </a:cubicBezTo>
                  <a:lnTo>
                    <a:pt x="4692" y="1979"/>
                  </a:lnTo>
                  <a:cubicBezTo>
                    <a:pt x="4810" y="1979"/>
                    <a:pt x="4948" y="1979"/>
                    <a:pt x="5044" y="1904"/>
                  </a:cubicBezTo>
                  <a:cubicBezTo>
                    <a:pt x="5194" y="1797"/>
                    <a:pt x="5204" y="1584"/>
                    <a:pt x="5183" y="1392"/>
                  </a:cubicBezTo>
                  <a:cubicBezTo>
                    <a:pt x="5162" y="1158"/>
                    <a:pt x="5130" y="923"/>
                    <a:pt x="5087" y="688"/>
                  </a:cubicBezTo>
                  <a:cubicBezTo>
                    <a:pt x="5066" y="582"/>
                    <a:pt x="5034" y="464"/>
                    <a:pt x="4970" y="379"/>
                  </a:cubicBezTo>
                  <a:cubicBezTo>
                    <a:pt x="4895" y="283"/>
                    <a:pt x="4778" y="219"/>
                    <a:pt x="4660" y="177"/>
                  </a:cubicBezTo>
                  <a:cubicBezTo>
                    <a:pt x="4310" y="51"/>
                    <a:pt x="3930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 flipH="1">
              <a:off x="1967548" y="674963"/>
              <a:ext cx="111970" cy="116049"/>
            </a:xfrm>
            <a:custGeom>
              <a:avLst/>
              <a:gdLst/>
              <a:ahLst/>
              <a:cxnLst/>
              <a:rect l="l" t="t" r="r" b="b"/>
              <a:pathLst>
                <a:path w="1483" h="1536" extrusionOk="0">
                  <a:moveTo>
                    <a:pt x="928" y="0"/>
                  </a:moveTo>
                  <a:cubicBezTo>
                    <a:pt x="896" y="22"/>
                    <a:pt x="853" y="43"/>
                    <a:pt x="821" y="64"/>
                  </a:cubicBezTo>
                  <a:cubicBezTo>
                    <a:pt x="501" y="267"/>
                    <a:pt x="213" y="544"/>
                    <a:pt x="0" y="853"/>
                  </a:cubicBezTo>
                  <a:cubicBezTo>
                    <a:pt x="277" y="1035"/>
                    <a:pt x="523" y="1259"/>
                    <a:pt x="693" y="1536"/>
                  </a:cubicBezTo>
                  <a:cubicBezTo>
                    <a:pt x="779" y="1515"/>
                    <a:pt x="864" y="1493"/>
                    <a:pt x="949" y="1483"/>
                  </a:cubicBezTo>
                  <a:cubicBezTo>
                    <a:pt x="1130" y="1451"/>
                    <a:pt x="1312" y="1440"/>
                    <a:pt x="1482" y="1429"/>
                  </a:cubicBezTo>
                  <a:cubicBezTo>
                    <a:pt x="1322" y="1237"/>
                    <a:pt x="1237" y="981"/>
                    <a:pt x="1301" y="651"/>
                  </a:cubicBezTo>
                  <a:cubicBezTo>
                    <a:pt x="1354" y="470"/>
                    <a:pt x="1120" y="342"/>
                    <a:pt x="896" y="203"/>
                  </a:cubicBezTo>
                  <a:cubicBezTo>
                    <a:pt x="864" y="203"/>
                    <a:pt x="907" y="96"/>
                    <a:pt x="9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 flipH="1">
              <a:off x="1709927" y="647538"/>
              <a:ext cx="123220" cy="137052"/>
            </a:xfrm>
            <a:custGeom>
              <a:avLst/>
              <a:gdLst/>
              <a:ahLst/>
              <a:cxnLst/>
              <a:rect l="l" t="t" r="r" b="b"/>
              <a:pathLst>
                <a:path w="1632" h="1814" extrusionOk="0">
                  <a:moveTo>
                    <a:pt x="960" y="1"/>
                  </a:moveTo>
                  <a:cubicBezTo>
                    <a:pt x="1376" y="385"/>
                    <a:pt x="1631" y="1184"/>
                    <a:pt x="1226" y="1472"/>
                  </a:cubicBezTo>
                  <a:cubicBezTo>
                    <a:pt x="906" y="1718"/>
                    <a:pt x="405" y="1643"/>
                    <a:pt x="0" y="1803"/>
                  </a:cubicBezTo>
                  <a:cubicBezTo>
                    <a:pt x="341" y="1803"/>
                    <a:pt x="682" y="1814"/>
                    <a:pt x="1034" y="1814"/>
                  </a:cubicBezTo>
                  <a:cubicBezTo>
                    <a:pt x="1152" y="1814"/>
                    <a:pt x="1290" y="1814"/>
                    <a:pt x="1386" y="1739"/>
                  </a:cubicBezTo>
                  <a:cubicBezTo>
                    <a:pt x="1536" y="1632"/>
                    <a:pt x="1536" y="1419"/>
                    <a:pt x="1525" y="1227"/>
                  </a:cubicBezTo>
                  <a:cubicBezTo>
                    <a:pt x="1504" y="993"/>
                    <a:pt x="1472" y="758"/>
                    <a:pt x="1429" y="523"/>
                  </a:cubicBezTo>
                  <a:cubicBezTo>
                    <a:pt x="1408" y="417"/>
                    <a:pt x="1376" y="299"/>
                    <a:pt x="1312" y="214"/>
                  </a:cubicBezTo>
                  <a:cubicBezTo>
                    <a:pt x="1237" y="118"/>
                    <a:pt x="1120" y="54"/>
                    <a:pt x="1002" y="12"/>
                  </a:cubicBezTo>
                  <a:cubicBezTo>
                    <a:pt x="992" y="12"/>
                    <a:pt x="970" y="1"/>
                    <a:pt x="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 flipH="1">
              <a:off x="1993295" y="691886"/>
              <a:ext cx="116047" cy="134635"/>
            </a:xfrm>
            <a:custGeom>
              <a:avLst/>
              <a:gdLst/>
              <a:ahLst/>
              <a:cxnLst/>
              <a:rect l="l" t="t" r="r" b="b"/>
              <a:pathLst>
                <a:path w="1537" h="1782" extrusionOk="0">
                  <a:moveTo>
                    <a:pt x="982" y="0"/>
                  </a:moveTo>
                  <a:cubicBezTo>
                    <a:pt x="470" y="406"/>
                    <a:pt x="86" y="981"/>
                    <a:pt x="11" y="1632"/>
                  </a:cubicBezTo>
                  <a:cubicBezTo>
                    <a:pt x="1" y="1696"/>
                    <a:pt x="11" y="1781"/>
                    <a:pt x="75" y="1781"/>
                  </a:cubicBezTo>
                  <a:cubicBezTo>
                    <a:pt x="374" y="1546"/>
                    <a:pt x="726" y="1397"/>
                    <a:pt x="1110" y="1312"/>
                  </a:cubicBezTo>
                  <a:cubicBezTo>
                    <a:pt x="1046" y="1184"/>
                    <a:pt x="1046" y="1035"/>
                    <a:pt x="1110" y="928"/>
                  </a:cubicBezTo>
                  <a:cubicBezTo>
                    <a:pt x="1152" y="885"/>
                    <a:pt x="1334" y="843"/>
                    <a:pt x="1387" y="747"/>
                  </a:cubicBezTo>
                  <a:cubicBezTo>
                    <a:pt x="1536" y="448"/>
                    <a:pt x="1280" y="15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 flipH="1">
              <a:off x="1761423" y="652902"/>
              <a:ext cx="213446" cy="93836"/>
            </a:xfrm>
            <a:custGeom>
              <a:avLst/>
              <a:gdLst/>
              <a:ahLst/>
              <a:cxnLst/>
              <a:rect l="l" t="t" r="r" b="b"/>
              <a:pathLst>
                <a:path w="2827" h="1242" extrusionOk="0">
                  <a:moveTo>
                    <a:pt x="2309" y="0"/>
                  </a:moveTo>
                  <a:cubicBezTo>
                    <a:pt x="2179" y="0"/>
                    <a:pt x="2052" y="58"/>
                    <a:pt x="1941" y="132"/>
                  </a:cubicBezTo>
                  <a:cubicBezTo>
                    <a:pt x="1813" y="218"/>
                    <a:pt x="1717" y="335"/>
                    <a:pt x="1600" y="431"/>
                  </a:cubicBezTo>
                  <a:cubicBezTo>
                    <a:pt x="1152" y="836"/>
                    <a:pt x="576" y="1060"/>
                    <a:pt x="0" y="1241"/>
                  </a:cubicBezTo>
                  <a:cubicBezTo>
                    <a:pt x="631" y="1108"/>
                    <a:pt x="1277" y="1041"/>
                    <a:pt x="1919" y="1041"/>
                  </a:cubicBezTo>
                  <a:cubicBezTo>
                    <a:pt x="2047" y="1041"/>
                    <a:pt x="2176" y="1044"/>
                    <a:pt x="2304" y="1049"/>
                  </a:cubicBezTo>
                  <a:cubicBezTo>
                    <a:pt x="2348" y="1054"/>
                    <a:pt x="2392" y="1058"/>
                    <a:pt x="2436" y="1058"/>
                  </a:cubicBezTo>
                  <a:cubicBezTo>
                    <a:pt x="2508" y="1058"/>
                    <a:pt x="2578" y="1047"/>
                    <a:pt x="2645" y="1007"/>
                  </a:cubicBezTo>
                  <a:cubicBezTo>
                    <a:pt x="2783" y="922"/>
                    <a:pt x="2826" y="730"/>
                    <a:pt x="2815" y="570"/>
                  </a:cubicBezTo>
                  <a:cubicBezTo>
                    <a:pt x="2794" y="314"/>
                    <a:pt x="2623" y="47"/>
                    <a:pt x="2368" y="5"/>
                  </a:cubicBezTo>
                  <a:cubicBezTo>
                    <a:pt x="2348" y="2"/>
                    <a:pt x="2328" y="0"/>
                    <a:pt x="2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 flipH="1">
              <a:off x="1718013" y="725734"/>
              <a:ext cx="388913" cy="100787"/>
            </a:xfrm>
            <a:custGeom>
              <a:avLst/>
              <a:gdLst/>
              <a:ahLst/>
              <a:cxnLst/>
              <a:rect l="l" t="t" r="r" b="b"/>
              <a:pathLst>
                <a:path w="5151" h="1334" extrusionOk="0">
                  <a:moveTo>
                    <a:pt x="3914" y="0"/>
                  </a:moveTo>
                  <a:cubicBezTo>
                    <a:pt x="3775" y="0"/>
                    <a:pt x="3626" y="0"/>
                    <a:pt x="3477" y="11"/>
                  </a:cubicBezTo>
                  <a:cubicBezTo>
                    <a:pt x="3327" y="11"/>
                    <a:pt x="3168" y="22"/>
                    <a:pt x="3018" y="22"/>
                  </a:cubicBezTo>
                  <a:cubicBezTo>
                    <a:pt x="2858" y="32"/>
                    <a:pt x="2698" y="43"/>
                    <a:pt x="2538" y="64"/>
                  </a:cubicBezTo>
                  <a:cubicBezTo>
                    <a:pt x="2229" y="96"/>
                    <a:pt x="1909" y="139"/>
                    <a:pt x="1600" y="224"/>
                  </a:cubicBezTo>
                  <a:cubicBezTo>
                    <a:pt x="1451" y="267"/>
                    <a:pt x="1312" y="320"/>
                    <a:pt x="1174" y="373"/>
                  </a:cubicBezTo>
                  <a:cubicBezTo>
                    <a:pt x="1035" y="427"/>
                    <a:pt x="907" y="491"/>
                    <a:pt x="790" y="565"/>
                  </a:cubicBezTo>
                  <a:cubicBezTo>
                    <a:pt x="555" y="704"/>
                    <a:pt x="353" y="864"/>
                    <a:pt x="214" y="1024"/>
                  </a:cubicBezTo>
                  <a:cubicBezTo>
                    <a:pt x="118" y="1130"/>
                    <a:pt x="54" y="1226"/>
                    <a:pt x="1" y="1312"/>
                  </a:cubicBezTo>
                  <a:cubicBezTo>
                    <a:pt x="11" y="1322"/>
                    <a:pt x="22" y="1333"/>
                    <a:pt x="43" y="1333"/>
                  </a:cubicBezTo>
                  <a:cubicBezTo>
                    <a:pt x="65" y="1322"/>
                    <a:pt x="86" y="1301"/>
                    <a:pt x="118" y="1280"/>
                  </a:cubicBezTo>
                  <a:cubicBezTo>
                    <a:pt x="161" y="1216"/>
                    <a:pt x="225" y="1162"/>
                    <a:pt x="289" y="1088"/>
                  </a:cubicBezTo>
                  <a:cubicBezTo>
                    <a:pt x="427" y="949"/>
                    <a:pt x="619" y="800"/>
                    <a:pt x="854" y="672"/>
                  </a:cubicBezTo>
                  <a:cubicBezTo>
                    <a:pt x="960" y="608"/>
                    <a:pt x="1088" y="544"/>
                    <a:pt x="1216" y="491"/>
                  </a:cubicBezTo>
                  <a:cubicBezTo>
                    <a:pt x="1355" y="448"/>
                    <a:pt x="1493" y="395"/>
                    <a:pt x="1643" y="363"/>
                  </a:cubicBezTo>
                  <a:cubicBezTo>
                    <a:pt x="2229" y="203"/>
                    <a:pt x="2880" y="171"/>
                    <a:pt x="3487" y="149"/>
                  </a:cubicBezTo>
                  <a:cubicBezTo>
                    <a:pt x="3637" y="139"/>
                    <a:pt x="3775" y="139"/>
                    <a:pt x="3914" y="139"/>
                  </a:cubicBezTo>
                  <a:lnTo>
                    <a:pt x="4692" y="139"/>
                  </a:lnTo>
                  <a:cubicBezTo>
                    <a:pt x="4799" y="149"/>
                    <a:pt x="4906" y="149"/>
                    <a:pt x="5002" y="149"/>
                  </a:cubicBezTo>
                  <a:cubicBezTo>
                    <a:pt x="5023" y="153"/>
                    <a:pt x="5042" y="154"/>
                    <a:pt x="5059" y="154"/>
                  </a:cubicBezTo>
                  <a:cubicBezTo>
                    <a:pt x="5094" y="154"/>
                    <a:pt x="5122" y="149"/>
                    <a:pt x="5151" y="149"/>
                  </a:cubicBezTo>
                  <a:cubicBezTo>
                    <a:pt x="5140" y="107"/>
                    <a:pt x="5140" y="75"/>
                    <a:pt x="5140" y="43"/>
                  </a:cubicBezTo>
                  <a:cubicBezTo>
                    <a:pt x="5098" y="32"/>
                    <a:pt x="5055" y="22"/>
                    <a:pt x="5002" y="22"/>
                  </a:cubicBezTo>
                  <a:cubicBezTo>
                    <a:pt x="4906" y="11"/>
                    <a:pt x="4810" y="11"/>
                    <a:pt x="4692" y="11"/>
                  </a:cubicBezTo>
                  <a:cubicBezTo>
                    <a:pt x="4575" y="0"/>
                    <a:pt x="4458" y="0"/>
                    <a:pt x="4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 flipH="1">
              <a:off x="1191444" y="838532"/>
              <a:ext cx="393746" cy="338173"/>
            </a:xfrm>
            <a:custGeom>
              <a:avLst/>
              <a:gdLst/>
              <a:ahLst/>
              <a:cxnLst/>
              <a:rect l="l" t="t" r="r" b="b"/>
              <a:pathLst>
                <a:path w="5215" h="4476" extrusionOk="0">
                  <a:moveTo>
                    <a:pt x="1172" y="0"/>
                  </a:moveTo>
                  <a:cubicBezTo>
                    <a:pt x="1140" y="0"/>
                    <a:pt x="1108" y="7"/>
                    <a:pt x="1077" y="21"/>
                  </a:cubicBezTo>
                  <a:cubicBezTo>
                    <a:pt x="0" y="512"/>
                    <a:pt x="651" y="2122"/>
                    <a:pt x="1067" y="2783"/>
                  </a:cubicBezTo>
                  <a:cubicBezTo>
                    <a:pt x="1423" y="3353"/>
                    <a:pt x="2128" y="4476"/>
                    <a:pt x="4054" y="4476"/>
                  </a:cubicBezTo>
                  <a:cubicBezTo>
                    <a:pt x="4146" y="4476"/>
                    <a:pt x="4242" y="4473"/>
                    <a:pt x="4340" y="4468"/>
                  </a:cubicBezTo>
                  <a:cubicBezTo>
                    <a:pt x="5214" y="4372"/>
                    <a:pt x="4255" y="3945"/>
                    <a:pt x="3967" y="3753"/>
                  </a:cubicBezTo>
                  <a:cubicBezTo>
                    <a:pt x="3338" y="3338"/>
                    <a:pt x="3157" y="2708"/>
                    <a:pt x="2847" y="2047"/>
                  </a:cubicBezTo>
                  <a:cubicBezTo>
                    <a:pt x="2538" y="1408"/>
                    <a:pt x="2112" y="800"/>
                    <a:pt x="1589" y="267"/>
                  </a:cubicBezTo>
                  <a:cubicBezTo>
                    <a:pt x="1483" y="152"/>
                    <a:pt x="1326" y="0"/>
                    <a:pt x="1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36"/>
          <p:cNvSpPr/>
          <p:nvPr/>
        </p:nvSpPr>
        <p:spPr>
          <a:xfrm>
            <a:off x="4862500" y="464000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6"/>
          <p:cNvSpPr/>
          <p:nvPr/>
        </p:nvSpPr>
        <p:spPr>
          <a:xfrm>
            <a:off x="4659974" y="4473539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8430774" y="3165914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09400" y="47095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36"/>
          <p:cNvGrpSpPr/>
          <p:nvPr/>
        </p:nvGrpSpPr>
        <p:grpSpPr>
          <a:xfrm>
            <a:off x="576063" y="267725"/>
            <a:ext cx="274320" cy="301753"/>
            <a:chOff x="4179725" y="814725"/>
            <a:chExt cx="274320" cy="301753"/>
          </a:xfrm>
        </p:grpSpPr>
        <p:sp>
          <p:nvSpPr>
            <p:cNvPr id="760" name="Google Shape;760;p36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36"/>
          <p:cNvGrpSpPr/>
          <p:nvPr/>
        </p:nvGrpSpPr>
        <p:grpSpPr>
          <a:xfrm>
            <a:off x="8711688" y="2571750"/>
            <a:ext cx="274320" cy="301753"/>
            <a:chOff x="4179725" y="814725"/>
            <a:chExt cx="274320" cy="301753"/>
          </a:xfrm>
        </p:grpSpPr>
        <p:sp>
          <p:nvSpPr>
            <p:cNvPr id="764" name="Google Shape;764;p36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8"/>
          <p:cNvSpPr txBox="1">
            <a:spLocks noGrp="1"/>
          </p:cNvSpPr>
          <p:nvPr>
            <p:ph type="title"/>
          </p:nvPr>
        </p:nvSpPr>
        <p:spPr>
          <a:xfrm>
            <a:off x="291796" y="1641139"/>
            <a:ext cx="3677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sz="2500" dirty="0"/>
              <a:t>Data Augmentation &amp; </a:t>
            </a:r>
            <a:br>
              <a:rPr lang="en-MY" sz="2500" dirty="0"/>
            </a:br>
            <a:r>
              <a:rPr lang="en-MY" sz="2500" dirty="0"/>
              <a:t>Preprocessing</a:t>
            </a:r>
            <a:endParaRPr sz="2500" dirty="0"/>
          </a:p>
        </p:txBody>
      </p:sp>
      <p:sp>
        <p:nvSpPr>
          <p:cNvPr id="953" name="Google Shape;953;p38"/>
          <p:cNvSpPr txBox="1">
            <a:spLocks noGrp="1"/>
          </p:cNvSpPr>
          <p:nvPr>
            <p:ph type="title" idx="2"/>
          </p:nvPr>
        </p:nvSpPr>
        <p:spPr>
          <a:xfrm>
            <a:off x="987496" y="269539"/>
            <a:ext cx="22860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54" name="Google Shape;954;p38"/>
          <p:cNvSpPr txBox="1">
            <a:spLocks noGrp="1"/>
          </p:cNvSpPr>
          <p:nvPr>
            <p:ph type="subTitle" idx="1"/>
          </p:nvPr>
        </p:nvSpPr>
        <p:spPr>
          <a:xfrm>
            <a:off x="713175" y="2736133"/>
            <a:ext cx="4508049" cy="160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Controlled, realism-preserving augmentations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Random crop, flip, rotation, mild colour jitter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b="1" dirty="0"/>
              <a:t>Purpose: </a:t>
            </a:r>
            <a:r>
              <a:rPr lang="en-MY" dirty="0"/>
              <a:t>increase diversity, retain fine details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b="1" dirty="0"/>
              <a:t>Normalisation: </a:t>
            </a:r>
            <a:r>
              <a:rPr lang="en-MY" dirty="0"/>
              <a:t>ImageNet mean/std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Seed fixation for reproductivity</a:t>
            </a:r>
            <a:endParaRPr dirty="0"/>
          </a:p>
        </p:txBody>
      </p:sp>
      <p:sp>
        <p:nvSpPr>
          <p:cNvPr id="955" name="Google Shape;955;p38"/>
          <p:cNvSpPr/>
          <p:nvPr/>
        </p:nvSpPr>
        <p:spPr>
          <a:xfrm>
            <a:off x="3694874" y="1724439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8"/>
          <p:cNvSpPr/>
          <p:nvPr/>
        </p:nvSpPr>
        <p:spPr>
          <a:xfrm rot="10800000">
            <a:off x="1193257" y="84430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7" name="Google Shape;957;p38"/>
          <p:cNvGrpSpPr/>
          <p:nvPr/>
        </p:nvGrpSpPr>
        <p:grpSpPr>
          <a:xfrm rot="10800000">
            <a:off x="713175" y="578072"/>
            <a:ext cx="274320" cy="301753"/>
            <a:chOff x="4179725" y="814725"/>
            <a:chExt cx="274320" cy="301753"/>
          </a:xfrm>
        </p:grpSpPr>
        <p:sp>
          <p:nvSpPr>
            <p:cNvPr id="958" name="Google Shape;958;p38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38"/>
          <p:cNvGrpSpPr/>
          <p:nvPr/>
        </p:nvGrpSpPr>
        <p:grpSpPr>
          <a:xfrm>
            <a:off x="8156463" y="4302250"/>
            <a:ext cx="274320" cy="301753"/>
            <a:chOff x="4179725" y="814725"/>
            <a:chExt cx="274320" cy="301753"/>
          </a:xfrm>
        </p:grpSpPr>
        <p:sp>
          <p:nvSpPr>
            <p:cNvPr id="962" name="Google Shape;962;p38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5" name="Google Shape;965;p38"/>
          <p:cNvSpPr/>
          <p:nvPr/>
        </p:nvSpPr>
        <p:spPr>
          <a:xfrm>
            <a:off x="4862500" y="464000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8"/>
          <p:cNvSpPr/>
          <p:nvPr/>
        </p:nvSpPr>
        <p:spPr>
          <a:xfrm>
            <a:off x="4659974" y="4473539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7" name="Google Shape;967;p38"/>
          <p:cNvCxnSpPr/>
          <p:nvPr/>
        </p:nvCxnSpPr>
        <p:spPr>
          <a:xfrm>
            <a:off x="966196" y="2645836"/>
            <a:ext cx="2328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968" name="Google Shape;968;p38"/>
          <p:cNvGrpSpPr/>
          <p:nvPr/>
        </p:nvGrpSpPr>
        <p:grpSpPr>
          <a:xfrm rot="-1799872" flipH="1">
            <a:off x="4827124" y="946314"/>
            <a:ext cx="457231" cy="411499"/>
            <a:chOff x="5442500" y="4013250"/>
            <a:chExt cx="457202" cy="411472"/>
          </a:xfrm>
        </p:grpSpPr>
        <p:sp>
          <p:nvSpPr>
            <p:cNvPr id="969" name="Google Shape;969;p38"/>
            <p:cNvSpPr/>
            <p:nvPr/>
          </p:nvSpPr>
          <p:spPr>
            <a:xfrm>
              <a:off x="5442500" y="4013250"/>
              <a:ext cx="457202" cy="411472"/>
            </a:xfrm>
            <a:custGeom>
              <a:avLst/>
              <a:gdLst/>
              <a:ahLst/>
              <a:cxnLst/>
              <a:rect l="l" t="t" r="r" b="b"/>
              <a:pathLst>
                <a:path w="7977" h="7192" extrusionOk="0">
                  <a:moveTo>
                    <a:pt x="2081" y="1"/>
                  </a:moveTo>
                  <a:cubicBezTo>
                    <a:pt x="1661" y="1"/>
                    <a:pt x="1244" y="134"/>
                    <a:pt x="907" y="389"/>
                  </a:cubicBezTo>
                  <a:cubicBezTo>
                    <a:pt x="331" y="826"/>
                    <a:pt x="0" y="1604"/>
                    <a:pt x="64" y="2351"/>
                  </a:cubicBezTo>
                  <a:cubicBezTo>
                    <a:pt x="139" y="3065"/>
                    <a:pt x="555" y="3705"/>
                    <a:pt x="1056" y="4195"/>
                  </a:cubicBezTo>
                  <a:cubicBezTo>
                    <a:pt x="1546" y="4686"/>
                    <a:pt x="2133" y="5070"/>
                    <a:pt x="2655" y="5517"/>
                  </a:cubicBezTo>
                  <a:cubicBezTo>
                    <a:pt x="3188" y="5965"/>
                    <a:pt x="3679" y="6509"/>
                    <a:pt x="3903" y="7192"/>
                  </a:cubicBezTo>
                  <a:cubicBezTo>
                    <a:pt x="4137" y="6509"/>
                    <a:pt x="4735" y="6040"/>
                    <a:pt x="5342" y="5699"/>
                  </a:cubicBezTo>
                  <a:cubicBezTo>
                    <a:pt x="5940" y="5358"/>
                    <a:pt x="6601" y="5091"/>
                    <a:pt x="7091" y="4590"/>
                  </a:cubicBezTo>
                  <a:cubicBezTo>
                    <a:pt x="7571" y="4110"/>
                    <a:pt x="7880" y="3438"/>
                    <a:pt x="7934" y="2734"/>
                  </a:cubicBezTo>
                  <a:cubicBezTo>
                    <a:pt x="7976" y="2169"/>
                    <a:pt x="7848" y="1583"/>
                    <a:pt x="7539" y="1124"/>
                  </a:cubicBezTo>
                  <a:cubicBezTo>
                    <a:pt x="7240" y="655"/>
                    <a:pt x="6739" y="325"/>
                    <a:pt x="6217" y="282"/>
                  </a:cubicBezTo>
                  <a:cubicBezTo>
                    <a:pt x="6180" y="279"/>
                    <a:pt x="6143" y="278"/>
                    <a:pt x="6107" y="278"/>
                  </a:cubicBezTo>
                  <a:cubicBezTo>
                    <a:pt x="5685" y="278"/>
                    <a:pt x="5271" y="444"/>
                    <a:pt x="4937" y="719"/>
                  </a:cubicBezTo>
                  <a:cubicBezTo>
                    <a:pt x="4698" y="916"/>
                    <a:pt x="4347" y="1071"/>
                    <a:pt x="4078" y="1071"/>
                  </a:cubicBezTo>
                  <a:cubicBezTo>
                    <a:pt x="3939" y="1071"/>
                    <a:pt x="3823" y="1030"/>
                    <a:pt x="3754" y="932"/>
                  </a:cubicBezTo>
                  <a:cubicBezTo>
                    <a:pt x="3540" y="602"/>
                    <a:pt x="3242" y="346"/>
                    <a:pt x="2911" y="186"/>
                  </a:cubicBezTo>
                  <a:cubicBezTo>
                    <a:pt x="2649" y="61"/>
                    <a:pt x="2365" y="1"/>
                    <a:pt x="2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5609350" y="4170238"/>
              <a:ext cx="135722" cy="112365"/>
            </a:xfrm>
            <a:custGeom>
              <a:avLst/>
              <a:gdLst/>
              <a:ahLst/>
              <a:cxnLst/>
              <a:rect l="l" t="t" r="r" b="b"/>
              <a:pathLst>
                <a:path w="2368" h="1964" extrusionOk="0">
                  <a:moveTo>
                    <a:pt x="1685" y="0"/>
                  </a:moveTo>
                  <a:cubicBezTo>
                    <a:pt x="1675" y="0"/>
                    <a:pt x="1664" y="1"/>
                    <a:pt x="1653" y="1"/>
                  </a:cubicBezTo>
                  <a:cubicBezTo>
                    <a:pt x="1280" y="22"/>
                    <a:pt x="1077" y="406"/>
                    <a:pt x="1077" y="406"/>
                  </a:cubicBezTo>
                  <a:cubicBezTo>
                    <a:pt x="1077" y="406"/>
                    <a:pt x="889" y="50"/>
                    <a:pt x="505" y="50"/>
                  </a:cubicBezTo>
                  <a:cubicBezTo>
                    <a:pt x="480" y="50"/>
                    <a:pt x="454" y="51"/>
                    <a:pt x="427" y="54"/>
                  </a:cubicBezTo>
                  <a:cubicBezTo>
                    <a:pt x="288" y="76"/>
                    <a:pt x="171" y="150"/>
                    <a:pt x="107" y="246"/>
                  </a:cubicBezTo>
                  <a:cubicBezTo>
                    <a:pt x="43" y="342"/>
                    <a:pt x="32" y="449"/>
                    <a:pt x="22" y="556"/>
                  </a:cubicBezTo>
                  <a:cubicBezTo>
                    <a:pt x="0" y="1174"/>
                    <a:pt x="853" y="1963"/>
                    <a:pt x="1088" y="1963"/>
                  </a:cubicBezTo>
                  <a:cubicBezTo>
                    <a:pt x="1322" y="1963"/>
                    <a:pt x="1984" y="1441"/>
                    <a:pt x="2218" y="939"/>
                  </a:cubicBezTo>
                  <a:cubicBezTo>
                    <a:pt x="2314" y="737"/>
                    <a:pt x="2367" y="513"/>
                    <a:pt x="2282" y="321"/>
                  </a:cubicBezTo>
                  <a:cubicBezTo>
                    <a:pt x="2200" y="126"/>
                    <a:pt x="1951" y="0"/>
                    <a:pt x="1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8"/>
          <p:cNvGrpSpPr/>
          <p:nvPr/>
        </p:nvGrpSpPr>
        <p:grpSpPr>
          <a:xfrm>
            <a:off x="5153747" y="1129342"/>
            <a:ext cx="3277023" cy="3158665"/>
            <a:chOff x="5153747" y="1030225"/>
            <a:chExt cx="3277023" cy="3158665"/>
          </a:xfrm>
        </p:grpSpPr>
        <p:sp>
          <p:nvSpPr>
            <p:cNvPr id="972" name="Google Shape;972;p38"/>
            <p:cNvSpPr/>
            <p:nvPr/>
          </p:nvSpPr>
          <p:spPr>
            <a:xfrm>
              <a:off x="5153747" y="3823189"/>
              <a:ext cx="2194500" cy="365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3" name="Google Shape;973;p38"/>
            <p:cNvGrpSpPr/>
            <p:nvPr/>
          </p:nvGrpSpPr>
          <p:grpSpPr>
            <a:xfrm>
              <a:off x="5229947" y="1030225"/>
              <a:ext cx="3200823" cy="3083060"/>
              <a:chOff x="5229947" y="1030225"/>
              <a:chExt cx="3200823" cy="3083060"/>
            </a:xfrm>
          </p:grpSpPr>
          <p:sp>
            <p:nvSpPr>
              <p:cNvPr id="974" name="Google Shape;974;p38"/>
              <p:cNvSpPr/>
              <p:nvPr/>
            </p:nvSpPr>
            <p:spPr>
              <a:xfrm>
                <a:off x="7064864" y="2426747"/>
                <a:ext cx="1274093" cy="629969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2094" extrusionOk="0">
                    <a:moveTo>
                      <a:pt x="3729" y="0"/>
                    </a:moveTo>
                    <a:cubicBezTo>
                      <a:pt x="3704" y="0"/>
                      <a:pt x="3676" y="2"/>
                      <a:pt x="3648" y="7"/>
                    </a:cubicBezTo>
                    <a:cubicBezTo>
                      <a:pt x="3317" y="49"/>
                      <a:pt x="3018" y="241"/>
                      <a:pt x="2720" y="380"/>
                    </a:cubicBezTo>
                    <a:cubicBezTo>
                      <a:pt x="2389" y="540"/>
                      <a:pt x="2059" y="679"/>
                      <a:pt x="1718" y="828"/>
                    </a:cubicBezTo>
                    <a:cubicBezTo>
                      <a:pt x="1387" y="966"/>
                      <a:pt x="1056" y="1084"/>
                      <a:pt x="715" y="1212"/>
                    </a:cubicBezTo>
                    <a:cubicBezTo>
                      <a:pt x="555" y="1265"/>
                      <a:pt x="395" y="1318"/>
                      <a:pt x="246" y="1382"/>
                    </a:cubicBezTo>
                    <a:cubicBezTo>
                      <a:pt x="214" y="1393"/>
                      <a:pt x="1" y="1468"/>
                      <a:pt x="11" y="1521"/>
                    </a:cubicBezTo>
                    <a:cubicBezTo>
                      <a:pt x="18" y="1552"/>
                      <a:pt x="84" y="1562"/>
                      <a:pt x="143" y="1562"/>
                    </a:cubicBezTo>
                    <a:cubicBezTo>
                      <a:pt x="184" y="1562"/>
                      <a:pt x="222" y="1557"/>
                      <a:pt x="235" y="1553"/>
                    </a:cubicBezTo>
                    <a:lnTo>
                      <a:pt x="438" y="1553"/>
                    </a:lnTo>
                    <a:cubicBezTo>
                      <a:pt x="395" y="1564"/>
                      <a:pt x="182" y="1596"/>
                      <a:pt x="182" y="1660"/>
                    </a:cubicBezTo>
                    <a:cubicBezTo>
                      <a:pt x="193" y="1713"/>
                      <a:pt x="363" y="1724"/>
                      <a:pt x="395" y="1724"/>
                    </a:cubicBezTo>
                    <a:cubicBezTo>
                      <a:pt x="534" y="1745"/>
                      <a:pt x="673" y="1756"/>
                      <a:pt x="811" y="1756"/>
                    </a:cubicBezTo>
                    <a:cubicBezTo>
                      <a:pt x="886" y="1777"/>
                      <a:pt x="950" y="1809"/>
                      <a:pt x="1024" y="1830"/>
                    </a:cubicBezTo>
                    <a:cubicBezTo>
                      <a:pt x="1270" y="1915"/>
                      <a:pt x="1526" y="1979"/>
                      <a:pt x="1792" y="2022"/>
                    </a:cubicBezTo>
                    <a:cubicBezTo>
                      <a:pt x="2062" y="2069"/>
                      <a:pt x="2338" y="2093"/>
                      <a:pt x="2615" y="2093"/>
                    </a:cubicBezTo>
                    <a:cubicBezTo>
                      <a:pt x="2842" y="2093"/>
                      <a:pt x="3070" y="2077"/>
                      <a:pt x="3296" y="2043"/>
                    </a:cubicBezTo>
                    <a:lnTo>
                      <a:pt x="3296" y="2043"/>
                    </a:lnTo>
                    <a:cubicBezTo>
                      <a:pt x="3274" y="2049"/>
                      <a:pt x="3258" y="2051"/>
                      <a:pt x="3260" y="2051"/>
                    </a:cubicBezTo>
                    <a:cubicBezTo>
                      <a:pt x="3261" y="2051"/>
                      <a:pt x="3280" y="2049"/>
                      <a:pt x="3328" y="2043"/>
                    </a:cubicBezTo>
                    <a:cubicBezTo>
                      <a:pt x="3381" y="2033"/>
                      <a:pt x="3399" y="2030"/>
                      <a:pt x="3400" y="2030"/>
                    </a:cubicBezTo>
                    <a:lnTo>
                      <a:pt x="3400" y="2030"/>
                    </a:lnTo>
                    <a:cubicBezTo>
                      <a:pt x="3399" y="2030"/>
                      <a:pt x="3381" y="2033"/>
                      <a:pt x="3360" y="2033"/>
                    </a:cubicBezTo>
                    <a:cubicBezTo>
                      <a:pt x="3584" y="2001"/>
                      <a:pt x="3743" y="1926"/>
                      <a:pt x="3850" y="1851"/>
                    </a:cubicBezTo>
                    <a:cubicBezTo>
                      <a:pt x="3946" y="1777"/>
                      <a:pt x="3989" y="1692"/>
                      <a:pt x="3967" y="1628"/>
                    </a:cubicBezTo>
                    <a:cubicBezTo>
                      <a:pt x="3957" y="1553"/>
                      <a:pt x="3882" y="1500"/>
                      <a:pt x="3754" y="1478"/>
                    </a:cubicBezTo>
                    <a:cubicBezTo>
                      <a:pt x="3688" y="1466"/>
                      <a:pt x="3622" y="1461"/>
                      <a:pt x="3555" y="1461"/>
                    </a:cubicBezTo>
                    <a:cubicBezTo>
                      <a:pt x="3330" y="1461"/>
                      <a:pt x="3102" y="1518"/>
                      <a:pt x="2880" y="1542"/>
                    </a:cubicBezTo>
                    <a:cubicBezTo>
                      <a:pt x="2837" y="1542"/>
                      <a:pt x="2794" y="1553"/>
                      <a:pt x="2752" y="1553"/>
                    </a:cubicBezTo>
                    <a:cubicBezTo>
                      <a:pt x="3029" y="1489"/>
                      <a:pt x="3306" y="1425"/>
                      <a:pt x="3584" y="1340"/>
                    </a:cubicBezTo>
                    <a:lnTo>
                      <a:pt x="3594" y="1340"/>
                    </a:lnTo>
                    <a:cubicBezTo>
                      <a:pt x="3616" y="1329"/>
                      <a:pt x="3616" y="1329"/>
                      <a:pt x="3605" y="1329"/>
                    </a:cubicBezTo>
                    <a:cubicBezTo>
                      <a:pt x="3797" y="1265"/>
                      <a:pt x="3989" y="1190"/>
                      <a:pt x="4138" y="1052"/>
                    </a:cubicBezTo>
                    <a:cubicBezTo>
                      <a:pt x="4245" y="956"/>
                      <a:pt x="4287" y="870"/>
                      <a:pt x="4255" y="807"/>
                    </a:cubicBezTo>
                    <a:cubicBezTo>
                      <a:pt x="4234" y="743"/>
                      <a:pt x="4149" y="700"/>
                      <a:pt x="4010" y="700"/>
                    </a:cubicBezTo>
                    <a:cubicBezTo>
                      <a:pt x="3999" y="700"/>
                      <a:pt x="3987" y="699"/>
                      <a:pt x="3976" y="699"/>
                    </a:cubicBezTo>
                    <a:cubicBezTo>
                      <a:pt x="3657" y="699"/>
                      <a:pt x="3338" y="842"/>
                      <a:pt x="3040" y="934"/>
                    </a:cubicBezTo>
                    <a:cubicBezTo>
                      <a:pt x="2709" y="1030"/>
                      <a:pt x="2379" y="1116"/>
                      <a:pt x="2048" y="1201"/>
                    </a:cubicBezTo>
                    <a:cubicBezTo>
                      <a:pt x="2485" y="1062"/>
                      <a:pt x="2912" y="902"/>
                      <a:pt x="3328" y="700"/>
                    </a:cubicBezTo>
                    <a:lnTo>
                      <a:pt x="3328" y="700"/>
                    </a:lnTo>
                    <a:cubicBezTo>
                      <a:pt x="3322" y="705"/>
                      <a:pt x="3317" y="708"/>
                      <a:pt x="3317" y="708"/>
                    </a:cubicBezTo>
                    <a:cubicBezTo>
                      <a:pt x="3317" y="708"/>
                      <a:pt x="3322" y="705"/>
                      <a:pt x="3338" y="700"/>
                    </a:cubicBezTo>
                    <a:cubicBezTo>
                      <a:pt x="3360" y="689"/>
                      <a:pt x="3360" y="689"/>
                      <a:pt x="3349" y="689"/>
                    </a:cubicBezTo>
                    <a:cubicBezTo>
                      <a:pt x="3520" y="604"/>
                      <a:pt x="3701" y="497"/>
                      <a:pt x="3829" y="337"/>
                    </a:cubicBezTo>
                    <a:cubicBezTo>
                      <a:pt x="3925" y="231"/>
                      <a:pt x="3946" y="135"/>
                      <a:pt x="3914" y="81"/>
                    </a:cubicBezTo>
                    <a:cubicBezTo>
                      <a:pt x="3889" y="31"/>
                      <a:pt x="3823" y="0"/>
                      <a:pt x="37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8"/>
              <p:cNvSpPr/>
              <p:nvPr/>
            </p:nvSpPr>
            <p:spPr>
              <a:xfrm>
                <a:off x="7064864" y="2426747"/>
                <a:ext cx="1274093" cy="629969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2094" extrusionOk="0">
                    <a:moveTo>
                      <a:pt x="3729" y="0"/>
                    </a:moveTo>
                    <a:cubicBezTo>
                      <a:pt x="3704" y="0"/>
                      <a:pt x="3676" y="2"/>
                      <a:pt x="3648" y="7"/>
                    </a:cubicBezTo>
                    <a:cubicBezTo>
                      <a:pt x="3317" y="49"/>
                      <a:pt x="3018" y="241"/>
                      <a:pt x="2720" y="380"/>
                    </a:cubicBezTo>
                    <a:cubicBezTo>
                      <a:pt x="2389" y="540"/>
                      <a:pt x="2059" y="679"/>
                      <a:pt x="1718" y="828"/>
                    </a:cubicBezTo>
                    <a:cubicBezTo>
                      <a:pt x="1387" y="966"/>
                      <a:pt x="1056" y="1084"/>
                      <a:pt x="715" y="1212"/>
                    </a:cubicBezTo>
                    <a:cubicBezTo>
                      <a:pt x="555" y="1265"/>
                      <a:pt x="395" y="1318"/>
                      <a:pt x="246" y="1382"/>
                    </a:cubicBezTo>
                    <a:cubicBezTo>
                      <a:pt x="214" y="1393"/>
                      <a:pt x="1" y="1468"/>
                      <a:pt x="11" y="1521"/>
                    </a:cubicBezTo>
                    <a:cubicBezTo>
                      <a:pt x="18" y="1552"/>
                      <a:pt x="84" y="1562"/>
                      <a:pt x="143" y="1562"/>
                    </a:cubicBezTo>
                    <a:cubicBezTo>
                      <a:pt x="184" y="1562"/>
                      <a:pt x="222" y="1557"/>
                      <a:pt x="235" y="1553"/>
                    </a:cubicBezTo>
                    <a:lnTo>
                      <a:pt x="438" y="1553"/>
                    </a:lnTo>
                    <a:cubicBezTo>
                      <a:pt x="395" y="1564"/>
                      <a:pt x="182" y="1596"/>
                      <a:pt x="182" y="1660"/>
                    </a:cubicBezTo>
                    <a:cubicBezTo>
                      <a:pt x="193" y="1713"/>
                      <a:pt x="363" y="1724"/>
                      <a:pt x="395" y="1724"/>
                    </a:cubicBezTo>
                    <a:cubicBezTo>
                      <a:pt x="534" y="1745"/>
                      <a:pt x="673" y="1756"/>
                      <a:pt x="811" y="1756"/>
                    </a:cubicBezTo>
                    <a:cubicBezTo>
                      <a:pt x="886" y="1777"/>
                      <a:pt x="950" y="1809"/>
                      <a:pt x="1024" y="1830"/>
                    </a:cubicBezTo>
                    <a:cubicBezTo>
                      <a:pt x="1270" y="1915"/>
                      <a:pt x="1526" y="1979"/>
                      <a:pt x="1792" y="2022"/>
                    </a:cubicBezTo>
                    <a:cubicBezTo>
                      <a:pt x="2062" y="2069"/>
                      <a:pt x="2338" y="2093"/>
                      <a:pt x="2615" y="2093"/>
                    </a:cubicBezTo>
                    <a:cubicBezTo>
                      <a:pt x="2842" y="2093"/>
                      <a:pt x="3070" y="2077"/>
                      <a:pt x="3296" y="2043"/>
                    </a:cubicBezTo>
                    <a:lnTo>
                      <a:pt x="3296" y="2043"/>
                    </a:lnTo>
                    <a:cubicBezTo>
                      <a:pt x="3274" y="2049"/>
                      <a:pt x="3258" y="2051"/>
                      <a:pt x="3260" y="2051"/>
                    </a:cubicBezTo>
                    <a:cubicBezTo>
                      <a:pt x="3261" y="2051"/>
                      <a:pt x="3280" y="2049"/>
                      <a:pt x="3328" y="2043"/>
                    </a:cubicBezTo>
                    <a:cubicBezTo>
                      <a:pt x="3381" y="2033"/>
                      <a:pt x="3399" y="2030"/>
                      <a:pt x="3400" y="2030"/>
                    </a:cubicBezTo>
                    <a:lnTo>
                      <a:pt x="3400" y="2030"/>
                    </a:lnTo>
                    <a:cubicBezTo>
                      <a:pt x="3399" y="2030"/>
                      <a:pt x="3381" y="2033"/>
                      <a:pt x="3360" y="2033"/>
                    </a:cubicBezTo>
                    <a:cubicBezTo>
                      <a:pt x="3584" y="2001"/>
                      <a:pt x="3743" y="1926"/>
                      <a:pt x="3850" y="1851"/>
                    </a:cubicBezTo>
                    <a:cubicBezTo>
                      <a:pt x="3946" y="1777"/>
                      <a:pt x="3989" y="1692"/>
                      <a:pt x="3967" y="1628"/>
                    </a:cubicBezTo>
                    <a:cubicBezTo>
                      <a:pt x="3957" y="1553"/>
                      <a:pt x="3882" y="1500"/>
                      <a:pt x="3754" y="1478"/>
                    </a:cubicBezTo>
                    <a:cubicBezTo>
                      <a:pt x="3688" y="1466"/>
                      <a:pt x="3622" y="1461"/>
                      <a:pt x="3555" y="1461"/>
                    </a:cubicBezTo>
                    <a:cubicBezTo>
                      <a:pt x="3330" y="1461"/>
                      <a:pt x="3102" y="1518"/>
                      <a:pt x="2880" y="1542"/>
                    </a:cubicBezTo>
                    <a:cubicBezTo>
                      <a:pt x="2837" y="1542"/>
                      <a:pt x="2794" y="1553"/>
                      <a:pt x="2752" y="1553"/>
                    </a:cubicBezTo>
                    <a:cubicBezTo>
                      <a:pt x="3029" y="1489"/>
                      <a:pt x="3306" y="1425"/>
                      <a:pt x="3584" y="1340"/>
                    </a:cubicBezTo>
                    <a:lnTo>
                      <a:pt x="3594" y="1340"/>
                    </a:lnTo>
                    <a:cubicBezTo>
                      <a:pt x="3616" y="1329"/>
                      <a:pt x="3616" y="1329"/>
                      <a:pt x="3605" y="1329"/>
                    </a:cubicBezTo>
                    <a:cubicBezTo>
                      <a:pt x="3797" y="1265"/>
                      <a:pt x="3989" y="1190"/>
                      <a:pt x="4138" y="1052"/>
                    </a:cubicBezTo>
                    <a:cubicBezTo>
                      <a:pt x="4245" y="956"/>
                      <a:pt x="4287" y="870"/>
                      <a:pt x="4255" y="807"/>
                    </a:cubicBezTo>
                    <a:cubicBezTo>
                      <a:pt x="4234" y="743"/>
                      <a:pt x="4149" y="700"/>
                      <a:pt x="4010" y="700"/>
                    </a:cubicBezTo>
                    <a:cubicBezTo>
                      <a:pt x="3999" y="700"/>
                      <a:pt x="3987" y="699"/>
                      <a:pt x="3976" y="699"/>
                    </a:cubicBezTo>
                    <a:cubicBezTo>
                      <a:pt x="3657" y="699"/>
                      <a:pt x="3338" y="842"/>
                      <a:pt x="3040" y="934"/>
                    </a:cubicBezTo>
                    <a:cubicBezTo>
                      <a:pt x="2709" y="1030"/>
                      <a:pt x="2379" y="1116"/>
                      <a:pt x="2048" y="1201"/>
                    </a:cubicBezTo>
                    <a:cubicBezTo>
                      <a:pt x="2485" y="1062"/>
                      <a:pt x="2912" y="902"/>
                      <a:pt x="3328" y="700"/>
                    </a:cubicBezTo>
                    <a:lnTo>
                      <a:pt x="3328" y="700"/>
                    </a:lnTo>
                    <a:cubicBezTo>
                      <a:pt x="3322" y="705"/>
                      <a:pt x="3317" y="708"/>
                      <a:pt x="3317" y="708"/>
                    </a:cubicBezTo>
                    <a:cubicBezTo>
                      <a:pt x="3317" y="708"/>
                      <a:pt x="3322" y="705"/>
                      <a:pt x="3338" y="700"/>
                    </a:cubicBezTo>
                    <a:cubicBezTo>
                      <a:pt x="3360" y="689"/>
                      <a:pt x="3360" y="689"/>
                      <a:pt x="3349" y="689"/>
                    </a:cubicBezTo>
                    <a:cubicBezTo>
                      <a:pt x="3520" y="604"/>
                      <a:pt x="3701" y="497"/>
                      <a:pt x="3829" y="337"/>
                    </a:cubicBezTo>
                    <a:cubicBezTo>
                      <a:pt x="3925" y="231"/>
                      <a:pt x="3946" y="135"/>
                      <a:pt x="3914" y="81"/>
                    </a:cubicBezTo>
                    <a:cubicBezTo>
                      <a:pt x="3889" y="31"/>
                      <a:pt x="3823" y="0"/>
                      <a:pt x="3729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8"/>
              <p:cNvSpPr/>
              <p:nvPr/>
            </p:nvSpPr>
            <p:spPr>
              <a:xfrm>
                <a:off x="7194710" y="2296181"/>
                <a:ext cx="1236061" cy="870946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895" extrusionOk="0">
                    <a:moveTo>
                      <a:pt x="3473" y="1323"/>
                    </a:moveTo>
                    <a:cubicBezTo>
                      <a:pt x="3471" y="1324"/>
                      <a:pt x="3469" y="1325"/>
                      <a:pt x="3466" y="1326"/>
                    </a:cubicBezTo>
                    <a:cubicBezTo>
                      <a:pt x="3470" y="1326"/>
                      <a:pt x="3473" y="1324"/>
                      <a:pt x="3473" y="1323"/>
                    </a:cubicBezTo>
                    <a:close/>
                    <a:moveTo>
                      <a:pt x="3237" y="1"/>
                    </a:moveTo>
                    <a:cubicBezTo>
                      <a:pt x="3219" y="1"/>
                      <a:pt x="3199" y="2"/>
                      <a:pt x="3179" y="4"/>
                    </a:cubicBezTo>
                    <a:cubicBezTo>
                      <a:pt x="2891" y="46"/>
                      <a:pt x="2624" y="238"/>
                      <a:pt x="2368" y="387"/>
                    </a:cubicBezTo>
                    <a:cubicBezTo>
                      <a:pt x="2080" y="558"/>
                      <a:pt x="1782" y="729"/>
                      <a:pt x="1494" y="899"/>
                    </a:cubicBezTo>
                    <a:cubicBezTo>
                      <a:pt x="1195" y="1059"/>
                      <a:pt x="886" y="1219"/>
                      <a:pt x="587" y="1390"/>
                    </a:cubicBezTo>
                    <a:cubicBezTo>
                      <a:pt x="481" y="1454"/>
                      <a:pt x="385" y="1507"/>
                      <a:pt x="289" y="1582"/>
                    </a:cubicBezTo>
                    <a:cubicBezTo>
                      <a:pt x="257" y="1592"/>
                      <a:pt x="182" y="1646"/>
                      <a:pt x="193" y="1678"/>
                    </a:cubicBezTo>
                    <a:cubicBezTo>
                      <a:pt x="204" y="1710"/>
                      <a:pt x="257" y="1710"/>
                      <a:pt x="310" y="1710"/>
                    </a:cubicBezTo>
                    <a:cubicBezTo>
                      <a:pt x="278" y="1720"/>
                      <a:pt x="65" y="1763"/>
                      <a:pt x="65" y="1827"/>
                    </a:cubicBezTo>
                    <a:cubicBezTo>
                      <a:pt x="76" y="1880"/>
                      <a:pt x="257" y="1880"/>
                      <a:pt x="289" y="1880"/>
                    </a:cubicBezTo>
                    <a:cubicBezTo>
                      <a:pt x="353" y="1891"/>
                      <a:pt x="417" y="1891"/>
                      <a:pt x="491" y="1891"/>
                    </a:cubicBezTo>
                    <a:cubicBezTo>
                      <a:pt x="417" y="1902"/>
                      <a:pt x="342" y="1902"/>
                      <a:pt x="268" y="1912"/>
                    </a:cubicBezTo>
                    <a:cubicBezTo>
                      <a:pt x="225" y="1912"/>
                      <a:pt x="12" y="1923"/>
                      <a:pt x="1" y="1976"/>
                    </a:cubicBezTo>
                    <a:cubicBezTo>
                      <a:pt x="1" y="1987"/>
                      <a:pt x="12" y="2008"/>
                      <a:pt x="33" y="2019"/>
                    </a:cubicBezTo>
                    <a:cubicBezTo>
                      <a:pt x="22" y="2030"/>
                      <a:pt x="44" y="2062"/>
                      <a:pt x="86" y="2094"/>
                    </a:cubicBezTo>
                    <a:cubicBezTo>
                      <a:pt x="246" y="2243"/>
                      <a:pt x="449" y="2349"/>
                      <a:pt x="641" y="2435"/>
                    </a:cubicBezTo>
                    <a:cubicBezTo>
                      <a:pt x="886" y="2552"/>
                      <a:pt x="1131" y="2637"/>
                      <a:pt x="1387" y="2701"/>
                    </a:cubicBezTo>
                    <a:cubicBezTo>
                      <a:pt x="1833" y="2830"/>
                      <a:pt x="2306" y="2894"/>
                      <a:pt x="2772" y="2894"/>
                    </a:cubicBezTo>
                    <a:cubicBezTo>
                      <a:pt x="2808" y="2894"/>
                      <a:pt x="2844" y="2894"/>
                      <a:pt x="2880" y="2893"/>
                    </a:cubicBezTo>
                    <a:lnTo>
                      <a:pt x="2912" y="2893"/>
                    </a:lnTo>
                    <a:cubicBezTo>
                      <a:pt x="3019" y="2883"/>
                      <a:pt x="2987" y="2883"/>
                      <a:pt x="2944" y="2883"/>
                    </a:cubicBezTo>
                    <a:cubicBezTo>
                      <a:pt x="3168" y="2872"/>
                      <a:pt x="3338" y="2819"/>
                      <a:pt x="3445" y="2755"/>
                    </a:cubicBezTo>
                    <a:cubicBezTo>
                      <a:pt x="3562" y="2691"/>
                      <a:pt x="3605" y="2605"/>
                      <a:pt x="3594" y="2541"/>
                    </a:cubicBezTo>
                    <a:cubicBezTo>
                      <a:pt x="3584" y="2477"/>
                      <a:pt x="3520" y="2413"/>
                      <a:pt x="3402" y="2381"/>
                    </a:cubicBezTo>
                    <a:cubicBezTo>
                      <a:pt x="3266" y="2336"/>
                      <a:pt x="3125" y="2324"/>
                      <a:pt x="2983" y="2324"/>
                    </a:cubicBezTo>
                    <a:cubicBezTo>
                      <a:pt x="2826" y="2324"/>
                      <a:pt x="2669" y="2339"/>
                      <a:pt x="2517" y="2339"/>
                    </a:cubicBezTo>
                    <a:cubicBezTo>
                      <a:pt x="2166" y="2339"/>
                      <a:pt x="1824" y="2317"/>
                      <a:pt x="1483" y="2275"/>
                    </a:cubicBezTo>
                    <a:cubicBezTo>
                      <a:pt x="1376" y="2254"/>
                      <a:pt x="1259" y="2243"/>
                      <a:pt x="1153" y="2222"/>
                    </a:cubicBezTo>
                    <a:lnTo>
                      <a:pt x="1153" y="2222"/>
                    </a:lnTo>
                    <a:cubicBezTo>
                      <a:pt x="1291" y="2232"/>
                      <a:pt x="1430" y="2243"/>
                      <a:pt x="1568" y="2254"/>
                    </a:cubicBezTo>
                    <a:cubicBezTo>
                      <a:pt x="2187" y="2254"/>
                      <a:pt x="2795" y="2232"/>
                      <a:pt x="3402" y="2126"/>
                    </a:cubicBezTo>
                    <a:lnTo>
                      <a:pt x="3402" y="2126"/>
                    </a:lnTo>
                    <a:cubicBezTo>
                      <a:pt x="3397" y="2131"/>
                      <a:pt x="3394" y="2134"/>
                      <a:pt x="3396" y="2134"/>
                    </a:cubicBezTo>
                    <a:cubicBezTo>
                      <a:pt x="3397" y="2134"/>
                      <a:pt x="3402" y="2131"/>
                      <a:pt x="3413" y="2126"/>
                    </a:cubicBezTo>
                    <a:lnTo>
                      <a:pt x="3424" y="2126"/>
                    </a:lnTo>
                    <a:cubicBezTo>
                      <a:pt x="3626" y="2094"/>
                      <a:pt x="3829" y="2040"/>
                      <a:pt x="3989" y="1923"/>
                    </a:cubicBezTo>
                    <a:cubicBezTo>
                      <a:pt x="4117" y="1848"/>
                      <a:pt x="4160" y="1763"/>
                      <a:pt x="4149" y="1699"/>
                    </a:cubicBezTo>
                    <a:cubicBezTo>
                      <a:pt x="4128" y="1635"/>
                      <a:pt x="4053" y="1582"/>
                      <a:pt x="3914" y="1550"/>
                    </a:cubicBezTo>
                    <a:cubicBezTo>
                      <a:pt x="3851" y="1539"/>
                      <a:pt x="3787" y="1535"/>
                      <a:pt x="3722" y="1535"/>
                    </a:cubicBezTo>
                    <a:cubicBezTo>
                      <a:pt x="3453" y="1535"/>
                      <a:pt x="3181" y="1611"/>
                      <a:pt x="2923" y="1646"/>
                    </a:cubicBezTo>
                    <a:cubicBezTo>
                      <a:pt x="2560" y="1699"/>
                      <a:pt x="2198" y="1752"/>
                      <a:pt x="1835" y="1795"/>
                    </a:cubicBezTo>
                    <a:cubicBezTo>
                      <a:pt x="1675" y="1806"/>
                      <a:pt x="1515" y="1827"/>
                      <a:pt x="1355" y="1838"/>
                    </a:cubicBezTo>
                    <a:cubicBezTo>
                      <a:pt x="1451" y="1827"/>
                      <a:pt x="1558" y="1806"/>
                      <a:pt x="1664" y="1795"/>
                    </a:cubicBezTo>
                    <a:cubicBezTo>
                      <a:pt x="2272" y="1688"/>
                      <a:pt x="2869" y="1550"/>
                      <a:pt x="3445" y="1336"/>
                    </a:cubicBezTo>
                    <a:cubicBezTo>
                      <a:pt x="3434" y="1336"/>
                      <a:pt x="3434" y="1336"/>
                      <a:pt x="3456" y="1326"/>
                    </a:cubicBezTo>
                    <a:cubicBezTo>
                      <a:pt x="3463" y="1322"/>
                      <a:pt x="3468" y="1321"/>
                      <a:pt x="3470" y="1321"/>
                    </a:cubicBezTo>
                    <a:cubicBezTo>
                      <a:pt x="3473" y="1321"/>
                      <a:pt x="3474" y="1322"/>
                      <a:pt x="3473" y="1323"/>
                    </a:cubicBezTo>
                    <a:lnTo>
                      <a:pt x="3473" y="1323"/>
                    </a:lnTo>
                    <a:cubicBezTo>
                      <a:pt x="3663" y="1249"/>
                      <a:pt x="3841" y="1164"/>
                      <a:pt x="3989" y="1017"/>
                    </a:cubicBezTo>
                    <a:cubicBezTo>
                      <a:pt x="4085" y="921"/>
                      <a:pt x="4117" y="835"/>
                      <a:pt x="4096" y="771"/>
                    </a:cubicBezTo>
                    <a:cubicBezTo>
                      <a:pt x="4067" y="714"/>
                      <a:pt x="3995" y="674"/>
                      <a:pt x="3873" y="674"/>
                    </a:cubicBezTo>
                    <a:cubicBezTo>
                      <a:pt x="3859" y="674"/>
                      <a:pt x="3844" y="674"/>
                      <a:pt x="3829" y="675"/>
                    </a:cubicBezTo>
                    <a:cubicBezTo>
                      <a:pt x="3498" y="675"/>
                      <a:pt x="3179" y="846"/>
                      <a:pt x="2880" y="953"/>
                    </a:cubicBezTo>
                    <a:cubicBezTo>
                      <a:pt x="2528" y="1070"/>
                      <a:pt x="2187" y="1187"/>
                      <a:pt x="1835" y="1294"/>
                    </a:cubicBezTo>
                    <a:cubicBezTo>
                      <a:pt x="1632" y="1358"/>
                      <a:pt x="1419" y="1422"/>
                      <a:pt x="1206" y="1475"/>
                    </a:cubicBezTo>
                    <a:cubicBezTo>
                      <a:pt x="1259" y="1454"/>
                      <a:pt x="1312" y="1432"/>
                      <a:pt x="1366" y="1422"/>
                    </a:cubicBezTo>
                    <a:cubicBezTo>
                      <a:pt x="1931" y="1219"/>
                      <a:pt x="2464" y="974"/>
                      <a:pt x="2987" y="675"/>
                    </a:cubicBezTo>
                    <a:cubicBezTo>
                      <a:pt x="3189" y="558"/>
                      <a:pt x="3317" y="430"/>
                      <a:pt x="3381" y="334"/>
                    </a:cubicBezTo>
                    <a:cubicBezTo>
                      <a:pt x="3456" y="228"/>
                      <a:pt x="3466" y="132"/>
                      <a:pt x="3434" y="78"/>
                    </a:cubicBezTo>
                    <a:cubicBezTo>
                      <a:pt x="3399" y="25"/>
                      <a:pt x="3333" y="1"/>
                      <a:pt x="32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8"/>
              <p:cNvSpPr/>
              <p:nvPr/>
            </p:nvSpPr>
            <p:spPr>
              <a:xfrm>
                <a:off x="5528405" y="3291677"/>
                <a:ext cx="448666" cy="821608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731" extrusionOk="0">
                    <a:moveTo>
                      <a:pt x="896" y="0"/>
                    </a:moveTo>
                    <a:cubicBezTo>
                      <a:pt x="896" y="0"/>
                      <a:pt x="960" y="1792"/>
                      <a:pt x="939" y="2122"/>
                    </a:cubicBezTo>
                    <a:cubicBezTo>
                      <a:pt x="917" y="2111"/>
                      <a:pt x="629" y="2037"/>
                      <a:pt x="533" y="2026"/>
                    </a:cubicBezTo>
                    <a:cubicBezTo>
                      <a:pt x="516" y="2026"/>
                      <a:pt x="494" y="2026"/>
                      <a:pt x="470" y="2026"/>
                    </a:cubicBezTo>
                    <a:cubicBezTo>
                      <a:pt x="350" y="2026"/>
                      <a:pt x="171" y="2033"/>
                      <a:pt x="117" y="2122"/>
                    </a:cubicBezTo>
                    <a:cubicBezTo>
                      <a:pt x="54" y="2229"/>
                      <a:pt x="352" y="2239"/>
                      <a:pt x="395" y="2250"/>
                    </a:cubicBezTo>
                    <a:cubicBezTo>
                      <a:pt x="288" y="2282"/>
                      <a:pt x="43" y="2346"/>
                      <a:pt x="11" y="2463"/>
                    </a:cubicBezTo>
                    <a:cubicBezTo>
                      <a:pt x="0" y="2498"/>
                      <a:pt x="44" y="2510"/>
                      <a:pt x="108" y="2510"/>
                    </a:cubicBezTo>
                    <a:cubicBezTo>
                      <a:pt x="241" y="2510"/>
                      <a:pt x="462" y="2460"/>
                      <a:pt x="491" y="2453"/>
                    </a:cubicBezTo>
                    <a:lnTo>
                      <a:pt x="491" y="2453"/>
                    </a:lnTo>
                    <a:cubicBezTo>
                      <a:pt x="480" y="2474"/>
                      <a:pt x="469" y="2485"/>
                      <a:pt x="459" y="2495"/>
                    </a:cubicBezTo>
                    <a:cubicBezTo>
                      <a:pt x="437" y="2538"/>
                      <a:pt x="320" y="2730"/>
                      <a:pt x="437" y="2730"/>
                    </a:cubicBezTo>
                    <a:cubicBezTo>
                      <a:pt x="441" y="2730"/>
                      <a:pt x="445" y="2730"/>
                      <a:pt x="449" y="2730"/>
                    </a:cubicBezTo>
                    <a:cubicBezTo>
                      <a:pt x="564" y="2730"/>
                      <a:pt x="696" y="2579"/>
                      <a:pt x="779" y="2517"/>
                    </a:cubicBezTo>
                    <a:cubicBezTo>
                      <a:pt x="800" y="2506"/>
                      <a:pt x="832" y="2485"/>
                      <a:pt x="853" y="2463"/>
                    </a:cubicBezTo>
                    <a:cubicBezTo>
                      <a:pt x="896" y="2442"/>
                      <a:pt x="928" y="2421"/>
                      <a:pt x="971" y="2399"/>
                    </a:cubicBezTo>
                    <a:cubicBezTo>
                      <a:pt x="1056" y="2389"/>
                      <a:pt x="1141" y="2389"/>
                      <a:pt x="1216" y="2389"/>
                    </a:cubicBezTo>
                    <a:cubicBezTo>
                      <a:pt x="1251" y="2389"/>
                      <a:pt x="1315" y="2398"/>
                      <a:pt x="1367" y="2398"/>
                    </a:cubicBezTo>
                    <a:cubicBezTo>
                      <a:pt x="1392" y="2398"/>
                      <a:pt x="1415" y="2396"/>
                      <a:pt x="1429" y="2389"/>
                    </a:cubicBezTo>
                    <a:cubicBezTo>
                      <a:pt x="1479" y="2359"/>
                      <a:pt x="1510" y="2200"/>
                      <a:pt x="1445" y="2169"/>
                    </a:cubicBezTo>
                    <a:lnTo>
                      <a:pt x="1445" y="2169"/>
                    </a:lnTo>
                    <a:cubicBezTo>
                      <a:pt x="1448" y="2169"/>
                      <a:pt x="1451" y="2169"/>
                      <a:pt x="1453" y="2169"/>
                    </a:cubicBezTo>
                    <a:cubicBezTo>
                      <a:pt x="1460" y="2169"/>
                      <a:pt x="1457" y="2168"/>
                      <a:pt x="1429" y="2165"/>
                    </a:cubicBezTo>
                    <a:lnTo>
                      <a:pt x="1429" y="2165"/>
                    </a:lnTo>
                    <a:cubicBezTo>
                      <a:pt x="1429" y="2165"/>
                      <a:pt x="1429" y="2165"/>
                      <a:pt x="1429" y="2165"/>
                    </a:cubicBezTo>
                    <a:cubicBezTo>
                      <a:pt x="1365" y="2165"/>
                      <a:pt x="1269" y="2154"/>
                      <a:pt x="1173" y="2154"/>
                    </a:cubicBezTo>
                    <a:cubicBezTo>
                      <a:pt x="1173" y="2143"/>
                      <a:pt x="1162" y="2143"/>
                      <a:pt x="1162" y="2143"/>
                    </a:cubicBezTo>
                    <a:cubicBezTo>
                      <a:pt x="1194" y="1824"/>
                      <a:pt x="1194" y="171"/>
                      <a:pt x="1194" y="171"/>
                    </a:cubicBezTo>
                    <a:lnTo>
                      <a:pt x="8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8"/>
              <p:cNvSpPr/>
              <p:nvPr/>
            </p:nvSpPr>
            <p:spPr>
              <a:xfrm>
                <a:off x="6199918" y="3291677"/>
                <a:ext cx="448369" cy="821608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2731" extrusionOk="0">
                    <a:moveTo>
                      <a:pt x="886" y="0"/>
                    </a:moveTo>
                    <a:lnTo>
                      <a:pt x="886" y="0"/>
                    </a:lnTo>
                    <a:cubicBezTo>
                      <a:pt x="886" y="0"/>
                      <a:pt x="960" y="1792"/>
                      <a:pt x="939" y="2122"/>
                    </a:cubicBezTo>
                    <a:cubicBezTo>
                      <a:pt x="918" y="2111"/>
                      <a:pt x="619" y="2037"/>
                      <a:pt x="534" y="2026"/>
                    </a:cubicBezTo>
                    <a:cubicBezTo>
                      <a:pt x="516" y="2026"/>
                      <a:pt x="495" y="2026"/>
                      <a:pt x="470" y="2026"/>
                    </a:cubicBezTo>
                    <a:cubicBezTo>
                      <a:pt x="350" y="2026"/>
                      <a:pt x="170" y="2033"/>
                      <a:pt x="107" y="2122"/>
                    </a:cubicBezTo>
                    <a:cubicBezTo>
                      <a:pt x="54" y="2229"/>
                      <a:pt x="342" y="2239"/>
                      <a:pt x="395" y="2250"/>
                    </a:cubicBezTo>
                    <a:cubicBezTo>
                      <a:pt x="289" y="2282"/>
                      <a:pt x="43" y="2346"/>
                      <a:pt x="11" y="2463"/>
                    </a:cubicBezTo>
                    <a:cubicBezTo>
                      <a:pt x="1" y="2498"/>
                      <a:pt x="44" y="2510"/>
                      <a:pt x="109" y="2510"/>
                    </a:cubicBezTo>
                    <a:cubicBezTo>
                      <a:pt x="241" y="2510"/>
                      <a:pt x="463" y="2460"/>
                      <a:pt x="491" y="2453"/>
                    </a:cubicBezTo>
                    <a:lnTo>
                      <a:pt x="491" y="2453"/>
                    </a:lnTo>
                    <a:cubicBezTo>
                      <a:pt x="481" y="2474"/>
                      <a:pt x="470" y="2485"/>
                      <a:pt x="459" y="2495"/>
                    </a:cubicBezTo>
                    <a:cubicBezTo>
                      <a:pt x="427" y="2538"/>
                      <a:pt x="310" y="2730"/>
                      <a:pt x="438" y="2730"/>
                    </a:cubicBezTo>
                    <a:cubicBezTo>
                      <a:pt x="442" y="2730"/>
                      <a:pt x="445" y="2730"/>
                      <a:pt x="449" y="2730"/>
                    </a:cubicBezTo>
                    <a:cubicBezTo>
                      <a:pt x="563" y="2730"/>
                      <a:pt x="686" y="2579"/>
                      <a:pt x="768" y="2517"/>
                    </a:cubicBezTo>
                    <a:cubicBezTo>
                      <a:pt x="800" y="2506"/>
                      <a:pt x="822" y="2485"/>
                      <a:pt x="854" y="2463"/>
                    </a:cubicBezTo>
                    <a:cubicBezTo>
                      <a:pt x="886" y="2442"/>
                      <a:pt x="928" y="2421"/>
                      <a:pt x="971" y="2399"/>
                    </a:cubicBezTo>
                    <a:cubicBezTo>
                      <a:pt x="1046" y="2389"/>
                      <a:pt x="1131" y="2389"/>
                      <a:pt x="1216" y="2389"/>
                    </a:cubicBezTo>
                    <a:cubicBezTo>
                      <a:pt x="1245" y="2389"/>
                      <a:pt x="1311" y="2398"/>
                      <a:pt x="1362" y="2398"/>
                    </a:cubicBezTo>
                    <a:cubicBezTo>
                      <a:pt x="1387" y="2398"/>
                      <a:pt x="1408" y="2396"/>
                      <a:pt x="1419" y="2389"/>
                    </a:cubicBezTo>
                    <a:cubicBezTo>
                      <a:pt x="1469" y="2359"/>
                      <a:pt x="1509" y="2200"/>
                      <a:pt x="1446" y="2169"/>
                    </a:cubicBezTo>
                    <a:lnTo>
                      <a:pt x="1446" y="2169"/>
                    </a:lnTo>
                    <a:cubicBezTo>
                      <a:pt x="1448" y="2169"/>
                      <a:pt x="1449" y="2169"/>
                      <a:pt x="1451" y="2169"/>
                    </a:cubicBezTo>
                    <a:cubicBezTo>
                      <a:pt x="1459" y="2169"/>
                      <a:pt x="1458" y="2168"/>
                      <a:pt x="1430" y="2165"/>
                    </a:cubicBezTo>
                    <a:lnTo>
                      <a:pt x="1430" y="2165"/>
                    </a:lnTo>
                    <a:cubicBezTo>
                      <a:pt x="1430" y="2165"/>
                      <a:pt x="1430" y="2165"/>
                      <a:pt x="1430" y="2165"/>
                    </a:cubicBezTo>
                    <a:cubicBezTo>
                      <a:pt x="1355" y="2165"/>
                      <a:pt x="1270" y="2154"/>
                      <a:pt x="1163" y="2154"/>
                    </a:cubicBezTo>
                    <a:cubicBezTo>
                      <a:pt x="1163" y="2143"/>
                      <a:pt x="1163" y="2143"/>
                      <a:pt x="1163" y="2143"/>
                    </a:cubicBezTo>
                    <a:cubicBezTo>
                      <a:pt x="1195" y="1824"/>
                      <a:pt x="1184" y="171"/>
                      <a:pt x="1184" y="171"/>
                    </a:cubicBezTo>
                    <a:lnTo>
                      <a:pt x="8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8"/>
              <p:cNvSpPr/>
              <p:nvPr/>
            </p:nvSpPr>
            <p:spPr>
              <a:xfrm>
                <a:off x="5629726" y="3134335"/>
                <a:ext cx="491453" cy="362819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206" extrusionOk="0">
                    <a:moveTo>
                      <a:pt x="0" y="1"/>
                    </a:moveTo>
                    <a:cubicBezTo>
                      <a:pt x="0" y="982"/>
                      <a:pt x="416" y="1131"/>
                      <a:pt x="598" y="1184"/>
                    </a:cubicBezTo>
                    <a:cubicBezTo>
                      <a:pt x="650" y="1199"/>
                      <a:pt x="704" y="1205"/>
                      <a:pt x="758" y="1205"/>
                    </a:cubicBezTo>
                    <a:cubicBezTo>
                      <a:pt x="903" y="1205"/>
                      <a:pt x="1052" y="1158"/>
                      <a:pt x="1184" y="1088"/>
                    </a:cubicBezTo>
                    <a:cubicBezTo>
                      <a:pt x="1365" y="982"/>
                      <a:pt x="1504" y="843"/>
                      <a:pt x="1653" y="694"/>
                    </a:cubicBezTo>
                    <a:cubicBezTo>
                      <a:pt x="981" y="225"/>
                      <a:pt x="800" y="139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8"/>
              <p:cNvSpPr/>
              <p:nvPr/>
            </p:nvSpPr>
            <p:spPr>
              <a:xfrm>
                <a:off x="6282223" y="3214660"/>
                <a:ext cx="481945" cy="33123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101" extrusionOk="0">
                    <a:moveTo>
                      <a:pt x="54" y="0"/>
                    </a:moveTo>
                    <a:lnTo>
                      <a:pt x="54" y="0"/>
                    </a:lnTo>
                    <a:cubicBezTo>
                      <a:pt x="1" y="939"/>
                      <a:pt x="385" y="1024"/>
                      <a:pt x="566" y="1077"/>
                    </a:cubicBezTo>
                    <a:cubicBezTo>
                      <a:pt x="622" y="1093"/>
                      <a:pt x="680" y="1100"/>
                      <a:pt x="738" y="1100"/>
                    </a:cubicBezTo>
                    <a:cubicBezTo>
                      <a:pt x="880" y="1100"/>
                      <a:pt x="1024" y="1057"/>
                      <a:pt x="1153" y="981"/>
                    </a:cubicBezTo>
                    <a:cubicBezTo>
                      <a:pt x="1334" y="885"/>
                      <a:pt x="1472" y="736"/>
                      <a:pt x="1622" y="597"/>
                    </a:cubicBezTo>
                    <a:cubicBezTo>
                      <a:pt x="950" y="128"/>
                      <a:pt x="865" y="150"/>
                      <a:pt x="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8"/>
              <p:cNvSpPr/>
              <p:nvPr/>
            </p:nvSpPr>
            <p:spPr>
              <a:xfrm>
                <a:off x="6281665" y="3214660"/>
                <a:ext cx="481945" cy="33123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101" extrusionOk="0">
                    <a:moveTo>
                      <a:pt x="54" y="0"/>
                    </a:moveTo>
                    <a:lnTo>
                      <a:pt x="54" y="0"/>
                    </a:lnTo>
                    <a:cubicBezTo>
                      <a:pt x="1" y="939"/>
                      <a:pt x="385" y="1024"/>
                      <a:pt x="566" y="1077"/>
                    </a:cubicBezTo>
                    <a:cubicBezTo>
                      <a:pt x="622" y="1093"/>
                      <a:pt x="680" y="1100"/>
                      <a:pt x="738" y="1100"/>
                    </a:cubicBezTo>
                    <a:cubicBezTo>
                      <a:pt x="880" y="1100"/>
                      <a:pt x="1024" y="1057"/>
                      <a:pt x="1153" y="981"/>
                    </a:cubicBezTo>
                    <a:cubicBezTo>
                      <a:pt x="1334" y="885"/>
                      <a:pt x="1472" y="736"/>
                      <a:pt x="1622" y="597"/>
                    </a:cubicBezTo>
                    <a:cubicBezTo>
                      <a:pt x="950" y="128"/>
                      <a:pt x="865" y="150"/>
                      <a:pt x="54" y="0"/>
                    </a:cubicBezTo>
                    <a:close/>
                  </a:path>
                </a:pathLst>
              </a:custGeom>
              <a:solidFill>
                <a:srgbClr val="F1E1BF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8"/>
              <p:cNvSpPr/>
              <p:nvPr/>
            </p:nvSpPr>
            <p:spPr>
              <a:xfrm>
                <a:off x="5230383" y="1030225"/>
                <a:ext cx="2376743" cy="2408264"/>
              </a:xfrm>
              <a:custGeom>
                <a:avLst/>
                <a:gdLst/>
                <a:ahLst/>
                <a:cxnLst/>
                <a:rect l="l" t="t" r="r" b="b"/>
                <a:pathLst>
                  <a:path w="7999" h="8005" extrusionOk="0">
                    <a:moveTo>
                      <a:pt x="1928" y="0"/>
                    </a:moveTo>
                    <a:cubicBezTo>
                      <a:pt x="1275" y="0"/>
                      <a:pt x="656" y="357"/>
                      <a:pt x="438" y="1322"/>
                    </a:cubicBezTo>
                    <a:cubicBezTo>
                      <a:pt x="342" y="1759"/>
                      <a:pt x="267" y="2207"/>
                      <a:pt x="214" y="2655"/>
                    </a:cubicBezTo>
                    <a:cubicBezTo>
                      <a:pt x="108" y="3476"/>
                      <a:pt x="1" y="4308"/>
                      <a:pt x="108" y="5129"/>
                    </a:cubicBezTo>
                    <a:cubicBezTo>
                      <a:pt x="214" y="5950"/>
                      <a:pt x="555" y="6771"/>
                      <a:pt x="1195" y="7293"/>
                    </a:cubicBezTo>
                    <a:cubicBezTo>
                      <a:pt x="1814" y="7784"/>
                      <a:pt x="2624" y="7954"/>
                      <a:pt x="3413" y="7997"/>
                    </a:cubicBezTo>
                    <a:cubicBezTo>
                      <a:pt x="3529" y="8002"/>
                      <a:pt x="3645" y="8005"/>
                      <a:pt x="3761" y="8005"/>
                    </a:cubicBezTo>
                    <a:cubicBezTo>
                      <a:pt x="5087" y="8005"/>
                      <a:pt x="6419" y="7665"/>
                      <a:pt x="7508" y="6920"/>
                    </a:cubicBezTo>
                    <a:cubicBezTo>
                      <a:pt x="7700" y="6792"/>
                      <a:pt x="7892" y="6632"/>
                      <a:pt x="7934" y="6408"/>
                    </a:cubicBezTo>
                    <a:cubicBezTo>
                      <a:pt x="7998" y="6099"/>
                      <a:pt x="7753" y="5811"/>
                      <a:pt x="7508" y="5598"/>
                    </a:cubicBezTo>
                    <a:cubicBezTo>
                      <a:pt x="6612" y="4830"/>
                      <a:pt x="5492" y="4286"/>
                      <a:pt x="4842" y="3305"/>
                    </a:cubicBezTo>
                    <a:cubicBezTo>
                      <a:pt x="4469" y="2729"/>
                      <a:pt x="4042" y="1471"/>
                      <a:pt x="3669" y="895"/>
                    </a:cubicBezTo>
                    <a:cubicBezTo>
                      <a:pt x="3340" y="397"/>
                      <a:pt x="2616" y="0"/>
                      <a:pt x="19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8"/>
              <p:cNvSpPr/>
              <p:nvPr/>
            </p:nvSpPr>
            <p:spPr>
              <a:xfrm>
                <a:off x="5229947" y="1030225"/>
                <a:ext cx="2376743" cy="2408264"/>
              </a:xfrm>
              <a:custGeom>
                <a:avLst/>
                <a:gdLst/>
                <a:ahLst/>
                <a:cxnLst/>
                <a:rect l="l" t="t" r="r" b="b"/>
                <a:pathLst>
                  <a:path w="7999" h="8005" extrusionOk="0">
                    <a:moveTo>
                      <a:pt x="1928" y="0"/>
                    </a:moveTo>
                    <a:cubicBezTo>
                      <a:pt x="1275" y="0"/>
                      <a:pt x="656" y="357"/>
                      <a:pt x="438" y="1322"/>
                    </a:cubicBezTo>
                    <a:cubicBezTo>
                      <a:pt x="342" y="1759"/>
                      <a:pt x="267" y="2207"/>
                      <a:pt x="214" y="2655"/>
                    </a:cubicBezTo>
                    <a:cubicBezTo>
                      <a:pt x="108" y="3476"/>
                      <a:pt x="1" y="4308"/>
                      <a:pt x="108" y="5129"/>
                    </a:cubicBezTo>
                    <a:cubicBezTo>
                      <a:pt x="214" y="5950"/>
                      <a:pt x="555" y="6771"/>
                      <a:pt x="1195" y="7293"/>
                    </a:cubicBezTo>
                    <a:cubicBezTo>
                      <a:pt x="1814" y="7784"/>
                      <a:pt x="2624" y="7954"/>
                      <a:pt x="3413" y="7997"/>
                    </a:cubicBezTo>
                    <a:cubicBezTo>
                      <a:pt x="3529" y="8002"/>
                      <a:pt x="3645" y="8005"/>
                      <a:pt x="3761" y="8005"/>
                    </a:cubicBezTo>
                    <a:cubicBezTo>
                      <a:pt x="5087" y="8005"/>
                      <a:pt x="6419" y="7665"/>
                      <a:pt x="7508" y="6920"/>
                    </a:cubicBezTo>
                    <a:cubicBezTo>
                      <a:pt x="7700" y="6792"/>
                      <a:pt x="7892" y="6632"/>
                      <a:pt x="7934" y="6408"/>
                    </a:cubicBezTo>
                    <a:cubicBezTo>
                      <a:pt x="7998" y="6099"/>
                      <a:pt x="7753" y="5811"/>
                      <a:pt x="7508" y="5598"/>
                    </a:cubicBezTo>
                    <a:cubicBezTo>
                      <a:pt x="6612" y="4830"/>
                      <a:pt x="5492" y="4286"/>
                      <a:pt x="4842" y="3305"/>
                    </a:cubicBezTo>
                    <a:cubicBezTo>
                      <a:pt x="4469" y="2729"/>
                      <a:pt x="4042" y="1471"/>
                      <a:pt x="3669" y="895"/>
                    </a:cubicBezTo>
                    <a:cubicBezTo>
                      <a:pt x="3340" y="397"/>
                      <a:pt x="2616" y="0"/>
                      <a:pt x="1928" y="0"/>
                    </a:cubicBezTo>
                    <a:close/>
                  </a:path>
                </a:pathLst>
              </a:custGeom>
              <a:solidFill>
                <a:srgbClr val="F1E1BF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8"/>
              <p:cNvSpPr/>
              <p:nvPr/>
            </p:nvSpPr>
            <p:spPr>
              <a:xfrm>
                <a:off x="5262176" y="1030225"/>
                <a:ext cx="1444943" cy="1186533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3944" extrusionOk="0">
                    <a:moveTo>
                      <a:pt x="1821" y="0"/>
                    </a:moveTo>
                    <a:cubicBezTo>
                      <a:pt x="1168" y="0"/>
                      <a:pt x="549" y="357"/>
                      <a:pt x="331" y="1322"/>
                    </a:cubicBezTo>
                    <a:cubicBezTo>
                      <a:pt x="235" y="1759"/>
                      <a:pt x="160" y="2207"/>
                      <a:pt x="107" y="2655"/>
                    </a:cubicBezTo>
                    <a:cubicBezTo>
                      <a:pt x="64" y="2964"/>
                      <a:pt x="22" y="3284"/>
                      <a:pt x="1" y="3604"/>
                    </a:cubicBezTo>
                    <a:cubicBezTo>
                      <a:pt x="352" y="3508"/>
                      <a:pt x="544" y="2644"/>
                      <a:pt x="544" y="2644"/>
                    </a:cubicBezTo>
                    <a:lnTo>
                      <a:pt x="544" y="2644"/>
                    </a:lnTo>
                    <a:cubicBezTo>
                      <a:pt x="544" y="2644"/>
                      <a:pt x="502" y="3156"/>
                      <a:pt x="512" y="3412"/>
                    </a:cubicBezTo>
                    <a:cubicBezTo>
                      <a:pt x="512" y="3497"/>
                      <a:pt x="523" y="3593"/>
                      <a:pt x="587" y="3646"/>
                    </a:cubicBezTo>
                    <a:cubicBezTo>
                      <a:pt x="623" y="3678"/>
                      <a:pt x="668" y="3690"/>
                      <a:pt x="716" y="3690"/>
                    </a:cubicBezTo>
                    <a:cubicBezTo>
                      <a:pt x="781" y="3690"/>
                      <a:pt x="851" y="3667"/>
                      <a:pt x="907" y="3636"/>
                    </a:cubicBezTo>
                    <a:cubicBezTo>
                      <a:pt x="1077" y="3529"/>
                      <a:pt x="1195" y="3348"/>
                      <a:pt x="1259" y="3156"/>
                    </a:cubicBezTo>
                    <a:cubicBezTo>
                      <a:pt x="1323" y="2964"/>
                      <a:pt x="1365" y="2559"/>
                      <a:pt x="1365" y="2559"/>
                    </a:cubicBezTo>
                    <a:lnTo>
                      <a:pt x="1365" y="2559"/>
                    </a:lnTo>
                    <a:cubicBezTo>
                      <a:pt x="1365" y="2559"/>
                      <a:pt x="1355" y="3263"/>
                      <a:pt x="1451" y="3604"/>
                    </a:cubicBezTo>
                    <a:cubicBezTo>
                      <a:pt x="1493" y="3742"/>
                      <a:pt x="1568" y="3902"/>
                      <a:pt x="1717" y="3934"/>
                    </a:cubicBezTo>
                    <a:cubicBezTo>
                      <a:pt x="1739" y="3941"/>
                      <a:pt x="1761" y="3943"/>
                      <a:pt x="1783" y="3943"/>
                    </a:cubicBezTo>
                    <a:cubicBezTo>
                      <a:pt x="1945" y="3943"/>
                      <a:pt x="2079" y="3775"/>
                      <a:pt x="2154" y="3614"/>
                    </a:cubicBezTo>
                    <a:cubicBezTo>
                      <a:pt x="2336" y="3231"/>
                      <a:pt x="2304" y="2453"/>
                      <a:pt x="2304" y="2452"/>
                    </a:cubicBezTo>
                    <a:lnTo>
                      <a:pt x="2304" y="2452"/>
                    </a:lnTo>
                    <a:cubicBezTo>
                      <a:pt x="2304" y="2453"/>
                      <a:pt x="2378" y="3305"/>
                      <a:pt x="2496" y="3455"/>
                    </a:cubicBezTo>
                    <a:cubicBezTo>
                      <a:pt x="2579" y="3561"/>
                      <a:pt x="2711" y="3629"/>
                      <a:pt x="2838" y="3629"/>
                    </a:cubicBezTo>
                    <a:cubicBezTo>
                      <a:pt x="2889" y="3629"/>
                      <a:pt x="2940" y="3618"/>
                      <a:pt x="2986" y="3593"/>
                    </a:cubicBezTo>
                    <a:cubicBezTo>
                      <a:pt x="3114" y="3519"/>
                      <a:pt x="3167" y="3369"/>
                      <a:pt x="3210" y="3231"/>
                    </a:cubicBezTo>
                    <a:cubicBezTo>
                      <a:pt x="3263" y="2975"/>
                      <a:pt x="3242" y="2452"/>
                      <a:pt x="3242" y="2452"/>
                    </a:cubicBezTo>
                    <a:lnTo>
                      <a:pt x="3242" y="2452"/>
                    </a:lnTo>
                    <a:cubicBezTo>
                      <a:pt x="3242" y="2452"/>
                      <a:pt x="3445" y="3177"/>
                      <a:pt x="3669" y="3465"/>
                    </a:cubicBezTo>
                    <a:cubicBezTo>
                      <a:pt x="3731" y="3554"/>
                      <a:pt x="3823" y="3635"/>
                      <a:pt x="3919" y="3635"/>
                    </a:cubicBezTo>
                    <a:cubicBezTo>
                      <a:pt x="3939" y="3635"/>
                      <a:pt x="3958" y="3632"/>
                      <a:pt x="3978" y="3625"/>
                    </a:cubicBezTo>
                    <a:cubicBezTo>
                      <a:pt x="4106" y="3582"/>
                      <a:pt x="4106" y="3391"/>
                      <a:pt x="4084" y="3252"/>
                    </a:cubicBezTo>
                    <a:cubicBezTo>
                      <a:pt x="4042" y="2996"/>
                      <a:pt x="3967" y="2463"/>
                      <a:pt x="3967" y="2463"/>
                    </a:cubicBezTo>
                    <a:lnTo>
                      <a:pt x="3967" y="2463"/>
                    </a:lnTo>
                    <a:cubicBezTo>
                      <a:pt x="3967" y="2463"/>
                      <a:pt x="4276" y="3273"/>
                      <a:pt x="4671" y="3433"/>
                    </a:cubicBezTo>
                    <a:cubicBezTo>
                      <a:pt x="4735" y="3465"/>
                      <a:pt x="4799" y="3476"/>
                      <a:pt x="4863" y="3487"/>
                    </a:cubicBezTo>
                    <a:cubicBezTo>
                      <a:pt x="4820" y="3423"/>
                      <a:pt x="4778" y="3369"/>
                      <a:pt x="4735" y="3305"/>
                    </a:cubicBezTo>
                    <a:cubicBezTo>
                      <a:pt x="4362" y="2729"/>
                      <a:pt x="3935" y="1471"/>
                      <a:pt x="3562" y="895"/>
                    </a:cubicBezTo>
                    <a:cubicBezTo>
                      <a:pt x="3233" y="397"/>
                      <a:pt x="2509" y="0"/>
                      <a:pt x="1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8"/>
              <p:cNvSpPr/>
              <p:nvPr/>
            </p:nvSpPr>
            <p:spPr>
              <a:xfrm>
                <a:off x="5296940" y="1260672"/>
                <a:ext cx="174712" cy="17088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68" extrusionOk="0">
                    <a:moveTo>
                      <a:pt x="278" y="0"/>
                    </a:moveTo>
                    <a:cubicBezTo>
                      <a:pt x="188" y="0"/>
                      <a:pt x="94" y="60"/>
                      <a:pt x="54" y="129"/>
                    </a:cubicBezTo>
                    <a:cubicBezTo>
                      <a:pt x="1" y="204"/>
                      <a:pt x="1" y="289"/>
                      <a:pt x="33" y="375"/>
                    </a:cubicBezTo>
                    <a:cubicBezTo>
                      <a:pt x="65" y="471"/>
                      <a:pt x="150" y="567"/>
                      <a:pt x="267" y="567"/>
                    </a:cubicBezTo>
                    <a:cubicBezTo>
                      <a:pt x="275" y="568"/>
                      <a:pt x="282" y="568"/>
                      <a:pt x="290" y="568"/>
                    </a:cubicBezTo>
                    <a:cubicBezTo>
                      <a:pt x="367" y="568"/>
                      <a:pt x="443" y="519"/>
                      <a:pt x="491" y="471"/>
                    </a:cubicBezTo>
                    <a:cubicBezTo>
                      <a:pt x="587" y="353"/>
                      <a:pt x="577" y="193"/>
                      <a:pt x="470" y="87"/>
                    </a:cubicBezTo>
                    <a:cubicBezTo>
                      <a:pt x="427" y="44"/>
                      <a:pt x="374" y="12"/>
                      <a:pt x="299" y="1"/>
                    </a:cubicBezTo>
                    <a:cubicBezTo>
                      <a:pt x="292" y="1"/>
                      <a:pt x="285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8"/>
              <p:cNvSpPr/>
              <p:nvPr/>
            </p:nvSpPr>
            <p:spPr>
              <a:xfrm>
                <a:off x="6016292" y="1331070"/>
                <a:ext cx="145891" cy="145007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2" extrusionOk="0">
                    <a:moveTo>
                      <a:pt x="234" y="1"/>
                    </a:moveTo>
                    <a:cubicBezTo>
                      <a:pt x="156" y="1"/>
                      <a:pt x="82" y="50"/>
                      <a:pt x="43" y="109"/>
                    </a:cubicBezTo>
                    <a:cubicBezTo>
                      <a:pt x="0" y="173"/>
                      <a:pt x="0" y="247"/>
                      <a:pt x="22" y="322"/>
                    </a:cubicBezTo>
                    <a:cubicBezTo>
                      <a:pt x="54" y="397"/>
                      <a:pt x="118" y="482"/>
                      <a:pt x="224" y="482"/>
                    </a:cubicBezTo>
                    <a:cubicBezTo>
                      <a:pt x="299" y="482"/>
                      <a:pt x="374" y="450"/>
                      <a:pt x="416" y="397"/>
                    </a:cubicBezTo>
                    <a:cubicBezTo>
                      <a:pt x="491" y="301"/>
                      <a:pt x="491" y="162"/>
                      <a:pt x="395" y="77"/>
                    </a:cubicBezTo>
                    <a:cubicBezTo>
                      <a:pt x="363" y="34"/>
                      <a:pt x="310" y="13"/>
                      <a:pt x="256" y="2"/>
                    </a:cubicBezTo>
                    <a:cubicBezTo>
                      <a:pt x="249" y="1"/>
                      <a:pt x="241" y="1"/>
                      <a:pt x="2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8"/>
              <p:cNvSpPr/>
              <p:nvPr/>
            </p:nvSpPr>
            <p:spPr>
              <a:xfrm>
                <a:off x="6057296" y="1372286"/>
                <a:ext cx="70123" cy="66788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22" extrusionOk="0">
                    <a:moveTo>
                      <a:pt x="128" y="1"/>
                    </a:moveTo>
                    <a:cubicBezTo>
                      <a:pt x="90" y="1"/>
                      <a:pt x="51" y="22"/>
                      <a:pt x="33" y="57"/>
                    </a:cubicBezTo>
                    <a:cubicBezTo>
                      <a:pt x="1" y="110"/>
                      <a:pt x="12" y="164"/>
                      <a:pt x="54" y="196"/>
                    </a:cubicBezTo>
                    <a:cubicBezTo>
                      <a:pt x="72" y="213"/>
                      <a:pt x="99" y="221"/>
                      <a:pt x="127" y="221"/>
                    </a:cubicBezTo>
                    <a:cubicBezTo>
                      <a:pt x="150" y="221"/>
                      <a:pt x="174" y="216"/>
                      <a:pt x="193" y="206"/>
                    </a:cubicBezTo>
                    <a:cubicBezTo>
                      <a:pt x="214" y="185"/>
                      <a:pt x="225" y="164"/>
                      <a:pt x="236" y="142"/>
                    </a:cubicBezTo>
                    <a:cubicBezTo>
                      <a:pt x="236" y="89"/>
                      <a:pt x="204" y="14"/>
                      <a:pt x="150" y="4"/>
                    </a:cubicBezTo>
                    <a:cubicBezTo>
                      <a:pt x="143" y="2"/>
                      <a:pt x="135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8"/>
              <p:cNvSpPr/>
              <p:nvPr/>
            </p:nvSpPr>
            <p:spPr>
              <a:xfrm>
                <a:off x="5309717" y="1273909"/>
                <a:ext cx="145891" cy="145007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2" extrusionOk="0">
                    <a:moveTo>
                      <a:pt x="256" y="0"/>
                    </a:moveTo>
                    <a:cubicBezTo>
                      <a:pt x="171" y="0"/>
                      <a:pt x="86" y="43"/>
                      <a:pt x="43" y="107"/>
                    </a:cubicBezTo>
                    <a:cubicBezTo>
                      <a:pt x="0" y="171"/>
                      <a:pt x="0" y="245"/>
                      <a:pt x="32" y="320"/>
                    </a:cubicBezTo>
                    <a:cubicBezTo>
                      <a:pt x="54" y="395"/>
                      <a:pt x="128" y="480"/>
                      <a:pt x="224" y="480"/>
                    </a:cubicBezTo>
                    <a:cubicBezTo>
                      <a:pt x="232" y="481"/>
                      <a:pt x="240" y="482"/>
                      <a:pt x="248" y="482"/>
                    </a:cubicBezTo>
                    <a:cubicBezTo>
                      <a:pt x="314" y="482"/>
                      <a:pt x="378" y="442"/>
                      <a:pt x="416" y="395"/>
                    </a:cubicBezTo>
                    <a:cubicBezTo>
                      <a:pt x="491" y="299"/>
                      <a:pt x="491" y="160"/>
                      <a:pt x="406" y="75"/>
                    </a:cubicBezTo>
                    <a:cubicBezTo>
                      <a:pt x="363" y="32"/>
                      <a:pt x="310" y="11"/>
                      <a:pt x="2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8"/>
              <p:cNvSpPr/>
              <p:nvPr/>
            </p:nvSpPr>
            <p:spPr>
              <a:xfrm>
                <a:off x="5353989" y="1314523"/>
                <a:ext cx="66854" cy="67991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26" extrusionOk="0">
                    <a:moveTo>
                      <a:pt x="117" y="1"/>
                    </a:moveTo>
                    <a:cubicBezTo>
                      <a:pt x="79" y="1"/>
                      <a:pt x="40" y="22"/>
                      <a:pt x="22" y="57"/>
                    </a:cubicBezTo>
                    <a:cubicBezTo>
                      <a:pt x="1" y="110"/>
                      <a:pt x="11" y="164"/>
                      <a:pt x="43" y="196"/>
                    </a:cubicBezTo>
                    <a:cubicBezTo>
                      <a:pt x="68" y="214"/>
                      <a:pt x="97" y="226"/>
                      <a:pt x="124" y="226"/>
                    </a:cubicBezTo>
                    <a:cubicBezTo>
                      <a:pt x="144" y="226"/>
                      <a:pt x="164" y="220"/>
                      <a:pt x="182" y="206"/>
                    </a:cubicBezTo>
                    <a:cubicBezTo>
                      <a:pt x="203" y="196"/>
                      <a:pt x="225" y="164"/>
                      <a:pt x="225" y="142"/>
                    </a:cubicBezTo>
                    <a:cubicBezTo>
                      <a:pt x="225" y="89"/>
                      <a:pt x="193" y="14"/>
                      <a:pt x="139" y="4"/>
                    </a:cubicBezTo>
                    <a:cubicBezTo>
                      <a:pt x="132" y="2"/>
                      <a:pt x="124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8"/>
              <p:cNvSpPr/>
              <p:nvPr/>
            </p:nvSpPr>
            <p:spPr>
              <a:xfrm>
                <a:off x="5423815" y="1486306"/>
                <a:ext cx="247509" cy="150423"/>
              </a:xfrm>
              <a:custGeom>
                <a:avLst/>
                <a:gdLst/>
                <a:ahLst/>
                <a:cxnLst/>
                <a:rect l="l" t="t" r="r" b="b"/>
                <a:pathLst>
                  <a:path w="833" h="500" extrusionOk="0">
                    <a:moveTo>
                      <a:pt x="705" y="1"/>
                    </a:moveTo>
                    <a:cubicBezTo>
                      <a:pt x="571" y="1"/>
                      <a:pt x="433" y="27"/>
                      <a:pt x="320" y="83"/>
                    </a:cubicBezTo>
                    <a:cubicBezTo>
                      <a:pt x="160" y="168"/>
                      <a:pt x="32" y="328"/>
                      <a:pt x="0" y="499"/>
                    </a:cubicBezTo>
                    <a:cubicBezTo>
                      <a:pt x="86" y="424"/>
                      <a:pt x="192" y="382"/>
                      <a:pt x="288" y="360"/>
                    </a:cubicBezTo>
                    <a:lnTo>
                      <a:pt x="533" y="360"/>
                    </a:lnTo>
                    <a:cubicBezTo>
                      <a:pt x="587" y="360"/>
                      <a:pt x="640" y="360"/>
                      <a:pt x="693" y="339"/>
                    </a:cubicBezTo>
                    <a:cubicBezTo>
                      <a:pt x="747" y="307"/>
                      <a:pt x="832" y="200"/>
                      <a:pt x="832" y="9"/>
                    </a:cubicBezTo>
                    <a:cubicBezTo>
                      <a:pt x="791" y="3"/>
                      <a:pt x="748" y="1"/>
                      <a:pt x="7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8"/>
              <p:cNvSpPr/>
              <p:nvPr/>
            </p:nvSpPr>
            <p:spPr>
              <a:xfrm>
                <a:off x="5376274" y="1412599"/>
                <a:ext cx="298021" cy="224130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745" extrusionOk="0">
                    <a:moveTo>
                      <a:pt x="520" y="1"/>
                    </a:moveTo>
                    <a:cubicBezTo>
                      <a:pt x="482" y="1"/>
                      <a:pt x="443" y="3"/>
                      <a:pt x="406" y="8"/>
                    </a:cubicBezTo>
                    <a:cubicBezTo>
                      <a:pt x="320" y="30"/>
                      <a:pt x="0" y="168"/>
                      <a:pt x="160" y="744"/>
                    </a:cubicBezTo>
                    <a:cubicBezTo>
                      <a:pt x="395" y="488"/>
                      <a:pt x="864" y="392"/>
                      <a:pt x="907" y="371"/>
                    </a:cubicBezTo>
                    <a:cubicBezTo>
                      <a:pt x="949" y="349"/>
                      <a:pt x="981" y="317"/>
                      <a:pt x="992" y="264"/>
                    </a:cubicBezTo>
                    <a:cubicBezTo>
                      <a:pt x="1003" y="190"/>
                      <a:pt x="939" y="126"/>
                      <a:pt x="875" y="94"/>
                    </a:cubicBezTo>
                    <a:cubicBezTo>
                      <a:pt x="769" y="28"/>
                      <a:pt x="644" y="1"/>
                      <a:pt x="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8"/>
              <p:cNvSpPr/>
              <p:nvPr/>
            </p:nvSpPr>
            <p:spPr>
              <a:xfrm>
                <a:off x="5408067" y="1500145"/>
                <a:ext cx="142622" cy="13658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54" extrusionOk="0">
                    <a:moveTo>
                      <a:pt x="177" y="0"/>
                    </a:moveTo>
                    <a:cubicBezTo>
                      <a:pt x="128" y="0"/>
                      <a:pt x="77" y="15"/>
                      <a:pt x="21" y="48"/>
                    </a:cubicBezTo>
                    <a:cubicBezTo>
                      <a:pt x="0" y="144"/>
                      <a:pt x="11" y="282"/>
                      <a:pt x="53" y="453"/>
                    </a:cubicBezTo>
                    <a:cubicBezTo>
                      <a:pt x="171" y="325"/>
                      <a:pt x="331" y="250"/>
                      <a:pt x="480" y="186"/>
                    </a:cubicBezTo>
                    <a:cubicBezTo>
                      <a:pt x="384" y="76"/>
                      <a:pt x="288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8"/>
              <p:cNvSpPr/>
              <p:nvPr/>
            </p:nvSpPr>
            <p:spPr>
              <a:xfrm>
                <a:off x="5550392" y="1442683"/>
                <a:ext cx="70123" cy="49639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65" extrusionOk="0">
                    <a:moveTo>
                      <a:pt x="149" y="0"/>
                    </a:moveTo>
                    <a:cubicBezTo>
                      <a:pt x="114" y="0"/>
                      <a:pt x="78" y="12"/>
                      <a:pt x="54" y="36"/>
                    </a:cubicBezTo>
                    <a:cubicBezTo>
                      <a:pt x="22" y="68"/>
                      <a:pt x="1" y="111"/>
                      <a:pt x="1" y="164"/>
                    </a:cubicBezTo>
                    <a:cubicBezTo>
                      <a:pt x="33" y="143"/>
                      <a:pt x="65" y="122"/>
                      <a:pt x="107" y="111"/>
                    </a:cubicBezTo>
                    <a:cubicBezTo>
                      <a:pt x="129" y="111"/>
                      <a:pt x="161" y="111"/>
                      <a:pt x="182" y="100"/>
                    </a:cubicBezTo>
                    <a:cubicBezTo>
                      <a:pt x="203" y="100"/>
                      <a:pt x="225" y="79"/>
                      <a:pt x="225" y="58"/>
                    </a:cubicBezTo>
                    <a:cubicBezTo>
                      <a:pt x="235" y="36"/>
                      <a:pt x="203" y="15"/>
                      <a:pt x="182" y="4"/>
                    </a:cubicBezTo>
                    <a:cubicBezTo>
                      <a:pt x="171" y="2"/>
                      <a:pt x="160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8"/>
              <p:cNvSpPr/>
              <p:nvPr/>
            </p:nvSpPr>
            <p:spPr>
              <a:xfrm>
                <a:off x="5474327" y="1424633"/>
                <a:ext cx="51106" cy="51444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71" extrusionOk="0">
                    <a:moveTo>
                      <a:pt x="129" y="0"/>
                    </a:moveTo>
                    <a:cubicBezTo>
                      <a:pt x="108" y="0"/>
                      <a:pt x="76" y="0"/>
                      <a:pt x="54" y="11"/>
                    </a:cubicBezTo>
                    <a:cubicBezTo>
                      <a:pt x="44" y="22"/>
                      <a:pt x="33" y="43"/>
                      <a:pt x="22" y="54"/>
                    </a:cubicBezTo>
                    <a:cubicBezTo>
                      <a:pt x="12" y="96"/>
                      <a:pt x="12" y="128"/>
                      <a:pt x="1" y="171"/>
                    </a:cubicBezTo>
                    <a:cubicBezTo>
                      <a:pt x="44" y="118"/>
                      <a:pt x="86" y="86"/>
                      <a:pt x="140" y="54"/>
                    </a:cubicBezTo>
                    <a:cubicBezTo>
                      <a:pt x="150" y="54"/>
                      <a:pt x="161" y="43"/>
                      <a:pt x="161" y="32"/>
                    </a:cubicBezTo>
                    <a:cubicBezTo>
                      <a:pt x="172" y="22"/>
                      <a:pt x="161" y="22"/>
                      <a:pt x="150" y="11"/>
                    </a:cubicBezTo>
                    <a:cubicBezTo>
                      <a:pt x="150" y="11"/>
                      <a:pt x="140" y="0"/>
                      <a:pt x="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8"/>
              <p:cNvSpPr/>
              <p:nvPr/>
            </p:nvSpPr>
            <p:spPr>
              <a:xfrm>
                <a:off x="5325465" y="2188478"/>
                <a:ext cx="25850" cy="116126"/>
              </a:xfrm>
              <a:custGeom>
                <a:avLst/>
                <a:gdLst/>
                <a:ahLst/>
                <a:cxnLst/>
                <a:rect l="l" t="t" r="r" b="b"/>
                <a:pathLst>
                  <a:path w="87" h="386" extrusionOk="0">
                    <a:moveTo>
                      <a:pt x="45" y="1"/>
                    </a:moveTo>
                    <a:cubicBezTo>
                      <a:pt x="38" y="1"/>
                      <a:pt x="33" y="3"/>
                      <a:pt x="33" y="10"/>
                    </a:cubicBezTo>
                    <a:cubicBezTo>
                      <a:pt x="22" y="63"/>
                      <a:pt x="1" y="159"/>
                      <a:pt x="11" y="244"/>
                    </a:cubicBezTo>
                    <a:cubicBezTo>
                      <a:pt x="22" y="287"/>
                      <a:pt x="22" y="319"/>
                      <a:pt x="33" y="351"/>
                    </a:cubicBezTo>
                    <a:cubicBezTo>
                      <a:pt x="41" y="368"/>
                      <a:pt x="50" y="386"/>
                      <a:pt x="59" y="386"/>
                    </a:cubicBezTo>
                    <a:cubicBezTo>
                      <a:pt x="61" y="386"/>
                      <a:pt x="63" y="385"/>
                      <a:pt x="65" y="383"/>
                    </a:cubicBezTo>
                    <a:cubicBezTo>
                      <a:pt x="65" y="383"/>
                      <a:pt x="75" y="372"/>
                      <a:pt x="75" y="340"/>
                    </a:cubicBezTo>
                    <a:cubicBezTo>
                      <a:pt x="75" y="319"/>
                      <a:pt x="65" y="276"/>
                      <a:pt x="65" y="234"/>
                    </a:cubicBezTo>
                    <a:cubicBezTo>
                      <a:pt x="65" y="159"/>
                      <a:pt x="75" y="74"/>
                      <a:pt x="86" y="20"/>
                    </a:cubicBezTo>
                    <a:cubicBezTo>
                      <a:pt x="86" y="13"/>
                      <a:pt x="61" y="1"/>
                      <a:pt x="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8"/>
              <p:cNvSpPr/>
              <p:nvPr/>
            </p:nvSpPr>
            <p:spPr>
              <a:xfrm>
                <a:off x="5439563" y="2253461"/>
                <a:ext cx="28822" cy="136884"/>
              </a:xfrm>
              <a:custGeom>
                <a:avLst/>
                <a:gdLst/>
                <a:ahLst/>
                <a:cxnLst/>
                <a:rect l="l" t="t" r="r" b="b"/>
                <a:pathLst>
                  <a:path w="97" h="455" extrusionOk="0">
                    <a:moveTo>
                      <a:pt x="40" y="1"/>
                    </a:moveTo>
                    <a:cubicBezTo>
                      <a:pt x="30" y="1"/>
                      <a:pt x="22" y="5"/>
                      <a:pt x="22" y="18"/>
                    </a:cubicBezTo>
                    <a:cubicBezTo>
                      <a:pt x="11" y="71"/>
                      <a:pt x="1" y="188"/>
                      <a:pt x="22" y="284"/>
                    </a:cubicBezTo>
                    <a:cubicBezTo>
                      <a:pt x="22" y="306"/>
                      <a:pt x="33" y="338"/>
                      <a:pt x="33" y="359"/>
                    </a:cubicBezTo>
                    <a:cubicBezTo>
                      <a:pt x="43" y="380"/>
                      <a:pt x="54" y="391"/>
                      <a:pt x="54" y="412"/>
                    </a:cubicBezTo>
                    <a:cubicBezTo>
                      <a:pt x="65" y="444"/>
                      <a:pt x="75" y="455"/>
                      <a:pt x="86" y="455"/>
                    </a:cubicBezTo>
                    <a:cubicBezTo>
                      <a:pt x="97" y="455"/>
                      <a:pt x="97" y="434"/>
                      <a:pt x="97" y="402"/>
                    </a:cubicBezTo>
                    <a:cubicBezTo>
                      <a:pt x="86" y="380"/>
                      <a:pt x="86" y="370"/>
                      <a:pt x="86" y="348"/>
                    </a:cubicBezTo>
                    <a:cubicBezTo>
                      <a:pt x="75" y="327"/>
                      <a:pt x="75" y="306"/>
                      <a:pt x="75" y="274"/>
                    </a:cubicBezTo>
                    <a:cubicBezTo>
                      <a:pt x="65" y="188"/>
                      <a:pt x="65" y="82"/>
                      <a:pt x="75" y="18"/>
                    </a:cubicBezTo>
                    <a:cubicBezTo>
                      <a:pt x="75" y="11"/>
                      <a:pt x="56" y="1"/>
                      <a:pt x="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8"/>
              <p:cNvSpPr/>
              <p:nvPr/>
            </p:nvSpPr>
            <p:spPr>
              <a:xfrm>
                <a:off x="5258908" y="2332884"/>
                <a:ext cx="38330" cy="115224"/>
              </a:xfrm>
              <a:custGeom>
                <a:avLst/>
                <a:gdLst/>
                <a:ahLst/>
                <a:cxnLst/>
                <a:rect l="l" t="t" r="r" b="b"/>
                <a:pathLst>
                  <a:path w="129" h="383" extrusionOk="0">
                    <a:moveTo>
                      <a:pt x="30" y="0"/>
                    </a:moveTo>
                    <a:cubicBezTo>
                      <a:pt x="20" y="0"/>
                      <a:pt x="12" y="6"/>
                      <a:pt x="12" y="20"/>
                    </a:cubicBezTo>
                    <a:cubicBezTo>
                      <a:pt x="1" y="63"/>
                      <a:pt x="1" y="170"/>
                      <a:pt x="33" y="244"/>
                    </a:cubicBezTo>
                    <a:cubicBezTo>
                      <a:pt x="43" y="265"/>
                      <a:pt x="43" y="287"/>
                      <a:pt x="54" y="308"/>
                    </a:cubicBezTo>
                    <a:cubicBezTo>
                      <a:pt x="65" y="319"/>
                      <a:pt x="75" y="340"/>
                      <a:pt x="75" y="351"/>
                    </a:cubicBezTo>
                    <a:cubicBezTo>
                      <a:pt x="97" y="372"/>
                      <a:pt x="107" y="383"/>
                      <a:pt x="118" y="383"/>
                    </a:cubicBezTo>
                    <a:cubicBezTo>
                      <a:pt x="129" y="372"/>
                      <a:pt x="118" y="361"/>
                      <a:pt x="118" y="329"/>
                    </a:cubicBezTo>
                    <a:cubicBezTo>
                      <a:pt x="107" y="319"/>
                      <a:pt x="107" y="308"/>
                      <a:pt x="97" y="287"/>
                    </a:cubicBezTo>
                    <a:cubicBezTo>
                      <a:pt x="97" y="276"/>
                      <a:pt x="86" y="255"/>
                      <a:pt x="86" y="233"/>
                    </a:cubicBezTo>
                    <a:cubicBezTo>
                      <a:pt x="54" y="159"/>
                      <a:pt x="54" y="63"/>
                      <a:pt x="54" y="20"/>
                    </a:cubicBezTo>
                    <a:cubicBezTo>
                      <a:pt x="54" y="9"/>
                      <a:pt x="41" y="0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8"/>
              <p:cNvSpPr/>
              <p:nvPr/>
            </p:nvSpPr>
            <p:spPr>
              <a:xfrm>
                <a:off x="5477595" y="2137635"/>
                <a:ext cx="22582" cy="76415"/>
              </a:xfrm>
              <a:custGeom>
                <a:avLst/>
                <a:gdLst/>
                <a:ahLst/>
                <a:cxnLst/>
                <a:rect l="l" t="t" r="r" b="b"/>
                <a:pathLst>
                  <a:path w="76" h="254" extrusionOk="0">
                    <a:moveTo>
                      <a:pt x="27" y="0"/>
                    </a:moveTo>
                    <a:cubicBezTo>
                      <a:pt x="14" y="0"/>
                      <a:pt x="1" y="3"/>
                      <a:pt x="1" y="8"/>
                    </a:cubicBezTo>
                    <a:cubicBezTo>
                      <a:pt x="1" y="72"/>
                      <a:pt x="11" y="253"/>
                      <a:pt x="43" y="253"/>
                    </a:cubicBezTo>
                    <a:cubicBezTo>
                      <a:pt x="75" y="243"/>
                      <a:pt x="54" y="72"/>
                      <a:pt x="54" y="8"/>
                    </a:cubicBezTo>
                    <a:cubicBezTo>
                      <a:pt x="54" y="3"/>
                      <a:pt x="41" y="0"/>
                      <a:pt x="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8"/>
              <p:cNvSpPr/>
              <p:nvPr/>
            </p:nvSpPr>
            <p:spPr>
              <a:xfrm>
                <a:off x="5559900" y="2210139"/>
                <a:ext cx="22582" cy="100181"/>
              </a:xfrm>
              <a:custGeom>
                <a:avLst/>
                <a:gdLst/>
                <a:ahLst/>
                <a:cxnLst/>
                <a:rect l="l" t="t" r="r" b="b"/>
                <a:pathLst>
                  <a:path w="76" h="333" extrusionOk="0">
                    <a:moveTo>
                      <a:pt x="17" y="0"/>
                    </a:moveTo>
                    <a:cubicBezTo>
                      <a:pt x="8" y="0"/>
                      <a:pt x="1" y="3"/>
                      <a:pt x="1" y="12"/>
                    </a:cubicBezTo>
                    <a:cubicBezTo>
                      <a:pt x="1" y="98"/>
                      <a:pt x="11" y="332"/>
                      <a:pt x="43" y="332"/>
                    </a:cubicBezTo>
                    <a:cubicBezTo>
                      <a:pt x="75" y="332"/>
                      <a:pt x="54" y="98"/>
                      <a:pt x="43" y="12"/>
                    </a:cubicBezTo>
                    <a:cubicBezTo>
                      <a:pt x="43" y="6"/>
                      <a:pt x="29" y="0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8"/>
              <p:cNvSpPr/>
              <p:nvPr/>
            </p:nvSpPr>
            <p:spPr>
              <a:xfrm>
                <a:off x="5652011" y="2279033"/>
                <a:ext cx="44569" cy="10499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349" extrusionOk="0">
                    <a:moveTo>
                      <a:pt x="34" y="0"/>
                    </a:moveTo>
                    <a:cubicBezTo>
                      <a:pt x="18" y="0"/>
                      <a:pt x="0" y="5"/>
                      <a:pt x="0" y="18"/>
                    </a:cubicBezTo>
                    <a:cubicBezTo>
                      <a:pt x="21" y="112"/>
                      <a:pt x="72" y="349"/>
                      <a:pt x="105" y="349"/>
                    </a:cubicBezTo>
                    <a:cubicBezTo>
                      <a:pt x="105" y="349"/>
                      <a:pt x="106" y="349"/>
                      <a:pt x="107" y="349"/>
                    </a:cubicBezTo>
                    <a:cubicBezTo>
                      <a:pt x="149" y="338"/>
                      <a:pt x="75" y="93"/>
                      <a:pt x="53" y="7"/>
                    </a:cubicBezTo>
                    <a:cubicBezTo>
                      <a:pt x="53" y="3"/>
                      <a:pt x="44" y="0"/>
                      <a:pt x="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8"/>
              <p:cNvSpPr/>
              <p:nvPr/>
            </p:nvSpPr>
            <p:spPr>
              <a:xfrm>
                <a:off x="5604470" y="2367481"/>
                <a:ext cx="25553" cy="103190"/>
              </a:xfrm>
              <a:custGeom>
                <a:avLst/>
                <a:gdLst/>
                <a:ahLst/>
                <a:cxnLst/>
                <a:rect l="l" t="t" r="r" b="b"/>
                <a:pathLst>
                  <a:path w="86" h="343" extrusionOk="0">
                    <a:moveTo>
                      <a:pt x="25" y="0"/>
                    </a:moveTo>
                    <a:cubicBezTo>
                      <a:pt x="17" y="0"/>
                      <a:pt x="11" y="4"/>
                      <a:pt x="11" y="12"/>
                    </a:cubicBezTo>
                    <a:cubicBezTo>
                      <a:pt x="0" y="65"/>
                      <a:pt x="0" y="150"/>
                      <a:pt x="11" y="214"/>
                    </a:cubicBezTo>
                    <a:cubicBezTo>
                      <a:pt x="21" y="257"/>
                      <a:pt x="32" y="289"/>
                      <a:pt x="43" y="310"/>
                    </a:cubicBezTo>
                    <a:cubicBezTo>
                      <a:pt x="53" y="332"/>
                      <a:pt x="64" y="342"/>
                      <a:pt x="75" y="342"/>
                    </a:cubicBezTo>
                    <a:cubicBezTo>
                      <a:pt x="85" y="332"/>
                      <a:pt x="75" y="278"/>
                      <a:pt x="64" y="214"/>
                    </a:cubicBezTo>
                    <a:cubicBezTo>
                      <a:pt x="53" y="140"/>
                      <a:pt x="53" y="65"/>
                      <a:pt x="53" y="23"/>
                    </a:cubicBezTo>
                    <a:cubicBezTo>
                      <a:pt x="53" y="9"/>
                      <a:pt x="37" y="0"/>
                      <a:pt x="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8"/>
              <p:cNvSpPr/>
              <p:nvPr/>
            </p:nvSpPr>
            <p:spPr>
              <a:xfrm>
                <a:off x="5351018" y="2375604"/>
                <a:ext cx="38330" cy="120639"/>
              </a:xfrm>
              <a:custGeom>
                <a:avLst/>
                <a:gdLst/>
                <a:ahLst/>
                <a:cxnLst/>
                <a:rect l="l" t="t" r="r" b="b"/>
                <a:pathLst>
                  <a:path w="129" h="401" extrusionOk="0">
                    <a:moveTo>
                      <a:pt x="27" y="1"/>
                    </a:moveTo>
                    <a:cubicBezTo>
                      <a:pt x="13" y="1"/>
                      <a:pt x="0" y="6"/>
                      <a:pt x="0" y="17"/>
                    </a:cubicBezTo>
                    <a:cubicBezTo>
                      <a:pt x="11" y="122"/>
                      <a:pt x="62" y="401"/>
                      <a:pt x="94" y="401"/>
                    </a:cubicBezTo>
                    <a:cubicBezTo>
                      <a:pt x="95" y="401"/>
                      <a:pt x="95" y="401"/>
                      <a:pt x="96" y="401"/>
                    </a:cubicBezTo>
                    <a:cubicBezTo>
                      <a:pt x="128" y="401"/>
                      <a:pt x="75" y="113"/>
                      <a:pt x="53" y="17"/>
                    </a:cubicBezTo>
                    <a:cubicBezTo>
                      <a:pt x="53" y="6"/>
                      <a:pt x="40" y="1"/>
                      <a:pt x="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8"/>
              <p:cNvSpPr/>
              <p:nvPr/>
            </p:nvSpPr>
            <p:spPr>
              <a:xfrm>
                <a:off x="5499880" y="2454124"/>
                <a:ext cx="38330" cy="99881"/>
              </a:xfrm>
              <a:custGeom>
                <a:avLst/>
                <a:gdLst/>
                <a:ahLst/>
                <a:cxnLst/>
                <a:rect l="l" t="t" r="r" b="b"/>
                <a:pathLst>
                  <a:path w="129" h="332" extrusionOk="0">
                    <a:moveTo>
                      <a:pt x="36" y="0"/>
                    </a:moveTo>
                    <a:cubicBezTo>
                      <a:pt x="21" y="0"/>
                      <a:pt x="0" y="9"/>
                      <a:pt x="0" y="22"/>
                    </a:cubicBezTo>
                    <a:cubicBezTo>
                      <a:pt x="11" y="106"/>
                      <a:pt x="52" y="332"/>
                      <a:pt x="83" y="332"/>
                    </a:cubicBezTo>
                    <a:cubicBezTo>
                      <a:pt x="84" y="332"/>
                      <a:pt x="85" y="332"/>
                      <a:pt x="86" y="332"/>
                    </a:cubicBezTo>
                    <a:cubicBezTo>
                      <a:pt x="128" y="321"/>
                      <a:pt x="75" y="97"/>
                      <a:pt x="54" y="12"/>
                    </a:cubicBezTo>
                    <a:cubicBezTo>
                      <a:pt x="54" y="4"/>
                      <a:pt x="46" y="0"/>
                      <a:pt x="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8"/>
              <p:cNvSpPr/>
              <p:nvPr/>
            </p:nvSpPr>
            <p:spPr>
              <a:xfrm>
                <a:off x="5300209" y="2550395"/>
                <a:ext cx="32090" cy="122444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07" extrusionOk="0">
                    <a:moveTo>
                      <a:pt x="33" y="0"/>
                    </a:moveTo>
                    <a:cubicBezTo>
                      <a:pt x="24" y="0"/>
                      <a:pt x="15" y="3"/>
                      <a:pt x="11" y="12"/>
                    </a:cubicBezTo>
                    <a:cubicBezTo>
                      <a:pt x="11" y="65"/>
                      <a:pt x="0" y="172"/>
                      <a:pt x="32" y="257"/>
                    </a:cubicBezTo>
                    <a:cubicBezTo>
                      <a:pt x="32" y="278"/>
                      <a:pt x="32" y="300"/>
                      <a:pt x="43" y="321"/>
                    </a:cubicBezTo>
                    <a:cubicBezTo>
                      <a:pt x="54" y="332"/>
                      <a:pt x="54" y="353"/>
                      <a:pt x="64" y="364"/>
                    </a:cubicBezTo>
                    <a:cubicBezTo>
                      <a:pt x="75" y="396"/>
                      <a:pt x="86" y="406"/>
                      <a:pt x="96" y="406"/>
                    </a:cubicBezTo>
                    <a:cubicBezTo>
                      <a:pt x="107" y="396"/>
                      <a:pt x="107" y="385"/>
                      <a:pt x="96" y="353"/>
                    </a:cubicBezTo>
                    <a:cubicBezTo>
                      <a:pt x="96" y="342"/>
                      <a:pt x="96" y="321"/>
                      <a:pt x="86" y="310"/>
                    </a:cubicBezTo>
                    <a:cubicBezTo>
                      <a:pt x="86" y="289"/>
                      <a:pt x="86" y="268"/>
                      <a:pt x="86" y="246"/>
                    </a:cubicBezTo>
                    <a:cubicBezTo>
                      <a:pt x="64" y="161"/>
                      <a:pt x="64" y="76"/>
                      <a:pt x="64" y="22"/>
                    </a:cubicBezTo>
                    <a:cubicBezTo>
                      <a:pt x="64" y="9"/>
                      <a:pt x="48" y="0"/>
                      <a:pt x="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5420546" y="2598229"/>
                <a:ext cx="44569" cy="117029"/>
              </a:xfrm>
              <a:custGeom>
                <a:avLst/>
                <a:gdLst/>
                <a:ahLst/>
                <a:cxnLst/>
                <a:rect l="l" t="t" r="r" b="b"/>
                <a:pathLst>
                  <a:path w="150" h="389" extrusionOk="0">
                    <a:moveTo>
                      <a:pt x="32" y="0"/>
                    </a:moveTo>
                    <a:cubicBezTo>
                      <a:pt x="21" y="0"/>
                      <a:pt x="11" y="4"/>
                      <a:pt x="11" y="13"/>
                    </a:cubicBezTo>
                    <a:cubicBezTo>
                      <a:pt x="1" y="66"/>
                      <a:pt x="11" y="173"/>
                      <a:pt x="43" y="258"/>
                    </a:cubicBezTo>
                    <a:cubicBezTo>
                      <a:pt x="54" y="279"/>
                      <a:pt x="65" y="300"/>
                      <a:pt x="75" y="311"/>
                    </a:cubicBezTo>
                    <a:cubicBezTo>
                      <a:pt x="86" y="332"/>
                      <a:pt x="86" y="343"/>
                      <a:pt x="97" y="354"/>
                    </a:cubicBezTo>
                    <a:cubicBezTo>
                      <a:pt x="114" y="371"/>
                      <a:pt x="124" y="389"/>
                      <a:pt x="133" y="389"/>
                    </a:cubicBezTo>
                    <a:cubicBezTo>
                      <a:pt x="135" y="389"/>
                      <a:pt x="137" y="388"/>
                      <a:pt x="139" y="386"/>
                    </a:cubicBezTo>
                    <a:cubicBezTo>
                      <a:pt x="150" y="386"/>
                      <a:pt x="139" y="364"/>
                      <a:pt x="129" y="332"/>
                    </a:cubicBezTo>
                    <a:cubicBezTo>
                      <a:pt x="129" y="322"/>
                      <a:pt x="118" y="311"/>
                      <a:pt x="118" y="290"/>
                    </a:cubicBezTo>
                    <a:cubicBezTo>
                      <a:pt x="107" y="279"/>
                      <a:pt x="107" y="258"/>
                      <a:pt x="97" y="237"/>
                    </a:cubicBezTo>
                    <a:cubicBezTo>
                      <a:pt x="65" y="162"/>
                      <a:pt x="65" y="66"/>
                      <a:pt x="65" y="13"/>
                    </a:cubicBezTo>
                    <a:cubicBezTo>
                      <a:pt x="65" y="6"/>
                      <a:pt x="47" y="0"/>
                      <a:pt x="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5590208" y="2541369"/>
                <a:ext cx="49324" cy="147414"/>
              </a:xfrm>
              <a:custGeom>
                <a:avLst/>
                <a:gdLst/>
                <a:ahLst/>
                <a:cxnLst/>
                <a:rect l="l" t="t" r="r" b="b"/>
                <a:pathLst>
                  <a:path w="166" h="490" extrusionOk="0">
                    <a:moveTo>
                      <a:pt x="20" y="0"/>
                    </a:moveTo>
                    <a:cubicBezTo>
                      <a:pt x="9" y="0"/>
                      <a:pt x="1" y="6"/>
                      <a:pt x="5" y="20"/>
                    </a:cubicBezTo>
                    <a:cubicBezTo>
                      <a:pt x="5" y="84"/>
                      <a:pt x="27" y="212"/>
                      <a:pt x="59" y="319"/>
                    </a:cubicBezTo>
                    <a:cubicBezTo>
                      <a:pt x="80" y="362"/>
                      <a:pt x="101" y="415"/>
                      <a:pt x="123" y="447"/>
                    </a:cubicBezTo>
                    <a:cubicBezTo>
                      <a:pt x="133" y="468"/>
                      <a:pt x="155" y="489"/>
                      <a:pt x="155" y="489"/>
                    </a:cubicBezTo>
                    <a:cubicBezTo>
                      <a:pt x="165" y="479"/>
                      <a:pt x="165" y="458"/>
                      <a:pt x="155" y="426"/>
                    </a:cubicBezTo>
                    <a:cubicBezTo>
                      <a:pt x="144" y="394"/>
                      <a:pt x="123" y="351"/>
                      <a:pt x="112" y="298"/>
                    </a:cubicBezTo>
                    <a:cubicBezTo>
                      <a:pt x="80" y="202"/>
                      <a:pt x="59" y="84"/>
                      <a:pt x="59" y="20"/>
                    </a:cubicBezTo>
                    <a:cubicBezTo>
                      <a:pt x="53" y="9"/>
                      <a:pt x="34" y="0"/>
                      <a:pt x="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8"/>
              <p:cNvSpPr/>
              <p:nvPr/>
            </p:nvSpPr>
            <p:spPr>
              <a:xfrm>
                <a:off x="5702523" y="2468264"/>
                <a:ext cx="35061" cy="8273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75" extrusionOk="0">
                    <a:moveTo>
                      <a:pt x="27" y="0"/>
                    </a:moveTo>
                    <a:cubicBezTo>
                      <a:pt x="15" y="0"/>
                      <a:pt x="1" y="6"/>
                      <a:pt x="1" y="18"/>
                    </a:cubicBezTo>
                    <a:cubicBezTo>
                      <a:pt x="11" y="91"/>
                      <a:pt x="42" y="274"/>
                      <a:pt x="73" y="274"/>
                    </a:cubicBezTo>
                    <a:cubicBezTo>
                      <a:pt x="74" y="274"/>
                      <a:pt x="74" y="274"/>
                      <a:pt x="75" y="274"/>
                    </a:cubicBezTo>
                    <a:cubicBezTo>
                      <a:pt x="118" y="274"/>
                      <a:pt x="65" y="71"/>
                      <a:pt x="43" y="7"/>
                    </a:cubicBezTo>
                    <a:cubicBezTo>
                      <a:pt x="43" y="3"/>
                      <a:pt x="36" y="0"/>
                      <a:pt x="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8"/>
              <p:cNvSpPr/>
              <p:nvPr/>
            </p:nvSpPr>
            <p:spPr>
              <a:xfrm>
                <a:off x="5759572" y="2375905"/>
                <a:ext cx="35061" cy="8183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72" extrusionOk="0">
                    <a:moveTo>
                      <a:pt x="43" y="1"/>
                    </a:moveTo>
                    <a:cubicBezTo>
                      <a:pt x="27" y="1"/>
                      <a:pt x="1" y="8"/>
                      <a:pt x="1" y="16"/>
                    </a:cubicBezTo>
                    <a:cubicBezTo>
                      <a:pt x="11" y="90"/>
                      <a:pt x="43" y="272"/>
                      <a:pt x="75" y="272"/>
                    </a:cubicBezTo>
                    <a:cubicBezTo>
                      <a:pt x="118" y="261"/>
                      <a:pt x="65" y="80"/>
                      <a:pt x="54" y="5"/>
                    </a:cubicBezTo>
                    <a:cubicBezTo>
                      <a:pt x="54" y="2"/>
                      <a:pt x="49" y="1"/>
                      <a:pt x="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5715299" y="2637038"/>
                <a:ext cx="38330" cy="64682"/>
              </a:xfrm>
              <a:custGeom>
                <a:avLst/>
                <a:gdLst/>
                <a:ahLst/>
                <a:cxnLst/>
                <a:rect l="l" t="t" r="r" b="b"/>
                <a:pathLst>
                  <a:path w="129" h="215" extrusionOk="0">
                    <a:moveTo>
                      <a:pt x="54" y="1"/>
                    </a:moveTo>
                    <a:cubicBezTo>
                      <a:pt x="54" y="1"/>
                      <a:pt x="0" y="12"/>
                      <a:pt x="0" y="22"/>
                    </a:cubicBezTo>
                    <a:cubicBezTo>
                      <a:pt x="21" y="74"/>
                      <a:pt x="61" y="215"/>
                      <a:pt x="93" y="215"/>
                    </a:cubicBezTo>
                    <a:cubicBezTo>
                      <a:pt x="94" y="215"/>
                      <a:pt x="95" y="215"/>
                      <a:pt x="96" y="214"/>
                    </a:cubicBezTo>
                    <a:cubicBezTo>
                      <a:pt x="128" y="203"/>
                      <a:pt x="75" y="65"/>
                      <a:pt x="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5800873" y="2538963"/>
                <a:ext cx="28822" cy="117630"/>
              </a:xfrm>
              <a:custGeom>
                <a:avLst/>
                <a:gdLst/>
                <a:ahLst/>
                <a:cxnLst/>
                <a:rect l="l" t="t" r="r" b="b"/>
                <a:pathLst>
                  <a:path w="97" h="391" extrusionOk="0">
                    <a:moveTo>
                      <a:pt x="28" y="1"/>
                    </a:moveTo>
                    <a:cubicBezTo>
                      <a:pt x="19" y="1"/>
                      <a:pt x="11" y="5"/>
                      <a:pt x="11" y="18"/>
                    </a:cubicBezTo>
                    <a:cubicBezTo>
                      <a:pt x="0" y="71"/>
                      <a:pt x="0" y="167"/>
                      <a:pt x="22" y="252"/>
                    </a:cubicBezTo>
                    <a:cubicBezTo>
                      <a:pt x="32" y="284"/>
                      <a:pt x="43" y="327"/>
                      <a:pt x="54" y="348"/>
                    </a:cubicBezTo>
                    <a:cubicBezTo>
                      <a:pt x="75" y="380"/>
                      <a:pt x="86" y="391"/>
                      <a:pt x="96" y="391"/>
                    </a:cubicBezTo>
                    <a:cubicBezTo>
                      <a:pt x="96" y="380"/>
                      <a:pt x="96" y="370"/>
                      <a:pt x="96" y="338"/>
                    </a:cubicBezTo>
                    <a:cubicBezTo>
                      <a:pt x="86" y="316"/>
                      <a:pt x="75" y="274"/>
                      <a:pt x="75" y="242"/>
                    </a:cubicBezTo>
                    <a:cubicBezTo>
                      <a:pt x="54" y="156"/>
                      <a:pt x="54" y="71"/>
                      <a:pt x="54" y="18"/>
                    </a:cubicBezTo>
                    <a:cubicBezTo>
                      <a:pt x="60" y="11"/>
                      <a:pt x="43" y="1"/>
                      <a:pt x="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8"/>
              <p:cNvSpPr/>
              <p:nvPr/>
            </p:nvSpPr>
            <p:spPr>
              <a:xfrm>
                <a:off x="5553661" y="2699614"/>
                <a:ext cx="44569" cy="102588"/>
              </a:xfrm>
              <a:custGeom>
                <a:avLst/>
                <a:gdLst/>
                <a:ahLst/>
                <a:cxnLst/>
                <a:rect l="l" t="t" r="r" b="b"/>
                <a:pathLst>
                  <a:path w="150" h="341" extrusionOk="0">
                    <a:moveTo>
                      <a:pt x="22" y="1"/>
                    </a:moveTo>
                    <a:cubicBezTo>
                      <a:pt x="11" y="1"/>
                      <a:pt x="1" y="6"/>
                      <a:pt x="1" y="17"/>
                    </a:cubicBezTo>
                    <a:cubicBezTo>
                      <a:pt x="1" y="70"/>
                      <a:pt x="11" y="155"/>
                      <a:pt x="43" y="230"/>
                    </a:cubicBezTo>
                    <a:cubicBezTo>
                      <a:pt x="54" y="251"/>
                      <a:pt x="64" y="262"/>
                      <a:pt x="75" y="273"/>
                    </a:cubicBezTo>
                    <a:cubicBezTo>
                      <a:pt x="86" y="294"/>
                      <a:pt x="96" y="305"/>
                      <a:pt x="107" y="315"/>
                    </a:cubicBezTo>
                    <a:cubicBezTo>
                      <a:pt x="115" y="331"/>
                      <a:pt x="128" y="341"/>
                      <a:pt x="135" y="341"/>
                    </a:cubicBezTo>
                    <a:cubicBezTo>
                      <a:pt x="138" y="341"/>
                      <a:pt x="139" y="340"/>
                      <a:pt x="139" y="337"/>
                    </a:cubicBezTo>
                    <a:cubicBezTo>
                      <a:pt x="150" y="337"/>
                      <a:pt x="150" y="315"/>
                      <a:pt x="139" y="294"/>
                    </a:cubicBezTo>
                    <a:cubicBezTo>
                      <a:pt x="128" y="283"/>
                      <a:pt x="118" y="273"/>
                      <a:pt x="118" y="251"/>
                    </a:cubicBezTo>
                    <a:cubicBezTo>
                      <a:pt x="107" y="241"/>
                      <a:pt x="107" y="219"/>
                      <a:pt x="96" y="209"/>
                    </a:cubicBezTo>
                    <a:cubicBezTo>
                      <a:pt x="64" y="145"/>
                      <a:pt x="54" y="59"/>
                      <a:pt x="43" y="17"/>
                    </a:cubicBezTo>
                    <a:cubicBezTo>
                      <a:pt x="43" y="6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8"/>
              <p:cNvSpPr/>
              <p:nvPr/>
            </p:nvSpPr>
            <p:spPr>
              <a:xfrm>
                <a:off x="5364389" y="2746846"/>
                <a:ext cx="59723" cy="105597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51" extrusionOk="0">
                    <a:moveTo>
                      <a:pt x="40" y="0"/>
                    </a:moveTo>
                    <a:cubicBezTo>
                      <a:pt x="25" y="0"/>
                      <a:pt x="1" y="15"/>
                      <a:pt x="8" y="30"/>
                    </a:cubicBezTo>
                    <a:cubicBezTo>
                      <a:pt x="40" y="114"/>
                      <a:pt x="132" y="351"/>
                      <a:pt x="166" y="351"/>
                    </a:cubicBezTo>
                    <a:cubicBezTo>
                      <a:pt x="167" y="351"/>
                      <a:pt x="168" y="351"/>
                      <a:pt x="168" y="350"/>
                    </a:cubicBezTo>
                    <a:cubicBezTo>
                      <a:pt x="200" y="340"/>
                      <a:pt x="94" y="94"/>
                      <a:pt x="51" y="9"/>
                    </a:cubicBezTo>
                    <a:cubicBezTo>
                      <a:pt x="51" y="3"/>
                      <a:pt x="46" y="0"/>
                      <a:pt x="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5497206" y="2838303"/>
                <a:ext cx="69528" cy="84838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82" extrusionOk="0">
                    <a:moveTo>
                      <a:pt x="47" y="1"/>
                    </a:moveTo>
                    <a:cubicBezTo>
                      <a:pt x="34" y="1"/>
                      <a:pt x="1" y="18"/>
                      <a:pt x="9" y="36"/>
                    </a:cubicBezTo>
                    <a:cubicBezTo>
                      <a:pt x="51" y="98"/>
                      <a:pt x="173" y="281"/>
                      <a:pt x="199" y="281"/>
                    </a:cubicBezTo>
                    <a:cubicBezTo>
                      <a:pt x="200" y="281"/>
                      <a:pt x="201" y="281"/>
                      <a:pt x="201" y="281"/>
                    </a:cubicBezTo>
                    <a:cubicBezTo>
                      <a:pt x="233" y="260"/>
                      <a:pt x="105" y="68"/>
                      <a:pt x="52" y="4"/>
                    </a:cubicBezTo>
                    <a:cubicBezTo>
                      <a:pt x="52" y="2"/>
                      <a:pt x="50" y="1"/>
                      <a:pt x="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5656171" y="2768507"/>
                <a:ext cx="56158" cy="93563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11" extrusionOk="0">
                    <a:moveTo>
                      <a:pt x="33" y="0"/>
                    </a:moveTo>
                    <a:cubicBezTo>
                      <a:pt x="19" y="0"/>
                      <a:pt x="1" y="9"/>
                      <a:pt x="7" y="22"/>
                    </a:cubicBezTo>
                    <a:cubicBezTo>
                      <a:pt x="7" y="65"/>
                      <a:pt x="29" y="150"/>
                      <a:pt x="82" y="214"/>
                    </a:cubicBezTo>
                    <a:cubicBezTo>
                      <a:pt x="93" y="225"/>
                      <a:pt x="93" y="246"/>
                      <a:pt x="103" y="257"/>
                    </a:cubicBezTo>
                    <a:cubicBezTo>
                      <a:pt x="125" y="268"/>
                      <a:pt x="135" y="278"/>
                      <a:pt x="146" y="289"/>
                    </a:cubicBezTo>
                    <a:cubicBezTo>
                      <a:pt x="157" y="300"/>
                      <a:pt x="178" y="310"/>
                      <a:pt x="178" y="310"/>
                    </a:cubicBezTo>
                    <a:cubicBezTo>
                      <a:pt x="189" y="300"/>
                      <a:pt x="178" y="289"/>
                      <a:pt x="167" y="268"/>
                    </a:cubicBezTo>
                    <a:cubicBezTo>
                      <a:pt x="167" y="257"/>
                      <a:pt x="157" y="246"/>
                      <a:pt x="146" y="225"/>
                    </a:cubicBezTo>
                    <a:cubicBezTo>
                      <a:pt x="135" y="214"/>
                      <a:pt x="135" y="204"/>
                      <a:pt x="125" y="182"/>
                    </a:cubicBezTo>
                    <a:cubicBezTo>
                      <a:pt x="82" y="129"/>
                      <a:pt x="61" y="54"/>
                      <a:pt x="50" y="12"/>
                    </a:cubicBezTo>
                    <a:cubicBezTo>
                      <a:pt x="50" y="4"/>
                      <a:pt x="42" y="0"/>
                      <a:pt x="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8"/>
              <p:cNvSpPr/>
              <p:nvPr/>
            </p:nvSpPr>
            <p:spPr>
              <a:xfrm>
                <a:off x="5785719" y="2716160"/>
                <a:ext cx="59723" cy="926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8" extrusionOk="0">
                    <a:moveTo>
                      <a:pt x="42" y="0"/>
                    </a:moveTo>
                    <a:cubicBezTo>
                      <a:pt x="27" y="0"/>
                      <a:pt x="1" y="10"/>
                      <a:pt x="9" y="26"/>
                    </a:cubicBezTo>
                    <a:cubicBezTo>
                      <a:pt x="19" y="68"/>
                      <a:pt x="41" y="154"/>
                      <a:pt x="94" y="218"/>
                    </a:cubicBezTo>
                    <a:cubicBezTo>
                      <a:pt x="105" y="250"/>
                      <a:pt x="137" y="271"/>
                      <a:pt x="158" y="292"/>
                    </a:cubicBezTo>
                    <a:cubicBezTo>
                      <a:pt x="165" y="300"/>
                      <a:pt x="178" y="307"/>
                      <a:pt x="185" y="307"/>
                    </a:cubicBezTo>
                    <a:cubicBezTo>
                      <a:pt x="188" y="307"/>
                      <a:pt x="190" y="306"/>
                      <a:pt x="190" y="303"/>
                    </a:cubicBezTo>
                    <a:cubicBezTo>
                      <a:pt x="201" y="303"/>
                      <a:pt x="190" y="282"/>
                      <a:pt x="179" y="260"/>
                    </a:cubicBezTo>
                    <a:cubicBezTo>
                      <a:pt x="169" y="239"/>
                      <a:pt x="147" y="218"/>
                      <a:pt x="137" y="186"/>
                    </a:cubicBezTo>
                    <a:cubicBezTo>
                      <a:pt x="94" y="122"/>
                      <a:pt x="73" y="47"/>
                      <a:pt x="51" y="4"/>
                    </a:cubicBezTo>
                    <a:cubicBezTo>
                      <a:pt x="51" y="2"/>
                      <a:pt x="47" y="0"/>
                      <a:pt x="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8"/>
              <p:cNvSpPr/>
              <p:nvPr/>
            </p:nvSpPr>
            <p:spPr>
              <a:xfrm>
                <a:off x="5769080" y="2841312"/>
                <a:ext cx="57346" cy="107402"/>
              </a:xfrm>
              <a:custGeom>
                <a:avLst/>
                <a:gdLst/>
                <a:ahLst/>
                <a:cxnLst/>
                <a:rect l="l" t="t" r="r" b="b"/>
                <a:pathLst>
                  <a:path w="193" h="357" extrusionOk="0">
                    <a:moveTo>
                      <a:pt x="40" y="0"/>
                    </a:moveTo>
                    <a:cubicBezTo>
                      <a:pt x="23" y="0"/>
                      <a:pt x="1" y="10"/>
                      <a:pt x="1" y="26"/>
                    </a:cubicBezTo>
                    <a:cubicBezTo>
                      <a:pt x="32" y="120"/>
                      <a:pt x="125" y="357"/>
                      <a:pt x="158" y="357"/>
                    </a:cubicBezTo>
                    <a:cubicBezTo>
                      <a:pt x="159" y="357"/>
                      <a:pt x="160" y="356"/>
                      <a:pt x="161" y="356"/>
                    </a:cubicBezTo>
                    <a:cubicBezTo>
                      <a:pt x="193" y="346"/>
                      <a:pt x="86" y="100"/>
                      <a:pt x="54" y="4"/>
                    </a:cubicBezTo>
                    <a:cubicBezTo>
                      <a:pt x="51" y="1"/>
                      <a:pt x="46" y="0"/>
                      <a:pt x="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8"/>
              <p:cNvSpPr/>
              <p:nvPr/>
            </p:nvSpPr>
            <p:spPr>
              <a:xfrm>
                <a:off x="5880504" y="2751660"/>
                <a:ext cx="56752" cy="755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51" extrusionOk="0">
                    <a:moveTo>
                      <a:pt x="47" y="1"/>
                    </a:moveTo>
                    <a:cubicBezTo>
                      <a:pt x="35" y="1"/>
                      <a:pt x="1" y="18"/>
                      <a:pt x="9" y="36"/>
                    </a:cubicBezTo>
                    <a:cubicBezTo>
                      <a:pt x="40" y="96"/>
                      <a:pt x="117" y="251"/>
                      <a:pt x="153" y="251"/>
                    </a:cubicBezTo>
                    <a:cubicBezTo>
                      <a:pt x="155" y="251"/>
                      <a:pt x="157" y="250"/>
                      <a:pt x="159" y="249"/>
                    </a:cubicBezTo>
                    <a:cubicBezTo>
                      <a:pt x="191" y="238"/>
                      <a:pt x="84" y="68"/>
                      <a:pt x="52" y="4"/>
                    </a:cubicBezTo>
                    <a:cubicBezTo>
                      <a:pt x="52" y="2"/>
                      <a:pt x="50" y="1"/>
                      <a:pt x="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8"/>
              <p:cNvSpPr/>
              <p:nvPr/>
            </p:nvSpPr>
            <p:spPr>
              <a:xfrm>
                <a:off x="5858219" y="2905993"/>
                <a:ext cx="79037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71" extrusionOk="0">
                    <a:moveTo>
                      <a:pt x="46" y="0"/>
                    </a:moveTo>
                    <a:cubicBezTo>
                      <a:pt x="31" y="0"/>
                      <a:pt x="1" y="25"/>
                      <a:pt x="10" y="35"/>
                    </a:cubicBezTo>
                    <a:cubicBezTo>
                      <a:pt x="60" y="105"/>
                      <a:pt x="196" y="271"/>
                      <a:pt x="238" y="271"/>
                    </a:cubicBezTo>
                    <a:cubicBezTo>
                      <a:pt x="241" y="271"/>
                      <a:pt x="243" y="270"/>
                      <a:pt x="244" y="269"/>
                    </a:cubicBezTo>
                    <a:cubicBezTo>
                      <a:pt x="266" y="248"/>
                      <a:pt x="106" y="67"/>
                      <a:pt x="52" y="3"/>
                    </a:cubicBezTo>
                    <a:cubicBezTo>
                      <a:pt x="51" y="1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8"/>
              <p:cNvSpPr/>
              <p:nvPr/>
            </p:nvSpPr>
            <p:spPr>
              <a:xfrm>
                <a:off x="5646068" y="2928256"/>
                <a:ext cx="69528" cy="85139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83" extrusionOk="0">
                    <a:moveTo>
                      <a:pt x="38" y="0"/>
                    </a:moveTo>
                    <a:cubicBezTo>
                      <a:pt x="28" y="0"/>
                      <a:pt x="1" y="18"/>
                      <a:pt x="9" y="35"/>
                    </a:cubicBezTo>
                    <a:cubicBezTo>
                      <a:pt x="50" y="106"/>
                      <a:pt x="167" y="282"/>
                      <a:pt x="206" y="282"/>
                    </a:cubicBezTo>
                    <a:cubicBezTo>
                      <a:pt x="208" y="282"/>
                      <a:pt x="210" y="282"/>
                      <a:pt x="212" y="280"/>
                    </a:cubicBezTo>
                    <a:cubicBezTo>
                      <a:pt x="233" y="259"/>
                      <a:pt x="95" y="78"/>
                      <a:pt x="41" y="3"/>
                    </a:cubicBezTo>
                    <a:cubicBezTo>
                      <a:pt x="41" y="1"/>
                      <a:pt x="40" y="0"/>
                      <a:pt x="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8"/>
              <p:cNvSpPr/>
              <p:nvPr/>
            </p:nvSpPr>
            <p:spPr>
              <a:xfrm>
                <a:off x="5443425" y="2921938"/>
                <a:ext cx="8824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297" h="335" extrusionOk="0">
                    <a:moveTo>
                      <a:pt x="43" y="0"/>
                    </a:moveTo>
                    <a:cubicBezTo>
                      <a:pt x="27" y="0"/>
                      <a:pt x="0" y="17"/>
                      <a:pt x="9" y="35"/>
                    </a:cubicBezTo>
                    <a:cubicBezTo>
                      <a:pt x="70" y="117"/>
                      <a:pt x="229" y="335"/>
                      <a:pt x="261" y="335"/>
                    </a:cubicBezTo>
                    <a:cubicBezTo>
                      <a:pt x="263" y="335"/>
                      <a:pt x="264" y="334"/>
                      <a:pt x="265" y="333"/>
                    </a:cubicBezTo>
                    <a:cubicBezTo>
                      <a:pt x="297" y="312"/>
                      <a:pt x="116" y="88"/>
                      <a:pt x="52" y="3"/>
                    </a:cubicBezTo>
                    <a:cubicBezTo>
                      <a:pt x="50" y="1"/>
                      <a:pt x="47" y="0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8"/>
              <p:cNvSpPr/>
              <p:nvPr/>
            </p:nvSpPr>
            <p:spPr>
              <a:xfrm>
                <a:off x="5338836" y="2893057"/>
                <a:ext cx="66260" cy="78521"/>
              </a:xfrm>
              <a:custGeom>
                <a:avLst/>
                <a:gdLst/>
                <a:ahLst/>
                <a:cxnLst/>
                <a:rect l="l" t="t" r="r" b="b"/>
                <a:pathLst>
                  <a:path w="223" h="261" extrusionOk="0">
                    <a:moveTo>
                      <a:pt x="43" y="0"/>
                    </a:moveTo>
                    <a:cubicBezTo>
                      <a:pt x="27" y="0"/>
                      <a:pt x="0" y="18"/>
                      <a:pt x="9" y="35"/>
                    </a:cubicBezTo>
                    <a:cubicBezTo>
                      <a:pt x="49" y="95"/>
                      <a:pt x="147" y="261"/>
                      <a:pt x="184" y="261"/>
                    </a:cubicBezTo>
                    <a:cubicBezTo>
                      <a:pt x="187" y="261"/>
                      <a:pt x="189" y="260"/>
                      <a:pt x="190" y="259"/>
                    </a:cubicBezTo>
                    <a:cubicBezTo>
                      <a:pt x="222" y="238"/>
                      <a:pt x="94" y="67"/>
                      <a:pt x="52" y="3"/>
                    </a:cubicBezTo>
                    <a:cubicBezTo>
                      <a:pt x="50" y="1"/>
                      <a:pt x="47" y="0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8"/>
              <p:cNvSpPr/>
              <p:nvPr/>
            </p:nvSpPr>
            <p:spPr>
              <a:xfrm>
                <a:off x="5620812" y="3037162"/>
                <a:ext cx="97756" cy="68593"/>
              </a:xfrm>
              <a:custGeom>
                <a:avLst/>
                <a:gdLst/>
                <a:ahLst/>
                <a:cxnLst/>
                <a:rect l="l" t="t" r="r" b="b"/>
                <a:pathLst>
                  <a:path w="329" h="228" extrusionOk="0">
                    <a:moveTo>
                      <a:pt x="43" y="1"/>
                    </a:moveTo>
                    <a:cubicBezTo>
                      <a:pt x="27" y="1"/>
                      <a:pt x="0" y="18"/>
                      <a:pt x="9" y="36"/>
                    </a:cubicBezTo>
                    <a:cubicBezTo>
                      <a:pt x="41" y="68"/>
                      <a:pt x="105" y="142"/>
                      <a:pt x="180" y="185"/>
                    </a:cubicBezTo>
                    <a:cubicBezTo>
                      <a:pt x="201" y="196"/>
                      <a:pt x="212" y="206"/>
                      <a:pt x="233" y="206"/>
                    </a:cubicBezTo>
                    <a:cubicBezTo>
                      <a:pt x="244" y="217"/>
                      <a:pt x="265" y="217"/>
                      <a:pt x="276" y="228"/>
                    </a:cubicBezTo>
                    <a:cubicBezTo>
                      <a:pt x="308" y="228"/>
                      <a:pt x="318" y="228"/>
                      <a:pt x="318" y="217"/>
                    </a:cubicBezTo>
                    <a:cubicBezTo>
                      <a:pt x="329" y="217"/>
                      <a:pt x="308" y="206"/>
                      <a:pt x="286" y="185"/>
                    </a:cubicBezTo>
                    <a:cubicBezTo>
                      <a:pt x="276" y="185"/>
                      <a:pt x="265" y="174"/>
                      <a:pt x="254" y="164"/>
                    </a:cubicBezTo>
                    <a:cubicBezTo>
                      <a:pt x="233" y="153"/>
                      <a:pt x="222" y="142"/>
                      <a:pt x="212" y="132"/>
                    </a:cubicBezTo>
                    <a:cubicBezTo>
                      <a:pt x="148" y="100"/>
                      <a:pt x="84" y="36"/>
                      <a:pt x="52" y="4"/>
                    </a:cubicBezTo>
                    <a:cubicBezTo>
                      <a:pt x="50" y="2"/>
                      <a:pt x="47" y="1"/>
                      <a:pt x="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8"/>
              <p:cNvSpPr/>
              <p:nvPr/>
            </p:nvSpPr>
            <p:spPr>
              <a:xfrm>
                <a:off x="5784828" y="3018810"/>
                <a:ext cx="70123" cy="52648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75" extrusionOk="0">
                    <a:moveTo>
                      <a:pt x="44" y="1"/>
                    </a:moveTo>
                    <a:cubicBezTo>
                      <a:pt x="33" y="1"/>
                      <a:pt x="1" y="33"/>
                      <a:pt x="12" y="43"/>
                    </a:cubicBezTo>
                    <a:cubicBezTo>
                      <a:pt x="50" y="82"/>
                      <a:pt x="169" y="174"/>
                      <a:pt x="206" y="174"/>
                    </a:cubicBezTo>
                    <a:cubicBezTo>
                      <a:pt x="209" y="174"/>
                      <a:pt x="212" y="173"/>
                      <a:pt x="214" y="171"/>
                    </a:cubicBezTo>
                    <a:cubicBezTo>
                      <a:pt x="235" y="139"/>
                      <a:pt x="97" y="43"/>
                      <a:pt x="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8"/>
              <p:cNvSpPr/>
              <p:nvPr/>
            </p:nvSpPr>
            <p:spPr>
              <a:xfrm>
                <a:off x="6006784" y="2964357"/>
                <a:ext cx="82602" cy="62576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08" extrusionOk="0">
                    <a:moveTo>
                      <a:pt x="54" y="1"/>
                    </a:moveTo>
                    <a:cubicBezTo>
                      <a:pt x="43" y="1"/>
                      <a:pt x="0" y="33"/>
                      <a:pt x="22" y="43"/>
                    </a:cubicBezTo>
                    <a:cubicBezTo>
                      <a:pt x="70" y="91"/>
                      <a:pt x="204" y="208"/>
                      <a:pt x="246" y="208"/>
                    </a:cubicBezTo>
                    <a:cubicBezTo>
                      <a:pt x="250" y="208"/>
                      <a:pt x="254" y="206"/>
                      <a:pt x="256" y="203"/>
                    </a:cubicBezTo>
                    <a:cubicBezTo>
                      <a:pt x="278" y="182"/>
                      <a:pt x="107" y="54"/>
                      <a:pt x="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8"/>
              <p:cNvSpPr/>
              <p:nvPr/>
            </p:nvSpPr>
            <p:spPr>
              <a:xfrm>
                <a:off x="5925073" y="3040471"/>
                <a:ext cx="59723" cy="5264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75" extrusionOk="0">
                    <a:moveTo>
                      <a:pt x="46" y="1"/>
                    </a:moveTo>
                    <a:cubicBezTo>
                      <a:pt x="33" y="1"/>
                      <a:pt x="0" y="16"/>
                      <a:pt x="9" y="25"/>
                    </a:cubicBezTo>
                    <a:cubicBezTo>
                      <a:pt x="19" y="57"/>
                      <a:pt x="51" y="121"/>
                      <a:pt x="105" y="142"/>
                    </a:cubicBezTo>
                    <a:cubicBezTo>
                      <a:pt x="115" y="153"/>
                      <a:pt x="126" y="163"/>
                      <a:pt x="137" y="163"/>
                    </a:cubicBezTo>
                    <a:cubicBezTo>
                      <a:pt x="147" y="163"/>
                      <a:pt x="158" y="174"/>
                      <a:pt x="169" y="174"/>
                    </a:cubicBezTo>
                    <a:cubicBezTo>
                      <a:pt x="190" y="174"/>
                      <a:pt x="201" y="174"/>
                      <a:pt x="201" y="163"/>
                    </a:cubicBezTo>
                    <a:cubicBezTo>
                      <a:pt x="201" y="153"/>
                      <a:pt x="201" y="142"/>
                      <a:pt x="179" y="142"/>
                    </a:cubicBezTo>
                    <a:cubicBezTo>
                      <a:pt x="179" y="131"/>
                      <a:pt x="169" y="131"/>
                      <a:pt x="158" y="121"/>
                    </a:cubicBezTo>
                    <a:cubicBezTo>
                      <a:pt x="147" y="121"/>
                      <a:pt x="147" y="110"/>
                      <a:pt x="137" y="99"/>
                    </a:cubicBezTo>
                    <a:cubicBezTo>
                      <a:pt x="94" y="78"/>
                      <a:pt x="62" y="25"/>
                      <a:pt x="51" y="3"/>
                    </a:cubicBezTo>
                    <a:cubicBezTo>
                      <a:pt x="51" y="1"/>
                      <a:pt x="49" y="1"/>
                      <a:pt x="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8"/>
              <p:cNvSpPr/>
              <p:nvPr/>
            </p:nvSpPr>
            <p:spPr>
              <a:xfrm>
                <a:off x="5826723" y="3117488"/>
                <a:ext cx="72500" cy="6438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14" extrusionOk="0">
                    <a:moveTo>
                      <a:pt x="43" y="0"/>
                    </a:moveTo>
                    <a:cubicBezTo>
                      <a:pt x="27" y="0"/>
                      <a:pt x="1" y="16"/>
                      <a:pt x="9" y="25"/>
                    </a:cubicBezTo>
                    <a:cubicBezTo>
                      <a:pt x="20" y="67"/>
                      <a:pt x="73" y="131"/>
                      <a:pt x="126" y="163"/>
                    </a:cubicBezTo>
                    <a:cubicBezTo>
                      <a:pt x="148" y="185"/>
                      <a:pt x="180" y="195"/>
                      <a:pt x="201" y="206"/>
                    </a:cubicBezTo>
                    <a:cubicBezTo>
                      <a:pt x="212" y="211"/>
                      <a:pt x="220" y="214"/>
                      <a:pt x="225" y="214"/>
                    </a:cubicBezTo>
                    <a:cubicBezTo>
                      <a:pt x="230" y="214"/>
                      <a:pt x="233" y="211"/>
                      <a:pt x="233" y="206"/>
                    </a:cubicBezTo>
                    <a:cubicBezTo>
                      <a:pt x="244" y="195"/>
                      <a:pt x="233" y="185"/>
                      <a:pt x="212" y="174"/>
                    </a:cubicBezTo>
                    <a:cubicBezTo>
                      <a:pt x="201" y="163"/>
                      <a:pt x="180" y="142"/>
                      <a:pt x="158" y="121"/>
                    </a:cubicBezTo>
                    <a:cubicBezTo>
                      <a:pt x="116" y="89"/>
                      <a:pt x="73" y="35"/>
                      <a:pt x="52" y="3"/>
                    </a:cubicBezTo>
                    <a:cubicBezTo>
                      <a:pt x="50" y="1"/>
                      <a:pt x="47" y="0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8"/>
              <p:cNvSpPr/>
              <p:nvPr/>
            </p:nvSpPr>
            <p:spPr>
              <a:xfrm>
                <a:off x="5519788" y="3084996"/>
                <a:ext cx="65963" cy="7370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245" extrusionOk="0">
                    <a:moveTo>
                      <a:pt x="41" y="1"/>
                    </a:moveTo>
                    <a:cubicBezTo>
                      <a:pt x="27" y="1"/>
                      <a:pt x="0" y="10"/>
                      <a:pt x="8" y="26"/>
                    </a:cubicBezTo>
                    <a:cubicBezTo>
                      <a:pt x="19" y="58"/>
                      <a:pt x="51" y="143"/>
                      <a:pt x="104" y="186"/>
                    </a:cubicBezTo>
                    <a:cubicBezTo>
                      <a:pt x="125" y="197"/>
                      <a:pt x="136" y="207"/>
                      <a:pt x="146" y="218"/>
                    </a:cubicBezTo>
                    <a:cubicBezTo>
                      <a:pt x="157" y="218"/>
                      <a:pt x="168" y="229"/>
                      <a:pt x="178" y="239"/>
                    </a:cubicBezTo>
                    <a:cubicBezTo>
                      <a:pt x="193" y="239"/>
                      <a:pt x="207" y="244"/>
                      <a:pt x="215" y="244"/>
                    </a:cubicBezTo>
                    <a:cubicBezTo>
                      <a:pt x="219" y="244"/>
                      <a:pt x="221" y="243"/>
                      <a:pt x="221" y="239"/>
                    </a:cubicBezTo>
                    <a:cubicBezTo>
                      <a:pt x="221" y="229"/>
                      <a:pt x="221" y="218"/>
                      <a:pt x="200" y="207"/>
                    </a:cubicBezTo>
                    <a:cubicBezTo>
                      <a:pt x="200" y="197"/>
                      <a:pt x="189" y="186"/>
                      <a:pt x="178" y="175"/>
                    </a:cubicBezTo>
                    <a:cubicBezTo>
                      <a:pt x="168" y="165"/>
                      <a:pt x="157" y="154"/>
                      <a:pt x="146" y="143"/>
                    </a:cubicBezTo>
                    <a:cubicBezTo>
                      <a:pt x="104" y="101"/>
                      <a:pt x="72" y="37"/>
                      <a:pt x="51" y="5"/>
                    </a:cubicBezTo>
                    <a:cubicBezTo>
                      <a:pt x="51" y="2"/>
                      <a:pt x="47" y="1"/>
                      <a:pt x="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8"/>
              <p:cNvSpPr/>
              <p:nvPr/>
            </p:nvSpPr>
            <p:spPr>
              <a:xfrm>
                <a:off x="5699552" y="3192097"/>
                <a:ext cx="98350" cy="61372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04" extrusionOk="0">
                    <a:moveTo>
                      <a:pt x="53" y="1"/>
                    </a:moveTo>
                    <a:cubicBezTo>
                      <a:pt x="43" y="1"/>
                      <a:pt x="0" y="22"/>
                      <a:pt x="21" y="43"/>
                    </a:cubicBezTo>
                    <a:cubicBezTo>
                      <a:pt x="53" y="75"/>
                      <a:pt x="117" y="139"/>
                      <a:pt x="192" y="171"/>
                    </a:cubicBezTo>
                    <a:cubicBezTo>
                      <a:pt x="224" y="182"/>
                      <a:pt x="256" y="193"/>
                      <a:pt x="277" y="203"/>
                    </a:cubicBezTo>
                    <a:cubicBezTo>
                      <a:pt x="309" y="203"/>
                      <a:pt x="320" y="203"/>
                      <a:pt x="320" y="193"/>
                    </a:cubicBezTo>
                    <a:cubicBezTo>
                      <a:pt x="331" y="193"/>
                      <a:pt x="320" y="171"/>
                      <a:pt x="299" y="161"/>
                    </a:cubicBezTo>
                    <a:cubicBezTo>
                      <a:pt x="277" y="150"/>
                      <a:pt x="245" y="139"/>
                      <a:pt x="213" y="118"/>
                    </a:cubicBezTo>
                    <a:cubicBezTo>
                      <a:pt x="149" y="86"/>
                      <a:pt x="85" y="33"/>
                      <a:pt x="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8"/>
              <p:cNvSpPr/>
              <p:nvPr/>
            </p:nvSpPr>
            <p:spPr>
              <a:xfrm>
                <a:off x="5972614" y="3162614"/>
                <a:ext cx="142028" cy="49038"/>
              </a:xfrm>
              <a:custGeom>
                <a:avLst/>
                <a:gdLst/>
                <a:ahLst/>
                <a:cxnLst/>
                <a:rect l="l" t="t" r="r" b="b"/>
                <a:pathLst>
                  <a:path w="478" h="163" extrusionOk="0">
                    <a:moveTo>
                      <a:pt x="44" y="1"/>
                    </a:moveTo>
                    <a:cubicBezTo>
                      <a:pt x="24" y="1"/>
                      <a:pt x="0" y="36"/>
                      <a:pt x="19" y="45"/>
                    </a:cubicBezTo>
                    <a:cubicBezTo>
                      <a:pt x="83" y="77"/>
                      <a:pt x="190" y="131"/>
                      <a:pt x="286" y="152"/>
                    </a:cubicBezTo>
                    <a:cubicBezTo>
                      <a:pt x="318" y="152"/>
                      <a:pt x="339" y="163"/>
                      <a:pt x="361" y="163"/>
                    </a:cubicBezTo>
                    <a:lnTo>
                      <a:pt x="414" y="163"/>
                    </a:lnTo>
                    <a:cubicBezTo>
                      <a:pt x="457" y="163"/>
                      <a:pt x="478" y="163"/>
                      <a:pt x="478" y="152"/>
                    </a:cubicBezTo>
                    <a:cubicBezTo>
                      <a:pt x="478" y="141"/>
                      <a:pt x="457" y="131"/>
                      <a:pt x="425" y="131"/>
                    </a:cubicBezTo>
                    <a:cubicBezTo>
                      <a:pt x="403" y="120"/>
                      <a:pt x="393" y="120"/>
                      <a:pt x="371" y="109"/>
                    </a:cubicBezTo>
                    <a:cubicBezTo>
                      <a:pt x="339" y="109"/>
                      <a:pt x="318" y="99"/>
                      <a:pt x="297" y="99"/>
                    </a:cubicBezTo>
                    <a:cubicBezTo>
                      <a:pt x="201" y="77"/>
                      <a:pt x="105" y="35"/>
                      <a:pt x="51" y="3"/>
                    </a:cubicBezTo>
                    <a:cubicBezTo>
                      <a:pt x="49" y="1"/>
                      <a:pt x="47" y="1"/>
                      <a:pt x="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8"/>
              <p:cNvSpPr/>
              <p:nvPr/>
            </p:nvSpPr>
            <p:spPr>
              <a:xfrm>
                <a:off x="6066804" y="3063937"/>
                <a:ext cx="70123" cy="51444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71" extrusionOk="0">
                    <a:moveTo>
                      <a:pt x="44" y="0"/>
                    </a:moveTo>
                    <a:cubicBezTo>
                      <a:pt x="44" y="0"/>
                      <a:pt x="1" y="21"/>
                      <a:pt x="1" y="32"/>
                    </a:cubicBezTo>
                    <a:cubicBezTo>
                      <a:pt x="22" y="64"/>
                      <a:pt x="76" y="128"/>
                      <a:pt x="129" y="149"/>
                    </a:cubicBezTo>
                    <a:cubicBezTo>
                      <a:pt x="140" y="160"/>
                      <a:pt x="150" y="160"/>
                      <a:pt x="172" y="171"/>
                    </a:cubicBezTo>
                    <a:lnTo>
                      <a:pt x="204" y="171"/>
                    </a:lnTo>
                    <a:cubicBezTo>
                      <a:pt x="225" y="171"/>
                      <a:pt x="235" y="171"/>
                      <a:pt x="235" y="160"/>
                    </a:cubicBezTo>
                    <a:cubicBezTo>
                      <a:pt x="235" y="160"/>
                      <a:pt x="225" y="149"/>
                      <a:pt x="214" y="139"/>
                    </a:cubicBezTo>
                    <a:cubicBezTo>
                      <a:pt x="204" y="128"/>
                      <a:pt x="193" y="128"/>
                      <a:pt x="182" y="128"/>
                    </a:cubicBezTo>
                    <a:cubicBezTo>
                      <a:pt x="172" y="117"/>
                      <a:pt x="161" y="107"/>
                      <a:pt x="150" y="107"/>
                    </a:cubicBezTo>
                    <a:cubicBezTo>
                      <a:pt x="108" y="75"/>
                      <a:pt x="65" y="32"/>
                      <a:pt x="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8"/>
              <p:cNvSpPr/>
              <p:nvPr/>
            </p:nvSpPr>
            <p:spPr>
              <a:xfrm>
                <a:off x="5905463" y="3246550"/>
                <a:ext cx="114098" cy="4723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57" extrusionOk="0">
                    <a:moveTo>
                      <a:pt x="43" y="1"/>
                    </a:moveTo>
                    <a:cubicBezTo>
                      <a:pt x="21" y="1"/>
                      <a:pt x="0" y="44"/>
                      <a:pt x="21" y="54"/>
                    </a:cubicBezTo>
                    <a:cubicBezTo>
                      <a:pt x="95" y="82"/>
                      <a:pt x="295" y="157"/>
                      <a:pt x="356" y="157"/>
                    </a:cubicBezTo>
                    <a:cubicBezTo>
                      <a:pt x="366" y="157"/>
                      <a:pt x="372" y="155"/>
                      <a:pt x="373" y="150"/>
                    </a:cubicBezTo>
                    <a:cubicBezTo>
                      <a:pt x="384" y="118"/>
                      <a:pt x="128" y="33"/>
                      <a:pt x="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8"/>
              <p:cNvSpPr/>
              <p:nvPr/>
            </p:nvSpPr>
            <p:spPr>
              <a:xfrm>
                <a:off x="6215963" y="3076573"/>
                <a:ext cx="88842" cy="4512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50" extrusionOk="0">
                    <a:moveTo>
                      <a:pt x="53" y="1"/>
                    </a:moveTo>
                    <a:cubicBezTo>
                      <a:pt x="43" y="1"/>
                      <a:pt x="0" y="33"/>
                      <a:pt x="21" y="43"/>
                    </a:cubicBezTo>
                    <a:cubicBezTo>
                      <a:pt x="43" y="75"/>
                      <a:pt x="107" y="118"/>
                      <a:pt x="181" y="139"/>
                    </a:cubicBezTo>
                    <a:cubicBezTo>
                      <a:pt x="192" y="139"/>
                      <a:pt x="213" y="150"/>
                      <a:pt x="224" y="150"/>
                    </a:cubicBezTo>
                    <a:lnTo>
                      <a:pt x="267" y="150"/>
                    </a:lnTo>
                    <a:cubicBezTo>
                      <a:pt x="288" y="150"/>
                      <a:pt x="299" y="150"/>
                      <a:pt x="299" y="139"/>
                    </a:cubicBezTo>
                    <a:cubicBezTo>
                      <a:pt x="299" y="129"/>
                      <a:pt x="288" y="118"/>
                      <a:pt x="267" y="107"/>
                    </a:cubicBezTo>
                    <a:cubicBezTo>
                      <a:pt x="256" y="107"/>
                      <a:pt x="245" y="107"/>
                      <a:pt x="235" y="97"/>
                    </a:cubicBezTo>
                    <a:cubicBezTo>
                      <a:pt x="224" y="97"/>
                      <a:pt x="203" y="86"/>
                      <a:pt x="192" y="86"/>
                    </a:cubicBezTo>
                    <a:cubicBezTo>
                      <a:pt x="139" y="65"/>
                      <a:pt x="75" y="33"/>
                      <a:pt x="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8"/>
              <p:cNvSpPr/>
              <p:nvPr/>
            </p:nvSpPr>
            <p:spPr>
              <a:xfrm>
                <a:off x="6158914" y="3156898"/>
                <a:ext cx="76362" cy="37906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26" extrusionOk="0">
                    <a:moveTo>
                      <a:pt x="43" y="0"/>
                    </a:moveTo>
                    <a:cubicBezTo>
                      <a:pt x="32" y="0"/>
                      <a:pt x="0" y="43"/>
                      <a:pt x="21" y="43"/>
                    </a:cubicBezTo>
                    <a:cubicBezTo>
                      <a:pt x="66" y="69"/>
                      <a:pt x="176" y="125"/>
                      <a:pt x="218" y="125"/>
                    </a:cubicBezTo>
                    <a:cubicBezTo>
                      <a:pt x="227" y="125"/>
                      <a:pt x="233" y="123"/>
                      <a:pt x="235" y="118"/>
                    </a:cubicBezTo>
                    <a:cubicBezTo>
                      <a:pt x="256" y="86"/>
                      <a:pt x="96" y="22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8"/>
              <p:cNvSpPr/>
              <p:nvPr/>
            </p:nvSpPr>
            <p:spPr>
              <a:xfrm>
                <a:off x="6092654" y="3255876"/>
                <a:ext cx="104590" cy="4362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45" extrusionOk="0">
                    <a:moveTo>
                      <a:pt x="38" y="0"/>
                    </a:moveTo>
                    <a:cubicBezTo>
                      <a:pt x="25" y="0"/>
                      <a:pt x="0" y="35"/>
                      <a:pt x="10" y="45"/>
                    </a:cubicBezTo>
                    <a:cubicBezTo>
                      <a:pt x="53" y="76"/>
                      <a:pt x="127" y="119"/>
                      <a:pt x="202" y="130"/>
                    </a:cubicBezTo>
                    <a:cubicBezTo>
                      <a:pt x="232" y="137"/>
                      <a:pt x="257" y="145"/>
                      <a:pt x="280" y="145"/>
                    </a:cubicBezTo>
                    <a:cubicBezTo>
                      <a:pt x="290" y="145"/>
                      <a:pt x="299" y="144"/>
                      <a:pt x="308" y="140"/>
                    </a:cubicBezTo>
                    <a:cubicBezTo>
                      <a:pt x="330" y="140"/>
                      <a:pt x="351" y="140"/>
                      <a:pt x="351" y="130"/>
                    </a:cubicBezTo>
                    <a:cubicBezTo>
                      <a:pt x="351" y="119"/>
                      <a:pt x="330" y="119"/>
                      <a:pt x="308" y="108"/>
                    </a:cubicBezTo>
                    <a:cubicBezTo>
                      <a:pt x="287" y="98"/>
                      <a:pt x="255" y="98"/>
                      <a:pt x="223" y="76"/>
                    </a:cubicBezTo>
                    <a:cubicBezTo>
                      <a:pt x="148" y="66"/>
                      <a:pt x="74" y="23"/>
                      <a:pt x="42" y="2"/>
                    </a:cubicBezTo>
                    <a:cubicBezTo>
                      <a:pt x="41" y="1"/>
                      <a:pt x="39" y="0"/>
                      <a:pt x="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8"/>
              <p:cNvSpPr/>
              <p:nvPr/>
            </p:nvSpPr>
            <p:spPr>
              <a:xfrm>
                <a:off x="6273012" y="3262796"/>
                <a:ext cx="88842" cy="2376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79" extrusionOk="0">
                    <a:moveTo>
                      <a:pt x="21" y="0"/>
                    </a:moveTo>
                    <a:cubicBezTo>
                      <a:pt x="11" y="0"/>
                      <a:pt x="0" y="43"/>
                      <a:pt x="11" y="53"/>
                    </a:cubicBezTo>
                    <a:cubicBezTo>
                      <a:pt x="62" y="61"/>
                      <a:pt x="172" y="78"/>
                      <a:pt x="237" y="78"/>
                    </a:cubicBezTo>
                    <a:cubicBezTo>
                      <a:pt x="268" y="78"/>
                      <a:pt x="288" y="74"/>
                      <a:pt x="288" y="64"/>
                    </a:cubicBezTo>
                    <a:cubicBezTo>
                      <a:pt x="299" y="32"/>
                      <a:pt x="96" y="11"/>
                      <a:pt x="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8"/>
              <p:cNvSpPr/>
              <p:nvPr/>
            </p:nvSpPr>
            <p:spPr>
              <a:xfrm>
                <a:off x="6327387" y="3153288"/>
                <a:ext cx="110532" cy="41216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37" extrusionOk="0">
                    <a:moveTo>
                      <a:pt x="35" y="0"/>
                    </a:moveTo>
                    <a:cubicBezTo>
                      <a:pt x="16" y="0"/>
                      <a:pt x="0" y="44"/>
                      <a:pt x="20" y="44"/>
                    </a:cubicBezTo>
                    <a:cubicBezTo>
                      <a:pt x="101" y="71"/>
                      <a:pt x="281" y="137"/>
                      <a:pt x="341" y="137"/>
                    </a:cubicBezTo>
                    <a:cubicBezTo>
                      <a:pt x="352" y="137"/>
                      <a:pt x="359" y="134"/>
                      <a:pt x="361" y="130"/>
                    </a:cubicBezTo>
                    <a:cubicBezTo>
                      <a:pt x="371" y="98"/>
                      <a:pt x="126" y="23"/>
                      <a:pt x="41" y="2"/>
                    </a:cubicBezTo>
                    <a:cubicBezTo>
                      <a:pt x="39" y="1"/>
                      <a:pt x="37" y="0"/>
                      <a:pt x="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8"/>
              <p:cNvSpPr/>
              <p:nvPr/>
            </p:nvSpPr>
            <p:spPr>
              <a:xfrm>
                <a:off x="6212695" y="3333193"/>
                <a:ext cx="82602" cy="2136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71" extrusionOk="0">
                    <a:moveTo>
                      <a:pt x="22" y="1"/>
                    </a:moveTo>
                    <a:cubicBezTo>
                      <a:pt x="11" y="1"/>
                      <a:pt x="0" y="54"/>
                      <a:pt x="11" y="54"/>
                    </a:cubicBezTo>
                    <a:cubicBezTo>
                      <a:pt x="50" y="61"/>
                      <a:pt x="136" y="71"/>
                      <a:pt x="198" y="71"/>
                    </a:cubicBezTo>
                    <a:cubicBezTo>
                      <a:pt x="237" y="71"/>
                      <a:pt x="267" y="67"/>
                      <a:pt x="267" y="54"/>
                    </a:cubicBezTo>
                    <a:cubicBezTo>
                      <a:pt x="278" y="22"/>
                      <a:pt x="86" y="11"/>
                      <a:pt x="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8"/>
              <p:cNvSpPr/>
              <p:nvPr/>
            </p:nvSpPr>
            <p:spPr>
              <a:xfrm>
                <a:off x="6000247" y="3326876"/>
                <a:ext cx="73391" cy="1684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6" extrusionOk="0">
                    <a:moveTo>
                      <a:pt x="12" y="0"/>
                    </a:moveTo>
                    <a:cubicBezTo>
                      <a:pt x="1" y="0"/>
                      <a:pt x="1" y="43"/>
                      <a:pt x="12" y="54"/>
                    </a:cubicBezTo>
                    <a:cubicBezTo>
                      <a:pt x="37" y="54"/>
                      <a:pt x="80" y="55"/>
                      <a:pt x="122" y="55"/>
                    </a:cubicBezTo>
                    <a:cubicBezTo>
                      <a:pt x="185" y="55"/>
                      <a:pt x="246" y="52"/>
                      <a:pt x="246" y="32"/>
                    </a:cubicBezTo>
                    <a:cubicBezTo>
                      <a:pt x="246" y="0"/>
                      <a:pt x="76" y="0"/>
                      <a:pt x="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8"/>
              <p:cNvSpPr/>
              <p:nvPr/>
            </p:nvSpPr>
            <p:spPr>
              <a:xfrm>
                <a:off x="6428114" y="3304312"/>
                <a:ext cx="89139" cy="20758"/>
              </a:xfrm>
              <a:custGeom>
                <a:avLst/>
                <a:gdLst/>
                <a:ahLst/>
                <a:cxnLst/>
                <a:rect l="l" t="t" r="r" b="b"/>
                <a:pathLst>
                  <a:path w="300" h="69" extrusionOk="0">
                    <a:moveTo>
                      <a:pt x="11" y="1"/>
                    </a:moveTo>
                    <a:cubicBezTo>
                      <a:pt x="0" y="1"/>
                      <a:pt x="0" y="54"/>
                      <a:pt x="11" y="54"/>
                    </a:cubicBezTo>
                    <a:cubicBezTo>
                      <a:pt x="52" y="60"/>
                      <a:pt x="131" y="69"/>
                      <a:pt x="196" y="69"/>
                    </a:cubicBezTo>
                    <a:cubicBezTo>
                      <a:pt x="250" y="69"/>
                      <a:pt x="294" y="63"/>
                      <a:pt x="299" y="43"/>
                    </a:cubicBezTo>
                    <a:cubicBezTo>
                      <a:pt x="299" y="11"/>
                      <a:pt x="86" y="1"/>
                      <a:pt x="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8"/>
              <p:cNvSpPr/>
              <p:nvPr/>
            </p:nvSpPr>
            <p:spPr>
              <a:xfrm>
                <a:off x="6462878" y="3230605"/>
                <a:ext cx="63883" cy="23767"/>
              </a:xfrm>
              <a:custGeom>
                <a:avLst/>
                <a:gdLst/>
                <a:ahLst/>
                <a:cxnLst/>
                <a:rect l="l" t="t" r="r" b="b"/>
                <a:pathLst>
                  <a:path w="215" h="79" extrusionOk="0">
                    <a:moveTo>
                      <a:pt x="22" y="1"/>
                    </a:moveTo>
                    <a:cubicBezTo>
                      <a:pt x="11" y="1"/>
                      <a:pt x="1" y="54"/>
                      <a:pt x="11" y="54"/>
                    </a:cubicBezTo>
                    <a:cubicBezTo>
                      <a:pt x="41" y="61"/>
                      <a:pt x="119" y="78"/>
                      <a:pt x="170" y="78"/>
                    </a:cubicBezTo>
                    <a:cubicBezTo>
                      <a:pt x="193" y="78"/>
                      <a:pt x="211" y="75"/>
                      <a:pt x="214" y="65"/>
                    </a:cubicBezTo>
                    <a:cubicBezTo>
                      <a:pt x="214" y="33"/>
                      <a:pt x="65" y="11"/>
                      <a:pt x="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8"/>
              <p:cNvSpPr/>
              <p:nvPr/>
            </p:nvSpPr>
            <p:spPr>
              <a:xfrm>
                <a:off x="6611741" y="3272423"/>
                <a:ext cx="98647" cy="2136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71" extrusionOk="0">
                    <a:moveTo>
                      <a:pt x="33" y="0"/>
                    </a:moveTo>
                    <a:cubicBezTo>
                      <a:pt x="12" y="0"/>
                      <a:pt x="1" y="53"/>
                      <a:pt x="22" y="53"/>
                    </a:cubicBezTo>
                    <a:cubicBezTo>
                      <a:pt x="74" y="60"/>
                      <a:pt x="177" y="70"/>
                      <a:pt x="250" y="70"/>
                    </a:cubicBezTo>
                    <a:cubicBezTo>
                      <a:pt x="297" y="70"/>
                      <a:pt x="332" y="66"/>
                      <a:pt x="332" y="53"/>
                    </a:cubicBezTo>
                    <a:cubicBezTo>
                      <a:pt x="332" y="21"/>
                      <a:pt x="108" y="11"/>
                      <a:pt x="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8"/>
              <p:cNvSpPr/>
              <p:nvPr/>
            </p:nvSpPr>
            <p:spPr>
              <a:xfrm>
                <a:off x="6570737" y="3188788"/>
                <a:ext cx="104887" cy="41216"/>
              </a:xfrm>
              <a:custGeom>
                <a:avLst/>
                <a:gdLst/>
                <a:ahLst/>
                <a:cxnLst/>
                <a:rect l="l" t="t" r="r" b="b"/>
                <a:pathLst>
                  <a:path w="353" h="137" extrusionOk="0">
                    <a:moveTo>
                      <a:pt x="32" y="1"/>
                    </a:moveTo>
                    <a:cubicBezTo>
                      <a:pt x="11" y="1"/>
                      <a:pt x="0" y="44"/>
                      <a:pt x="11" y="54"/>
                    </a:cubicBezTo>
                    <a:cubicBezTo>
                      <a:pt x="82" y="81"/>
                      <a:pt x="263" y="137"/>
                      <a:pt x="328" y="137"/>
                    </a:cubicBezTo>
                    <a:cubicBezTo>
                      <a:pt x="342" y="137"/>
                      <a:pt x="350" y="134"/>
                      <a:pt x="352" y="129"/>
                    </a:cubicBezTo>
                    <a:cubicBezTo>
                      <a:pt x="352" y="97"/>
                      <a:pt x="118" y="33"/>
                      <a:pt x="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8"/>
              <p:cNvSpPr/>
              <p:nvPr/>
            </p:nvSpPr>
            <p:spPr>
              <a:xfrm>
                <a:off x="6843502" y="2390947"/>
                <a:ext cx="646258" cy="461496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534" extrusionOk="0">
                    <a:moveTo>
                      <a:pt x="1118" y="0"/>
                    </a:moveTo>
                    <a:cubicBezTo>
                      <a:pt x="1116" y="0"/>
                      <a:pt x="1119" y="3"/>
                      <a:pt x="1130" y="8"/>
                    </a:cubicBezTo>
                    <a:cubicBezTo>
                      <a:pt x="1124" y="3"/>
                      <a:pt x="1119" y="0"/>
                      <a:pt x="1118" y="0"/>
                    </a:cubicBezTo>
                    <a:close/>
                    <a:moveTo>
                      <a:pt x="1124" y="8"/>
                    </a:moveTo>
                    <a:cubicBezTo>
                      <a:pt x="1088" y="8"/>
                      <a:pt x="1009" y="88"/>
                      <a:pt x="959" y="168"/>
                    </a:cubicBezTo>
                    <a:cubicBezTo>
                      <a:pt x="938" y="147"/>
                      <a:pt x="916" y="136"/>
                      <a:pt x="895" y="115"/>
                    </a:cubicBezTo>
                    <a:cubicBezTo>
                      <a:pt x="890" y="112"/>
                      <a:pt x="884" y="111"/>
                      <a:pt x="878" y="111"/>
                    </a:cubicBezTo>
                    <a:cubicBezTo>
                      <a:pt x="815" y="111"/>
                      <a:pt x="690" y="240"/>
                      <a:pt x="671" y="318"/>
                    </a:cubicBezTo>
                    <a:cubicBezTo>
                      <a:pt x="660" y="307"/>
                      <a:pt x="660" y="307"/>
                      <a:pt x="660" y="307"/>
                    </a:cubicBezTo>
                    <a:cubicBezTo>
                      <a:pt x="649" y="295"/>
                      <a:pt x="634" y="290"/>
                      <a:pt x="618" y="290"/>
                    </a:cubicBezTo>
                    <a:cubicBezTo>
                      <a:pt x="578" y="290"/>
                      <a:pt x="528" y="325"/>
                      <a:pt x="490" y="371"/>
                    </a:cubicBezTo>
                    <a:cubicBezTo>
                      <a:pt x="437" y="424"/>
                      <a:pt x="394" y="499"/>
                      <a:pt x="426" y="531"/>
                    </a:cubicBezTo>
                    <a:cubicBezTo>
                      <a:pt x="490" y="606"/>
                      <a:pt x="564" y="670"/>
                      <a:pt x="639" y="734"/>
                    </a:cubicBezTo>
                    <a:cubicBezTo>
                      <a:pt x="607" y="712"/>
                      <a:pt x="575" y="691"/>
                      <a:pt x="543" y="659"/>
                    </a:cubicBezTo>
                    <a:cubicBezTo>
                      <a:pt x="540" y="655"/>
                      <a:pt x="537" y="654"/>
                      <a:pt x="536" y="654"/>
                    </a:cubicBezTo>
                    <a:cubicBezTo>
                      <a:pt x="532" y="654"/>
                      <a:pt x="532" y="659"/>
                      <a:pt x="532" y="659"/>
                    </a:cubicBezTo>
                    <a:cubicBezTo>
                      <a:pt x="527" y="655"/>
                      <a:pt x="520" y="653"/>
                      <a:pt x="512" y="653"/>
                    </a:cubicBezTo>
                    <a:cubicBezTo>
                      <a:pt x="478" y="653"/>
                      <a:pt x="427" y="690"/>
                      <a:pt x="383" y="734"/>
                    </a:cubicBezTo>
                    <a:cubicBezTo>
                      <a:pt x="330" y="798"/>
                      <a:pt x="287" y="862"/>
                      <a:pt x="309" y="894"/>
                    </a:cubicBezTo>
                    <a:cubicBezTo>
                      <a:pt x="351" y="926"/>
                      <a:pt x="394" y="968"/>
                      <a:pt x="437" y="1011"/>
                    </a:cubicBezTo>
                    <a:cubicBezTo>
                      <a:pt x="373" y="979"/>
                      <a:pt x="309" y="936"/>
                      <a:pt x="245" y="894"/>
                    </a:cubicBezTo>
                    <a:cubicBezTo>
                      <a:pt x="237" y="890"/>
                      <a:pt x="234" y="889"/>
                      <a:pt x="233" y="889"/>
                    </a:cubicBezTo>
                    <a:lnTo>
                      <a:pt x="233" y="889"/>
                    </a:lnTo>
                    <a:cubicBezTo>
                      <a:pt x="231" y="889"/>
                      <a:pt x="234" y="891"/>
                      <a:pt x="238" y="892"/>
                    </a:cubicBezTo>
                    <a:lnTo>
                      <a:pt x="238" y="892"/>
                    </a:lnTo>
                    <a:cubicBezTo>
                      <a:pt x="237" y="892"/>
                      <a:pt x="237" y="892"/>
                      <a:pt x="237" y="892"/>
                    </a:cubicBezTo>
                    <a:cubicBezTo>
                      <a:pt x="176" y="892"/>
                      <a:pt x="1" y="1119"/>
                      <a:pt x="31" y="1149"/>
                    </a:cubicBezTo>
                    <a:cubicBezTo>
                      <a:pt x="234" y="1320"/>
                      <a:pt x="522" y="1533"/>
                      <a:pt x="810" y="1533"/>
                    </a:cubicBezTo>
                    <a:cubicBezTo>
                      <a:pt x="884" y="1533"/>
                      <a:pt x="938" y="1501"/>
                      <a:pt x="948" y="1459"/>
                    </a:cubicBezTo>
                    <a:cubicBezTo>
                      <a:pt x="959" y="1416"/>
                      <a:pt x="948" y="1395"/>
                      <a:pt x="927" y="1363"/>
                    </a:cubicBezTo>
                    <a:lnTo>
                      <a:pt x="927" y="1363"/>
                    </a:lnTo>
                    <a:cubicBezTo>
                      <a:pt x="1098" y="1437"/>
                      <a:pt x="1268" y="1501"/>
                      <a:pt x="1439" y="1501"/>
                    </a:cubicBezTo>
                    <a:cubicBezTo>
                      <a:pt x="1457" y="1503"/>
                      <a:pt x="1474" y="1504"/>
                      <a:pt x="1489" y="1504"/>
                    </a:cubicBezTo>
                    <a:cubicBezTo>
                      <a:pt x="1569" y="1504"/>
                      <a:pt x="1622" y="1482"/>
                      <a:pt x="1631" y="1437"/>
                    </a:cubicBezTo>
                    <a:cubicBezTo>
                      <a:pt x="1641" y="1384"/>
                      <a:pt x="1588" y="1331"/>
                      <a:pt x="1503" y="1277"/>
                    </a:cubicBezTo>
                    <a:lnTo>
                      <a:pt x="1503" y="1277"/>
                    </a:lnTo>
                    <a:cubicBezTo>
                      <a:pt x="1652" y="1331"/>
                      <a:pt x="1801" y="1373"/>
                      <a:pt x="1919" y="1373"/>
                    </a:cubicBezTo>
                    <a:cubicBezTo>
                      <a:pt x="1993" y="1373"/>
                      <a:pt x="2057" y="1373"/>
                      <a:pt x="2100" y="1352"/>
                    </a:cubicBezTo>
                    <a:cubicBezTo>
                      <a:pt x="2153" y="1331"/>
                      <a:pt x="2175" y="1309"/>
                      <a:pt x="2164" y="1277"/>
                    </a:cubicBezTo>
                    <a:cubicBezTo>
                      <a:pt x="2164" y="1256"/>
                      <a:pt x="2143" y="1235"/>
                      <a:pt x="2111" y="1213"/>
                    </a:cubicBezTo>
                    <a:cubicBezTo>
                      <a:pt x="2015" y="1160"/>
                      <a:pt x="1929" y="1107"/>
                      <a:pt x="1833" y="1053"/>
                    </a:cubicBezTo>
                    <a:lnTo>
                      <a:pt x="1833" y="1053"/>
                    </a:lnTo>
                    <a:cubicBezTo>
                      <a:pt x="1848" y="1055"/>
                      <a:pt x="1862" y="1056"/>
                      <a:pt x="1874" y="1056"/>
                    </a:cubicBezTo>
                    <a:cubicBezTo>
                      <a:pt x="1936" y="1056"/>
                      <a:pt x="1976" y="1035"/>
                      <a:pt x="1993" y="1000"/>
                    </a:cubicBezTo>
                    <a:cubicBezTo>
                      <a:pt x="2004" y="958"/>
                      <a:pt x="1961" y="894"/>
                      <a:pt x="1876" y="830"/>
                    </a:cubicBezTo>
                    <a:cubicBezTo>
                      <a:pt x="1823" y="776"/>
                      <a:pt x="1759" y="734"/>
                      <a:pt x="1695" y="680"/>
                    </a:cubicBezTo>
                    <a:cubicBezTo>
                      <a:pt x="1748" y="680"/>
                      <a:pt x="1791" y="670"/>
                      <a:pt x="1812" y="627"/>
                    </a:cubicBezTo>
                    <a:cubicBezTo>
                      <a:pt x="1833" y="574"/>
                      <a:pt x="1812" y="520"/>
                      <a:pt x="1759" y="467"/>
                    </a:cubicBezTo>
                    <a:cubicBezTo>
                      <a:pt x="1599" y="286"/>
                      <a:pt x="1332" y="136"/>
                      <a:pt x="1130" y="8"/>
                    </a:cubicBezTo>
                    <a:cubicBezTo>
                      <a:pt x="1128" y="8"/>
                      <a:pt x="1126" y="8"/>
                      <a:pt x="1124" y="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8"/>
              <p:cNvSpPr/>
              <p:nvPr/>
            </p:nvSpPr>
            <p:spPr>
              <a:xfrm>
                <a:off x="6843502" y="2390947"/>
                <a:ext cx="646258" cy="461496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534" extrusionOk="0">
                    <a:moveTo>
                      <a:pt x="1118" y="0"/>
                    </a:moveTo>
                    <a:cubicBezTo>
                      <a:pt x="1116" y="0"/>
                      <a:pt x="1119" y="3"/>
                      <a:pt x="1130" y="8"/>
                    </a:cubicBezTo>
                    <a:cubicBezTo>
                      <a:pt x="1124" y="3"/>
                      <a:pt x="1119" y="0"/>
                      <a:pt x="1118" y="0"/>
                    </a:cubicBezTo>
                    <a:close/>
                    <a:moveTo>
                      <a:pt x="1124" y="8"/>
                    </a:moveTo>
                    <a:cubicBezTo>
                      <a:pt x="1088" y="8"/>
                      <a:pt x="1009" y="88"/>
                      <a:pt x="959" y="168"/>
                    </a:cubicBezTo>
                    <a:cubicBezTo>
                      <a:pt x="938" y="147"/>
                      <a:pt x="916" y="136"/>
                      <a:pt x="895" y="115"/>
                    </a:cubicBezTo>
                    <a:cubicBezTo>
                      <a:pt x="890" y="112"/>
                      <a:pt x="884" y="111"/>
                      <a:pt x="878" y="111"/>
                    </a:cubicBezTo>
                    <a:cubicBezTo>
                      <a:pt x="815" y="111"/>
                      <a:pt x="690" y="240"/>
                      <a:pt x="671" y="318"/>
                    </a:cubicBezTo>
                    <a:cubicBezTo>
                      <a:pt x="660" y="307"/>
                      <a:pt x="660" y="307"/>
                      <a:pt x="660" y="307"/>
                    </a:cubicBezTo>
                    <a:cubicBezTo>
                      <a:pt x="649" y="295"/>
                      <a:pt x="634" y="290"/>
                      <a:pt x="618" y="290"/>
                    </a:cubicBezTo>
                    <a:cubicBezTo>
                      <a:pt x="578" y="290"/>
                      <a:pt x="528" y="325"/>
                      <a:pt x="490" y="371"/>
                    </a:cubicBezTo>
                    <a:cubicBezTo>
                      <a:pt x="437" y="424"/>
                      <a:pt x="394" y="499"/>
                      <a:pt x="426" y="531"/>
                    </a:cubicBezTo>
                    <a:cubicBezTo>
                      <a:pt x="490" y="606"/>
                      <a:pt x="564" y="670"/>
                      <a:pt x="639" y="734"/>
                    </a:cubicBezTo>
                    <a:cubicBezTo>
                      <a:pt x="607" y="712"/>
                      <a:pt x="575" y="691"/>
                      <a:pt x="543" y="659"/>
                    </a:cubicBezTo>
                    <a:cubicBezTo>
                      <a:pt x="540" y="655"/>
                      <a:pt x="537" y="654"/>
                      <a:pt x="536" y="654"/>
                    </a:cubicBezTo>
                    <a:cubicBezTo>
                      <a:pt x="532" y="654"/>
                      <a:pt x="532" y="659"/>
                      <a:pt x="532" y="659"/>
                    </a:cubicBezTo>
                    <a:cubicBezTo>
                      <a:pt x="527" y="655"/>
                      <a:pt x="520" y="653"/>
                      <a:pt x="512" y="653"/>
                    </a:cubicBezTo>
                    <a:cubicBezTo>
                      <a:pt x="478" y="653"/>
                      <a:pt x="427" y="690"/>
                      <a:pt x="383" y="734"/>
                    </a:cubicBezTo>
                    <a:cubicBezTo>
                      <a:pt x="330" y="798"/>
                      <a:pt x="287" y="862"/>
                      <a:pt x="309" y="894"/>
                    </a:cubicBezTo>
                    <a:cubicBezTo>
                      <a:pt x="351" y="926"/>
                      <a:pt x="394" y="968"/>
                      <a:pt x="437" y="1011"/>
                    </a:cubicBezTo>
                    <a:cubicBezTo>
                      <a:pt x="373" y="979"/>
                      <a:pt x="309" y="936"/>
                      <a:pt x="245" y="894"/>
                    </a:cubicBezTo>
                    <a:cubicBezTo>
                      <a:pt x="237" y="890"/>
                      <a:pt x="234" y="889"/>
                      <a:pt x="233" y="889"/>
                    </a:cubicBezTo>
                    <a:lnTo>
                      <a:pt x="233" y="889"/>
                    </a:lnTo>
                    <a:cubicBezTo>
                      <a:pt x="231" y="889"/>
                      <a:pt x="234" y="891"/>
                      <a:pt x="238" y="892"/>
                    </a:cubicBezTo>
                    <a:lnTo>
                      <a:pt x="238" y="892"/>
                    </a:lnTo>
                    <a:cubicBezTo>
                      <a:pt x="237" y="892"/>
                      <a:pt x="237" y="892"/>
                      <a:pt x="237" y="892"/>
                    </a:cubicBezTo>
                    <a:cubicBezTo>
                      <a:pt x="176" y="892"/>
                      <a:pt x="1" y="1119"/>
                      <a:pt x="31" y="1149"/>
                    </a:cubicBezTo>
                    <a:cubicBezTo>
                      <a:pt x="234" y="1320"/>
                      <a:pt x="522" y="1533"/>
                      <a:pt x="810" y="1533"/>
                    </a:cubicBezTo>
                    <a:cubicBezTo>
                      <a:pt x="884" y="1533"/>
                      <a:pt x="938" y="1501"/>
                      <a:pt x="948" y="1459"/>
                    </a:cubicBezTo>
                    <a:cubicBezTo>
                      <a:pt x="959" y="1416"/>
                      <a:pt x="948" y="1395"/>
                      <a:pt x="927" y="1363"/>
                    </a:cubicBezTo>
                    <a:lnTo>
                      <a:pt x="927" y="1363"/>
                    </a:lnTo>
                    <a:cubicBezTo>
                      <a:pt x="1098" y="1437"/>
                      <a:pt x="1268" y="1501"/>
                      <a:pt x="1439" y="1501"/>
                    </a:cubicBezTo>
                    <a:cubicBezTo>
                      <a:pt x="1457" y="1503"/>
                      <a:pt x="1474" y="1504"/>
                      <a:pt x="1489" y="1504"/>
                    </a:cubicBezTo>
                    <a:cubicBezTo>
                      <a:pt x="1569" y="1504"/>
                      <a:pt x="1622" y="1482"/>
                      <a:pt x="1631" y="1437"/>
                    </a:cubicBezTo>
                    <a:cubicBezTo>
                      <a:pt x="1641" y="1384"/>
                      <a:pt x="1588" y="1331"/>
                      <a:pt x="1503" y="1277"/>
                    </a:cubicBezTo>
                    <a:lnTo>
                      <a:pt x="1503" y="1277"/>
                    </a:lnTo>
                    <a:cubicBezTo>
                      <a:pt x="1652" y="1331"/>
                      <a:pt x="1801" y="1373"/>
                      <a:pt x="1919" y="1373"/>
                    </a:cubicBezTo>
                    <a:cubicBezTo>
                      <a:pt x="1993" y="1373"/>
                      <a:pt x="2057" y="1373"/>
                      <a:pt x="2100" y="1352"/>
                    </a:cubicBezTo>
                    <a:cubicBezTo>
                      <a:pt x="2153" y="1331"/>
                      <a:pt x="2175" y="1309"/>
                      <a:pt x="2164" y="1277"/>
                    </a:cubicBezTo>
                    <a:cubicBezTo>
                      <a:pt x="2164" y="1256"/>
                      <a:pt x="2143" y="1235"/>
                      <a:pt x="2111" y="1213"/>
                    </a:cubicBezTo>
                    <a:cubicBezTo>
                      <a:pt x="2015" y="1160"/>
                      <a:pt x="1929" y="1107"/>
                      <a:pt x="1833" y="1053"/>
                    </a:cubicBezTo>
                    <a:lnTo>
                      <a:pt x="1833" y="1053"/>
                    </a:lnTo>
                    <a:cubicBezTo>
                      <a:pt x="1848" y="1055"/>
                      <a:pt x="1862" y="1056"/>
                      <a:pt x="1874" y="1056"/>
                    </a:cubicBezTo>
                    <a:cubicBezTo>
                      <a:pt x="1936" y="1056"/>
                      <a:pt x="1976" y="1035"/>
                      <a:pt x="1993" y="1000"/>
                    </a:cubicBezTo>
                    <a:cubicBezTo>
                      <a:pt x="2004" y="958"/>
                      <a:pt x="1961" y="894"/>
                      <a:pt x="1876" y="830"/>
                    </a:cubicBezTo>
                    <a:cubicBezTo>
                      <a:pt x="1823" y="776"/>
                      <a:pt x="1759" y="734"/>
                      <a:pt x="1695" y="680"/>
                    </a:cubicBezTo>
                    <a:cubicBezTo>
                      <a:pt x="1748" y="680"/>
                      <a:pt x="1791" y="670"/>
                      <a:pt x="1812" y="627"/>
                    </a:cubicBezTo>
                    <a:cubicBezTo>
                      <a:pt x="1833" y="574"/>
                      <a:pt x="1812" y="520"/>
                      <a:pt x="1759" y="467"/>
                    </a:cubicBezTo>
                    <a:cubicBezTo>
                      <a:pt x="1599" y="286"/>
                      <a:pt x="1332" y="136"/>
                      <a:pt x="1130" y="8"/>
                    </a:cubicBezTo>
                    <a:cubicBezTo>
                      <a:pt x="1128" y="8"/>
                      <a:pt x="1126" y="8"/>
                      <a:pt x="1124" y="8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8"/>
              <p:cNvSpPr/>
              <p:nvPr/>
            </p:nvSpPr>
            <p:spPr>
              <a:xfrm>
                <a:off x="6615900" y="2257071"/>
                <a:ext cx="696473" cy="531292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1766" extrusionOk="0">
                    <a:moveTo>
                      <a:pt x="180" y="1081"/>
                    </a:moveTo>
                    <a:lnTo>
                      <a:pt x="180" y="1081"/>
                    </a:lnTo>
                    <a:cubicBezTo>
                      <a:pt x="179" y="1081"/>
                      <a:pt x="188" y="1087"/>
                      <a:pt x="200" y="1093"/>
                    </a:cubicBezTo>
                    <a:cubicBezTo>
                      <a:pt x="187" y="1084"/>
                      <a:pt x="181" y="1081"/>
                      <a:pt x="180" y="1081"/>
                    </a:cubicBezTo>
                    <a:close/>
                    <a:moveTo>
                      <a:pt x="1244" y="0"/>
                    </a:moveTo>
                    <a:cubicBezTo>
                      <a:pt x="1189" y="0"/>
                      <a:pt x="1144" y="95"/>
                      <a:pt x="1181" y="123"/>
                    </a:cubicBezTo>
                    <a:cubicBezTo>
                      <a:pt x="1192" y="123"/>
                      <a:pt x="1203" y="134"/>
                      <a:pt x="1203" y="134"/>
                    </a:cubicBezTo>
                    <a:cubicBezTo>
                      <a:pt x="1171" y="166"/>
                      <a:pt x="1139" y="240"/>
                      <a:pt x="1117" y="304"/>
                    </a:cubicBezTo>
                    <a:cubicBezTo>
                      <a:pt x="1043" y="326"/>
                      <a:pt x="915" y="517"/>
                      <a:pt x="957" y="560"/>
                    </a:cubicBezTo>
                    <a:cubicBezTo>
                      <a:pt x="979" y="581"/>
                      <a:pt x="1000" y="592"/>
                      <a:pt x="1021" y="613"/>
                    </a:cubicBezTo>
                    <a:cubicBezTo>
                      <a:pt x="989" y="624"/>
                      <a:pt x="968" y="656"/>
                      <a:pt x="936" y="688"/>
                    </a:cubicBezTo>
                    <a:cubicBezTo>
                      <a:pt x="883" y="741"/>
                      <a:pt x="851" y="816"/>
                      <a:pt x="872" y="837"/>
                    </a:cubicBezTo>
                    <a:cubicBezTo>
                      <a:pt x="893" y="859"/>
                      <a:pt x="915" y="880"/>
                      <a:pt x="936" y="901"/>
                    </a:cubicBezTo>
                    <a:cubicBezTo>
                      <a:pt x="872" y="859"/>
                      <a:pt x="808" y="816"/>
                      <a:pt x="744" y="763"/>
                    </a:cubicBezTo>
                    <a:cubicBezTo>
                      <a:pt x="739" y="759"/>
                      <a:pt x="733" y="758"/>
                      <a:pt x="727" y="758"/>
                    </a:cubicBezTo>
                    <a:cubicBezTo>
                      <a:pt x="693" y="758"/>
                      <a:pt x="642" y="804"/>
                      <a:pt x="605" y="859"/>
                    </a:cubicBezTo>
                    <a:cubicBezTo>
                      <a:pt x="584" y="880"/>
                      <a:pt x="573" y="901"/>
                      <a:pt x="552" y="923"/>
                    </a:cubicBezTo>
                    <a:cubicBezTo>
                      <a:pt x="531" y="901"/>
                      <a:pt x="509" y="891"/>
                      <a:pt x="477" y="869"/>
                    </a:cubicBezTo>
                    <a:cubicBezTo>
                      <a:pt x="474" y="867"/>
                      <a:pt x="470" y="866"/>
                      <a:pt x="466" y="866"/>
                    </a:cubicBezTo>
                    <a:cubicBezTo>
                      <a:pt x="402" y="866"/>
                      <a:pt x="246" y="1075"/>
                      <a:pt x="286" y="1115"/>
                    </a:cubicBezTo>
                    <a:cubicBezTo>
                      <a:pt x="296" y="1125"/>
                      <a:pt x="307" y="1136"/>
                      <a:pt x="318" y="1147"/>
                    </a:cubicBezTo>
                    <a:cubicBezTo>
                      <a:pt x="275" y="1125"/>
                      <a:pt x="243" y="1104"/>
                      <a:pt x="200" y="1093"/>
                    </a:cubicBezTo>
                    <a:cubicBezTo>
                      <a:pt x="196" y="1091"/>
                      <a:pt x="191" y="1090"/>
                      <a:pt x="187" y="1090"/>
                    </a:cubicBezTo>
                    <a:cubicBezTo>
                      <a:pt x="119" y="1090"/>
                      <a:pt x="0" y="1287"/>
                      <a:pt x="40" y="1317"/>
                    </a:cubicBezTo>
                    <a:cubicBezTo>
                      <a:pt x="339" y="1498"/>
                      <a:pt x="712" y="1765"/>
                      <a:pt x="1064" y="1765"/>
                    </a:cubicBezTo>
                    <a:cubicBezTo>
                      <a:pt x="1160" y="1765"/>
                      <a:pt x="1224" y="1744"/>
                      <a:pt x="1235" y="1690"/>
                    </a:cubicBezTo>
                    <a:cubicBezTo>
                      <a:pt x="1235" y="1680"/>
                      <a:pt x="1235" y="1658"/>
                      <a:pt x="1235" y="1648"/>
                    </a:cubicBezTo>
                    <a:cubicBezTo>
                      <a:pt x="1245" y="1648"/>
                      <a:pt x="1267" y="1658"/>
                      <a:pt x="1277" y="1658"/>
                    </a:cubicBezTo>
                    <a:cubicBezTo>
                      <a:pt x="1373" y="1658"/>
                      <a:pt x="1437" y="1637"/>
                      <a:pt x="1448" y="1584"/>
                    </a:cubicBezTo>
                    <a:cubicBezTo>
                      <a:pt x="1458" y="1573"/>
                      <a:pt x="1458" y="1552"/>
                      <a:pt x="1448" y="1541"/>
                    </a:cubicBezTo>
                    <a:lnTo>
                      <a:pt x="1448" y="1541"/>
                    </a:lnTo>
                    <a:cubicBezTo>
                      <a:pt x="1533" y="1562"/>
                      <a:pt x="1618" y="1573"/>
                      <a:pt x="1693" y="1573"/>
                    </a:cubicBezTo>
                    <a:cubicBezTo>
                      <a:pt x="1810" y="1573"/>
                      <a:pt x="1874" y="1541"/>
                      <a:pt x="1874" y="1488"/>
                    </a:cubicBezTo>
                    <a:cubicBezTo>
                      <a:pt x="1885" y="1488"/>
                      <a:pt x="1885" y="1477"/>
                      <a:pt x="1874" y="1466"/>
                    </a:cubicBezTo>
                    <a:lnTo>
                      <a:pt x="1874" y="1466"/>
                    </a:lnTo>
                    <a:cubicBezTo>
                      <a:pt x="1917" y="1477"/>
                      <a:pt x="1960" y="1477"/>
                      <a:pt x="2002" y="1488"/>
                    </a:cubicBezTo>
                    <a:cubicBezTo>
                      <a:pt x="2109" y="1488"/>
                      <a:pt x="2184" y="1466"/>
                      <a:pt x="2184" y="1413"/>
                    </a:cubicBezTo>
                    <a:cubicBezTo>
                      <a:pt x="2194" y="1371"/>
                      <a:pt x="2152" y="1317"/>
                      <a:pt x="2077" y="1264"/>
                    </a:cubicBezTo>
                    <a:lnTo>
                      <a:pt x="2077" y="1264"/>
                    </a:lnTo>
                    <a:cubicBezTo>
                      <a:pt x="2118" y="1272"/>
                      <a:pt x="2155" y="1277"/>
                      <a:pt x="2185" y="1277"/>
                    </a:cubicBezTo>
                    <a:cubicBezTo>
                      <a:pt x="2233" y="1277"/>
                      <a:pt x="2266" y="1265"/>
                      <a:pt x="2279" y="1232"/>
                    </a:cubicBezTo>
                    <a:cubicBezTo>
                      <a:pt x="2290" y="1189"/>
                      <a:pt x="2248" y="1125"/>
                      <a:pt x="2173" y="1051"/>
                    </a:cubicBezTo>
                    <a:cubicBezTo>
                      <a:pt x="2098" y="987"/>
                      <a:pt x="2013" y="923"/>
                      <a:pt x="1938" y="869"/>
                    </a:cubicBezTo>
                    <a:lnTo>
                      <a:pt x="1938" y="869"/>
                    </a:lnTo>
                    <a:cubicBezTo>
                      <a:pt x="2002" y="901"/>
                      <a:pt x="2066" y="923"/>
                      <a:pt x="2120" y="944"/>
                    </a:cubicBezTo>
                    <a:cubicBezTo>
                      <a:pt x="2171" y="961"/>
                      <a:pt x="2213" y="972"/>
                      <a:pt x="2246" y="972"/>
                    </a:cubicBezTo>
                    <a:cubicBezTo>
                      <a:pt x="2275" y="972"/>
                      <a:pt x="2297" y="964"/>
                      <a:pt x="2311" y="944"/>
                    </a:cubicBezTo>
                    <a:cubicBezTo>
                      <a:pt x="2343" y="901"/>
                      <a:pt x="2311" y="827"/>
                      <a:pt x="2248" y="752"/>
                    </a:cubicBezTo>
                    <a:cubicBezTo>
                      <a:pt x="2237" y="731"/>
                      <a:pt x="2216" y="720"/>
                      <a:pt x="2205" y="709"/>
                    </a:cubicBezTo>
                    <a:cubicBezTo>
                      <a:pt x="2226" y="667"/>
                      <a:pt x="2216" y="603"/>
                      <a:pt x="2162" y="528"/>
                    </a:cubicBezTo>
                    <a:cubicBezTo>
                      <a:pt x="1970" y="230"/>
                      <a:pt x="1565" y="176"/>
                      <a:pt x="1267" y="6"/>
                    </a:cubicBezTo>
                    <a:cubicBezTo>
                      <a:pt x="1259" y="2"/>
                      <a:pt x="1251" y="0"/>
                      <a:pt x="12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8"/>
              <p:cNvSpPr/>
              <p:nvPr/>
            </p:nvSpPr>
            <p:spPr>
              <a:xfrm>
                <a:off x="6189816" y="1803096"/>
                <a:ext cx="1011728" cy="908251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019" extrusionOk="0">
                    <a:moveTo>
                      <a:pt x="903" y="0"/>
                    </a:moveTo>
                    <a:cubicBezTo>
                      <a:pt x="221" y="0"/>
                      <a:pt x="1" y="1152"/>
                      <a:pt x="387" y="1845"/>
                    </a:cubicBezTo>
                    <a:cubicBezTo>
                      <a:pt x="672" y="2364"/>
                      <a:pt x="1566" y="3018"/>
                      <a:pt x="1955" y="3018"/>
                    </a:cubicBezTo>
                    <a:cubicBezTo>
                      <a:pt x="1959" y="3018"/>
                      <a:pt x="1962" y="3018"/>
                      <a:pt x="1965" y="3018"/>
                    </a:cubicBezTo>
                    <a:cubicBezTo>
                      <a:pt x="2071" y="3018"/>
                      <a:pt x="2135" y="2986"/>
                      <a:pt x="2146" y="2933"/>
                    </a:cubicBezTo>
                    <a:cubicBezTo>
                      <a:pt x="2157" y="2922"/>
                      <a:pt x="2157" y="2912"/>
                      <a:pt x="2146" y="2901"/>
                    </a:cubicBezTo>
                    <a:lnTo>
                      <a:pt x="2210" y="2901"/>
                    </a:lnTo>
                    <a:cubicBezTo>
                      <a:pt x="2317" y="2901"/>
                      <a:pt x="2381" y="2880"/>
                      <a:pt x="2391" y="2826"/>
                    </a:cubicBezTo>
                    <a:cubicBezTo>
                      <a:pt x="2402" y="2816"/>
                      <a:pt x="2402" y="2794"/>
                      <a:pt x="2391" y="2784"/>
                    </a:cubicBezTo>
                    <a:lnTo>
                      <a:pt x="2391" y="2784"/>
                    </a:lnTo>
                    <a:cubicBezTo>
                      <a:pt x="2487" y="2794"/>
                      <a:pt x="2573" y="2805"/>
                      <a:pt x="2669" y="2805"/>
                    </a:cubicBezTo>
                    <a:cubicBezTo>
                      <a:pt x="2786" y="2794"/>
                      <a:pt x="2860" y="2773"/>
                      <a:pt x="2871" y="2720"/>
                    </a:cubicBezTo>
                    <a:cubicBezTo>
                      <a:pt x="2871" y="2709"/>
                      <a:pt x="2871" y="2698"/>
                      <a:pt x="2871" y="2698"/>
                    </a:cubicBezTo>
                    <a:cubicBezTo>
                      <a:pt x="2914" y="2698"/>
                      <a:pt x="2956" y="2709"/>
                      <a:pt x="2999" y="2709"/>
                    </a:cubicBezTo>
                    <a:cubicBezTo>
                      <a:pt x="3127" y="2709"/>
                      <a:pt x="3202" y="2688"/>
                      <a:pt x="3212" y="2634"/>
                    </a:cubicBezTo>
                    <a:cubicBezTo>
                      <a:pt x="3223" y="2581"/>
                      <a:pt x="3180" y="2528"/>
                      <a:pt x="3095" y="2485"/>
                    </a:cubicBezTo>
                    <a:lnTo>
                      <a:pt x="3095" y="2485"/>
                    </a:lnTo>
                    <a:cubicBezTo>
                      <a:pt x="3134" y="2492"/>
                      <a:pt x="3168" y="2496"/>
                      <a:pt x="3198" y="2496"/>
                    </a:cubicBezTo>
                    <a:cubicBezTo>
                      <a:pt x="3257" y="2496"/>
                      <a:pt x="3298" y="2481"/>
                      <a:pt x="3319" y="2453"/>
                    </a:cubicBezTo>
                    <a:cubicBezTo>
                      <a:pt x="3379" y="2322"/>
                      <a:pt x="3118" y="2163"/>
                      <a:pt x="3150" y="2163"/>
                    </a:cubicBezTo>
                    <a:cubicBezTo>
                      <a:pt x="3152" y="2163"/>
                      <a:pt x="3155" y="2164"/>
                      <a:pt x="3159" y="2165"/>
                    </a:cubicBezTo>
                    <a:cubicBezTo>
                      <a:pt x="3203" y="2175"/>
                      <a:pt x="3243" y="2183"/>
                      <a:pt x="3277" y="2183"/>
                    </a:cubicBezTo>
                    <a:cubicBezTo>
                      <a:pt x="3315" y="2183"/>
                      <a:pt x="3344" y="2172"/>
                      <a:pt x="3362" y="2144"/>
                    </a:cubicBezTo>
                    <a:cubicBezTo>
                      <a:pt x="3404" y="2101"/>
                      <a:pt x="3372" y="2037"/>
                      <a:pt x="3298" y="1962"/>
                    </a:cubicBezTo>
                    <a:cubicBezTo>
                      <a:pt x="3287" y="1941"/>
                      <a:pt x="3266" y="1931"/>
                      <a:pt x="3255" y="1920"/>
                    </a:cubicBezTo>
                    <a:cubicBezTo>
                      <a:pt x="3287" y="1877"/>
                      <a:pt x="3266" y="1813"/>
                      <a:pt x="3212" y="1739"/>
                    </a:cubicBezTo>
                    <a:cubicBezTo>
                      <a:pt x="3042" y="1493"/>
                      <a:pt x="3052" y="1611"/>
                      <a:pt x="2498" y="1163"/>
                    </a:cubicBezTo>
                    <a:cubicBezTo>
                      <a:pt x="1943" y="726"/>
                      <a:pt x="1720" y="182"/>
                      <a:pt x="1069" y="22"/>
                    </a:cubicBezTo>
                    <a:cubicBezTo>
                      <a:pt x="1011" y="7"/>
                      <a:pt x="955" y="0"/>
                      <a:pt x="9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8"/>
              <p:cNvSpPr/>
              <p:nvPr/>
            </p:nvSpPr>
            <p:spPr>
              <a:xfrm>
                <a:off x="6189816" y="1804180"/>
                <a:ext cx="1011728" cy="908251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019" extrusionOk="0">
                    <a:moveTo>
                      <a:pt x="903" y="0"/>
                    </a:moveTo>
                    <a:cubicBezTo>
                      <a:pt x="221" y="0"/>
                      <a:pt x="1" y="1152"/>
                      <a:pt x="387" y="1845"/>
                    </a:cubicBezTo>
                    <a:cubicBezTo>
                      <a:pt x="672" y="2364"/>
                      <a:pt x="1566" y="3018"/>
                      <a:pt x="1955" y="3018"/>
                    </a:cubicBezTo>
                    <a:cubicBezTo>
                      <a:pt x="1959" y="3018"/>
                      <a:pt x="1962" y="3018"/>
                      <a:pt x="1965" y="3018"/>
                    </a:cubicBezTo>
                    <a:cubicBezTo>
                      <a:pt x="2071" y="3018"/>
                      <a:pt x="2135" y="2986"/>
                      <a:pt x="2146" y="2933"/>
                    </a:cubicBezTo>
                    <a:cubicBezTo>
                      <a:pt x="2157" y="2922"/>
                      <a:pt x="2157" y="2912"/>
                      <a:pt x="2146" y="2901"/>
                    </a:cubicBezTo>
                    <a:lnTo>
                      <a:pt x="2210" y="2901"/>
                    </a:lnTo>
                    <a:cubicBezTo>
                      <a:pt x="2317" y="2901"/>
                      <a:pt x="2381" y="2880"/>
                      <a:pt x="2391" y="2826"/>
                    </a:cubicBezTo>
                    <a:cubicBezTo>
                      <a:pt x="2402" y="2816"/>
                      <a:pt x="2402" y="2794"/>
                      <a:pt x="2391" y="2784"/>
                    </a:cubicBezTo>
                    <a:lnTo>
                      <a:pt x="2391" y="2784"/>
                    </a:lnTo>
                    <a:cubicBezTo>
                      <a:pt x="2487" y="2794"/>
                      <a:pt x="2573" y="2805"/>
                      <a:pt x="2669" y="2805"/>
                    </a:cubicBezTo>
                    <a:cubicBezTo>
                      <a:pt x="2786" y="2794"/>
                      <a:pt x="2860" y="2773"/>
                      <a:pt x="2871" y="2720"/>
                    </a:cubicBezTo>
                    <a:cubicBezTo>
                      <a:pt x="2871" y="2709"/>
                      <a:pt x="2871" y="2698"/>
                      <a:pt x="2871" y="2698"/>
                    </a:cubicBezTo>
                    <a:cubicBezTo>
                      <a:pt x="2914" y="2698"/>
                      <a:pt x="2956" y="2709"/>
                      <a:pt x="2999" y="2709"/>
                    </a:cubicBezTo>
                    <a:cubicBezTo>
                      <a:pt x="3127" y="2709"/>
                      <a:pt x="3202" y="2688"/>
                      <a:pt x="3212" y="2634"/>
                    </a:cubicBezTo>
                    <a:cubicBezTo>
                      <a:pt x="3223" y="2581"/>
                      <a:pt x="3180" y="2528"/>
                      <a:pt x="3095" y="2485"/>
                    </a:cubicBezTo>
                    <a:lnTo>
                      <a:pt x="3095" y="2485"/>
                    </a:lnTo>
                    <a:cubicBezTo>
                      <a:pt x="3134" y="2492"/>
                      <a:pt x="3168" y="2496"/>
                      <a:pt x="3198" y="2496"/>
                    </a:cubicBezTo>
                    <a:cubicBezTo>
                      <a:pt x="3257" y="2496"/>
                      <a:pt x="3298" y="2481"/>
                      <a:pt x="3319" y="2453"/>
                    </a:cubicBezTo>
                    <a:cubicBezTo>
                      <a:pt x="3379" y="2322"/>
                      <a:pt x="3118" y="2163"/>
                      <a:pt x="3150" y="2163"/>
                    </a:cubicBezTo>
                    <a:cubicBezTo>
                      <a:pt x="3152" y="2163"/>
                      <a:pt x="3155" y="2164"/>
                      <a:pt x="3159" y="2165"/>
                    </a:cubicBezTo>
                    <a:cubicBezTo>
                      <a:pt x="3203" y="2175"/>
                      <a:pt x="3243" y="2183"/>
                      <a:pt x="3277" y="2183"/>
                    </a:cubicBezTo>
                    <a:cubicBezTo>
                      <a:pt x="3315" y="2183"/>
                      <a:pt x="3344" y="2172"/>
                      <a:pt x="3362" y="2144"/>
                    </a:cubicBezTo>
                    <a:cubicBezTo>
                      <a:pt x="3404" y="2101"/>
                      <a:pt x="3372" y="2037"/>
                      <a:pt x="3298" y="1962"/>
                    </a:cubicBezTo>
                    <a:cubicBezTo>
                      <a:pt x="3287" y="1941"/>
                      <a:pt x="3266" y="1931"/>
                      <a:pt x="3255" y="1920"/>
                    </a:cubicBezTo>
                    <a:cubicBezTo>
                      <a:pt x="3287" y="1877"/>
                      <a:pt x="3266" y="1813"/>
                      <a:pt x="3212" y="1739"/>
                    </a:cubicBezTo>
                    <a:cubicBezTo>
                      <a:pt x="3042" y="1493"/>
                      <a:pt x="3052" y="1611"/>
                      <a:pt x="2498" y="1163"/>
                    </a:cubicBezTo>
                    <a:cubicBezTo>
                      <a:pt x="1943" y="726"/>
                      <a:pt x="1720" y="182"/>
                      <a:pt x="1069" y="22"/>
                    </a:cubicBezTo>
                    <a:cubicBezTo>
                      <a:pt x="1011" y="7"/>
                      <a:pt x="955" y="0"/>
                      <a:pt x="903" y="0"/>
                    </a:cubicBezTo>
                    <a:close/>
                  </a:path>
                </a:pathLst>
              </a:custGeom>
              <a:solidFill>
                <a:srgbClr val="F1E1BF">
                  <a:alpha val="60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8"/>
              <p:cNvSpPr/>
              <p:nvPr/>
            </p:nvSpPr>
            <p:spPr>
              <a:xfrm>
                <a:off x="6298863" y="1931857"/>
                <a:ext cx="417765" cy="205477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683" extrusionOk="0">
                    <a:moveTo>
                      <a:pt x="1193" y="1"/>
                    </a:moveTo>
                    <a:cubicBezTo>
                      <a:pt x="1165" y="1"/>
                      <a:pt x="1132" y="13"/>
                      <a:pt x="1139" y="20"/>
                    </a:cubicBezTo>
                    <a:cubicBezTo>
                      <a:pt x="1203" y="95"/>
                      <a:pt x="1225" y="180"/>
                      <a:pt x="1182" y="276"/>
                    </a:cubicBezTo>
                    <a:cubicBezTo>
                      <a:pt x="1153" y="341"/>
                      <a:pt x="1111" y="367"/>
                      <a:pt x="1067" y="367"/>
                    </a:cubicBezTo>
                    <a:cubicBezTo>
                      <a:pt x="980" y="367"/>
                      <a:pt x="887" y="268"/>
                      <a:pt x="873" y="170"/>
                    </a:cubicBezTo>
                    <a:cubicBezTo>
                      <a:pt x="873" y="170"/>
                      <a:pt x="873" y="159"/>
                      <a:pt x="873" y="159"/>
                    </a:cubicBezTo>
                    <a:cubicBezTo>
                      <a:pt x="873" y="151"/>
                      <a:pt x="860" y="147"/>
                      <a:pt x="845" y="147"/>
                    </a:cubicBezTo>
                    <a:cubicBezTo>
                      <a:pt x="820" y="147"/>
                      <a:pt x="787" y="156"/>
                      <a:pt x="787" y="170"/>
                    </a:cubicBezTo>
                    <a:cubicBezTo>
                      <a:pt x="787" y="180"/>
                      <a:pt x="787" y="191"/>
                      <a:pt x="798" y="202"/>
                    </a:cubicBezTo>
                    <a:cubicBezTo>
                      <a:pt x="798" y="308"/>
                      <a:pt x="787" y="394"/>
                      <a:pt x="723" y="479"/>
                    </a:cubicBezTo>
                    <a:cubicBezTo>
                      <a:pt x="684" y="534"/>
                      <a:pt x="634" y="557"/>
                      <a:pt x="586" y="557"/>
                    </a:cubicBezTo>
                    <a:cubicBezTo>
                      <a:pt x="504" y="557"/>
                      <a:pt x="428" y="491"/>
                      <a:pt x="414" y="404"/>
                    </a:cubicBezTo>
                    <a:cubicBezTo>
                      <a:pt x="414" y="394"/>
                      <a:pt x="414" y="372"/>
                      <a:pt x="414" y="362"/>
                    </a:cubicBezTo>
                    <a:cubicBezTo>
                      <a:pt x="414" y="353"/>
                      <a:pt x="402" y="350"/>
                      <a:pt x="386" y="350"/>
                    </a:cubicBezTo>
                    <a:cubicBezTo>
                      <a:pt x="361" y="350"/>
                      <a:pt x="329" y="359"/>
                      <a:pt x="329" y="372"/>
                    </a:cubicBezTo>
                    <a:cubicBezTo>
                      <a:pt x="329" y="394"/>
                      <a:pt x="329" y="415"/>
                      <a:pt x="329" y="426"/>
                    </a:cubicBezTo>
                    <a:cubicBezTo>
                      <a:pt x="329" y="479"/>
                      <a:pt x="329" y="522"/>
                      <a:pt x="297" y="575"/>
                    </a:cubicBezTo>
                    <a:cubicBezTo>
                      <a:pt x="277" y="618"/>
                      <a:pt x="242" y="637"/>
                      <a:pt x="207" y="637"/>
                    </a:cubicBezTo>
                    <a:cubicBezTo>
                      <a:pt x="147" y="637"/>
                      <a:pt x="89" y="581"/>
                      <a:pt x="116" y="500"/>
                    </a:cubicBezTo>
                    <a:cubicBezTo>
                      <a:pt x="121" y="490"/>
                      <a:pt x="102" y="484"/>
                      <a:pt x="81" y="484"/>
                    </a:cubicBezTo>
                    <a:cubicBezTo>
                      <a:pt x="60" y="484"/>
                      <a:pt x="36" y="490"/>
                      <a:pt x="30" y="500"/>
                    </a:cubicBezTo>
                    <a:cubicBezTo>
                      <a:pt x="0" y="601"/>
                      <a:pt x="84" y="682"/>
                      <a:pt x="192" y="682"/>
                    </a:cubicBezTo>
                    <a:cubicBezTo>
                      <a:pt x="198" y="682"/>
                      <a:pt x="205" y="682"/>
                      <a:pt x="212" y="681"/>
                    </a:cubicBezTo>
                    <a:cubicBezTo>
                      <a:pt x="308" y="660"/>
                      <a:pt x="372" y="607"/>
                      <a:pt x="393" y="543"/>
                    </a:cubicBezTo>
                    <a:cubicBezTo>
                      <a:pt x="446" y="578"/>
                      <a:pt x="513" y="599"/>
                      <a:pt x="584" y="599"/>
                    </a:cubicBezTo>
                    <a:cubicBezTo>
                      <a:pt x="598" y="599"/>
                      <a:pt x="613" y="598"/>
                      <a:pt x="627" y="596"/>
                    </a:cubicBezTo>
                    <a:cubicBezTo>
                      <a:pt x="766" y="564"/>
                      <a:pt x="841" y="468"/>
                      <a:pt x="873" y="340"/>
                    </a:cubicBezTo>
                    <a:cubicBezTo>
                      <a:pt x="914" y="374"/>
                      <a:pt x="967" y="389"/>
                      <a:pt x="1021" y="389"/>
                    </a:cubicBezTo>
                    <a:cubicBezTo>
                      <a:pt x="1205" y="389"/>
                      <a:pt x="1406" y="215"/>
                      <a:pt x="1225" y="10"/>
                    </a:cubicBezTo>
                    <a:cubicBezTo>
                      <a:pt x="1218" y="3"/>
                      <a:pt x="1206" y="1"/>
                      <a:pt x="1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8"/>
              <p:cNvSpPr/>
              <p:nvPr/>
            </p:nvSpPr>
            <p:spPr>
              <a:xfrm>
                <a:off x="6371065" y="2109657"/>
                <a:ext cx="415388" cy="207583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690" extrusionOk="0">
                    <a:moveTo>
                      <a:pt x="1205" y="1"/>
                    </a:moveTo>
                    <a:cubicBezTo>
                      <a:pt x="1177" y="1"/>
                      <a:pt x="1134" y="11"/>
                      <a:pt x="1142" y="26"/>
                    </a:cubicBezTo>
                    <a:cubicBezTo>
                      <a:pt x="1216" y="112"/>
                      <a:pt x="1280" y="218"/>
                      <a:pt x="1216" y="325"/>
                    </a:cubicBezTo>
                    <a:cubicBezTo>
                      <a:pt x="1198" y="355"/>
                      <a:pt x="1179" y="367"/>
                      <a:pt x="1159" y="367"/>
                    </a:cubicBezTo>
                    <a:cubicBezTo>
                      <a:pt x="1096" y="367"/>
                      <a:pt x="1030" y="245"/>
                      <a:pt x="1014" y="229"/>
                    </a:cubicBezTo>
                    <a:cubicBezTo>
                      <a:pt x="1014" y="218"/>
                      <a:pt x="1014" y="208"/>
                      <a:pt x="1003" y="197"/>
                    </a:cubicBezTo>
                    <a:cubicBezTo>
                      <a:pt x="1003" y="165"/>
                      <a:pt x="992" y="122"/>
                      <a:pt x="982" y="90"/>
                    </a:cubicBezTo>
                    <a:cubicBezTo>
                      <a:pt x="978" y="87"/>
                      <a:pt x="969" y="86"/>
                      <a:pt x="957" y="86"/>
                    </a:cubicBezTo>
                    <a:cubicBezTo>
                      <a:pt x="929" y="86"/>
                      <a:pt x="889" y="94"/>
                      <a:pt x="896" y="101"/>
                    </a:cubicBezTo>
                    <a:cubicBezTo>
                      <a:pt x="896" y="133"/>
                      <a:pt x="907" y="165"/>
                      <a:pt x="918" y="186"/>
                    </a:cubicBezTo>
                    <a:cubicBezTo>
                      <a:pt x="939" y="272"/>
                      <a:pt x="950" y="357"/>
                      <a:pt x="907" y="442"/>
                    </a:cubicBezTo>
                    <a:cubicBezTo>
                      <a:pt x="887" y="477"/>
                      <a:pt x="852" y="491"/>
                      <a:pt x="814" y="491"/>
                    </a:cubicBezTo>
                    <a:cubicBezTo>
                      <a:pt x="770" y="491"/>
                      <a:pt x="722" y="471"/>
                      <a:pt x="694" y="442"/>
                    </a:cubicBezTo>
                    <a:cubicBezTo>
                      <a:pt x="630" y="389"/>
                      <a:pt x="608" y="314"/>
                      <a:pt x="576" y="240"/>
                    </a:cubicBezTo>
                    <a:cubicBezTo>
                      <a:pt x="576" y="233"/>
                      <a:pt x="568" y="231"/>
                      <a:pt x="557" y="231"/>
                    </a:cubicBezTo>
                    <a:cubicBezTo>
                      <a:pt x="532" y="231"/>
                      <a:pt x="491" y="243"/>
                      <a:pt x="491" y="250"/>
                    </a:cubicBezTo>
                    <a:cubicBezTo>
                      <a:pt x="523" y="368"/>
                      <a:pt x="544" y="485"/>
                      <a:pt x="470" y="602"/>
                    </a:cubicBezTo>
                    <a:cubicBezTo>
                      <a:pt x="437" y="653"/>
                      <a:pt x="401" y="672"/>
                      <a:pt x="364" y="672"/>
                    </a:cubicBezTo>
                    <a:cubicBezTo>
                      <a:pt x="294" y="672"/>
                      <a:pt x="224" y="602"/>
                      <a:pt x="182" y="560"/>
                    </a:cubicBezTo>
                    <a:cubicBezTo>
                      <a:pt x="129" y="506"/>
                      <a:pt x="107" y="432"/>
                      <a:pt x="86" y="368"/>
                    </a:cubicBezTo>
                    <a:cubicBezTo>
                      <a:pt x="86" y="361"/>
                      <a:pt x="78" y="359"/>
                      <a:pt x="66" y="359"/>
                    </a:cubicBezTo>
                    <a:cubicBezTo>
                      <a:pt x="41" y="359"/>
                      <a:pt x="1" y="371"/>
                      <a:pt x="1" y="378"/>
                    </a:cubicBezTo>
                    <a:cubicBezTo>
                      <a:pt x="60" y="548"/>
                      <a:pt x="167" y="690"/>
                      <a:pt x="346" y="690"/>
                    </a:cubicBezTo>
                    <a:cubicBezTo>
                      <a:pt x="359" y="690"/>
                      <a:pt x="371" y="689"/>
                      <a:pt x="384" y="688"/>
                    </a:cubicBezTo>
                    <a:cubicBezTo>
                      <a:pt x="544" y="677"/>
                      <a:pt x="598" y="560"/>
                      <a:pt x="598" y="442"/>
                    </a:cubicBezTo>
                    <a:cubicBezTo>
                      <a:pt x="650" y="495"/>
                      <a:pt x="710" y="533"/>
                      <a:pt x="783" y="533"/>
                    </a:cubicBezTo>
                    <a:cubicBezTo>
                      <a:pt x="799" y="533"/>
                      <a:pt x="815" y="531"/>
                      <a:pt x="832" y="528"/>
                    </a:cubicBezTo>
                    <a:cubicBezTo>
                      <a:pt x="960" y="506"/>
                      <a:pt x="1003" y="432"/>
                      <a:pt x="1014" y="346"/>
                    </a:cubicBezTo>
                    <a:cubicBezTo>
                      <a:pt x="1056" y="378"/>
                      <a:pt x="1099" y="389"/>
                      <a:pt x="1173" y="389"/>
                    </a:cubicBezTo>
                    <a:cubicBezTo>
                      <a:pt x="1397" y="357"/>
                      <a:pt x="1323" y="144"/>
                      <a:pt x="1227" y="5"/>
                    </a:cubicBezTo>
                    <a:cubicBezTo>
                      <a:pt x="1224" y="2"/>
                      <a:pt x="1216" y="1"/>
                      <a:pt x="12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8"/>
              <p:cNvSpPr/>
              <p:nvPr/>
            </p:nvSpPr>
            <p:spPr>
              <a:xfrm>
                <a:off x="6779619" y="2334689"/>
                <a:ext cx="231761" cy="22172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737" extrusionOk="0">
                    <a:moveTo>
                      <a:pt x="524" y="1"/>
                    </a:moveTo>
                    <a:cubicBezTo>
                      <a:pt x="489" y="1"/>
                      <a:pt x="446" y="18"/>
                      <a:pt x="481" y="36"/>
                    </a:cubicBezTo>
                    <a:cubicBezTo>
                      <a:pt x="667" y="119"/>
                      <a:pt x="626" y="407"/>
                      <a:pt x="456" y="407"/>
                    </a:cubicBezTo>
                    <a:cubicBezTo>
                      <a:pt x="431" y="407"/>
                      <a:pt x="404" y="401"/>
                      <a:pt x="374" y="387"/>
                    </a:cubicBezTo>
                    <a:cubicBezTo>
                      <a:pt x="364" y="387"/>
                      <a:pt x="364" y="377"/>
                      <a:pt x="353" y="377"/>
                    </a:cubicBezTo>
                    <a:cubicBezTo>
                      <a:pt x="349" y="375"/>
                      <a:pt x="343" y="374"/>
                      <a:pt x="337" y="374"/>
                    </a:cubicBezTo>
                    <a:cubicBezTo>
                      <a:pt x="307" y="374"/>
                      <a:pt x="261" y="391"/>
                      <a:pt x="278" y="409"/>
                    </a:cubicBezTo>
                    <a:cubicBezTo>
                      <a:pt x="300" y="409"/>
                      <a:pt x="310" y="419"/>
                      <a:pt x="321" y="419"/>
                    </a:cubicBezTo>
                    <a:cubicBezTo>
                      <a:pt x="385" y="451"/>
                      <a:pt x="428" y="494"/>
                      <a:pt x="438" y="569"/>
                    </a:cubicBezTo>
                    <a:cubicBezTo>
                      <a:pt x="450" y="655"/>
                      <a:pt x="377" y="682"/>
                      <a:pt x="293" y="682"/>
                    </a:cubicBezTo>
                    <a:cubicBezTo>
                      <a:pt x="221" y="682"/>
                      <a:pt x="141" y="663"/>
                      <a:pt x="97" y="643"/>
                    </a:cubicBezTo>
                    <a:cubicBezTo>
                      <a:pt x="93" y="641"/>
                      <a:pt x="87" y="641"/>
                      <a:pt x="80" y="641"/>
                    </a:cubicBezTo>
                    <a:cubicBezTo>
                      <a:pt x="49" y="641"/>
                      <a:pt x="0" y="658"/>
                      <a:pt x="44" y="675"/>
                    </a:cubicBezTo>
                    <a:cubicBezTo>
                      <a:pt x="110" y="702"/>
                      <a:pt x="208" y="736"/>
                      <a:pt x="298" y="736"/>
                    </a:cubicBezTo>
                    <a:cubicBezTo>
                      <a:pt x="355" y="736"/>
                      <a:pt x="408" y="723"/>
                      <a:pt x="449" y="686"/>
                    </a:cubicBezTo>
                    <a:cubicBezTo>
                      <a:pt x="556" y="601"/>
                      <a:pt x="524" y="515"/>
                      <a:pt x="460" y="441"/>
                    </a:cubicBezTo>
                    <a:cubicBezTo>
                      <a:pt x="513" y="441"/>
                      <a:pt x="566" y="419"/>
                      <a:pt x="620" y="387"/>
                    </a:cubicBezTo>
                    <a:cubicBezTo>
                      <a:pt x="779" y="270"/>
                      <a:pt x="684" y="68"/>
                      <a:pt x="545" y="4"/>
                    </a:cubicBezTo>
                    <a:cubicBezTo>
                      <a:pt x="539" y="2"/>
                      <a:pt x="532" y="1"/>
                      <a:pt x="5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8"/>
              <p:cNvSpPr/>
              <p:nvPr/>
            </p:nvSpPr>
            <p:spPr>
              <a:xfrm>
                <a:off x="6512202" y="2237215"/>
                <a:ext cx="397857" cy="24398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811" extrusionOk="0">
                    <a:moveTo>
                      <a:pt x="1029" y="1"/>
                    </a:moveTo>
                    <a:cubicBezTo>
                      <a:pt x="1001" y="1"/>
                      <a:pt x="964" y="23"/>
                      <a:pt x="997" y="40"/>
                    </a:cubicBezTo>
                    <a:cubicBezTo>
                      <a:pt x="1040" y="61"/>
                      <a:pt x="1082" y="93"/>
                      <a:pt x="1114" y="136"/>
                    </a:cubicBezTo>
                    <a:cubicBezTo>
                      <a:pt x="1199" y="227"/>
                      <a:pt x="1090" y="275"/>
                      <a:pt x="987" y="275"/>
                    </a:cubicBezTo>
                    <a:cubicBezTo>
                      <a:pt x="947" y="275"/>
                      <a:pt x="907" y="268"/>
                      <a:pt x="880" y="253"/>
                    </a:cubicBezTo>
                    <a:cubicBezTo>
                      <a:pt x="877" y="250"/>
                      <a:pt x="869" y="249"/>
                      <a:pt x="859" y="249"/>
                    </a:cubicBezTo>
                    <a:cubicBezTo>
                      <a:pt x="831" y="249"/>
                      <a:pt x="790" y="259"/>
                      <a:pt x="805" y="274"/>
                    </a:cubicBezTo>
                    <a:cubicBezTo>
                      <a:pt x="858" y="338"/>
                      <a:pt x="912" y="392"/>
                      <a:pt x="922" y="477"/>
                    </a:cubicBezTo>
                    <a:cubicBezTo>
                      <a:pt x="916" y="556"/>
                      <a:pt x="885" y="594"/>
                      <a:pt x="826" y="594"/>
                    </a:cubicBezTo>
                    <a:cubicBezTo>
                      <a:pt x="791" y="594"/>
                      <a:pt x="745" y="580"/>
                      <a:pt x="688" y="551"/>
                    </a:cubicBezTo>
                    <a:cubicBezTo>
                      <a:pt x="677" y="541"/>
                      <a:pt x="656" y="530"/>
                      <a:pt x="645" y="519"/>
                    </a:cubicBezTo>
                    <a:cubicBezTo>
                      <a:pt x="624" y="498"/>
                      <a:pt x="603" y="477"/>
                      <a:pt x="581" y="456"/>
                    </a:cubicBezTo>
                    <a:cubicBezTo>
                      <a:pt x="575" y="450"/>
                      <a:pt x="564" y="447"/>
                      <a:pt x="552" y="447"/>
                    </a:cubicBezTo>
                    <a:cubicBezTo>
                      <a:pt x="521" y="447"/>
                      <a:pt x="483" y="464"/>
                      <a:pt x="507" y="488"/>
                    </a:cubicBezTo>
                    <a:cubicBezTo>
                      <a:pt x="517" y="498"/>
                      <a:pt x="539" y="519"/>
                      <a:pt x="560" y="530"/>
                    </a:cubicBezTo>
                    <a:cubicBezTo>
                      <a:pt x="571" y="541"/>
                      <a:pt x="581" y="562"/>
                      <a:pt x="592" y="573"/>
                    </a:cubicBezTo>
                    <a:cubicBezTo>
                      <a:pt x="686" y="686"/>
                      <a:pt x="530" y="758"/>
                      <a:pt x="419" y="758"/>
                    </a:cubicBezTo>
                    <a:cubicBezTo>
                      <a:pt x="404" y="758"/>
                      <a:pt x="391" y="757"/>
                      <a:pt x="379" y="754"/>
                    </a:cubicBezTo>
                    <a:cubicBezTo>
                      <a:pt x="272" y="733"/>
                      <a:pt x="176" y="669"/>
                      <a:pt x="101" y="583"/>
                    </a:cubicBezTo>
                    <a:cubicBezTo>
                      <a:pt x="95" y="577"/>
                      <a:pt x="83" y="575"/>
                      <a:pt x="70" y="575"/>
                    </a:cubicBezTo>
                    <a:cubicBezTo>
                      <a:pt x="39" y="575"/>
                      <a:pt x="1" y="590"/>
                      <a:pt x="16" y="605"/>
                    </a:cubicBezTo>
                    <a:cubicBezTo>
                      <a:pt x="140" y="729"/>
                      <a:pt x="299" y="811"/>
                      <a:pt x="477" y="811"/>
                    </a:cubicBezTo>
                    <a:cubicBezTo>
                      <a:pt x="497" y="811"/>
                      <a:pt x="518" y="810"/>
                      <a:pt x="539" y="807"/>
                    </a:cubicBezTo>
                    <a:cubicBezTo>
                      <a:pt x="603" y="797"/>
                      <a:pt x="667" y="754"/>
                      <a:pt x="698" y="690"/>
                    </a:cubicBezTo>
                    <a:cubicBezTo>
                      <a:pt x="709" y="669"/>
                      <a:pt x="709" y="647"/>
                      <a:pt x="709" y="626"/>
                    </a:cubicBezTo>
                    <a:cubicBezTo>
                      <a:pt x="738" y="638"/>
                      <a:pt x="771" y="646"/>
                      <a:pt x="807" y="646"/>
                    </a:cubicBezTo>
                    <a:cubicBezTo>
                      <a:pt x="836" y="646"/>
                      <a:pt x="867" y="641"/>
                      <a:pt x="901" y="626"/>
                    </a:cubicBezTo>
                    <a:cubicBezTo>
                      <a:pt x="1040" y="573"/>
                      <a:pt x="1018" y="456"/>
                      <a:pt x="954" y="349"/>
                    </a:cubicBezTo>
                    <a:lnTo>
                      <a:pt x="954" y="349"/>
                    </a:lnTo>
                    <a:cubicBezTo>
                      <a:pt x="985" y="358"/>
                      <a:pt x="1016" y="363"/>
                      <a:pt x="1047" y="363"/>
                    </a:cubicBezTo>
                    <a:cubicBezTo>
                      <a:pt x="1091" y="363"/>
                      <a:pt x="1135" y="353"/>
                      <a:pt x="1178" y="328"/>
                    </a:cubicBezTo>
                    <a:cubicBezTo>
                      <a:pt x="1338" y="221"/>
                      <a:pt x="1146" y="50"/>
                      <a:pt x="1050" y="8"/>
                    </a:cubicBezTo>
                    <a:cubicBezTo>
                      <a:pt x="1045" y="3"/>
                      <a:pt x="1038" y="1"/>
                      <a:pt x="10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2" name="Google Shape;1052;p38"/>
          <p:cNvGrpSpPr/>
          <p:nvPr/>
        </p:nvGrpSpPr>
        <p:grpSpPr>
          <a:xfrm rot="10800000">
            <a:off x="8125972" y="-344920"/>
            <a:ext cx="1828777" cy="2490930"/>
            <a:chOff x="3924075" y="3743575"/>
            <a:chExt cx="1828777" cy="2490930"/>
          </a:xfrm>
        </p:grpSpPr>
        <p:sp>
          <p:nvSpPr>
            <p:cNvPr id="1053" name="Google Shape;1053;p38"/>
            <p:cNvSpPr/>
            <p:nvPr/>
          </p:nvSpPr>
          <p:spPr>
            <a:xfrm>
              <a:off x="4024202" y="4582729"/>
              <a:ext cx="804190" cy="718464"/>
            </a:xfrm>
            <a:custGeom>
              <a:avLst/>
              <a:gdLst/>
              <a:ahLst/>
              <a:cxnLst/>
              <a:rect l="l" t="t" r="r" b="b"/>
              <a:pathLst>
                <a:path w="9341" h="8293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544" y="1820"/>
                    <a:pt x="1162" y="3654"/>
                    <a:pt x="2346" y="5126"/>
                  </a:cubicBezTo>
                  <a:cubicBezTo>
                    <a:pt x="3956" y="7120"/>
                    <a:pt x="6696" y="8250"/>
                    <a:pt x="9266" y="8293"/>
                  </a:cubicBez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4024202" y="4582729"/>
              <a:ext cx="804190" cy="707375"/>
            </a:xfrm>
            <a:custGeom>
              <a:avLst/>
              <a:gdLst/>
              <a:ahLst/>
              <a:cxnLst/>
              <a:rect l="l" t="t" r="r" b="b"/>
              <a:pathLst>
                <a:path w="9341" h="8165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0" y="18"/>
                    <a:pt x="4308" y="2801"/>
                    <a:pt x="6046" y="4337"/>
                  </a:cubicBezTo>
                  <a:cubicBezTo>
                    <a:pt x="7784" y="5872"/>
                    <a:pt x="8925" y="7472"/>
                    <a:pt x="8925" y="7472"/>
                  </a:cubicBezTo>
                  <a:lnTo>
                    <a:pt x="9330" y="8165"/>
                  </a:ln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3927777" y="5165615"/>
              <a:ext cx="804276" cy="718551"/>
            </a:xfrm>
            <a:custGeom>
              <a:avLst/>
              <a:gdLst/>
              <a:ahLst/>
              <a:cxnLst/>
              <a:rect l="l" t="t" r="r" b="b"/>
              <a:pathLst>
                <a:path w="9342" h="8294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544" y="1821"/>
                    <a:pt x="1163" y="3655"/>
                    <a:pt x="2346" y="5126"/>
                  </a:cubicBezTo>
                  <a:cubicBezTo>
                    <a:pt x="3956" y="7120"/>
                    <a:pt x="6697" y="8251"/>
                    <a:pt x="9267" y="8293"/>
                  </a:cubicBez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3927777" y="5165615"/>
              <a:ext cx="804276" cy="706508"/>
            </a:xfrm>
            <a:custGeom>
              <a:avLst/>
              <a:gdLst/>
              <a:ahLst/>
              <a:cxnLst/>
              <a:rect l="l" t="t" r="r" b="b"/>
              <a:pathLst>
                <a:path w="9342" h="8155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0" y="19"/>
                    <a:pt x="4308" y="2802"/>
                    <a:pt x="6046" y="4337"/>
                  </a:cubicBezTo>
                  <a:cubicBezTo>
                    <a:pt x="7784" y="5873"/>
                    <a:pt x="8925" y="7472"/>
                    <a:pt x="8925" y="7472"/>
                  </a:cubicBezTo>
                  <a:lnTo>
                    <a:pt x="9331" y="8155"/>
                  </a:ln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4832018" y="4586195"/>
              <a:ext cx="870309" cy="643352"/>
            </a:xfrm>
            <a:custGeom>
              <a:avLst/>
              <a:gdLst/>
              <a:ahLst/>
              <a:cxnLst/>
              <a:rect l="l" t="t" r="r" b="b"/>
              <a:pathLst>
                <a:path w="10109" h="7426" extrusionOk="0">
                  <a:moveTo>
                    <a:pt x="8184" y="0"/>
                  </a:moveTo>
                  <a:cubicBezTo>
                    <a:pt x="6642" y="0"/>
                    <a:pt x="5111" y="318"/>
                    <a:pt x="3765" y="1055"/>
                  </a:cubicBezTo>
                  <a:cubicBezTo>
                    <a:pt x="1845" y="2090"/>
                    <a:pt x="256" y="4307"/>
                    <a:pt x="75" y="6472"/>
                  </a:cubicBezTo>
                  <a:lnTo>
                    <a:pt x="0" y="7389"/>
                  </a:lnTo>
                  <a:cubicBezTo>
                    <a:pt x="275" y="7413"/>
                    <a:pt x="554" y="7425"/>
                    <a:pt x="834" y="7425"/>
                  </a:cubicBezTo>
                  <a:cubicBezTo>
                    <a:pt x="3159" y="7425"/>
                    <a:pt x="5601" y="6597"/>
                    <a:pt x="7219" y="4979"/>
                  </a:cubicBezTo>
                  <a:cubicBezTo>
                    <a:pt x="8552" y="3646"/>
                    <a:pt x="9363" y="1887"/>
                    <a:pt x="10109" y="160"/>
                  </a:cubicBezTo>
                  <a:cubicBezTo>
                    <a:pt x="9474" y="56"/>
                    <a:pt x="8828" y="0"/>
                    <a:pt x="8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4827455" y="4586195"/>
              <a:ext cx="874872" cy="628190"/>
            </a:xfrm>
            <a:custGeom>
              <a:avLst/>
              <a:gdLst/>
              <a:ahLst/>
              <a:cxnLst/>
              <a:rect l="l" t="t" r="r" b="b"/>
              <a:pathLst>
                <a:path w="10162" h="7251" extrusionOk="0">
                  <a:moveTo>
                    <a:pt x="8237" y="0"/>
                  </a:moveTo>
                  <a:cubicBezTo>
                    <a:pt x="6695" y="0"/>
                    <a:pt x="5164" y="318"/>
                    <a:pt x="3818" y="1055"/>
                  </a:cubicBezTo>
                  <a:cubicBezTo>
                    <a:pt x="1898" y="2090"/>
                    <a:pt x="309" y="4307"/>
                    <a:pt x="128" y="6472"/>
                  </a:cubicBezTo>
                  <a:lnTo>
                    <a:pt x="0" y="7250"/>
                  </a:lnTo>
                  <a:lnTo>
                    <a:pt x="480" y="6600"/>
                  </a:lnTo>
                  <a:cubicBezTo>
                    <a:pt x="480" y="6600"/>
                    <a:pt x="1781" y="5139"/>
                    <a:pt x="3679" y="3796"/>
                  </a:cubicBezTo>
                  <a:cubicBezTo>
                    <a:pt x="5566" y="2463"/>
                    <a:pt x="10162" y="160"/>
                    <a:pt x="10162" y="160"/>
                  </a:cubicBezTo>
                  <a:cubicBezTo>
                    <a:pt x="9527" y="56"/>
                    <a:pt x="8881" y="0"/>
                    <a:pt x="8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4764090" y="5217336"/>
              <a:ext cx="986017" cy="531073"/>
            </a:xfrm>
            <a:custGeom>
              <a:avLst/>
              <a:gdLst/>
              <a:ahLst/>
              <a:cxnLst/>
              <a:rect l="l" t="t" r="r" b="b"/>
              <a:pathLst>
                <a:path w="11453" h="6130" extrusionOk="0">
                  <a:moveTo>
                    <a:pt x="7363" y="0"/>
                  </a:moveTo>
                  <a:cubicBezTo>
                    <a:pt x="6587" y="0"/>
                    <a:pt x="5814" y="97"/>
                    <a:pt x="5065" y="307"/>
                  </a:cubicBezTo>
                  <a:cubicBezTo>
                    <a:pt x="2965" y="904"/>
                    <a:pt x="928" y="2717"/>
                    <a:pt x="278" y="4796"/>
                  </a:cubicBezTo>
                  <a:lnTo>
                    <a:pt x="0" y="5670"/>
                  </a:lnTo>
                  <a:cubicBezTo>
                    <a:pt x="948" y="5972"/>
                    <a:pt x="1974" y="6130"/>
                    <a:pt x="3001" y="6130"/>
                  </a:cubicBezTo>
                  <a:cubicBezTo>
                    <a:pt x="4622" y="6130"/>
                    <a:pt x="6246" y="5738"/>
                    <a:pt x="7571" y="4902"/>
                  </a:cubicBezTo>
                  <a:cubicBezTo>
                    <a:pt x="9171" y="3900"/>
                    <a:pt x="10344" y="2365"/>
                    <a:pt x="11452" y="829"/>
                  </a:cubicBezTo>
                  <a:cubicBezTo>
                    <a:pt x="10153" y="309"/>
                    <a:pt x="8752" y="0"/>
                    <a:pt x="7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4762282" y="5217336"/>
              <a:ext cx="987825" cy="478312"/>
            </a:xfrm>
            <a:custGeom>
              <a:avLst/>
              <a:gdLst/>
              <a:ahLst/>
              <a:cxnLst/>
              <a:rect l="l" t="t" r="r" b="b"/>
              <a:pathLst>
                <a:path w="11474" h="5521" extrusionOk="0">
                  <a:moveTo>
                    <a:pt x="7384" y="0"/>
                  </a:moveTo>
                  <a:cubicBezTo>
                    <a:pt x="6608" y="0"/>
                    <a:pt x="5835" y="97"/>
                    <a:pt x="5086" y="307"/>
                  </a:cubicBezTo>
                  <a:cubicBezTo>
                    <a:pt x="2986" y="904"/>
                    <a:pt x="949" y="2717"/>
                    <a:pt x="299" y="4796"/>
                  </a:cubicBezTo>
                  <a:lnTo>
                    <a:pt x="0" y="5521"/>
                  </a:lnTo>
                  <a:lnTo>
                    <a:pt x="619" y="4998"/>
                  </a:lnTo>
                  <a:cubicBezTo>
                    <a:pt x="619" y="4998"/>
                    <a:pt x="2207" y="3858"/>
                    <a:pt x="4351" y="2962"/>
                  </a:cubicBezTo>
                  <a:cubicBezTo>
                    <a:pt x="6483" y="2077"/>
                    <a:pt x="11473" y="829"/>
                    <a:pt x="11473" y="829"/>
                  </a:cubicBezTo>
                  <a:cubicBezTo>
                    <a:pt x="10174" y="309"/>
                    <a:pt x="8773" y="0"/>
                    <a:pt x="7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4644764" y="3743575"/>
              <a:ext cx="466449" cy="1115166"/>
            </a:xfrm>
            <a:custGeom>
              <a:avLst/>
              <a:gdLst/>
              <a:ahLst/>
              <a:cxnLst/>
              <a:rect l="l" t="t" r="r" b="b"/>
              <a:pathLst>
                <a:path w="5418" h="12872" extrusionOk="0">
                  <a:moveTo>
                    <a:pt x="3551" y="1"/>
                  </a:moveTo>
                  <a:cubicBezTo>
                    <a:pt x="2837" y="438"/>
                    <a:pt x="2346" y="1174"/>
                    <a:pt x="1909" y="1888"/>
                  </a:cubicBezTo>
                  <a:cubicBezTo>
                    <a:pt x="736" y="3808"/>
                    <a:pt x="0" y="6026"/>
                    <a:pt x="11" y="8275"/>
                  </a:cubicBezTo>
                  <a:cubicBezTo>
                    <a:pt x="22" y="9491"/>
                    <a:pt x="267" y="10760"/>
                    <a:pt x="1024" y="11720"/>
                  </a:cubicBezTo>
                  <a:cubicBezTo>
                    <a:pt x="1333" y="12103"/>
                    <a:pt x="1824" y="12551"/>
                    <a:pt x="2207" y="12871"/>
                  </a:cubicBezTo>
                  <a:cubicBezTo>
                    <a:pt x="2442" y="12807"/>
                    <a:pt x="2623" y="12626"/>
                    <a:pt x="2783" y="12445"/>
                  </a:cubicBezTo>
                  <a:cubicBezTo>
                    <a:pt x="4276" y="10781"/>
                    <a:pt x="5161" y="8595"/>
                    <a:pt x="5289" y="6356"/>
                  </a:cubicBezTo>
                  <a:cubicBezTo>
                    <a:pt x="5417" y="4128"/>
                    <a:pt x="4788" y="1867"/>
                    <a:pt x="3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4821945" y="3743575"/>
              <a:ext cx="289271" cy="1115166"/>
            </a:xfrm>
            <a:custGeom>
              <a:avLst/>
              <a:gdLst/>
              <a:ahLst/>
              <a:cxnLst/>
              <a:rect l="l" t="t" r="r" b="b"/>
              <a:pathLst>
                <a:path w="3360" h="12872" extrusionOk="0">
                  <a:moveTo>
                    <a:pt x="1493" y="1"/>
                  </a:moveTo>
                  <a:cubicBezTo>
                    <a:pt x="1493" y="1"/>
                    <a:pt x="373" y="6420"/>
                    <a:pt x="181" y="8894"/>
                  </a:cubicBezTo>
                  <a:cubicBezTo>
                    <a:pt x="0" y="11378"/>
                    <a:pt x="96" y="12253"/>
                    <a:pt x="96" y="12253"/>
                  </a:cubicBezTo>
                  <a:lnTo>
                    <a:pt x="149" y="12871"/>
                  </a:lnTo>
                  <a:cubicBezTo>
                    <a:pt x="384" y="12807"/>
                    <a:pt x="565" y="12626"/>
                    <a:pt x="725" y="12445"/>
                  </a:cubicBezTo>
                  <a:cubicBezTo>
                    <a:pt x="2218" y="10781"/>
                    <a:pt x="3103" y="8595"/>
                    <a:pt x="3231" y="6356"/>
                  </a:cubicBezTo>
                  <a:cubicBezTo>
                    <a:pt x="3359" y="4128"/>
                    <a:pt x="2730" y="1867"/>
                    <a:pt x="14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3924075" y="3750766"/>
              <a:ext cx="1828777" cy="2483739"/>
            </a:xfrm>
            <a:custGeom>
              <a:avLst/>
              <a:gdLst/>
              <a:ahLst/>
              <a:cxnLst/>
              <a:rect l="l" t="t" r="r" b="b"/>
              <a:pathLst>
                <a:path w="21242" h="28669" extrusionOk="0">
                  <a:moveTo>
                    <a:pt x="11890" y="0"/>
                  </a:moveTo>
                  <a:cubicBezTo>
                    <a:pt x="11875" y="0"/>
                    <a:pt x="11867" y="16"/>
                    <a:pt x="11858" y="25"/>
                  </a:cubicBezTo>
                  <a:cubicBezTo>
                    <a:pt x="11645" y="1080"/>
                    <a:pt x="11453" y="2136"/>
                    <a:pt x="11282" y="3191"/>
                  </a:cubicBezTo>
                  <a:cubicBezTo>
                    <a:pt x="11165" y="3949"/>
                    <a:pt x="11048" y="4695"/>
                    <a:pt x="10941" y="5452"/>
                  </a:cubicBezTo>
                  <a:cubicBezTo>
                    <a:pt x="10866" y="5271"/>
                    <a:pt x="10792" y="5100"/>
                    <a:pt x="10706" y="4919"/>
                  </a:cubicBezTo>
                  <a:lnTo>
                    <a:pt x="10397" y="4258"/>
                  </a:lnTo>
                  <a:lnTo>
                    <a:pt x="10077" y="3597"/>
                  </a:lnTo>
                  <a:cubicBezTo>
                    <a:pt x="9971" y="3373"/>
                    <a:pt x="9864" y="3160"/>
                    <a:pt x="9747" y="2946"/>
                  </a:cubicBezTo>
                  <a:cubicBezTo>
                    <a:pt x="9739" y="2931"/>
                    <a:pt x="9725" y="2921"/>
                    <a:pt x="9715" y="2921"/>
                  </a:cubicBezTo>
                  <a:cubicBezTo>
                    <a:pt x="9711" y="2921"/>
                    <a:pt x="9707" y="2922"/>
                    <a:pt x="9704" y="2925"/>
                  </a:cubicBezTo>
                  <a:cubicBezTo>
                    <a:pt x="9683" y="2936"/>
                    <a:pt x="9672" y="2957"/>
                    <a:pt x="9683" y="2968"/>
                  </a:cubicBezTo>
                  <a:cubicBezTo>
                    <a:pt x="9779" y="3202"/>
                    <a:pt x="9875" y="3426"/>
                    <a:pt x="9981" y="3650"/>
                  </a:cubicBezTo>
                  <a:lnTo>
                    <a:pt x="10280" y="4311"/>
                  </a:lnTo>
                  <a:lnTo>
                    <a:pt x="10600" y="4972"/>
                  </a:lnTo>
                  <a:cubicBezTo>
                    <a:pt x="10706" y="5185"/>
                    <a:pt x="10813" y="5399"/>
                    <a:pt x="10920" y="5601"/>
                  </a:cubicBezTo>
                  <a:cubicBezTo>
                    <a:pt x="10888" y="5857"/>
                    <a:pt x="10845" y="6113"/>
                    <a:pt x="10813" y="6380"/>
                  </a:cubicBezTo>
                  <a:cubicBezTo>
                    <a:pt x="10738" y="6924"/>
                    <a:pt x="10685" y="7467"/>
                    <a:pt x="10632" y="8011"/>
                  </a:cubicBezTo>
                  <a:cubicBezTo>
                    <a:pt x="10536" y="7777"/>
                    <a:pt x="10429" y="7542"/>
                    <a:pt x="10312" y="7329"/>
                  </a:cubicBezTo>
                  <a:cubicBezTo>
                    <a:pt x="10163" y="7052"/>
                    <a:pt x="10003" y="6785"/>
                    <a:pt x="9843" y="6529"/>
                  </a:cubicBezTo>
                  <a:cubicBezTo>
                    <a:pt x="9683" y="6262"/>
                    <a:pt x="9523" y="6007"/>
                    <a:pt x="9363" y="5740"/>
                  </a:cubicBezTo>
                  <a:cubicBezTo>
                    <a:pt x="9214" y="5473"/>
                    <a:pt x="9075" y="5196"/>
                    <a:pt x="8958" y="4919"/>
                  </a:cubicBezTo>
                  <a:cubicBezTo>
                    <a:pt x="8950" y="4903"/>
                    <a:pt x="8936" y="4893"/>
                    <a:pt x="8926" y="4893"/>
                  </a:cubicBezTo>
                  <a:cubicBezTo>
                    <a:pt x="8922" y="4893"/>
                    <a:pt x="8918" y="4895"/>
                    <a:pt x="8915" y="4898"/>
                  </a:cubicBezTo>
                  <a:cubicBezTo>
                    <a:pt x="8894" y="4908"/>
                    <a:pt x="8883" y="4930"/>
                    <a:pt x="8894" y="4940"/>
                  </a:cubicBezTo>
                  <a:cubicBezTo>
                    <a:pt x="8990" y="5239"/>
                    <a:pt x="9118" y="5516"/>
                    <a:pt x="9267" y="5793"/>
                  </a:cubicBezTo>
                  <a:cubicBezTo>
                    <a:pt x="9416" y="6071"/>
                    <a:pt x="9576" y="6326"/>
                    <a:pt x="9736" y="6593"/>
                  </a:cubicBezTo>
                  <a:cubicBezTo>
                    <a:pt x="9896" y="6860"/>
                    <a:pt x="10056" y="7115"/>
                    <a:pt x="10205" y="7382"/>
                  </a:cubicBezTo>
                  <a:cubicBezTo>
                    <a:pt x="10355" y="7649"/>
                    <a:pt x="10493" y="7915"/>
                    <a:pt x="10610" y="8192"/>
                  </a:cubicBezTo>
                  <a:cubicBezTo>
                    <a:pt x="10568" y="8651"/>
                    <a:pt x="10536" y="9120"/>
                    <a:pt x="10504" y="9579"/>
                  </a:cubicBezTo>
                  <a:cubicBezTo>
                    <a:pt x="10472" y="10122"/>
                    <a:pt x="10440" y="10677"/>
                    <a:pt x="10440" y="11221"/>
                  </a:cubicBezTo>
                  <a:lnTo>
                    <a:pt x="10419" y="11221"/>
                  </a:lnTo>
                  <a:cubicBezTo>
                    <a:pt x="10301" y="11018"/>
                    <a:pt x="10163" y="10816"/>
                    <a:pt x="10024" y="10624"/>
                  </a:cubicBezTo>
                  <a:cubicBezTo>
                    <a:pt x="9832" y="10368"/>
                    <a:pt x="9640" y="10133"/>
                    <a:pt x="9459" y="9877"/>
                  </a:cubicBezTo>
                  <a:cubicBezTo>
                    <a:pt x="9267" y="9632"/>
                    <a:pt x="9086" y="9387"/>
                    <a:pt x="8915" y="9131"/>
                  </a:cubicBezTo>
                  <a:cubicBezTo>
                    <a:pt x="8755" y="8864"/>
                    <a:pt x="8606" y="8598"/>
                    <a:pt x="8489" y="8310"/>
                  </a:cubicBezTo>
                  <a:cubicBezTo>
                    <a:pt x="8478" y="8299"/>
                    <a:pt x="8467" y="8288"/>
                    <a:pt x="8446" y="8288"/>
                  </a:cubicBezTo>
                  <a:cubicBezTo>
                    <a:pt x="8425" y="8299"/>
                    <a:pt x="8414" y="8320"/>
                    <a:pt x="8425" y="8342"/>
                  </a:cubicBezTo>
                  <a:cubicBezTo>
                    <a:pt x="8521" y="8640"/>
                    <a:pt x="8659" y="8918"/>
                    <a:pt x="8819" y="9184"/>
                  </a:cubicBezTo>
                  <a:cubicBezTo>
                    <a:pt x="8990" y="9461"/>
                    <a:pt x="9171" y="9707"/>
                    <a:pt x="9352" y="9963"/>
                  </a:cubicBezTo>
                  <a:lnTo>
                    <a:pt x="9928" y="10698"/>
                  </a:lnTo>
                  <a:cubicBezTo>
                    <a:pt x="10077" y="10890"/>
                    <a:pt x="10216" y="11082"/>
                    <a:pt x="10355" y="11285"/>
                  </a:cubicBezTo>
                  <a:cubicBezTo>
                    <a:pt x="10355" y="11295"/>
                    <a:pt x="10355" y="11295"/>
                    <a:pt x="10355" y="11295"/>
                  </a:cubicBezTo>
                  <a:lnTo>
                    <a:pt x="10419" y="12394"/>
                  </a:lnTo>
                  <a:lnTo>
                    <a:pt x="10451" y="13492"/>
                  </a:lnTo>
                  <a:lnTo>
                    <a:pt x="10461" y="14590"/>
                  </a:lnTo>
                  <a:lnTo>
                    <a:pt x="10440" y="15689"/>
                  </a:lnTo>
                  <a:cubicBezTo>
                    <a:pt x="10419" y="16264"/>
                    <a:pt x="10387" y="16840"/>
                    <a:pt x="10344" y="17416"/>
                  </a:cubicBezTo>
                  <a:cubicBezTo>
                    <a:pt x="10152" y="17085"/>
                    <a:pt x="9939" y="16776"/>
                    <a:pt x="9715" y="16467"/>
                  </a:cubicBezTo>
                  <a:cubicBezTo>
                    <a:pt x="9693" y="16222"/>
                    <a:pt x="9672" y="15966"/>
                    <a:pt x="9651" y="15721"/>
                  </a:cubicBezTo>
                  <a:lnTo>
                    <a:pt x="9565" y="14942"/>
                  </a:lnTo>
                  <a:lnTo>
                    <a:pt x="9470" y="14164"/>
                  </a:lnTo>
                  <a:cubicBezTo>
                    <a:pt x="9438" y="13908"/>
                    <a:pt x="9406" y="13641"/>
                    <a:pt x="9363" y="13385"/>
                  </a:cubicBezTo>
                  <a:cubicBezTo>
                    <a:pt x="9363" y="13364"/>
                    <a:pt x="9342" y="13353"/>
                    <a:pt x="9331" y="13353"/>
                  </a:cubicBezTo>
                  <a:cubicBezTo>
                    <a:pt x="9310" y="13353"/>
                    <a:pt x="9288" y="13375"/>
                    <a:pt x="9288" y="13396"/>
                  </a:cubicBezTo>
                  <a:cubicBezTo>
                    <a:pt x="9310" y="13652"/>
                    <a:pt x="9331" y="13908"/>
                    <a:pt x="9363" y="14174"/>
                  </a:cubicBezTo>
                  <a:lnTo>
                    <a:pt x="9438" y="14953"/>
                  </a:lnTo>
                  <a:lnTo>
                    <a:pt x="9534" y="15731"/>
                  </a:lnTo>
                  <a:cubicBezTo>
                    <a:pt x="9555" y="15934"/>
                    <a:pt x="9587" y="16136"/>
                    <a:pt x="9619" y="16339"/>
                  </a:cubicBezTo>
                  <a:cubicBezTo>
                    <a:pt x="9278" y="15902"/>
                    <a:pt x="8904" y="15486"/>
                    <a:pt x="8521" y="15091"/>
                  </a:cubicBezTo>
                  <a:cubicBezTo>
                    <a:pt x="8254" y="14825"/>
                    <a:pt x="7987" y="14569"/>
                    <a:pt x="7710" y="14313"/>
                  </a:cubicBezTo>
                  <a:cubicBezTo>
                    <a:pt x="7667" y="14057"/>
                    <a:pt x="7625" y="13791"/>
                    <a:pt x="7582" y="13535"/>
                  </a:cubicBezTo>
                  <a:lnTo>
                    <a:pt x="7433" y="12703"/>
                  </a:lnTo>
                  <a:lnTo>
                    <a:pt x="7273" y="11882"/>
                  </a:lnTo>
                  <a:cubicBezTo>
                    <a:pt x="7209" y="11615"/>
                    <a:pt x="7156" y="11338"/>
                    <a:pt x="7092" y="11071"/>
                  </a:cubicBezTo>
                  <a:cubicBezTo>
                    <a:pt x="7092" y="11054"/>
                    <a:pt x="7077" y="11037"/>
                    <a:pt x="7061" y="11037"/>
                  </a:cubicBezTo>
                  <a:cubicBezTo>
                    <a:pt x="7057" y="11037"/>
                    <a:pt x="7053" y="11038"/>
                    <a:pt x="7049" y="11039"/>
                  </a:cubicBezTo>
                  <a:cubicBezTo>
                    <a:pt x="7028" y="11039"/>
                    <a:pt x="7006" y="11061"/>
                    <a:pt x="7017" y="11082"/>
                  </a:cubicBezTo>
                  <a:cubicBezTo>
                    <a:pt x="7060" y="11359"/>
                    <a:pt x="7102" y="11637"/>
                    <a:pt x="7156" y="11903"/>
                  </a:cubicBezTo>
                  <a:lnTo>
                    <a:pt x="7305" y="12735"/>
                  </a:lnTo>
                  <a:lnTo>
                    <a:pt x="7465" y="13556"/>
                  </a:lnTo>
                  <a:cubicBezTo>
                    <a:pt x="7518" y="13780"/>
                    <a:pt x="7561" y="14004"/>
                    <a:pt x="7614" y="14228"/>
                  </a:cubicBezTo>
                  <a:cubicBezTo>
                    <a:pt x="7166" y="13812"/>
                    <a:pt x="6708" y="13417"/>
                    <a:pt x="6239" y="13044"/>
                  </a:cubicBezTo>
                  <a:cubicBezTo>
                    <a:pt x="5908" y="12778"/>
                    <a:pt x="5578" y="12532"/>
                    <a:pt x="5247" y="12287"/>
                  </a:cubicBezTo>
                  <a:cubicBezTo>
                    <a:pt x="5226" y="12106"/>
                    <a:pt x="5194" y="11925"/>
                    <a:pt x="5162" y="11754"/>
                  </a:cubicBezTo>
                  <a:lnTo>
                    <a:pt x="5066" y="11189"/>
                  </a:lnTo>
                  <a:lnTo>
                    <a:pt x="4948" y="10624"/>
                  </a:lnTo>
                  <a:cubicBezTo>
                    <a:pt x="4906" y="10432"/>
                    <a:pt x="4863" y="10240"/>
                    <a:pt x="4820" y="10058"/>
                  </a:cubicBezTo>
                  <a:cubicBezTo>
                    <a:pt x="4820" y="10037"/>
                    <a:pt x="4799" y="10027"/>
                    <a:pt x="4778" y="10027"/>
                  </a:cubicBezTo>
                  <a:cubicBezTo>
                    <a:pt x="4756" y="10027"/>
                    <a:pt x="4746" y="10048"/>
                    <a:pt x="4746" y="10069"/>
                  </a:cubicBezTo>
                  <a:cubicBezTo>
                    <a:pt x="4778" y="10261"/>
                    <a:pt x="4799" y="10453"/>
                    <a:pt x="4831" y="10645"/>
                  </a:cubicBezTo>
                  <a:lnTo>
                    <a:pt x="4938" y="11210"/>
                  </a:lnTo>
                  <a:lnTo>
                    <a:pt x="5044" y="11775"/>
                  </a:lnTo>
                  <a:cubicBezTo>
                    <a:pt x="5076" y="11914"/>
                    <a:pt x="5108" y="12063"/>
                    <a:pt x="5151" y="12202"/>
                  </a:cubicBezTo>
                  <a:cubicBezTo>
                    <a:pt x="4692" y="11871"/>
                    <a:pt x="4234" y="11541"/>
                    <a:pt x="3765" y="11221"/>
                  </a:cubicBezTo>
                  <a:cubicBezTo>
                    <a:pt x="2922" y="10645"/>
                    <a:pt x="2059" y="10101"/>
                    <a:pt x="1174" y="9589"/>
                  </a:cubicBezTo>
                  <a:cubicBezTo>
                    <a:pt x="1171" y="9586"/>
                    <a:pt x="1167" y="9585"/>
                    <a:pt x="1162" y="9585"/>
                  </a:cubicBezTo>
                  <a:cubicBezTo>
                    <a:pt x="1151" y="9585"/>
                    <a:pt x="1139" y="9592"/>
                    <a:pt x="1131" y="9600"/>
                  </a:cubicBezTo>
                  <a:cubicBezTo>
                    <a:pt x="1120" y="9621"/>
                    <a:pt x="1120" y="9643"/>
                    <a:pt x="1142" y="9653"/>
                  </a:cubicBezTo>
                  <a:cubicBezTo>
                    <a:pt x="1579" y="9909"/>
                    <a:pt x="2005" y="10186"/>
                    <a:pt x="2432" y="10464"/>
                  </a:cubicBezTo>
                  <a:cubicBezTo>
                    <a:pt x="2858" y="10741"/>
                    <a:pt x="3285" y="11029"/>
                    <a:pt x="3711" y="11317"/>
                  </a:cubicBezTo>
                  <a:cubicBezTo>
                    <a:pt x="4543" y="11893"/>
                    <a:pt x="5364" y="12500"/>
                    <a:pt x="6153" y="13140"/>
                  </a:cubicBezTo>
                  <a:cubicBezTo>
                    <a:pt x="6175" y="13161"/>
                    <a:pt x="6196" y="13172"/>
                    <a:pt x="6217" y="13183"/>
                  </a:cubicBezTo>
                  <a:cubicBezTo>
                    <a:pt x="5951" y="13193"/>
                    <a:pt x="5695" y="13193"/>
                    <a:pt x="5439" y="13204"/>
                  </a:cubicBezTo>
                  <a:lnTo>
                    <a:pt x="4533" y="13236"/>
                  </a:lnTo>
                  <a:lnTo>
                    <a:pt x="3616" y="13279"/>
                  </a:lnTo>
                  <a:cubicBezTo>
                    <a:pt x="3317" y="13300"/>
                    <a:pt x="3008" y="13321"/>
                    <a:pt x="2709" y="13343"/>
                  </a:cubicBezTo>
                  <a:cubicBezTo>
                    <a:pt x="2688" y="13343"/>
                    <a:pt x="2667" y="13353"/>
                    <a:pt x="2667" y="13375"/>
                  </a:cubicBezTo>
                  <a:cubicBezTo>
                    <a:pt x="2667" y="13407"/>
                    <a:pt x="2688" y="13417"/>
                    <a:pt x="2709" y="13417"/>
                  </a:cubicBezTo>
                  <a:cubicBezTo>
                    <a:pt x="3008" y="13417"/>
                    <a:pt x="3317" y="13407"/>
                    <a:pt x="3626" y="13396"/>
                  </a:cubicBezTo>
                  <a:lnTo>
                    <a:pt x="4533" y="13364"/>
                  </a:lnTo>
                  <a:lnTo>
                    <a:pt x="5450" y="13321"/>
                  </a:lnTo>
                  <a:cubicBezTo>
                    <a:pt x="5737" y="13300"/>
                    <a:pt x="6015" y="13279"/>
                    <a:pt x="6303" y="13257"/>
                  </a:cubicBezTo>
                  <a:cubicBezTo>
                    <a:pt x="7049" y="13865"/>
                    <a:pt x="7763" y="14494"/>
                    <a:pt x="8435" y="15177"/>
                  </a:cubicBezTo>
                  <a:cubicBezTo>
                    <a:pt x="8467" y="15198"/>
                    <a:pt x="8499" y="15230"/>
                    <a:pt x="8521" y="15262"/>
                  </a:cubicBezTo>
                  <a:cubicBezTo>
                    <a:pt x="8211" y="15273"/>
                    <a:pt x="7891" y="15283"/>
                    <a:pt x="7572" y="15305"/>
                  </a:cubicBezTo>
                  <a:lnTo>
                    <a:pt x="6516" y="15358"/>
                  </a:lnTo>
                  <a:lnTo>
                    <a:pt x="5460" y="15433"/>
                  </a:lnTo>
                  <a:cubicBezTo>
                    <a:pt x="5108" y="15454"/>
                    <a:pt x="4756" y="15486"/>
                    <a:pt x="4405" y="15518"/>
                  </a:cubicBezTo>
                  <a:cubicBezTo>
                    <a:pt x="4383" y="15518"/>
                    <a:pt x="4362" y="15539"/>
                    <a:pt x="4362" y="15561"/>
                  </a:cubicBezTo>
                  <a:cubicBezTo>
                    <a:pt x="4362" y="15582"/>
                    <a:pt x="4383" y="15603"/>
                    <a:pt x="4405" y="15603"/>
                  </a:cubicBezTo>
                  <a:cubicBezTo>
                    <a:pt x="4756" y="15582"/>
                    <a:pt x="5108" y="15571"/>
                    <a:pt x="5460" y="15550"/>
                  </a:cubicBezTo>
                  <a:lnTo>
                    <a:pt x="6527" y="15486"/>
                  </a:lnTo>
                  <a:lnTo>
                    <a:pt x="7582" y="15422"/>
                  </a:lnTo>
                  <a:cubicBezTo>
                    <a:pt x="7923" y="15390"/>
                    <a:pt x="8254" y="15369"/>
                    <a:pt x="8595" y="15337"/>
                  </a:cubicBezTo>
                  <a:cubicBezTo>
                    <a:pt x="8894" y="15646"/>
                    <a:pt x="9182" y="15966"/>
                    <a:pt x="9459" y="16307"/>
                  </a:cubicBezTo>
                  <a:cubicBezTo>
                    <a:pt x="9779" y="16702"/>
                    <a:pt x="10077" y="17107"/>
                    <a:pt x="10333" y="17544"/>
                  </a:cubicBezTo>
                  <a:cubicBezTo>
                    <a:pt x="10333" y="17555"/>
                    <a:pt x="10333" y="17555"/>
                    <a:pt x="10333" y="17555"/>
                  </a:cubicBezTo>
                  <a:cubicBezTo>
                    <a:pt x="10269" y="18386"/>
                    <a:pt x="10173" y="19218"/>
                    <a:pt x="10056" y="20050"/>
                  </a:cubicBezTo>
                  <a:cubicBezTo>
                    <a:pt x="9864" y="21457"/>
                    <a:pt x="9597" y="22843"/>
                    <a:pt x="9267" y="24208"/>
                  </a:cubicBezTo>
                  <a:cubicBezTo>
                    <a:pt x="9064" y="23856"/>
                    <a:pt x="8840" y="23526"/>
                    <a:pt x="8595" y="23195"/>
                  </a:cubicBezTo>
                  <a:cubicBezTo>
                    <a:pt x="8574" y="22950"/>
                    <a:pt x="8553" y="22694"/>
                    <a:pt x="8531" y="22449"/>
                  </a:cubicBezTo>
                  <a:lnTo>
                    <a:pt x="8446" y="21671"/>
                  </a:lnTo>
                  <a:lnTo>
                    <a:pt x="8350" y="20892"/>
                  </a:lnTo>
                  <a:cubicBezTo>
                    <a:pt x="8318" y="20626"/>
                    <a:pt x="8286" y="20370"/>
                    <a:pt x="8243" y="20114"/>
                  </a:cubicBezTo>
                  <a:cubicBezTo>
                    <a:pt x="8243" y="20092"/>
                    <a:pt x="8222" y="20082"/>
                    <a:pt x="8211" y="20082"/>
                  </a:cubicBezTo>
                  <a:cubicBezTo>
                    <a:pt x="8190" y="20082"/>
                    <a:pt x="8169" y="20103"/>
                    <a:pt x="8169" y="20124"/>
                  </a:cubicBezTo>
                  <a:cubicBezTo>
                    <a:pt x="8190" y="20380"/>
                    <a:pt x="8211" y="20636"/>
                    <a:pt x="8243" y="20903"/>
                  </a:cubicBezTo>
                  <a:lnTo>
                    <a:pt x="8318" y="21681"/>
                  </a:lnTo>
                  <a:lnTo>
                    <a:pt x="8414" y="22460"/>
                  </a:lnTo>
                  <a:cubicBezTo>
                    <a:pt x="8435" y="22662"/>
                    <a:pt x="8467" y="22865"/>
                    <a:pt x="8489" y="23067"/>
                  </a:cubicBezTo>
                  <a:cubicBezTo>
                    <a:pt x="8158" y="22630"/>
                    <a:pt x="7785" y="22214"/>
                    <a:pt x="7390" y="21820"/>
                  </a:cubicBezTo>
                  <a:cubicBezTo>
                    <a:pt x="7134" y="21553"/>
                    <a:pt x="6868" y="21297"/>
                    <a:pt x="6591" y="21041"/>
                  </a:cubicBezTo>
                  <a:cubicBezTo>
                    <a:pt x="6548" y="20775"/>
                    <a:pt x="6505" y="20519"/>
                    <a:pt x="6463" y="20263"/>
                  </a:cubicBezTo>
                  <a:lnTo>
                    <a:pt x="6313" y="19431"/>
                  </a:lnTo>
                  <a:lnTo>
                    <a:pt x="6143" y="18610"/>
                  </a:lnTo>
                  <a:cubicBezTo>
                    <a:pt x="6089" y="18344"/>
                    <a:pt x="6036" y="18066"/>
                    <a:pt x="5972" y="17800"/>
                  </a:cubicBezTo>
                  <a:cubicBezTo>
                    <a:pt x="5972" y="17782"/>
                    <a:pt x="5958" y="17765"/>
                    <a:pt x="5941" y="17765"/>
                  </a:cubicBezTo>
                  <a:cubicBezTo>
                    <a:pt x="5937" y="17765"/>
                    <a:pt x="5933" y="17766"/>
                    <a:pt x="5929" y="17768"/>
                  </a:cubicBezTo>
                  <a:cubicBezTo>
                    <a:pt x="5908" y="17768"/>
                    <a:pt x="5887" y="17789"/>
                    <a:pt x="5897" y="17811"/>
                  </a:cubicBezTo>
                  <a:cubicBezTo>
                    <a:pt x="5940" y="18088"/>
                    <a:pt x="5983" y="18365"/>
                    <a:pt x="6036" y="18632"/>
                  </a:cubicBezTo>
                  <a:lnTo>
                    <a:pt x="6185" y="19463"/>
                  </a:lnTo>
                  <a:lnTo>
                    <a:pt x="6345" y="20284"/>
                  </a:lnTo>
                  <a:cubicBezTo>
                    <a:pt x="6399" y="20508"/>
                    <a:pt x="6441" y="20732"/>
                    <a:pt x="6495" y="20956"/>
                  </a:cubicBezTo>
                  <a:cubicBezTo>
                    <a:pt x="6047" y="20540"/>
                    <a:pt x="5588" y="20146"/>
                    <a:pt x="5119" y="19773"/>
                  </a:cubicBezTo>
                  <a:cubicBezTo>
                    <a:pt x="4788" y="19506"/>
                    <a:pt x="4458" y="19261"/>
                    <a:pt x="4127" y="19005"/>
                  </a:cubicBezTo>
                  <a:cubicBezTo>
                    <a:pt x="4106" y="18834"/>
                    <a:pt x="4074" y="18653"/>
                    <a:pt x="4042" y="18482"/>
                  </a:cubicBezTo>
                  <a:lnTo>
                    <a:pt x="3946" y="17906"/>
                  </a:lnTo>
                  <a:lnTo>
                    <a:pt x="3829" y="17341"/>
                  </a:lnTo>
                  <a:cubicBezTo>
                    <a:pt x="3786" y="17160"/>
                    <a:pt x="3743" y="16968"/>
                    <a:pt x="3701" y="16787"/>
                  </a:cubicBezTo>
                  <a:cubicBezTo>
                    <a:pt x="3690" y="16766"/>
                    <a:pt x="3680" y="16755"/>
                    <a:pt x="3658" y="16755"/>
                  </a:cubicBezTo>
                  <a:cubicBezTo>
                    <a:pt x="3637" y="16755"/>
                    <a:pt x="3626" y="16776"/>
                    <a:pt x="3626" y="16798"/>
                  </a:cubicBezTo>
                  <a:cubicBezTo>
                    <a:pt x="3658" y="16989"/>
                    <a:pt x="3680" y="17181"/>
                    <a:pt x="3711" y="17363"/>
                  </a:cubicBezTo>
                  <a:lnTo>
                    <a:pt x="3818" y="17938"/>
                  </a:lnTo>
                  <a:lnTo>
                    <a:pt x="3925" y="18504"/>
                  </a:lnTo>
                  <a:cubicBezTo>
                    <a:pt x="3957" y="18642"/>
                    <a:pt x="3989" y="18792"/>
                    <a:pt x="4021" y="18930"/>
                  </a:cubicBezTo>
                  <a:cubicBezTo>
                    <a:pt x="3573" y="18600"/>
                    <a:pt x="3114" y="18269"/>
                    <a:pt x="2645" y="17949"/>
                  </a:cubicBezTo>
                  <a:cubicBezTo>
                    <a:pt x="1803" y="17373"/>
                    <a:pt x="939" y="16830"/>
                    <a:pt x="54" y="16318"/>
                  </a:cubicBezTo>
                  <a:cubicBezTo>
                    <a:pt x="51" y="16315"/>
                    <a:pt x="47" y="16313"/>
                    <a:pt x="43" y="16313"/>
                  </a:cubicBezTo>
                  <a:cubicBezTo>
                    <a:pt x="32" y="16313"/>
                    <a:pt x="19" y="16321"/>
                    <a:pt x="11" y="16328"/>
                  </a:cubicBezTo>
                  <a:cubicBezTo>
                    <a:pt x="1" y="16350"/>
                    <a:pt x="1" y="16371"/>
                    <a:pt x="22" y="16382"/>
                  </a:cubicBezTo>
                  <a:cubicBezTo>
                    <a:pt x="459" y="16638"/>
                    <a:pt x="886" y="16915"/>
                    <a:pt x="1312" y="17192"/>
                  </a:cubicBezTo>
                  <a:cubicBezTo>
                    <a:pt x="1739" y="17469"/>
                    <a:pt x="2165" y="17757"/>
                    <a:pt x="2581" y="18045"/>
                  </a:cubicBezTo>
                  <a:cubicBezTo>
                    <a:pt x="3424" y="18621"/>
                    <a:pt x="4245" y="19229"/>
                    <a:pt x="5034" y="19868"/>
                  </a:cubicBezTo>
                  <a:cubicBezTo>
                    <a:pt x="5055" y="19879"/>
                    <a:pt x="5076" y="19900"/>
                    <a:pt x="5087" y="19911"/>
                  </a:cubicBezTo>
                  <a:cubicBezTo>
                    <a:pt x="4831" y="19922"/>
                    <a:pt x="4575" y="19922"/>
                    <a:pt x="4319" y="19932"/>
                  </a:cubicBezTo>
                  <a:lnTo>
                    <a:pt x="3413" y="19964"/>
                  </a:lnTo>
                  <a:lnTo>
                    <a:pt x="2496" y="20007"/>
                  </a:lnTo>
                  <a:cubicBezTo>
                    <a:pt x="2187" y="20028"/>
                    <a:pt x="1888" y="20039"/>
                    <a:pt x="1579" y="20071"/>
                  </a:cubicBezTo>
                  <a:cubicBezTo>
                    <a:pt x="1568" y="20071"/>
                    <a:pt x="1547" y="20082"/>
                    <a:pt x="1547" y="20103"/>
                  </a:cubicBezTo>
                  <a:cubicBezTo>
                    <a:pt x="1547" y="20124"/>
                    <a:pt x="1568" y="20146"/>
                    <a:pt x="1590" y="20146"/>
                  </a:cubicBezTo>
                  <a:cubicBezTo>
                    <a:pt x="1888" y="20146"/>
                    <a:pt x="2197" y="20135"/>
                    <a:pt x="2507" y="20124"/>
                  </a:cubicBezTo>
                  <a:lnTo>
                    <a:pt x="3413" y="20092"/>
                  </a:lnTo>
                  <a:lnTo>
                    <a:pt x="4330" y="20050"/>
                  </a:lnTo>
                  <a:cubicBezTo>
                    <a:pt x="4607" y="20028"/>
                    <a:pt x="4895" y="20007"/>
                    <a:pt x="5183" y="19986"/>
                  </a:cubicBezTo>
                  <a:cubicBezTo>
                    <a:pt x="5929" y="20594"/>
                    <a:pt x="6644" y="21223"/>
                    <a:pt x="7316" y="21894"/>
                  </a:cubicBezTo>
                  <a:cubicBezTo>
                    <a:pt x="7348" y="21926"/>
                    <a:pt x="7369" y="21958"/>
                    <a:pt x="7401" y="21990"/>
                  </a:cubicBezTo>
                  <a:cubicBezTo>
                    <a:pt x="7092" y="22001"/>
                    <a:pt x="6772" y="22012"/>
                    <a:pt x="6452" y="22033"/>
                  </a:cubicBezTo>
                  <a:lnTo>
                    <a:pt x="5396" y="22086"/>
                  </a:lnTo>
                  <a:lnTo>
                    <a:pt x="4341" y="22161"/>
                  </a:lnTo>
                  <a:cubicBezTo>
                    <a:pt x="3989" y="22182"/>
                    <a:pt x="3637" y="22214"/>
                    <a:pt x="3285" y="22246"/>
                  </a:cubicBezTo>
                  <a:cubicBezTo>
                    <a:pt x="3264" y="22246"/>
                    <a:pt x="3242" y="22268"/>
                    <a:pt x="3242" y="22289"/>
                  </a:cubicBezTo>
                  <a:cubicBezTo>
                    <a:pt x="3242" y="22306"/>
                    <a:pt x="3257" y="22324"/>
                    <a:pt x="3273" y="22324"/>
                  </a:cubicBezTo>
                  <a:cubicBezTo>
                    <a:pt x="3277" y="22324"/>
                    <a:pt x="3281" y="22323"/>
                    <a:pt x="3285" y="22321"/>
                  </a:cubicBezTo>
                  <a:cubicBezTo>
                    <a:pt x="3637" y="22310"/>
                    <a:pt x="3989" y="22300"/>
                    <a:pt x="4341" y="22278"/>
                  </a:cubicBezTo>
                  <a:lnTo>
                    <a:pt x="5407" y="22214"/>
                  </a:lnTo>
                  <a:lnTo>
                    <a:pt x="6463" y="22150"/>
                  </a:lnTo>
                  <a:cubicBezTo>
                    <a:pt x="6804" y="22118"/>
                    <a:pt x="7134" y="22097"/>
                    <a:pt x="7476" y="22065"/>
                  </a:cubicBezTo>
                  <a:cubicBezTo>
                    <a:pt x="7774" y="22374"/>
                    <a:pt x="8062" y="22694"/>
                    <a:pt x="8329" y="23035"/>
                  </a:cubicBezTo>
                  <a:cubicBezTo>
                    <a:pt x="8648" y="23430"/>
                    <a:pt x="8958" y="23835"/>
                    <a:pt x="9214" y="24272"/>
                  </a:cubicBezTo>
                  <a:cubicBezTo>
                    <a:pt x="9214" y="24294"/>
                    <a:pt x="9235" y="24294"/>
                    <a:pt x="9246" y="24294"/>
                  </a:cubicBezTo>
                  <a:cubicBezTo>
                    <a:pt x="9246" y="24315"/>
                    <a:pt x="9235" y="24336"/>
                    <a:pt x="9235" y="24358"/>
                  </a:cubicBezTo>
                  <a:lnTo>
                    <a:pt x="8958" y="25424"/>
                  </a:lnTo>
                  <a:lnTo>
                    <a:pt x="8648" y="26469"/>
                  </a:lnTo>
                  <a:lnTo>
                    <a:pt x="8318" y="27525"/>
                  </a:lnTo>
                  <a:lnTo>
                    <a:pt x="7966" y="28559"/>
                  </a:lnTo>
                  <a:cubicBezTo>
                    <a:pt x="7945" y="28602"/>
                    <a:pt x="7966" y="28644"/>
                    <a:pt x="8009" y="28665"/>
                  </a:cubicBezTo>
                  <a:cubicBezTo>
                    <a:pt x="8016" y="28667"/>
                    <a:pt x="8023" y="28668"/>
                    <a:pt x="8031" y="28668"/>
                  </a:cubicBezTo>
                  <a:cubicBezTo>
                    <a:pt x="8065" y="28668"/>
                    <a:pt x="8098" y="28648"/>
                    <a:pt x="8115" y="28612"/>
                  </a:cubicBezTo>
                  <a:lnTo>
                    <a:pt x="8499" y="27578"/>
                  </a:lnTo>
                  <a:lnTo>
                    <a:pt x="8851" y="26533"/>
                  </a:lnTo>
                  <a:lnTo>
                    <a:pt x="9171" y="25477"/>
                  </a:lnTo>
                  <a:lnTo>
                    <a:pt x="9459" y="24422"/>
                  </a:lnTo>
                  <a:cubicBezTo>
                    <a:pt x="9640" y="23718"/>
                    <a:pt x="9800" y="23014"/>
                    <a:pt x="9939" y="22310"/>
                  </a:cubicBezTo>
                  <a:cubicBezTo>
                    <a:pt x="9949" y="22310"/>
                    <a:pt x="9960" y="22300"/>
                    <a:pt x="9971" y="22300"/>
                  </a:cubicBezTo>
                  <a:cubicBezTo>
                    <a:pt x="10355" y="21969"/>
                    <a:pt x="10770" y="21671"/>
                    <a:pt x="11197" y="21404"/>
                  </a:cubicBezTo>
                  <a:cubicBezTo>
                    <a:pt x="11559" y="21169"/>
                    <a:pt x="11943" y="20967"/>
                    <a:pt x="12327" y="20764"/>
                  </a:cubicBezTo>
                  <a:cubicBezTo>
                    <a:pt x="12636" y="20903"/>
                    <a:pt x="12946" y="21041"/>
                    <a:pt x="13255" y="21169"/>
                  </a:cubicBezTo>
                  <a:lnTo>
                    <a:pt x="14236" y="21585"/>
                  </a:lnTo>
                  <a:lnTo>
                    <a:pt x="15217" y="21980"/>
                  </a:lnTo>
                  <a:cubicBezTo>
                    <a:pt x="15547" y="22108"/>
                    <a:pt x="15867" y="22236"/>
                    <a:pt x="16198" y="22364"/>
                  </a:cubicBezTo>
                  <a:cubicBezTo>
                    <a:pt x="16204" y="22366"/>
                    <a:pt x="16209" y="22368"/>
                    <a:pt x="16215" y="22368"/>
                  </a:cubicBezTo>
                  <a:cubicBezTo>
                    <a:pt x="16230" y="22368"/>
                    <a:pt x="16243" y="22358"/>
                    <a:pt x="16251" y="22342"/>
                  </a:cubicBezTo>
                  <a:cubicBezTo>
                    <a:pt x="16262" y="22321"/>
                    <a:pt x="16251" y="22300"/>
                    <a:pt x="16230" y="22289"/>
                  </a:cubicBezTo>
                  <a:cubicBezTo>
                    <a:pt x="15910" y="22150"/>
                    <a:pt x="15590" y="22012"/>
                    <a:pt x="15260" y="21873"/>
                  </a:cubicBezTo>
                  <a:lnTo>
                    <a:pt x="14279" y="21457"/>
                  </a:lnTo>
                  <a:lnTo>
                    <a:pt x="13298" y="21063"/>
                  </a:lnTo>
                  <a:cubicBezTo>
                    <a:pt x="13010" y="20945"/>
                    <a:pt x="12711" y="20828"/>
                    <a:pt x="12413" y="20722"/>
                  </a:cubicBezTo>
                  <a:cubicBezTo>
                    <a:pt x="12455" y="20700"/>
                    <a:pt x="12487" y="20679"/>
                    <a:pt x="12530" y="20658"/>
                  </a:cubicBezTo>
                  <a:cubicBezTo>
                    <a:pt x="13383" y="20231"/>
                    <a:pt x="14268" y="19868"/>
                    <a:pt x="15164" y="19538"/>
                  </a:cubicBezTo>
                  <a:cubicBezTo>
                    <a:pt x="15430" y="19655"/>
                    <a:pt x="15686" y="19762"/>
                    <a:pt x="15953" y="19868"/>
                  </a:cubicBezTo>
                  <a:lnTo>
                    <a:pt x="16806" y="20210"/>
                  </a:lnTo>
                  <a:lnTo>
                    <a:pt x="17659" y="20540"/>
                  </a:lnTo>
                  <a:cubicBezTo>
                    <a:pt x="17936" y="20647"/>
                    <a:pt x="18224" y="20754"/>
                    <a:pt x="18512" y="20849"/>
                  </a:cubicBezTo>
                  <a:cubicBezTo>
                    <a:pt x="18517" y="20852"/>
                    <a:pt x="18523" y="20854"/>
                    <a:pt x="18529" y="20854"/>
                  </a:cubicBezTo>
                  <a:cubicBezTo>
                    <a:pt x="18544" y="20854"/>
                    <a:pt x="18557" y="20844"/>
                    <a:pt x="18565" y="20828"/>
                  </a:cubicBezTo>
                  <a:cubicBezTo>
                    <a:pt x="18576" y="20807"/>
                    <a:pt x="18565" y="20786"/>
                    <a:pt x="18544" y="20775"/>
                  </a:cubicBezTo>
                  <a:cubicBezTo>
                    <a:pt x="18267" y="20658"/>
                    <a:pt x="17979" y="20540"/>
                    <a:pt x="17701" y="20423"/>
                  </a:cubicBezTo>
                  <a:lnTo>
                    <a:pt x="16848" y="20092"/>
                  </a:lnTo>
                  <a:lnTo>
                    <a:pt x="15995" y="19762"/>
                  </a:lnTo>
                  <a:cubicBezTo>
                    <a:pt x="15750" y="19677"/>
                    <a:pt x="15515" y="19591"/>
                    <a:pt x="15270" y="19495"/>
                  </a:cubicBezTo>
                  <a:cubicBezTo>
                    <a:pt x="15292" y="19495"/>
                    <a:pt x="15313" y="19485"/>
                    <a:pt x="15345" y="19474"/>
                  </a:cubicBezTo>
                  <a:cubicBezTo>
                    <a:pt x="16294" y="19122"/>
                    <a:pt x="17264" y="18813"/>
                    <a:pt x="18245" y="18536"/>
                  </a:cubicBezTo>
                  <a:cubicBezTo>
                    <a:pt x="18736" y="18397"/>
                    <a:pt x="19226" y="18269"/>
                    <a:pt x="19727" y="18141"/>
                  </a:cubicBezTo>
                  <a:cubicBezTo>
                    <a:pt x="20218" y="18024"/>
                    <a:pt x="20719" y="17896"/>
                    <a:pt x="21209" y="17800"/>
                  </a:cubicBezTo>
                  <a:cubicBezTo>
                    <a:pt x="21231" y="17789"/>
                    <a:pt x="21241" y="17768"/>
                    <a:pt x="21241" y="17747"/>
                  </a:cubicBezTo>
                  <a:cubicBezTo>
                    <a:pt x="21241" y="17738"/>
                    <a:pt x="21228" y="17722"/>
                    <a:pt x="21211" y="17722"/>
                  </a:cubicBezTo>
                  <a:cubicBezTo>
                    <a:pt x="21207" y="17722"/>
                    <a:pt x="21203" y="17723"/>
                    <a:pt x="21199" y="17725"/>
                  </a:cubicBezTo>
                  <a:cubicBezTo>
                    <a:pt x="20197" y="17917"/>
                    <a:pt x="19205" y="18162"/>
                    <a:pt x="18213" y="18440"/>
                  </a:cubicBezTo>
                  <a:cubicBezTo>
                    <a:pt x="17680" y="18589"/>
                    <a:pt x="17136" y="18749"/>
                    <a:pt x="16603" y="18919"/>
                  </a:cubicBezTo>
                  <a:cubicBezTo>
                    <a:pt x="16678" y="18792"/>
                    <a:pt x="16752" y="18664"/>
                    <a:pt x="16827" y="18536"/>
                  </a:cubicBezTo>
                  <a:lnTo>
                    <a:pt x="17115" y="18045"/>
                  </a:lnTo>
                  <a:lnTo>
                    <a:pt x="17403" y="17533"/>
                  </a:lnTo>
                  <a:cubicBezTo>
                    <a:pt x="17488" y="17363"/>
                    <a:pt x="17573" y="17192"/>
                    <a:pt x="17669" y="17021"/>
                  </a:cubicBezTo>
                  <a:cubicBezTo>
                    <a:pt x="17669" y="17011"/>
                    <a:pt x="17669" y="16989"/>
                    <a:pt x="17648" y="16979"/>
                  </a:cubicBezTo>
                  <a:cubicBezTo>
                    <a:pt x="17644" y="16974"/>
                    <a:pt x="17637" y="16972"/>
                    <a:pt x="17631" y="16972"/>
                  </a:cubicBezTo>
                  <a:cubicBezTo>
                    <a:pt x="17622" y="16972"/>
                    <a:pt x="17612" y="16977"/>
                    <a:pt x="17605" y="16989"/>
                  </a:cubicBezTo>
                  <a:cubicBezTo>
                    <a:pt x="17499" y="17149"/>
                    <a:pt x="17392" y="17309"/>
                    <a:pt x="17296" y="17480"/>
                  </a:cubicBezTo>
                  <a:lnTo>
                    <a:pt x="17008" y="17981"/>
                  </a:lnTo>
                  <a:lnTo>
                    <a:pt x="16731" y="18482"/>
                  </a:lnTo>
                  <a:cubicBezTo>
                    <a:pt x="16635" y="18642"/>
                    <a:pt x="16560" y="18802"/>
                    <a:pt x="16475" y="18951"/>
                  </a:cubicBezTo>
                  <a:cubicBezTo>
                    <a:pt x="16081" y="19079"/>
                    <a:pt x="15686" y="19218"/>
                    <a:pt x="15292" y="19357"/>
                  </a:cubicBezTo>
                  <a:cubicBezTo>
                    <a:pt x="14726" y="19559"/>
                    <a:pt x="14161" y="19783"/>
                    <a:pt x="13607" y="20028"/>
                  </a:cubicBezTo>
                  <a:cubicBezTo>
                    <a:pt x="13735" y="19836"/>
                    <a:pt x="13852" y="19634"/>
                    <a:pt x="13969" y="19442"/>
                  </a:cubicBezTo>
                  <a:lnTo>
                    <a:pt x="14385" y="18717"/>
                  </a:lnTo>
                  <a:lnTo>
                    <a:pt x="14801" y="17992"/>
                  </a:lnTo>
                  <a:cubicBezTo>
                    <a:pt x="14929" y="17747"/>
                    <a:pt x="15068" y="17501"/>
                    <a:pt x="15196" y="17256"/>
                  </a:cubicBezTo>
                  <a:cubicBezTo>
                    <a:pt x="15206" y="17235"/>
                    <a:pt x="15196" y="17213"/>
                    <a:pt x="15174" y="17203"/>
                  </a:cubicBezTo>
                  <a:cubicBezTo>
                    <a:pt x="15170" y="17195"/>
                    <a:pt x="15163" y="17191"/>
                    <a:pt x="15155" y="17191"/>
                  </a:cubicBezTo>
                  <a:cubicBezTo>
                    <a:pt x="15142" y="17191"/>
                    <a:pt x="15128" y="17200"/>
                    <a:pt x="15121" y="17213"/>
                  </a:cubicBezTo>
                  <a:cubicBezTo>
                    <a:pt x="14982" y="17448"/>
                    <a:pt x="14833" y="17693"/>
                    <a:pt x="14694" y="17928"/>
                  </a:cubicBezTo>
                  <a:lnTo>
                    <a:pt x="14279" y="18653"/>
                  </a:lnTo>
                  <a:lnTo>
                    <a:pt x="13863" y="19389"/>
                  </a:lnTo>
                  <a:cubicBezTo>
                    <a:pt x="13735" y="19613"/>
                    <a:pt x="13617" y="19847"/>
                    <a:pt x="13489" y="20082"/>
                  </a:cubicBezTo>
                  <a:cubicBezTo>
                    <a:pt x="13148" y="20231"/>
                    <a:pt x="12807" y="20391"/>
                    <a:pt x="12476" y="20562"/>
                  </a:cubicBezTo>
                  <a:cubicBezTo>
                    <a:pt x="11986" y="20807"/>
                    <a:pt x="11495" y="21084"/>
                    <a:pt x="11037" y="21383"/>
                  </a:cubicBezTo>
                  <a:cubicBezTo>
                    <a:pt x="11122" y="21201"/>
                    <a:pt x="11218" y="21020"/>
                    <a:pt x="11314" y="20839"/>
                  </a:cubicBezTo>
                  <a:lnTo>
                    <a:pt x="11645" y="20124"/>
                  </a:lnTo>
                  <a:lnTo>
                    <a:pt x="11975" y="19421"/>
                  </a:lnTo>
                  <a:cubicBezTo>
                    <a:pt x="12082" y="19175"/>
                    <a:pt x="12189" y="18941"/>
                    <a:pt x="12285" y="18696"/>
                  </a:cubicBezTo>
                  <a:cubicBezTo>
                    <a:pt x="12295" y="18685"/>
                    <a:pt x="12295" y="18664"/>
                    <a:pt x="12274" y="18653"/>
                  </a:cubicBezTo>
                  <a:cubicBezTo>
                    <a:pt x="12268" y="18650"/>
                    <a:pt x="12261" y="18648"/>
                    <a:pt x="12255" y="18648"/>
                  </a:cubicBezTo>
                  <a:cubicBezTo>
                    <a:pt x="12241" y="18648"/>
                    <a:pt x="12228" y="18656"/>
                    <a:pt x="12221" y="18664"/>
                  </a:cubicBezTo>
                  <a:lnTo>
                    <a:pt x="12221" y="18674"/>
                  </a:lnTo>
                  <a:cubicBezTo>
                    <a:pt x="12103" y="18898"/>
                    <a:pt x="11986" y="19133"/>
                    <a:pt x="11869" y="19367"/>
                  </a:cubicBezTo>
                  <a:lnTo>
                    <a:pt x="11527" y="20071"/>
                  </a:lnTo>
                  <a:lnTo>
                    <a:pt x="11197" y="20786"/>
                  </a:lnTo>
                  <a:cubicBezTo>
                    <a:pt x="11101" y="21020"/>
                    <a:pt x="10994" y="21244"/>
                    <a:pt x="10898" y="21479"/>
                  </a:cubicBezTo>
                  <a:cubicBezTo>
                    <a:pt x="10568" y="21703"/>
                    <a:pt x="10259" y="21937"/>
                    <a:pt x="9960" y="22193"/>
                  </a:cubicBezTo>
                  <a:cubicBezTo>
                    <a:pt x="10099" y="21500"/>
                    <a:pt x="10216" y="20796"/>
                    <a:pt x="10312" y="20092"/>
                  </a:cubicBezTo>
                  <a:cubicBezTo>
                    <a:pt x="10461" y="18962"/>
                    <a:pt x="10568" y="17832"/>
                    <a:pt x="10632" y="16702"/>
                  </a:cubicBezTo>
                  <a:cubicBezTo>
                    <a:pt x="10636" y="16706"/>
                    <a:pt x="10644" y="16709"/>
                    <a:pt x="10653" y="16709"/>
                  </a:cubicBezTo>
                  <a:cubicBezTo>
                    <a:pt x="10665" y="16709"/>
                    <a:pt x="10679" y="16703"/>
                    <a:pt x="10685" y="16691"/>
                  </a:cubicBezTo>
                  <a:cubicBezTo>
                    <a:pt x="10984" y="16286"/>
                    <a:pt x="11325" y="15912"/>
                    <a:pt x="11687" y="15550"/>
                  </a:cubicBezTo>
                  <a:cubicBezTo>
                    <a:pt x="11997" y="15251"/>
                    <a:pt x="12317" y="14963"/>
                    <a:pt x="12647" y="14686"/>
                  </a:cubicBezTo>
                  <a:cubicBezTo>
                    <a:pt x="12978" y="14750"/>
                    <a:pt x="13308" y="14814"/>
                    <a:pt x="13639" y="14868"/>
                  </a:cubicBezTo>
                  <a:lnTo>
                    <a:pt x="14684" y="15059"/>
                  </a:lnTo>
                  <a:lnTo>
                    <a:pt x="15729" y="15230"/>
                  </a:lnTo>
                  <a:cubicBezTo>
                    <a:pt x="16081" y="15283"/>
                    <a:pt x="16432" y="15337"/>
                    <a:pt x="16784" y="15390"/>
                  </a:cubicBezTo>
                  <a:cubicBezTo>
                    <a:pt x="16806" y="15390"/>
                    <a:pt x="16827" y="15379"/>
                    <a:pt x="16827" y="15358"/>
                  </a:cubicBezTo>
                  <a:cubicBezTo>
                    <a:pt x="16827" y="15337"/>
                    <a:pt x="16816" y="15315"/>
                    <a:pt x="16795" y="15315"/>
                  </a:cubicBezTo>
                  <a:cubicBezTo>
                    <a:pt x="16443" y="15241"/>
                    <a:pt x="16102" y="15177"/>
                    <a:pt x="15750" y="15113"/>
                  </a:cubicBezTo>
                  <a:lnTo>
                    <a:pt x="14705" y="14931"/>
                  </a:lnTo>
                  <a:lnTo>
                    <a:pt x="13660" y="14761"/>
                  </a:lnTo>
                  <a:cubicBezTo>
                    <a:pt x="13351" y="14708"/>
                    <a:pt x="13042" y="14665"/>
                    <a:pt x="12722" y="14622"/>
                  </a:cubicBezTo>
                  <a:cubicBezTo>
                    <a:pt x="12754" y="14590"/>
                    <a:pt x="12786" y="14558"/>
                    <a:pt x="12818" y="14537"/>
                  </a:cubicBezTo>
                  <a:cubicBezTo>
                    <a:pt x="13564" y="13929"/>
                    <a:pt x="14343" y="13385"/>
                    <a:pt x="15142" y="12863"/>
                  </a:cubicBezTo>
                  <a:cubicBezTo>
                    <a:pt x="15430" y="12916"/>
                    <a:pt x="15707" y="12969"/>
                    <a:pt x="15995" y="13012"/>
                  </a:cubicBezTo>
                  <a:lnTo>
                    <a:pt x="16891" y="13161"/>
                  </a:lnTo>
                  <a:lnTo>
                    <a:pt x="17797" y="13289"/>
                  </a:lnTo>
                  <a:cubicBezTo>
                    <a:pt x="18096" y="13332"/>
                    <a:pt x="18405" y="13375"/>
                    <a:pt x="18704" y="13407"/>
                  </a:cubicBezTo>
                  <a:cubicBezTo>
                    <a:pt x="18725" y="13407"/>
                    <a:pt x="18746" y="13396"/>
                    <a:pt x="18746" y="13375"/>
                  </a:cubicBezTo>
                  <a:cubicBezTo>
                    <a:pt x="18746" y="13353"/>
                    <a:pt x="18736" y="13332"/>
                    <a:pt x="18714" y="13332"/>
                  </a:cubicBezTo>
                  <a:cubicBezTo>
                    <a:pt x="18416" y="13268"/>
                    <a:pt x="18117" y="13225"/>
                    <a:pt x="17819" y="13172"/>
                  </a:cubicBezTo>
                  <a:lnTo>
                    <a:pt x="16912" y="13033"/>
                  </a:lnTo>
                  <a:lnTo>
                    <a:pt x="16006" y="12895"/>
                  </a:lnTo>
                  <a:cubicBezTo>
                    <a:pt x="15750" y="12863"/>
                    <a:pt x="15494" y="12831"/>
                    <a:pt x="15249" y="12799"/>
                  </a:cubicBezTo>
                  <a:cubicBezTo>
                    <a:pt x="15260" y="12788"/>
                    <a:pt x="15281" y="12778"/>
                    <a:pt x="15302" y="12756"/>
                  </a:cubicBezTo>
                  <a:cubicBezTo>
                    <a:pt x="16166" y="12212"/>
                    <a:pt x="17040" y="11690"/>
                    <a:pt x="17936" y="11210"/>
                  </a:cubicBezTo>
                  <a:cubicBezTo>
                    <a:pt x="18384" y="10965"/>
                    <a:pt x="18832" y="10730"/>
                    <a:pt x="19290" y="10496"/>
                  </a:cubicBezTo>
                  <a:cubicBezTo>
                    <a:pt x="19749" y="10272"/>
                    <a:pt x="20207" y="10048"/>
                    <a:pt x="20666" y="9835"/>
                  </a:cubicBezTo>
                  <a:cubicBezTo>
                    <a:pt x="20687" y="9824"/>
                    <a:pt x="20687" y="9803"/>
                    <a:pt x="20687" y="9781"/>
                  </a:cubicBezTo>
                  <a:cubicBezTo>
                    <a:pt x="20676" y="9760"/>
                    <a:pt x="20655" y="9760"/>
                    <a:pt x="20634" y="9760"/>
                  </a:cubicBezTo>
                  <a:cubicBezTo>
                    <a:pt x="19695" y="10176"/>
                    <a:pt x="18789" y="10634"/>
                    <a:pt x="17883" y="11114"/>
                  </a:cubicBezTo>
                  <a:cubicBezTo>
                    <a:pt x="17392" y="11381"/>
                    <a:pt x="16902" y="11658"/>
                    <a:pt x="16411" y="11935"/>
                  </a:cubicBezTo>
                  <a:cubicBezTo>
                    <a:pt x="16454" y="11797"/>
                    <a:pt x="16507" y="11658"/>
                    <a:pt x="16550" y="11519"/>
                  </a:cubicBezTo>
                  <a:lnTo>
                    <a:pt x="16720" y="10965"/>
                  </a:lnTo>
                  <a:lnTo>
                    <a:pt x="16891" y="10421"/>
                  </a:lnTo>
                  <a:cubicBezTo>
                    <a:pt x="16944" y="10229"/>
                    <a:pt x="16987" y="10048"/>
                    <a:pt x="17040" y="9856"/>
                  </a:cubicBezTo>
                  <a:cubicBezTo>
                    <a:pt x="17040" y="9845"/>
                    <a:pt x="17030" y="9824"/>
                    <a:pt x="17008" y="9813"/>
                  </a:cubicBezTo>
                  <a:cubicBezTo>
                    <a:pt x="17005" y="9810"/>
                    <a:pt x="17002" y="9809"/>
                    <a:pt x="16998" y="9809"/>
                  </a:cubicBezTo>
                  <a:cubicBezTo>
                    <a:pt x="16987" y="9809"/>
                    <a:pt x="16973" y="9819"/>
                    <a:pt x="16966" y="9835"/>
                  </a:cubicBezTo>
                  <a:cubicBezTo>
                    <a:pt x="16902" y="10016"/>
                    <a:pt x="16838" y="10197"/>
                    <a:pt x="16774" y="10378"/>
                  </a:cubicBezTo>
                  <a:lnTo>
                    <a:pt x="16603" y="10933"/>
                  </a:lnTo>
                  <a:lnTo>
                    <a:pt x="16443" y="11487"/>
                  </a:lnTo>
                  <a:cubicBezTo>
                    <a:pt x="16390" y="11658"/>
                    <a:pt x="16347" y="11829"/>
                    <a:pt x="16305" y="11999"/>
                  </a:cubicBezTo>
                  <a:cubicBezTo>
                    <a:pt x="15942" y="12212"/>
                    <a:pt x="15590" y="12426"/>
                    <a:pt x="15238" y="12650"/>
                  </a:cubicBezTo>
                  <a:cubicBezTo>
                    <a:pt x="14726" y="12980"/>
                    <a:pt x="14225" y="13321"/>
                    <a:pt x="13735" y="13684"/>
                  </a:cubicBezTo>
                  <a:cubicBezTo>
                    <a:pt x="13809" y="13460"/>
                    <a:pt x="13884" y="13247"/>
                    <a:pt x="13959" y="13033"/>
                  </a:cubicBezTo>
                  <a:lnTo>
                    <a:pt x="14204" y="12234"/>
                  </a:lnTo>
                  <a:lnTo>
                    <a:pt x="14449" y="11423"/>
                  </a:lnTo>
                  <a:cubicBezTo>
                    <a:pt x="14524" y="11157"/>
                    <a:pt x="14598" y="10890"/>
                    <a:pt x="14673" y="10624"/>
                  </a:cubicBezTo>
                  <a:cubicBezTo>
                    <a:pt x="14684" y="10602"/>
                    <a:pt x="14673" y="10581"/>
                    <a:pt x="14652" y="10570"/>
                  </a:cubicBezTo>
                  <a:cubicBezTo>
                    <a:pt x="14630" y="10570"/>
                    <a:pt x="14609" y="10581"/>
                    <a:pt x="14598" y="10602"/>
                  </a:cubicBezTo>
                  <a:cubicBezTo>
                    <a:pt x="14502" y="10858"/>
                    <a:pt x="14417" y="11125"/>
                    <a:pt x="14332" y="11391"/>
                  </a:cubicBezTo>
                  <a:lnTo>
                    <a:pt x="14087" y="12191"/>
                  </a:lnTo>
                  <a:lnTo>
                    <a:pt x="13852" y="12991"/>
                  </a:lnTo>
                  <a:cubicBezTo>
                    <a:pt x="13777" y="13247"/>
                    <a:pt x="13703" y="13503"/>
                    <a:pt x="13639" y="13759"/>
                  </a:cubicBezTo>
                  <a:cubicBezTo>
                    <a:pt x="13330" y="13982"/>
                    <a:pt x="13042" y="14206"/>
                    <a:pt x="12754" y="14452"/>
                  </a:cubicBezTo>
                  <a:cubicBezTo>
                    <a:pt x="12327" y="14804"/>
                    <a:pt x="11911" y="15177"/>
                    <a:pt x="11527" y="15571"/>
                  </a:cubicBezTo>
                  <a:cubicBezTo>
                    <a:pt x="11570" y="15369"/>
                    <a:pt x="11623" y="15177"/>
                    <a:pt x="11677" y="14974"/>
                  </a:cubicBezTo>
                  <a:lnTo>
                    <a:pt x="11847" y="14206"/>
                  </a:lnTo>
                  <a:lnTo>
                    <a:pt x="12007" y="13439"/>
                  </a:lnTo>
                  <a:cubicBezTo>
                    <a:pt x="12061" y="13183"/>
                    <a:pt x="12114" y="12927"/>
                    <a:pt x="12157" y="12671"/>
                  </a:cubicBezTo>
                  <a:cubicBezTo>
                    <a:pt x="12167" y="12660"/>
                    <a:pt x="12146" y="12639"/>
                    <a:pt x="12135" y="12628"/>
                  </a:cubicBezTo>
                  <a:cubicBezTo>
                    <a:pt x="12114" y="12628"/>
                    <a:pt x="12093" y="12639"/>
                    <a:pt x="12093" y="12660"/>
                  </a:cubicBezTo>
                  <a:lnTo>
                    <a:pt x="12082" y="12660"/>
                  </a:lnTo>
                  <a:cubicBezTo>
                    <a:pt x="12018" y="12916"/>
                    <a:pt x="11954" y="13161"/>
                    <a:pt x="11901" y="13417"/>
                  </a:cubicBezTo>
                  <a:lnTo>
                    <a:pt x="11719" y="14185"/>
                  </a:lnTo>
                  <a:lnTo>
                    <a:pt x="11559" y="14942"/>
                  </a:lnTo>
                  <a:cubicBezTo>
                    <a:pt x="11506" y="15198"/>
                    <a:pt x="11453" y="15443"/>
                    <a:pt x="11410" y="15689"/>
                  </a:cubicBezTo>
                  <a:cubicBezTo>
                    <a:pt x="11133" y="15987"/>
                    <a:pt x="10866" y="16296"/>
                    <a:pt x="10632" y="16627"/>
                  </a:cubicBezTo>
                  <a:cubicBezTo>
                    <a:pt x="10642" y="16318"/>
                    <a:pt x="10653" y="16008"/>
                    <a:pt x="10664" y="15689"/>
                  </a:cubicBezTo>
                  <a:lnTo>
                    <a:pt x="10674" y="14590"/>
                  </a:lnTo>
                  <a:lnTo>
                    <a:pt x="10653" y="13492"/>
                  </a:lnTo>
                  <a:lnTo>
                    <a:pt x="10610" y="12820"/>
                  </a:lnTo>
                  <a:cubicBezTo>
                    <a:pt x="10621" y="12810"/>
                    <a:pt x="10621" y="12799"/>
                    <a:pt x="10621" y="12788"/>
                  </a:cubicBezTo>
                  <a:cubicBezTo>
                    <a:pt x="10610" y="12671"/>
                    <a:pt x="10600" y="12554"/>
                    <a:pt x="10589" y="12436"/>
                  </a:cubicBezTo>
                  <a:lnTo>
                    <a:pt x="10589" y="12383"/>
                  </a:lnTo>
                  <a:lnTo>
                    <a:pt x="10568" y="12148"/>
                  </a:lnTo>
                  <a:cubicBezTo>
                    <a:pt x="10568" y="12095"/>
                    <a:pt x="10557" y="12042"/>
                    <a:pt x="10557" y="11988"/>
                  </a:cubicBezTo>
                  <a:cubicBezTo>
                    <a:pt x="10557" y="11722"/>
                    <a:pt x="10546" y="11455"/>
                    <a:pt x="10546" y="11189"/>
                  </a:cubicBezTo>
                  <a:lnTo>
                    <a:pt x="10568" y="10389"/>
                  </a:lnTo>
                  <a:cubicBezTo>
                    <a:pt x="10578" y="10261"/>
                    <a:pt x="10578" y="10133"/>
                    <a:pt x="10589" y="10005"/>
                  </a:cubicBezTo>
                  <a:cubicBezTo>
                    <a:pt x="10802" y="9909"/>
                    <a:pt x="11005" y="9803"/>
                    <a:pt x="11208" y="9707"/>
                  </a:cubicBezTo>
                  <a:cubicBezTo>
                    <a:pt x="11432" y="9600"/>
                    <a:pt x="11645" y="9483"/>
                    <a:pt x="11869" y="9365"/>
                  </a:cubicBezTo>
                  <a:lnTo>
                    <a:pt x="12519" y="9024"/>
                  </a:lnTo>
                  <a:cubicBezTo>
                    <a:pt x="12732" y="8907"/>
                    <a:pt x="12946" y="8790"/>
                    <a:pt x="13159" y="8672"/>
                  </a:cubicBezTo>
                  <a:cubicBezTo>
                    <a:pt x="13180" y="8662"/>
                    <a:pt x="13180" y="8630"/>
                    <a:pt x="13170" y="8619"/>
                  </a:cubicBezTo>
                  <a:cubicBezTo>
                    <a:pt x="13170" y="8603"/>
                    <a:pt x="13152" y="8593"/>
                    <a:pt x="13135" y="8593"/>
                  </a:cubicBezTo>
                  <a:cubicBezTo>
                    <a:pt x="13128" y="8593"/>
                    <a:pt x="13122" y="8595"/>
                    <a:pt x="13116" y="8598"/>
                  </a:cubicBezTo>
                  <a:cubicBezTo>
                    <a:pt x="12903" y="8704"/>
                    <a:pt x="12679" y="8811"/>
                    <a:pt x="12455" y="8918"/>
                  </a:cubicBezTo>
                  <a:lnTo>
                    <a:pt x="11805" y="9259"/>
                  </a:lnTo>
                  <a:cubicBezTo>
                    <a:pt x="11591" y="9376"/>
                    <a:pt x="11378" y="9483"/>
                    <a:pt x="11154" y="9600"/>
                  </a:cubicBezTo>
                  <a:cubicBezTo>
                    <a:pt x="10973" y="9707"/>
                    <a:pt x="10781" y="9813"/>
                    <a:pt x="10589" y="9920"/>
                  </a:cubicBezTo>
                  <a:cubicBezTo>
                    <a:pt x="10600" y="9803"/>
                    <a:pt x="10610" y="9696"/>
                    <a:pt x="10610" y="9589"/>
                  </a:cubicBezTo>
                  <a:cubicBezTo>
                    <a:pt x="10674" y="8747"/>
                    <a:pt x="10760" y="7915"/>
                    <a:pt x="10856" y="7084"/>
                  </a:cubicBezTo>
                  <a:lnTo>
                    <a:pt x="11495" y="6774"/>
                  </a:lnTo>
                  <a:cubicBezTo>
                    <a:pt x="11730" y="6668"/>
                    <a:pt x="11965" y="6550"/>
                    <a:pt x="12199" y="6454"/>
                  </a:cubicBezTo>
                  <a:cubicBezTo>
                    <a:pt x="12434" y="6348"/>
                    <a:pt x="12668" y="6241"/>
                    <a:pt x="12914" y="6145"/>
                  </a:cubicBezTo>
                  <a:lnTo>
                    <a:pt x="13628" y="5857"/>
                  </a:lnTo>
                  <a:cubicBezTo>
                    <a:pt x="13649" y="5847"/>
                    <a:pt x="13660" y="5825"/>
                    <a:pt x="13649" y="5804"/>
                  </a:cubicBezTo>
                  <a:cubicBezTo>
                    <a:pt x="13639" y="5783"/>
                    <a:pt x="13617" y="5772"/>
                    <a:pt x="13596" y="5772"/>
                  </a:cubicBezTo>
                  <a:cubicBezTo>
                    <a:pt x="13351" y="5857"/>
                    <a:pt x="13106" y="5943"/>
                    <a:pt x="12871" y="6039"/>
                  </a:cubicBezTo>
                  <a:cubicBezTo>
                    <a:pt x="12626" y="6124"/>
                    <a:pt x="12391" y="6230"/>
                    <a:pt x="12146" y="6337"/>
                  </a:cubicBezTo>
                  <a:cubicBezTo>
                    <a:pt x="11911" y="6444"/>
                    <a:pt x="11677" y="6550"/>
                    <a:pt x="11453" y="6668"/>
                  </a:cubicBezTo>
                  <a:cubicBezTo>
                    <a:pt x="11250" y="6764"/>
                    <a:pt x="11058" y="6870"/>
                    <a:pt x="10866" y="6988"/>
                  </a:cubicBezTo>
                  <a:cubicBezTo>
                    <a:pt x="10888" y="6785"/>
                    <a:pt x="10909" y="6593"/>
                    <a:pt x="10941" y="6390"/>
                  </a:cubicBezTo>
                  <a:cubicBezTo>
                    <a:pt x="11016" y="5761"/>
                    <a:pt x="11101" y="5132"/>
                    <a:pt x="11197" y="4514"/>
                  </a:cubicBezTo>
                  <a:cubicBezTo>
                    <a:pt x="11368" y="4428"/>
                    <a:pt x="11538" y="4354"/>
                    <a:pt x="11709" y="4268"/>
                  </a:cubicBezTo>
                  <a:cubicBezTo>
                    <a:pt x="11890" y="4172"/>
                    <a:pt x="12071" y="4066"/>
                    <a:pt x="12253" y="3970"/>
                  </a:cubicBezTo>
                  <a:cubicBezTo>
                    <a:pt x="12434" y="3863"/>
                    <a:pt x="12615" y="3757"/>
                    <a:pt x="12786" y="3650"/>
                  </a:cubicBezTo>
                  <a:cubicBezTo>
                    <a:pt x="12967" y="3533"/>
                    <a:pt x="13138" y="3415"/>
                    <a:pt x="13308" y="3298"/>
                  </a:cubicBezTo>
                  <a:cubicBezTo>
                    <a:pt x="13330" y="3287"/>
                    <a:pt x="13330" y="3266"/>
                    <a:pt x="13319" y="3245"/>
                  </a:cubicBezTo>
                  <a:cubicBezTo>
                    <a:pt x="13313" y="3232"/>
                    <a:pt x="13303" y="3227"/>
                    <a:pt x="13291" y="3227"/>
                  </a:cubicBezTo>
                  <a:cubicBezTo>
                    <a:pt x="13283" y="3227"/>
                    <a:pt x="13274" y="3230"/>
                    <a:pt x="13266" y="3234"/>
                  </a:cubicBezTo>
                  <a:lnTo>
                    <a:pt x="12189" y="3853"/>
                  </a:lnTo>
                  <a:lnTo>
                    <a:pt x="11645" y="4162"/>
                  </a:lnTo>
                  <a:lnTo>
                    <a:pt x="11208" y="4407"/>
                  </a:lnTo>
                  <a:cubicBezTo>
                    <a:pt x="11272" y="4013"/>
                    <a:pt x="11325" y="3607"/>
                    <a:pt x="11389" y="3213"/>
                  </a:cubicBezTo>
                  <a:cubicBezTo>
                    <a:pt x="11559" y="2157"/>
                    <a:pt x="11741" y="1102"/>
                    <a:pt x="11933" y="46"/>
                  </a:cubicBezTo>
                  <a:cubicBezTo>
                    <a:pt x="11933" y="25"/>
                    <a:pt x="11922" y="3"/>
                    <a:pt x="11901" y="3"/>
                  </a:cubicBezTo>
                  <a:cubicBezTo>
                    <a:pt x="11897" y="1"/>
                    <a:pt x="11893" y="0"/>
                    <a:pt x="11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38"/>
          <p:cNvGrpSpPr/>
          <p:nvPr/>
        </p:nvGrpSpPr>
        <p:grpSpPr>
          <a:xfrm rot="10800000">
            <a:off x="7517201" y="-999183"/>
            <a:ext cx="1371664" cy="1947567"/>
            <a:chOff x="4933875" y="3854625"/>
            <a:chExt cx="1554469" cy="2207375"/>
          </a:xfrm>
        </p:grpSpPr>
        <p:sp>
          <p:nvSpPr>
            <p:cNvPr id="1065" name="Google Shape;1065;p38"/>
            <p:cNvSpPr/>
            <p:nvPr/>
          </p:nvSpPr>
          <p:spPr>
            <a:xfrm>
              <a:off x="4936243" y="3854625"/>
              <a:ext cx="1552092" cy="1841738"/>
            </a:xfrm>
            <a:custGeom>
              <a:avLst/>
              <a:gdLst/>
              <a:ahLst/>
              <a:cxnLst/>
              <a:rect l="l" t="t" r="r" b="b"/>
              <a:pathLst>
                <a:path w="13767" h="16587" extrusionOk="0">
                  <a:moveTo>
                    <a:pt x="9904" y="1"/>
                  </a:moveTo>
                  <a:cubicBezTo>
                    <a:pt x="9334" y="1"/>
                    <a:pt x="8760" y="369"/>
                    <a:pt x="8328" y="784"/>
                  </a:cubicBezTo>
                  <a:cubicBezTo>
                    <a:pt x="7401" y="1637"/>
                    <a:pt x="6548" y="2991"/>
                    <a:pt x="6121" y="4185"/>
                  </a:cubicBezTo>
                  <a:cubicBezTo>
                    <a:pt x="5993" y="3535"/>
                    <a:pt x="5695" y="2916"/>
                    <a:pt x="5279" y="2394"/>
                  </a:cubicBezTo>
                  <a:cubicBezTo>
                    <a:pt x="5022" y="2082"/>
                    <a:pt x="4647" y="1794"/>
                    <a:pt x="4262" y="1794"/>
                  </a:cubicBezTo>
                  <a:cubicBezTo>
                    <a:pt x="4199" y="1794"/>
                    <a:pt x="4137" y="1802"/>
                    <a:pt x="4074" y="1818"/>
                  </a:cubicBezTo>
                  <a:cubicBezTo>
                    <a:pt x="3637" y="1935"/>
                    <a:pt x="3413" y="2415"/>
                    <a:pt x="3274" y="2842"/>
                  </a:cubicBezTo>
                  <a:cubicBezTo>
                    <a:pt x="2848" y="4196"/>
                    <a:pt x="2538" y="5859"/>
                    <a:pt x="2773" y="7256"/>
                  </a:cubicBezTo>
                  <a:cubicBezTo>
                    <a:pt x="2654" y="6671"/>
                    <a:pt x="2055" y="6268"/>
                    <a:pt x="1471" y="6268"/>
                  </a:cubicBezTo>
                  <a:cubicBezTo>
                    <a:pt x="1267" y="6268"/>
                    <a:pt x="1065" y="6317"/>
                    <a:pt x="886" y="6425"/>
                  </a:cubicBezTo>
                  <a:cubicBezTo>
                    <a:pt x="182" y="6840"/>
                    <a:pt x="1" y="7789"/>
                    <a:pt x="43" y="8600"/>
                  </a:cubicBezTo>
                  <a:cubicBezTo>
                    <a:pt x="320" y="13953"/>
                    <a:pt x="2208" y="16011"/>
                    <a:pt x="2592" y="16448"/>
                  </a:cubicBezTo>
                  <a:cubicBezTo>
                    <a:pt x="3258" y="16540"/>
                    <a:pt x="3935" y="16586"/>
                    <a:pt x="4614" y="16586"/>
                  </a:cubicBezTo>
                  <a:cubicBezTo>
                    <a:pt x="7402" y="16586"/>
                    <a:pt x="10223" y="15802"/>
                    <a:pt x="12444" y="14155"/>
                  </a:cubicBezTo>
                  <a:cubicBezTo>
                    <a:pt x="13031" y="13718"/>
                    <a:pt x="13628" y="13153"/>
                    <a:pt x="13703" y="12428"/>
                  </a:cubicBezTo>
                  <a:cubicBezTo>
                    <a:pt x="13767" y="11735"/>
                    <a:pt x="13319" y="11063"/>
                    <a:pt x="12732" y="10679"/>
                  </a:cubicBezTo>
                  <a:cubicBezTo>
                    <a:pt x="12156" y="10285"/>
                    <a:pt x="11122" y="10274"/>
                    <a:pt x="10440" y="10114"/>
                  </a:cubicBezTo>
                  <a:cubicBezTo>
                    <a:pt x="11367" y="9570"/>
                    <a:pt x="12188" y="8845"/>
                    <a:pt x="12849" y="8013"/>
                  </a:cubicBezTo>
                  <a:cubicBezTo>
                    <a:pt x="13084" y="7715"/>
                    <a:pt x="13297" y="7384"/>
                    <a:pt x="13340" y="7011"/>
                  </a:cubicBezTo>
                  <a:cubicBezTo>
                    <a:pt x="13372" y="6680"/>
                    <a:pt x="13255" y="6361"/>
                    <a:pt x="13137" y="6051"/>
                  </a:cubicBezTo>
                  <a:cubicBezTo>
                    <a:pt x="13095" y="5945"/>
                    <a:pt x="13052" y="5838"/>
                    <a:pt x="12967" y="5763"/>
                  </a:cubicBezTo>
                  <a:cubicBezTo>
                    <a:pt x="12881" y="5699"/>
                    <a:pt x="12764" y="5689"/>
                    <a:pt x="12647" y="5689"/>
                  </a:cubicBezTo>
                  <a:cubicBezTo>
                    <a:pt x="12577" y="5687"/>
                    <a:pt x="12505" y="5686"/>
                    <a:pt x="12432" y="5686"/>
                  </a:cubicBezTo>
                  <a:cubicBezTo>
                    <a:pt x="11767" y="5686"/>
                    <a:pt x="10981" y="5773"/>
                    <a:pt x="10376" y="5955"/>
                  </a:cubicBezTo>
                  <a:cubicBezTo>
                    <a:pt x="10994" y="4527"/>
                    <a:pt x="11634" y="2970"/>
                    <a:pt x="11303" y="1445"/>
                  </a:cubicBezTo>
                  <a:cubicBezTo>
                    <a:pt x="11186" y="880"/>
                    <a:pt x="10887" y="293"/>
                    <a:pt x="10344" y="80"/>
                  </a:cubicBezTo>
                  <a:cubicBezTo>
                    <a:pt x="10199" y="25"/>
                    <a:pt x="10052" y="1"/>
                    <a:pt x="9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5228362" y="3863508"/>
              <a:ext cx="1259982" cy="1832855"/>
            </a:xfrm>
            <a:custGeom>
              <a:avLst/>
              <a:gdLst/>
              <a:ahLst/>
              <a:cxnLst/>
              <a:rect l="l" t="t" r="r" b="b"/>
              <a:pathLst>
                <a:path w="11176" h="16507" extrusionOk="0">
                  <a:moveTo>
                    <a:pt x="7753" y="0"/>
                  </a:moveTo>
                  <a:cubicBezTo>
                    <a:pt x="7753" y="0"/>
                    <a:pt x="3754" y="9298"/>
                    <a:pt x="1685" y="13425"/>
                  </a:cubicBezTo>
                  <a:lnTo>
                    <a:pt x="1" y="16368"/>
                  </a:lnTo>
                  <a:cubicBezTo>
                    <a:pt x="667" y="16460"/>
                    <a:pt x="1344" y="16506"/>
                    <a:pt x="2023" y="16506"/>
                  </a:cubicBezTo>
                  <a:cubicBezTo>
                    <a:pt x="4811" y="16506"/>
                    <a:pt x="7632" y="15722"/>
                    <a:pt x="9853" y="14075"/>
                  </a:cubicBezTo>
                  <a:cubicBezTo>
                    <a:pt x="10440" y="13638"/>
                    <a:pt x="11037" y="13073"/>
                    <a:pt x="11112" y="12348"/>
                  </a:cubicBezTo>
                  <a:cubicBezTo>
                    <a:pt x="11176" y="11655"/>
                    <a:pt x="10728" y="10983"/>
                    <a:pt x="10141" y="10599"/>
                  </a:cubicBezTo>
                  <a:cubicBezTo>
                    <a:pt x="9565" y="10205"/>
                    <a:pt x="8531" y="10194"/>
                    <a:pt x="7849" y="10034"/>
                  </a:cubicBezTo>
                  <a:cubicBezTo>
                    <a:pt x="8776" y="9490"/>
                    <a:pt x="9597" y="8765"/>
                    <a:pt x="10258" y="7933"/>
                  </a:cubicBezTo>
                  <a:cubicBezTo>
                    <a:pt x="10493" y="7635"/>
                    <a:pt x="10706" y="7304"/>
                    <a:pt x="10749" y="6931"/>
                  </a:cubicBezTo>
                  <a:cubicBezTo>
                    <a:pt x="10781" y="6600"/>
                    <a:pt x="10664" y="6281"/>
                    <a:pt x="10546" y="5971"/>
                  </a:cubicBezTo>
                  <a:cubicBezTo>
                    <a:pt x="10504" y="5865"/>
                    <a:pt x="10461" y="5758"/>
                    <a:pt x="10376" y="5683"/>
                  </a:cubicBezTo>
                  <a:cubicBezTo>
                    <a:pt x="10290" y="5619"/>
                    <a:pt x="10173" y="5609"/>
                    <a:pt x="10056" y="5609"/>
                  </a:cubicBezTo>
                  <a:cubicBezTo>
                    <a:pt x="9967" y="5605"/>
                    <a:pt x="9875" y="5603"/>
                    <a:pt x="9781" y="5603"/>
                  </a:cubicBezTo>
                  <a:cubicBezTo>
                    <a:pt x="9129" y="5603"/>
                    <a:pt x="8372" y="5698"/>
                    <a:pt x="7785" y="5875"/>
                  </a:cubicBezTo>
                  <a:cubicBezTo>
                    <a:pt x="8403" y="4447"/>
                    <a:pt x="9043" y="2890"/>
                    <a:pt x="8712" y="1365"/>
                  </a:cubicBezTo>
                  <a:cubicBezTo>
                    <a:pt x="8595" y="800"/>
                    <a:pt x="8296" y="213"/>
                    <a:pt x="7753" y="0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4933875" y="3882605"/>
              <a:ext cx="1402937" cy="2179395"/>
            </a:xfrm>
            <a:custGeom>
              <a:avLst/>
              <a:gdLst/>
              <a:ahLst/>
              <a:cxnLst/>
              <a:rect l="l" t="t" r="r" b="b"/>
              <a:pathLst>
                <a:path w="12444" h="19628" extrusionOk="0">
                  <a:moveTo>
                    <a:pt x="10265" y="1"/>
                  </a:moveTo>
                  <a:cubicBezTo>
                    <a:pt x="10232" y="1"/>
                    <a:pt x="10199" y="21"/>
                    <a:pt x="10183" y="52"/>
                  </a:cubicBezTo>
                  <a:cubicBezTo>
                    <a:pt x="9832" y="894"/>
                    <a:pt x="9469" y="1737"/>
                    <a:pt x="9106" y="2579"/>
                  </a:cubicBezTo>
                  <a:cubicBezTo>
                    <a:pt x="8733" y="3432"/>
                    <a:pt x="8371" y="4264"/>
                    <a:pt x="7997" y="5106"/>
                  </a:cubicBezTo>
                  <a:cubicBezTo>
                    <a:pt x="7315" y="6631"/>
                    <a:pt x="6633" y="8145"/>
                    <a:pt x="5908" y="9659"/>
                  </a:cubicBezTo>
                  <a:cubicBezTo>
                    <a:pt x="5684" y="9180"/>
                    <a:pt x="5481" y="8700"/>
                    <a:pt x="5310" y="8199"/>
                  </a:cubicBezTo>
                  <a:cubicBezTo>
                    <a:pt x="5108" y="7655"/>
                    <a:pt x="4948" y="7090"/>
                    <a:pt x="4831" y="6514"/>
                  </a:cubicBezTo>
                  <a:cubicBezTo>
                    <a:pt x="4703" y="5949"/>
                    <a:pt x="4617" y="5362"/>
                    <a:pt x="4564" y="4786"/>
                  </a:cubicBezTo>
                  <a:cubicBezTo>
                    <a:pt x="4511" y="4200"/>
                    <a:pt x="4500" y="3613"/>
                    <a:pt x="4521" y="3027"/>
                  </a:cubicBezTo>
                  <a:cubicBezTo>
                    <a:pt x="4521" y="2984"/>
                    <a:pt x="4489" y="2952"/>
                    <a:pt x="4447" y="2942"/>
                  </a:cubicBezTo>
                  <a:cubicBezTo>
                    <a:pt x="4404" y="2942"/>
                    <a:pt x="4361" y="2974"/>
                    <a:pt x="4361" y="3016"/>
                  </a:cubicBezTo>
                  <a:cubicBezTo>
                    <a:pt x="4287" y="3613"/>
                    <a:pt x="4276" y="4211"/>
                    <a:pt x="4308" y="4808"/>
                  </a:cubicBezTo>
                  <a:cubicBezTo>
                    <a:pt x="4340" y="5394"/>
                    <a:pt x="4425" y="5991"/>
                    <a:pt x="4553" y="6578"/>
                  </a:cubicBezTo>
                  <a:cubicBezTo>
                    <a:pt x="4671" y="7164"/>
                    <a:pt x="4841" y="7740"/>
                    <a:pt x="5055" y="8295"/>
                  </a:cubicBezTo>
                  <a:cubicBezTo>
                    <a:pt x="5268" y="8838"/>
                    <a:pt x="5513" y="9371"/>
                    <a:pt x="5812" y="9873"/>
                  </a:cubicBezTo>
                  <a:cubicBezTo>
                    <a:pt x="5769" y="9947"/>
                    <a:pt x="5737" y="10033"/>
                    <a:pt x="5694" y="10118"/>
                  </a:cubicBezTo>
                  <a:cubicBezTo>
                    <a:pt x="5001" y="11568"/>
                    <a:pt x="4287" y="13008"/>
                    <a:pt x="3519" y="14426"/>
                  </a:cubicBezTo>
                  <a:cubicBezTo>
                    <a:pt x="3167" y="13967"/>
                    <a:pt x="2879" y="13477"/>
                    <a:pt x="2645" y="12954"/>
                  </a:cubicBezTo>
                  <a:cubicBezTo>
                    <a:pt x="2389" y="12410"/>
                    <a:pt x="2197" y="11835"/>
                    <a:pt x="2058" y="11248"/>
                  </a:cubicBezTo>
                  <a:cubicBezTo>
                    <a:pt x="1920" y="10662"/>
                    <a:pt x="1824" y="10054"/>
                    <a:pt x="1760" y="9457"/>
                  </a:cubicBezTo>
                  <a:cubicBezTo>
                    <a:pt x="1685" y="8849"/>
                    <a:pt x="1642" y="8241"/>
                    <a:pt x="1600" y="7633"/>
                  </a:cubicBezTo>
                  <a:cubicBezTo>
                    <a:pt x="1600" y="7591"/>
                    <a:pt x="1568" y="7548"/>
                    <a:pt x="1514" y="7548"/>
                  </a:cubicBezTo>
                  <a:cubicBezTo>
                    <a:pt x="1472" y="7548"/>
                    <a:pt x="1440" y="7591"/>
                    <a:pt x="1440" y="7633"/>
                  </a:cubicBezTo>
                  <a:cubicBezTo>
                    <a:pt x="1429" y="8252"/>
                    <a:pt x="1450" y="8860"/>
                    <a:pt x="1504" y="9478"/>
                  </a:cubicBezTo>
                  <a:cubicBezTo>
                    <a:pt x="1546" y="10097"/>
                    <a:pt x="1642" y="10704"/>
                    <a:pt x="1781" y="11312"/>
                  </a:cubicBezTo>
                  <a:cubicBezTo>
                    <a:pt x="1930" y="11920"/>
                    <a:pt x="2122" y="12506"/>
                    <a:pt x="2399" y="13072"/>
                  </a:cubicBezTo>
                  <a:cubicBezTo>
                    <a:pt x="2538" y="13349"/>
                    <a:pt x="2687" y="13626"/>
                    <a:pt x="2858" y="13882"/>
                  </a:cubicBezTo>
                  <a:cubicBezTo>
                    <a:pt x="3029" y="14138"/>
                    <a:pt x="3220" y="14372"/>
                    <a:pt x="3423" y="14596"/>
                  </a:cubicBezTo>
                  <a:cubicBezTo>
                    <a:pt x="3348" y="14746"/>
                    <a:pt x="3274" y="14884"/>
                    <a:pt x="3199" y="15023"/>
                  </a:cubicBezTo>
                  <a:cubicBezTo>
                    <a:pt x="2751" y="15833"/>
                    <a:pt x="2293" y="16622"/>
                    <a:pt x="1792" y="17390"/>
                  </a:cubicBezTo>
                  <a:cubicBezTo>
                    <a:pt x="1674" y="17582"/>
                    <a:pt x="1536" y="17763"/>
                    <a:pt x="1408" y="17955"/>
                  </a:cubicBezTo>
                  <a:cubicBezTo>
                    <a:pt x="1280" y="18137"/>
                    <a:pt x="1141" y="18318"/>
                    <a:pt x="1003" y="18499"/>
                  </a:cubicBezTo>
                  <a:cubicBezTo>
                    <a:pt x="715" y="18851"/>
                    <a:pt x="416" y="19203"/>
                    <a:pt x="54" y="19459"/>
                  </a:cubicBezTo>
                  <a:lnTo>
                    <a:pt x="43" y="19469"/>
                  </a:lnTo>
                  <a:cubicBezTo>
                    <a:pt x="0" y="19501"/>
                    <a:pt x="0" y="19555"/>
                    <a:pt x="22" y="19597"/>
                  </a:cubicBezTo>
                  <a:cubicBezTo>
                    <a:pt x="40" y="19616"/>
                    <a:pt x="70" y="19627"/>
                    <a:pt x="97" y="19627"/>
                  </a:cubicBezTo>
                  <a:cubicBezTo>
                    <a:pt x="117" y="19627"/>
                    <a:pt x="136" y="19621"/>
                    <a:pt x="150" y="19608"/>
                  </a:cubicBezTo>
                  <a:lnTo>
                    <a:pt x="437" y="19395"/>
                  </a:lnTo>
                  <a:cubicBezTo>
                    <a:pt x="523" y="19320"/>
                    <a:pt x="608" y="19235"/>
                    <a:pt x="693" y="19149"/>
                  </a:cubicBezTo>
                  <a:lnTo>
                    <a:pt x="821" y="19032"/>
                  </a:lnTo>
                  <a:lnTo>
                    <a:pt x="928" y="18894"/>
                  </a:lnTo>
                  <a:lnTo>
                    <a:pt x="1163" y="18638"/>
                  </a:lnTo>
                  <a:cubicBezTo>
                    <a:pt x="1301" y="18446"/>
                    <a:pt x="1450" y="18275"/>
                    <a:pt x="1589" y="18083"/>
                  </a:cubicBezTo>
                  <a:cubicBezTo>
                    <a:pt x="1717" y="17891"/>
                    <a:pt x="1866" y="17710"/>
                    <a:pt x="1994" y="17518"/>
                  </a:cubicBezTo>
                  <a:cubicBezTo>
                    <a:pt x="2506" y="16750"/>
                    <a:pt x="2975" y="15961"/>
                    <a:pt x="3434" y="15151"/>
                  </a:cubicBezTo>
                  <a:cubicBezTo>
                    <a:pt x="3668" y="14735"/>
                    <a:pt x="3892" y="14319"/>
                    <a:pt x="4116" y="13893"/>
                  </a:cubicBezTo>
                  <a:cubicBezTo>
                    <a:pt x="4328" y="13906"/>
                    <a:pt x="4541" y="13912"/>
                    <a:pt x="4754" y="13912"/>
                  </a:cubicBezTo>
                  <a:cubicBezTo>
                    <a:pt x="5238" y="13912"/>
                    <a:pt x="5722" y="13880"/>
                    <a:pt x="6195" y="13829"/>
                  </a:cubicBezTo>
                  <a:cubicBezTo>
                    <a:pt x="6910" y="13765"/>
                    <a:pt x="7614" y="13647"/>
                    <a:pt x="8307" y="13509"/>
                  </a:cubicBezTo>
                  <a:cubicBezTo>
                    <a:pt x="9000" y="13359"/>
                    <a:pt x="9693" y="13200"/>
                    <a:pt x="10375" y="12997"/>
                  </a:cubicBezTo>
                  <a:cubicBezTo>
                    <a:pt x="11058" y="12794"/>
                    <a:pt x="11730" y="12570"/>
                    <a:pt x="12391" y="12304"/>
                  </a:cubicBezTo>
                  <a:cubicBezTo>
                    <a:pt x="12423" y="12282"/>
                    <a:pt x="12444" y="12240"/>
                    <a:pt x="12433" y="12197"/>
                  </a:cubicBezTo>
                  <a:cubicBezTo>
                    <a:pt x="12424" y="12162"/>
                    <a:pt x="12386" y="12141"/>
                    <a:pt x="12349" y="12141"/>
                  </a:cubicBezTo>
                  <a:cubicBezTo>
                    <a:pt x="12342" y="12141"/>
                    <a:pt x="12334" y="12142"/>
                    <a:pt x="12327" y="12144"/>
                  </a:cubicBezTo>
                  <a:cubicBezTo>
                    <a:pt x="11666" y="12368"/>
                    <a:pt x="10983" y="12570"/>
                    <a:pt x="10301" y="12752"/>
                  </a:cubicBezTo>
                  <a:cubicBezTo>
                    <a:pt x="9629" y="12922"/>
                    <a:pt x="8936" y="13093"/>
                    <a:pt x="8253" y="13232"/>
                  </a:cubicBezTo>
                  <a:cubicBezTo>
                    <a:pt x="7560" y="13370"/>
                    <a:pt x="6867" y="13477"/>
                    <a:pt x="6174" y="13562"/>
                  </a:cubicBezTo>
                  <a:cubicBezTo>
                    <a:pt x="5822" y="13615"/>
                    <a:pt x="5470" y="13647"/>
                    <a:pt x="5118" y="13669"/>
                  </a:cubicBezTo>
                  <a:cubicBezTo>
                    <a:pt x="4948" y="13679"/>
                    <a:pt x="4777" y="13690"/>
                    <a:pt x="4596" y="13701"/>
                  </a:cubicBezTo>
                  <a:lnTo>
                    <a:pt x="4212" y="13711"/>
                  </a:lnTo>
                  <a:cubicBezTo>
                    <a:pt x="4820" y="12560"/>
                    <a:pt x="5396" y="11408"/>
                    <a:pt x="5950" y="10235"/>
                  </a:cubicBezTo>
                  <a:cubicBezTo>
                    <a:pt x="6185" y="9734"/>
                    <a:pt x="6419" y="9233"/>
                    <a:pt x="6654" y="8732"/>
                  </a:cubicBezTo>
                  <a:cubicBezTo>
                    <a:pt x="7091" y="8732"/>
                    <a:pt x="7539" y="8689"/>
                    <a:pt x="7966" y="8625"/>
                  </a:cubicBezTo>
                  <a:cubicBezTo>
                    <a:pt x="8445" y="8550"/>
                    <a:pt x="8915" y="8454"/>
                    <a:pt x="9373" y="8316"/>
                  </a:cubicBezTo>
                  <a:cubicBezTo>
                    <a:pt x="9832" y="8188"/>
                    <a:pt x="10279" y="8028"/>
                    <a:pt x="10717" y="7825"/>
                  </a:cubicBezTo>
                  <a:cubicBezTo>
                    <a:pt x="11154" y="7633"/>
                    <a:pt x="11580" y="7420"/>
                    <a:pt x="11975" y="7164"/>
                  </a:cubicBezTo>
                  <a:cubicBezTo>
                    <a:pt x="12017" y="7143"/>
                    <a:pt x="12028" y="7090"/>
                    <a:pt x="12007" y="7058"/>
                  </a:cubicBezTo>
                  <a:cubicBezTo>
                    <a:pt x="11991" y="7026"/>
                    <a:pt x="11958" y="7007"/>
                    <a:pt x="11929" y="7007"/>
                  </a:cubicBezTo>
                  <a:cubicBezTo>
                    <a:pt x="11919" y="7007"/>
                    <a:pt x="11909" y="7009"/>
                    <a:pt x="11900" y="7015"/>
                  </a:cubicBezTo>
                  <a:cubicBezTo>
                    <a:pt x="11474" y="7228"/>
                    <a:pt x="11047" y="7420"/>
                    <a:pt x="10621" y="7591"/>
                  </a:cubicBezTo>
                  <a:cubicBezTo>
                    <a:pt x="10183" y="7761"/>
                    <a:pt x="9736" y="7921"/>
                    <a:pt x="9288" y="8049"/>
                  </a:cubicBezTo>
                  <a:cubicBezTo>
                    <a:pt x="8840" y="8177"/>
                    <a:pt x="8381" y="8284"/>
                    <a:pt x="7923" y="8358"/>
                  </a:cubicBezTo>
                  <a:cubicBezTo>
                    <a:pt x="7539" y="8433"/>
                    <a:pt x="7144" y="8486"/>
                    <a:pt x="6750" y="8529"/>
                  </a:cubicBezTo>
                  <a:cubicBezTo>
                    <a:pt x="7251" y="7431"/>
                    <a:pt x="7752" y="6322"/>
                    <a:pt x="8232" y="5213"/>
                  </a:cubicBezTo>
                  <a:cubicBezTo>
                    <a:pt x="8595" y="4371"/>
                    <a:pt x="8957" y="3517"/>
                    <a:pt x="9309" y="2675"/>
                  </a:cubicBezTo>
                  <a:cubicBezTo>
                    <a:pt x="9661" y="1822"/>
                    <a:pt x="10002" y="969"/>
                    <a:pt x="10343" y="116"/>
                  </a:cubicBezTo>
                  <a:cubicBezTo>
                    <a:pt x="10354" y="73"/>
                    <a:pt x="10333" y="20"/>
                    <a:pt x="10301" y="9"/>
                  </a:cubicBezTo>
                  <a:cubicBezTo>
                    <a:pt x="10289" y="4"/>
                    <a:pt x="10277" y="1"/>
                    <a:pt x="10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5554192" y="4745770"/>
              <a:ext cx="39797" cy="28536"/>
            </a:xfrm>
            <a:custGeom>
              <a:avLst/>
              <a:gdLst/>
              <a:ahLst/>
              <a:cxnLst/>
              <a:rect l="l" t="t" r="r" b="b"/>
              <a:pathLst>
                <a:path w="353" h="257" extrusionOk="0">
                  <a:moveTo>
                    <a:pt x="246" y="0"/>
                  </a:moveTo>
                  <a:cubicBezTo>
                    <a:pt x="200" y="0"/>
                    <a:pt x="156" y="18"/>
                    <a:pt x="118" y="41"/>
                  </a:cubicBezTo>
                  <a:cubicBezTo>
                    <a:pt x="96" y="51"/>
                    <a:pt x="75" y="73"/>
                    <a:pt x="54" y="94"/>
                  </a:cubicBezTo>
                  <a:cubicBezTo>
                    <a:pt x="32" y="115"/>
                    <a:pt x="22" y="147"/>
                    <a:pt x="11" y="179"/>
                  </a:cubicBezTo>
                  <a:cubicBezTo>
                    <a:pt x="11" y="179"/>
                    <a:pt x="0" y="190"/>
                    <a:pt x="11" y="201"/>
                  </a:cubicBezTo>
                  <a:cubicBezTo>
                    <a:pt x="11" y="236"/>
                    <a:pt x="40" y="257"/>
                    <a:pt x="69" y="257"/>
                  </a:cubicBezTo>
                  <a:cubicBezTo>
                    <a:pt x="74" y="257"/>
                    <a:pt x="80" y="256"/>
                    <a:pt x="86" y="254"/>
                  </a:cubicBezTo>
                  <a:lnTo>
                    <a:pt x="96" y="254"/>
                  </a:lnTo>
                  <a:cubicBezTo>
                    <a:pt x="118" y="243"/>
                    <a:pt x="139" y="243"/>
                    <a:pt x="160" y="233"/>
                  </a:cubicBezTo>
                  <a:cubicBezTo>
                    <a:pt x="182" y="222"/>
                    <a:pt x="203" y="211"/>
                    <a:pt x="214" y="201"/>
                  </a:cubicBezTo>
                  <a:cubicBezTo>
                    <a:pt x="256" y="169"/>
                    <a:pt x="288" y="147"/>
                    <a:pt x="331" y="105"/>
                  </a:cubicBezTo>
                  <a:cubicBezTo>
                    <a:pt x="331" y="94"/>
                    <a:pt x="342" y="83"/>
                    <a:pt x="342" y="73"/>
                  </a:cubicBezTo>
                  <a:cubicBezTo>
                    <a:pt x="352" y="41"/>
                    <a:pt x="331" y="9"/>
                    <a:pt x="299" y="9"/>
                  </a:cubicBezTo>
                  <a:cubicBezTo>
                    <a:pt x="281" y="3"/>
                    <a:pt x="263" y="0"/>
                    <a:pt x="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5528937" y="4702578"/>
              <a:ext cx="44532" cy="31534"/>
            </a:xfrm>
            <a:custGeom>
              <a:avLst/>
              <a:gdLst/>
              <a:ahLst/>
              <a:cxnLst/>
              <a:rect l="l" t="t" r="r" b="b"/>
              <a:pathLst>
                <a:path w="395" h="284" extrusionOk="0">
                  <a:moveTo>
                    <a:pt x="303" y="0"/>
                  </a:moveTo>
                  <a:cubicBezTo>
                    <a:pt x="244" y="0"/>
                    <a:pt x="192" y="19"/>
                    <a:pt x="139" y="46"/>
                  </a:cubicBezTo>
                  <a:cubicBezTo>
                    <a:pt x="118" y="56"/>
                    <a:pt x="86" y="78"/>
                    <a:pt x="64" y="110"/>
                  </a:cubicBezTo>
                  <a:cubicBezTo>
                    <a:pt x="32" y="131"/>
                    <a:pt x="11" y="163"/>
                    <a:pt x="0" y="195"/>
                  </a:cubicBezTo>
                  <a:cubicBezTo>
                    <a:pt x="0" y="206"/>
                    <a:pt x="0" y="216"/>
                    <a:pt x="0" y="227"/>
                  </a:cubicBezTo>
                  <a:cubicBezTo>
                    <a:pt x="9" y="262"/>
                    <a:pt x="33" y="283"/>
                    <a:pt x="59" y="283"/>
                  </a:cubicBezTo>
                  <a:cubicBezTo>
                    <a:pt x="64" y="283"/>
                    <a:pt x="70" y="282"/>
                    <a:pt x="75" y="280"/>
                  </a:cubicBezTo>
                  <a:lnTo>
                    <a:pt x="86" y="280"/>
                  </a:lnTo>
                  <a:cubicBezTo>
                    <a:pt x="118" y="270"/>
                    <a:pt x="139" y="259"/>
                    <a:pt x="160" y="238"/>
                  </a:cubicBezTo>
                  <a:cubicBezTo>
                    <a:pt x="192" y="227"/>
                    <a:pt x="214" y="216"/>
                    <a:pt x="235" y="206"/>
                  </a:cubicBezTo>
                  <a:cubicBezTo>
                    <a:pt x="278" y="174"/>
                    <a:pt x="331" y="142"/>
                    <a:pt x="374" y="99"/>
                  </a:cubicBezTo>
                  <a:cubicBezTo>
                    <a:pt x="384" y="88"/>
                    <a:pt x="395" y="78"/>
                    <a:pt x="395" y="67"/>
                  </a:cubicBezTo>
                  <a:cubicBezTo>
                    <a:pt x="395" y="35"/>
                    <a:pt x="374" y="3"/>
                    <a:pt x="342" y="3"/>
                  </a:cubicBezTo>
                  <a:cubicBezTo>
                    <a:pt x="328" y="1"/>
                    <a:pt x="316" y="0"/>
                    <a:pt x="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5616652" y="5301819"/>
              <a:ext cx="38670" cy="53852"/>
            </a:xfrm>
            <a:custGeom>
              <a:avLst/>
              <a:gdLst/>
              <a:ahLst/>
              <a:cxnLst/>
              <a:rect l="l" t="t" r="r" b="b"/>
              <a:pathLst>
                <a:path w="343" h="485" extrusionOk="0">
                  <a:moveTo>
                    <a:pt x="271" y="1"/>
                  </a:moveTo>
                  <a:cubicBezTo>
                    <a:pt x="255" y="1"/>
                    <a:pt x="238" y="10"/>
                    <a:pt x="225" y="23"/>
                  </a:cubicBezTo>
                  <a:lnTo>
                    <a:pt x="225" y="34"/>
                  </a:lnTo>
                  <a:cubicBezTo>
                    <a:pt x="182" y="98"/>
                    <a:pt x="161" y="151"/>
                    <a:pt x="118" y="215"/>
                  </a:cubicBezTo>
                  <a:lnTo>
                    <a:pt x="65" y="300"/>
                  </a:lnTo>
                  <a:cubicBezTo>
                    <a:pt x="43" y="332"/>
                    <a:pt x="22" y="354"/>
                    <a:pt x="11" y="386"/>
                  </a:cubicBezTo>
                  <a:lnTo>
                    <a:pt x="1" y="396"/>
                  </a:lnTo>
                  <a:cubicBezTo>
                    <a:pt x="1" y="407"/>
                    <a:pt x="1" y="428"/>
                    <a:pt x="1" y="439"/>
                  </a:cubicBezTo>
                  <a:cubicBezTo>
                    <a:pt x="10" y="465"/>
                    <a:pt x="33" y="484"/>
                    <a:pt x="59" y="484"/>
                  </a:cubicBezTo>
                  <a:cubicBezTo>
                    <a:pt x="64" y="484"/>
                    <a:pt x="70" y="483"/>
                    <a:pt x="75" y="481"/>
                  </a:cubicBezTo>
                  <a:cubicBezTo>
                    <a:pt x="118" y="471"/>
                    <a:pt x="161" y="439"/>
                    <a:pt x="193" y="407"/>
                  </a:cubicBezTo>
                  <a:cubicBezTo>
                    <a:pt x="225" y="386"/>
                    <a:pt x="257" y="343"/>
                    <a:pt x="278" y="311"/>
                  </a:cubicBezTo>
                  <a:cubicBezTo>
                    <a:pt x="321" y="226"/>
                    <a:pt x="342" y="140"/>
                    <a:pt x="331" y="44"/>
                  </a:cubicBezTo>
                  <a:cubicBezTo>
                    <a:pt x="331" y="34"/>
                    <a:pt x="321" y="12"/>
                    <a:pt x="299" y="12"/>
                  </a:cubicBezTo>
                  <a:cubicBezTo>
                    <a:pt x="291" y="4"/>
                    <a:pt x="282" y="1"/>
                    <a:pt x="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5561407" y="5296712"/>
              <a:ext cx="38557" cy="55518"/>
            </a:xfrm>
            <a:custGeom>
              <a:avLst/>
              <a:gdLst/>
              <a:ahLst/>
              <a:cxnLst/>
              <a:rect l="l" t="t" r="r" b="b"/>
              <a:pathLst>
                <a:path w="342" h="500" extrusionOk="0">
                  <a:moveTo>
                    <a:pt x="276" y="1"/>
                  </a:moveTo>
                  <a:cubicBezTo>
                    <a:pt x="262" y="1"/>
                    <a:pt x="247" y="9"/>
                    <a:pt x="235" y="26"/>
                  </a:cubicBezTo>
                  <a:cubicBezTo>
                    <a:pt x="182" y="90"/>
                    <a:pt x="150" y="154"/>
                    <a:pt x="107" y="218"/>
                  </a:cubicBezTo>
                  <a:cubicBezTo>
                    <a:pt x="96" y="250"/>
                    <a:pt x="75" y="272"/>
                    <a:pt x="54" y="314"/>
                  </a:cubicBezTo>
                  <a:cubicBezTo>
                    <a:pt x="32" y="346"/>
                    <a:pt x="22" y="378"/>
                    <a:pt x="0" y="410"/>
                  </a:cubicBezTo>
                  <a:cubicBezTo>
                    <a:pt x="0" y="432"/>
                    <a:pt x="0" y="453"/>
                    <a:pt x="0" y="464"/>
                  </a:cubicBezTo>
                  <a:cubicBezTo>
                    <a:pt x="16" y="488"/>
                    <a:pt x="38" y="500"/>
                    <a:pt x="62" y="500"/>
                  </a:cubicBezTo>
                  <a:cubicBezTo>
                    <a:pt x="70" y="500"/>
                    <a:pt x="78" y="498"/>
                    <a:pt x="86" y="496"/>
                  </a:cubicBezTo>
                  <a:cubicBezTo>
                    <a:pt x="128" y="474"/>
                    <a:pt x="160" y="442"/>
                    <a:pt x="192" y="410"/>
                  </a:cubicBezTo>
                  <a:cubicBezTo>
                    <a:pt x="224" y="378"/>
                    <a:pt x="246" y="346"/>
                    <a:pt x="267" y="304"/>
                  </a:cubicBezTo>
                  <a:cubicBezTo>
                    <a:pt x="310" y="229"/>
                    <a:pt x="342" y="144"/>
                    <a:pt x="331" y="58"/>
                  </a:cubicBezTo>
                  <a:cubicBezTo>
                    <a:pt x="331" y="37"/>
                    <a:pt x="331" y="26"/>
                    <a:pt x="310" y="16"/>
                  </a:cubicBezTo>
                  <a:cubicBezTo>
                    <a:pt x="300" y="6"/>
                    <a:pt x="288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5492859" y="5301375"/>
              <a:ext cx="36190" cy="56961"/>
            </a:xfrm>
            <a:custGeom>
              <a:avLst/>
              <a:gdLst/>
              <a:ahLst/>
              <a:cxnLst/>
              <a:rect l="l" t="t" r="r" b="b"/>
              <a:pathLst>
                <a:path w="321" h="513" extrusionOk="0">
                  <a:moveTo>
                    <a:pt x="267" y="0"/>
                  </a:moveTo>
                  <a:cubicBezTo>
                    <a:pt x="251" y="0"/>
                    <a:pt x="235" y="6"/>
                    <a:pt x="224" y="16"/>
                  </a:cubicBezTo>
                  <a:cubicBezTo>
                    <a:pt x="160" y="70"/>
                    <a:pt x="118" y="144"/>
                    <a:pt x="86" y="208"/>
                  </a:cubicBezTo>
                  <a:cubicBezTo>
                    <a:pt x="65" y="251"/>
                    <a:pt x="54" y="283"/>
                    <a:pt x="33" y="326"/>
                  </a:cubicBezTo>
                  <a:cubicBezTo>
                    <a:pt x="22" y="358"/>
                    <a:pt x="11" y="400"/>
                    <a:pt x="11" y="443"/>
                  </a:cubicBezTo>
                  <a:cubicBezTo>
                    <a:pt x="1" y="464"/>
                    <a:pt x="11" y="475"/>
                    <a:pt x="22" y="496"/>
                  </a:cubicBezTo>
                  <a:cubicBezTo>
                    <a:pt x="33" y="507"/>
                    <a:pt x="49" y="512"/>
                    <a:pt x="65" y="512"/>
                  </a:cubicBezTo>
                  <a:cubicBezTo>
                    <a:pt x="81" y="512"/>
                    <a:pt x="97" y="507"/>
                    <a:pt x="107" y="496"/>
                  </a:cubicBezTo>
                  <a:cubicBezTo>
                    <a:pt x="139" y="464"/>
                    <a:pt x="160" y="432"/>
                    <a:pt x="192" y="400"/>
                  </a:cubicBezTo>
                  <a:cubicBezTo>
                    <a:pt x="214" y="368"/>
                    <a:pt x="224" y="326"/>
                    <a:pt x="246" y="294"/>
                  </a:cubicBezTo>
                  <a:cubicBezTo>
                    <a:pt x="278" y="219"/>
                    <a:pt x="310" y="144"/>
                    <a:pt x="320" y="59"/>
                  </a:cubicBezTo>
                  <a:cubicBezTo>
                    <a:pt x="320" y="38"/>
                    <a:pt x="320" y="27"/>
                    <a:pt x="310" y="16"/>
                  </a:cubicBezTo>
                  <a:cubicBezTo>
                    <a:pt x="299" y="6"/>
                    <a:pt x="283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5908771" y="4698803"/>
              <a:ext cx="24239" cy="66177"/>
            </a:xfrm>
            <a:custGeom>
              <a:avLst/>
              <a:gdLst/>
              <a:ahLst/>
              <a:cxnLst/>
              <a:rect l="l" t="t" r="r" b="b"/>
              <a:pathLst>
                <a:path w="215" h="596" extrusionOk="0">
                  <a:moveTo>
                    <a:pt x="153" y="1"/>
                  </a:moveTo>
                  <a:cubicBezTo>
                    <a:pt x="135" y="1"/>
                    <a:pt x="115" y="11"/>
                    <a:pt x="108" y="26"/>
                  </a:cubicBezTo>
                  <a:cubicBezTo>
                    <a:pt x="65" y="112"/>
                    <a:pt x="44" y="197"/>
                    <a:pt x="22" y="282"/>
                  </a:cubicBezTo>
                  <a:cubicBezTo>
                    <a:pt x="12" y="325"/>
                    <a:pt x="12" y="368"/>
                    <a:pt x="1" y="410"/>
                  </a:cubicBezTo>
                  <a:cubicBezTo>
                    <a:pt x="1" y="453"/>
                    <a:pt x="1" y="496"/>
                    <a:pt x="12" y="549"/>
                  </a:cubicBezTo>
                  <a:cubicBezTo>
                    <a:pt x="12" y="570"/>
                    <a:pt x="22" y="581"/>
                    <a:pt x="33" y="592"/>
                  </a:cubicBezTo>
                  <a:cubicBezTo>
                    <a:pt x="41" y="594"/>
                    <a:pt x="50" y="596"/>
                    <a:pt x="58" y="596"/>
                  </a:cubicBezTo>
                  <a:cubicBezTo>
                    <a:pt x="81" y="596"/>
                    <a:pt x="100" y="586"/>
                    <a:pt x="108" y="570"/>
                  </a:cubicBezTo>
                  <a:cubicBezTo>
                    <a:pt x="129" y="528"/>
                    <a:pt x="150" y="485"/>
                    <a:pt x="161" y="442"/>
                  </a:cubicBezTo>
                  <a:cubicBezTo>
                    <a:pt x="172" y="400"/>
                    <a:pt x="182" y="357"/>
                    <a:pt x="193" y="314"/>
                  </a:cubicBezTo>
                  <a:cubicBezTo>
                    <a:pt x="204" y="218"/>
                    <a:pt x="214" y="133"/>
                    <a:pt x="204" y="37"/>
                  </a:cubicBezTo>
                  <a:cubicBezTo>
                    <a:pt x="204" y="26"/>
                    <a:pt x="193" y="16"/>
                    <a:pt x="172" y="5"/>
                  </a:cubicBezTo>
                  <a:cubicBezTo>
                    <a:pt x="166" y="2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5848679" y="4717012"/>
              <a:ext cx="32582" cy="58960"/>
            </a:xfrm>
            <a:custGeom>
              <a:avLst/>
              <a:gdLst/>
              <a:ahLst/>
              <a:cxnLst/>
              <a:rect l="l" t="t" r="r" b="b"/>
              <a:pathLst>
                <a:path w="289" h="531" extrusionOk="0">
                  <a:moveTo>
                    <a:pt x="232" y="0"/>
                  </a:moveTo>
                  <a:cubicBezTo>
                    <a:pt x="214" y="0"/>
                    <a:pt x="199" y="9"/>
                    <a:pt x="193" y="22"/>
                  </a:cubicBezTo>
                  <a:cubicBezTo>
                    <a:pt x="150" y="97"/>
                    <a:pt x="118" y="172"/>
                    <a:pt x="86" y="236"/>
                  </a:cubicBezTo>
                  <a:cubicBezTo>
                    <a:pt x="65" y="278"/>
                    <a:pt x="54" y="310"/>
                    <a:pt x="43" y="342"/>
                  </a:cubicBezTo>
                  <a:cubicBezTo>
                    <a:pt x="22" y="385"/>
                    <a:pt x="11" y="417"/>
                    <a:pt x="1" y="460"/>
                  </a:cubicBezTo>
                  <a:cubicBezTo>
                    <a:pt x="1" y="481"/>
                    <a:pt x="1" y="502"/>
                    <a:pt x="11" y="513"/>
                  </a:cubicBezTo>
                  <a:cubicBezTo>
                    <a:pt x="24" y="525"/>
                    <a:pt x="44" y="531"/>
                    <a:pt x="62" y="531"/>
                  </a:cubicBezTo>
                  <a:cubicBezTo>
                    <a:pt x="75" y="531"/>
                    <a:pt x="88" y="528"/>
                    <a:pt x="97" y="524"/>
                  </a:cubicBezTo>
                  <a:cubicBezTo>
                    <a:pt x="129" y="492"/>
                    <a:pt x="161" y="460"/>
                    <a:pt x="182" y="417"/>
                  </a:cubicBezTo>
                  <a:cubicBezTo>
                    <a:pt x="203" y="385"/>
                    <a:pt x="225" y="342"/>
                    <a:pt x="246" y="300"/>
                  </a:cubicBezTo>
                  <a:cubicBezTo>
                    <a:pt x="278" y="225"/>
                    <a:pt x="289" y="140"/>
                    <a:pt x="289" y="44"/>
                  </a:cubicBezTo>
                  <a:cubicBezTo>
                    <a:pt x="289" y="33"/>
                    <a:pt x="278" y="12"/>
                    <a:pt x="267" y="12"/>
                  </a:cubicBezTo>
                  <a:cubicBezTo>
                    <a:pt x="255" y="4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5784978" y="4725784"/>
              <a:ext cx="30214" cy="57072"/>
            </a:xfrm>
            <a:custGeom>
              <a:avLst/>
              <a:gdLst/>
              <a:ahLst/>
              <a:cxnLst/>
              <a:rect l="l" t="t" r="r" b="b"/>
              <a:pathLst>
                <a:path w="268" h="514" extrusionOk="0">
                  <a:moveTo>
                    <a:pt x="226" y="0"/>
                  </a:moveTo>
                  <a:cubicBezTo>
                    <a:pt x="211" y="0"/>
                    <a:pt x="194" y="6"/>
                    <a:pt x="182" y="18"/>
                  </a:cubicBezTo>
                  <a:cubicBezTo>
                    <a:pt x="129" y="82"/>
                    <a:pt x="86" y="146"/>
                    <a:pt x="65" y="221"/>
                  </a:cubicBezTo>
                  <a:cubicBezTo>
                    <a:pt x="43" y="263"/>
                    <a:pt x="33" y="295"/>
                    <a:pt x="22" y="338"/>
                  </a:cubicBezTo>
                  <a:cubicBezTo>
                    <a:pt x="11" y="370"/>
                    <a:pt x="1" y="413"/>
                    <a:pt x="1" y="455"/>
                  </a:cubicBezTo>
                  <a:cubicBezTo>
                    <a:pt x="1" y="477"/>
                    <a:pt x="11" y="487"/>
                    <a:pt x="22" y="498"/>
                  </a:cubicBezTo>
                  <a:cubicBezTo>
                    <a:pt x="33" y="509"/>
                    <a:pt x="49" y="514"/>
                    <a:pt x="65" y="514"/>
                  </a:cubicBezTo>
                  <a:cubicBezTo>
                    <a:pt x="81" y="514"/>
                    <a:pt x="97" y="509"/>
                    <a:pt x="107" y="498"/>
                  </a:cubicBezTo>
                  <a:cubicBezTo>
                    <a:pt x="129" y="466"/>
                    <a:pt x="150" y="423"/>
                    <a:pt x="171" y="391"/>
                  </a:cubicBezTo>
                  <a:cubicBezTo>
                    <a:pt x="193" y="359"/>
                    <a:pt x="203" y="327"/>
                    <a:pt x="225" y="285"/>
                  </a:cubicBezTo>
                  <a:cubicBezTo>
                    <a:pt x="246" y="210"/>
                    <a:pt x="267" y="135"/>
                    <a:pt x="267" y="50"/>
                  </a:cubicBezTo>
                  <a:cubicBezTo>
                    <a:pt x="267" y="39"/>
                    <a:pt x="267" y="18"/>
                    <a:pt x="257" y="7"/>
                  </a:cubicBezTo>
                  <a:cubicBezTo>
                    <a:pt x="248" y="3"/>
                    <a:pt x="237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5570991" y="4794291"/>
              <a:ext cx="38557" cy="28536"/>
            </a:xfrm>
            <a:custGeom>
              <a:avLst/>
              <a:gdLst/>
              <a:ahLst/>
              <a:cxnLst/>
              <a:rect l="l" t="t" r="r" b="b"/>
              <a:pathLst>
                <a:path w="342" h="257" extrusionOk="0">
                  <a:moveTo>
                    <a:pt x="237" y="0"/>
                  </a:moveTo>
                  <a:cubicBezTo>
                    <a:pt x="195" y="0"/>
                    <a:pt x="156" y="18"/>
                    <a:pt x="118" y="41"/>
                  </a:cubicBezTo>
                  <a:cubicBezTo>
                    <a:pt x="97" y="52"/>
                    <a:pt x="65" y="73"/>
                    <a:pt x="54" y="94"/>
                  </a:cubicBezTo>
                  <a:cubicBezTo>
                    <a:pt x="33" y="116"/>
                    <a:pt x="11" y="147"/>
                    <a:pt x="1" y="179"/>
                  </a:cubicBezTo>
                  <a:cubicBezTo>
                    <a:pt x="1" y="179"/>
                    <a:pt x="1" y="190"/>
                    <a:pt x="1" y="201"/>
                  </a:cubicBezTo>
                  <a:cubicBezTo>
                    <a:pt x="9" y="236"/>
                    <a:pt x="33" y="257"/>
                    <a:pt x="65" y="257"/>
                  </a:cubicBezTo>
                  <a:cubicBezTo>
                    <a:pt x="72" y="257"/>
                    <a:pt x="79" y="256"/>
                    <a:pt x="86" y="254"/>
                  </a:cubicBezTo>
                  <a:cubicBezTo>
                    <a:pt x="118" y="254"/>
                    <a:pt x="139" y="243"/>
                    <a:pt x="161" y="233"/>
                  </a:cubicBezTo>
                  <a:cubicBezTo>
                    <a:pt x="182" y="222"/>
                    <a:pt x="193" y="211"/>
                    <a:pt x="214" y="201"/>
                  </a:cubicBezTo>
                  <a:cubicBezTo>
                    <a:pt x="257" y="169"/>
                    <a:pt x="289" y="147"/>
                    <a:pt x="321" y="105"/>
                  </a:cubicBezTo>
                  <a:lnTo>
                    <a:pt x="331" y="105"/>
                  </a:lnTo>
                  <a:cubicBezTo>
                    <a:pt x="331" y="94"/>
                    <a:pt x="342" y="84"/>
                    <a:pt x="342" y="73"/>
                  </a:cubicBezTo>
                  <a:cubicBezTo>
                    <a:pt x="342" y="41"/>
                    <a:pt x="321" y="9"/>
                    <a:pt x="289" y="9"/>
                  </a:cubicBezTo>
                  <a:cubicBezTo>
                    <a:pt x="271" y="3"/>
                    <a:pt x="254" y="0"/>
                    <a:pt x="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5308974" y="5319251"/>
              <a:ext cx="44532" cy="45968"/>
            </a:xfrm>
            <a:custGeom>
              <a:avLst/>
              <a:gdLst/>
              <a:ahLst/>
              <a:cxnLst/>
              <a:rect l="l" t="t" r="r" b="b"/>
              <a:pathLst>
                <a:path w="395" h="414" extrusionOk="0">
                  <a:moveTo>
                    <a:pt x="339" y="0"/>
                  </a:moveTo>
                  <a:cubicBezTo>
                    <a:pt x="332" y="0"/>
                    <a:pt x="326" y="2"/>
                    <a:pt x="320" y="5"/>
                  </a:cubicBezTo>
                  <a:cubicBezTo>
                    <a:pt x="245" y="47"/>
                    <a:pt x="192" y="101"/>
                    <a:pt x="139" y="154"/>
                  </a:cubicBezTo>
                  <a:cubicBezTo>
                    <a:pt x="107" y="175"/>
                    <a:pt x="85" y="207"/>
                    <a:pt x="64" y="239"/>
                  </a:cubicBezTo>
                  <a:cubicBezTo>
                    <a:pt x="43" y="271"/>
                    <a:pt x="21" y="303"/>
                    <a:pt x="0" y="335"/>
                  </a:cubicBezTo>
                  <a:cubicBezTo>
                    <a:pt x="0" y="346"/>
                    <a:pt x="0" y="367"/>
                    <a:pt x="11" y="378"/>
                  </a:cubicBezTo>
                  <a:cubicBezTo>
                    <a:pt x="19" y="402"/>
                    <a:pt x="39" y="414"/>
                    <a:pt x="62" y="414"/>
                  </a:cubicBezTo>
                  <a:cubicBezTo>
                    <a:pt x="69" y="414"/>
                    <a:pt x="77" y="412"/>
                    <a:pt x="85" y="410"/>
                  </a:cubicBezTo>
                  <a:cubicBezTo>
                    <a:pt x="117" y="388"/>
                    <a:pt x="149" y="367"/>
                    <a:pt x="181" y="346"/>
                  </a:cubicBezTo>
                  <a:cubicBezTo>
                    <a:pt x="203" y="314"/>
                    <a:pt x="235" y="293"/>
                    <a:pt x="256" y="261"/>
                  </a:cubicBezTo>
                  <a:cubicBezTo>
                    <a:pt x="309" y="207"/>
                    <a:pt x="352" y="143"/>
                    <a:pt x="384" y="79"/>
                  </a:cubicBezTo>
                  <a:cubicBezTo>
                    <a:pt x="395" y="58"/>
                    <a:pt x="395" y="47"/>
                    <a:pt x="384" y="26"/>
                  </a:cubicBezTo>
                  <a:cubicBezTo>
                    <a:pt x="376" y="10"/>
                    <a:pt x="357" y="0"/>
                    <a:pt x="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5280111" y="5271063"/>
              <a:ext cx="42165" cy="41971"/>
            </a:xfrm>
            <a:custGeom>
              <a:avLst/>
              <a:gdLst/>
              <a:ahLst/>
              <a:cxnLst/>
              <a:rect l="l" t="t" r="r" b="b"/>
              <a:pathLst>
                <a:path w="374" h="378" extrusionOk="0">
                  <a:moveTo>
                    <a:pt x="316" y="0"/>
                  </a:moveTo>
                  <a:cubicBezTo>
                    <a:pt x="306" y="0"/>
                    <a:pt x="296" y="4"/>
                    <a:pt x="288" y="12"/>
                  </a:cubicBezTo>
                  <a:cubicBezTo>
                    <a:pt x="224" y="55"/>
                    <a:pt x="181" y="97"/>
                    <a:pt x="139" y="140"/>
                  </a:cubicBezTo>
                  <a:cubicBezTo>
                    <a:pt x="117" y="161"/>
                    <a:pt x="96" y="193"/>
                    <a:pt x="75" y="215"/>
                  </a:cubicBezTo>
                  <a:cubicBezTo>
                    <a:pt x="53" y="236"/>
                    <a:pt x="32" y="268"/>
                    <a:pt x="11" y="289"/>
                  </a:cubicBezTo>
                  <a:lnTo>
                    <a:pt x="11" y="300"/>
                  </a:lnTo>
                  <a:cubicBezTo>
                    <a:pt x="0" y="311"/>
                    <a:pt x="0" y="321"/>
                    <a:pt x="0" y="343"/>
                  </a:cubicBezTo>
                  <a:cubicBezTo>
                    <a:pt x="9" y="360"/>
                    <a:pt x="32" y="377"/>
                    <a:pt x="57" y="377"/>
                  </a:cubicBezTo>
                  <a:cubicBezTo>
                    <a:pt x="63" y="377"/>
                    <a:pt x="69" y="377"/>
                    <a:pt x="75" y="375"/>
                  </a:cubicBezTo>
                  <a:cubicBezTo>
                    <a:pt x="107" y="364"/>
                    <a:pt x="139" y="353"/>
                    <a:pt x="171" y="332"/>
                  </a:cubicBezTo>
                  <a:cubicBezTo>
                    <a:pt x="203" y="311"/>
                    <a:pt x="235" y="289"/>
                    <a:pt x="256" y="257"/>
                  </a:cubicBezTo>
                  <a:cubicBezTo>
                    <a:pt x="309" y="204"/>
                    <a:pt x="352" y="140"/>
                    <a:pt x="363" y="65"/>
                  </a:cubicBezTo>
                  <a:cubicBezTo>
                    <a:pt x="373" y="55"/>
                    <a:pt x="363" y="33"/>
                    <a:pt x="363" y="23"/>
                  </a:cubicBezTo>
                  <a:cubicBezTo>
                    <a:pt x="350" y="10"/>
                    <a:pt x="332" y="0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5248769" y="5222209"/>
              <a:ext cx="51860" cy="44636"/>
            </a:xfrm>
            <a:custGeom>
              <a:avLst/>
              <a:gdLst/>
              <a:ahLst/>
              <a:cxnLst/>
              <a:rect l="l" t="t" r="r" b="b"/>
              <a:pathLst>
                <a:path w="460" h="402" extrusionOk="0">
                  <a:moveTo>
                    <a:pt x="408" y="0"/>
                  </a:moveTo>
                  <a:cubicBezTo>
                    <a:pt x="401" y="0"/>
                    <a:pt x="393" y="2"/>
                    <a:pt x="385" y="4"/>
                  </a:cubicBezTo>
                  <a:cubicBezTo>
                    <a:pt x="310" y="36"/>
                    <a:pt x="246" y="79"/>
                    <a:pt x="182" y="132"/>
                  </a:cubicBezTo>
                  <a:cubicBezTo>
                    <a:pt x="150" y="164"/>
                    <a:pt x="118" y="186"/>
                    <a:pt x="86" y="217"/>
                  </a:cubicBezTo>
                  <a:cubicBezTo>
                    <a:pt x="65" y="249"/>
                    <a:pt x="33" y="281"/>
                    <a:pt x="12" y="313"/>
                  </a:cubicBezTo>
                  <a:cubicBezTo>
                    <a:pt x="1" y="324"/>
                    <a:pt x="1" y="345"/>
                    <a:pt x="1" y="367"/>
                  </a:cubicBezTo>
                  <a:cubicBezTo>
                    <a:pt x="10" y="384"/>
                    <a:pt x="33" y="402"/>
                    <a:pt x="58" y="402"/>
                  </a:cubicBezTo>
                  <a:cubicBezTo>
                    <a:pt x="64" y="402"/>
                    <a:pt x="70" y="401"/>
                    <a:pt x="76" y="399"/>
                  </a:cubicBezTo>
                  <a:cubicBezTo>
                    <a:pt x="118" y="377"/>
                    <a:pt x="150" y="356"/>
                    <a:pt x="182" y="335"/>
                  </a:cubicBezTo>
                  <a:cubicBezTo>
                    <a:pt x="225" y="313"/>
                    <a:pt x="257" y="292"/>
                    <a:pt x="289" y="260"/>
                  </a:cubicBezTo>
                  <a:cubicBezTo>
                    <a:pt x="342" y="207"/>
                    <a:pt x="406" y="154"/>
                    <a:pt x="449" y="79"/>
                  </a:cubicBezTo>
                  <a:cubicBezTo>
                    <a:pt x="459" y="68"/>
                    <a:pt x="459" y="47"/>
                    <a:pt x="459" y="36"/>
                  </a:cubicBezTo>
                  <a:cubicBezTo>
                    <a:pt x="451" y="12"/>
                    <a:pt x="431" y="0"/>
                    <a:pt x="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38"/>
          <p:cNvGrpSpPr/>
          <p:nvPr/>
        </p:nvGrpSpPr>
        <p:grpSpPr>
          <a:xfrm rot="-8100000">
            <a:off x="6404916" y="-952492"/>
            <a:ext cx="1371530" cy="1906713"/>
            <a:chOff x="787400" y="3327013"/>
            <a:chExt cx="1828810" cy="2553987"/>
          </a:xfrm>
        </p:grpSpPr>
        <p:sp>
          <p:nvSpPr>
            <p:cNvPr id="1081" name="Google Shape;1081;p38"/>
            <p:cNvSpPr/>
            <p:nvPr/>
          </p:nvSpPr>
          <p:spPr>
            <a:xfrm>
              <a:off x="787400" y="3327013"/>
              <a:ext cx="1828810" cy="1995922"/>
            </a:xfrm>
            <a:custGeom>
              <a:avLst/>
              <a:gdLst/>
              <a:ahLst/>
              <a:cxnLst/>
              <a:rect l="l" t="t" r="r" b="b"/>
              <a:pathLst>
                <a:path w="21124" h="23115" extrusionOk="0">
                  <a:moveTo>
                    <a:pt x="8936" y="0"/>
                  </a:moveTo>
                  <a:cubicBezTo>
                    <a:pt x="8458" y="0"/>
                    <a:pt x="8005" y="226"/>
                    <a:pt x="7891" y="691"/>
                  </a:cubicBezTo>
                  <a:cubicBezTo>
                    <a:pt x="7731" y="1341"/>
                    <a:pt x="7368" y="2098"/>
                    <a:pt x="7336" y="2780"/>
                  </a:cubicBezTo>
                  <a:cubicBezTo>
                    <a:pt x="7240" y="2613"/>
                    <a:pt x="7063" y="2538"/>
                    <a:pt x="6874" y="2538"/>
                  </a:cubicBezTo>
                  <a:cubicBezTo>
                    <a:pt x="6643" y="2538"/>
                    <a:pt x="6394" y="2651"/>
                    <a:pt x="6259" y="2844"/>
                  </a:cubicBezTo>
                  <a:cubicBezTo>
                    <a:pt x="6025" y="3196"/>
                    <a:pt x="6046" y="3655"/>
                    <a:pt x="6131" y="4081"/>
                  </a:cubicBezTo>
                  <a:cubicBezTo>
                    <a:pt x="6206" y="4497"/>
                    <a:pt x="6334" y="4924"/>
                    <a:pt x="6249" y="5340"/>
                  </a:cubicBezTo>
                  <a:cubicBezTo>
                    <a:pt x="5947" y="5145"/>
                    <a:pt x="5542" y="4972"/>
                    <a:pt x="5199" y="4972"/>
                  </a:cubicBezTo>
                  <a:cubicBezTo>
                    <a:pt x="4960" y="4972"/>
                    <a:pt x="4751" y="5056"/>
                    <a:pt x="4628" y="5276"/>
                  </a:cubicBezTo>
                  <a:cubicBezTo>
                    <a:pt x="4543" y="5436"/>
                    <a:pt x="4532" y="5617"/>
                    <a:pt x="4532" y="5787"/>
                  </a:cubicBezTo>
                  <a:cubicBezTo>
                    <a:pt x="4532" y="6299"/>
                    <a:pt x="4574" y="6811"/>
                    <a:pt x="4670" y="7312"/>
                  </a:cubicBezTo>
                  <a:cubicBezTo>
                    <a:pt x="4545" y="7156"/>
                    <a:pt x="4364" y="7089"/>
                    <a:pt x="4173" y="7089"/>
                  </a:cubicBezTo>
                  <a:cubicBezTo>
                    <a:pt x="3828" y="7089"/>
                    <a:pt x="3450" y="7310"/>
                    <a:pt x="3306" y="7632"/>
                  </a:cubicBezTo>
                  <a:cubicBezTo>
                    <a:pt x="3071" y="8144"/>
                    <a:pt x="3231" y="8741"/>
                    <a:pt x="3455" y="9264"/>
                  </a:cubicBezTo>
                  <a:cubicBezTo>
                    <a:pt x="2975" y="9008"/>
                    <a:pt x="2485" y="8741"/>
                    <a:pt x="1951" y="8666"/>
                  </a:cubicBezTo>
                  <a:cubicBezTo>
                    <a:pt x="1865" y="8654"/>
                    <a:pt x="1776" y="8648"/>
                    <a:pt x="1687" y="8648"/>
                  </a:cubicBezTo>
                  <a:cubicBezTo>
                    <a:pt x="1228" y="8648"/>
                    <a:pt x="758" y="8812"/>
                    <a:pt x="491" y="9178"/>
                  </a:cubicBezTo>
                  <a:cubicBezTo>
                    <a:pt x="0" y="9850"/>
                    <a:pt x="373" y="10799"/>
                    <a:pt x="768" y="11545"/>
                  </a:cubicBezTo>
                  <a:cubicBezTo>
                    <a:pt x="1024" y="12047"/>
                    <a:pt x="1290" y="12548"/>
                    <a:pt x="1546" y="13049"/>
                  </a:cubicBezTo>
                  <a:cubicBezTo>
                    <a:pt x="1481" y="13023"/>
                    <a:pt x="1417" y="13012"/>
                    <a:pt x="1353" y="13012"/>
                  </a:cubicBezTo>
                  <a:cubicBezTo>
                    <a:pt x="913" y="13012"/>
                    <a:pt x="528" y="13575"/>
                    <a:pt x="640" y="14041"/>
                  </a:cubicBezTo>
                  <a:cubicBezTo>
                    <a:pt x="768" y="14574"/>
                    <a:pt x="1269" y="14936"/>
                    <a:pt x="1749" y="15203"/>
                  </a:cubicBezTo>
                  <a:cubicBezTo>
                    <a:pt x="1685" y="15176"/>
                    <a:pt x="1621" y="15163"/>
                    <a:pt x="1559" y="15163"/>
                  </a:cubicBezTo>
                  <a:cubicBezTo>
                    <a:pt x="1131" y="15163"/>
                    <a:pt x="767" y="15749"/>
                    <a:pt x="906" y="16205"/>
                  </a:cubicBezTo>
                  <a:cubicBezTo>
                    <a:pt x="1077" y="16738"/>
                    <a:pt x="1610" y="17048"/>
                    <a:pt x="2101" y="17293"/>
                  </a:cubicBezTo>
                  <a:cubicBezTo>
                    <a:pt x="3359" y="17933"/>
                    <a:pt x="4681" y="18508"/>
                    <a:pt x="5779" y="19393"/>
                  </a:cubicBezTo>
                  <a:cubicBezTo>
                    <a:pt x="6878" y="20289"/>
                    <a:pt x="7763" y="21697"/>
                    <a:pt x="7763" y="23115"/>
                  </a:cubicBezTo>
                  <a:lnTo>
                    <a:pt x="12071" y="21228"/>
                  </a:lnTo>
                  <a:cubicBezTo>
                    <a:pt x="13563" y="20566"/>
                    <a:pt x="15067" y="19916"/>
                    <a:pt x="16474" y="19095"/>
                  </a:cubicBezTo>
                  <a:cubicBezTo>
                    <a:pt x="18149" y="18125"/>
                    <a:pt x="19748" y="16866"/>
                    <a:pt x="20569" y="15128"/>
                  </a:cubicBezTo>
                  <a:cubicBezTo>
                    <a:pt x="20921" y="14393"/>
                    <a:pt x="21123" y="13550"/>
                    <a:pt x="20910" y="12772"/>
                  </a:cubicBezTo>
                  <a:cubicBezTo>
                    <a:pt x="20693" y="12017"/>
                    <a:pt x="20005" y="11362"/>
                    <a:pt x="19224" y="11362"/>
                  </a:cubicBezTo>
                  <a:cubicBezTo>
                    <a:pt x="19200" y="11362"/>
                    <a:pt x="19175" y="11363"/>
                    <a:pt x="19151" y="11364"/>
                  </a:cubicBezTo>
                  <a:cubicBezTo>
                    <a:pt x="19641" y="10980"/>
                    <a:pt x="19460" y="10117"/>
                    <a:pt x="18927" y="9818"/>
                  </a:cubicBezTo>
                  <a:cubicBezTo>
                    <a:pt x="18740" y="9715"/>
                    <a:pt x="18534" y="9669"/>
                    <a:pt x="18325" y="9669"/>
                  </a:cubicBezTo>
                  <a:cubicBezTo>
                    <a:pt x="17927" y="9669"/>
                    <a:pt x="17518" y="9837"/>
                    <a:pt x="17210" y="10095"/>
                  </a:cubicBezTo>
                  <a:cubicBezTo>
                    <a:pt x="17263" y="9626"/>
                    <a:pt x="17306" y="9157"/>
                    <a:pt x="17338" y="8677"/>
                  </a:cubicBezTo>
                  <a:cubicBezTo>
                    <a:pt x="17349" y="8485"/>
                    <a:pt x="17349" y="8261"/>
                    <a:pt x="17199" y="8133"/>
                  </a:cubicBezTo>
                  <a:cubicBezTo>
                    <a:pt x="17113" y="8070"/>
                    <a:pt x="17009" y="8054"/>
                    <a:pt x="16904" y="8054"/>
                  </a:cubicBezTo>
                  <a:cubicBezTo>
                    <a:pt x="16867" y="8054"/>
                    <a:pt x="16831" y="8056"/>
                    <a:pt x="16794" y="8059"/>
                  </a:cubicBezTo>
                  <a:cubicBezTo>
                    <a:pt x="16080" y="8101"/>
                    <a:pt x="15387" y="8315"/>
                    <a:pt x="14779" y="8666"/>
                  </a:cubicBezTo>
                  <a:cubicBezTo>
                    <a:pt x="14843" y="7739"/>
                    <a:pt x="14800" y="6800"/>
                    <a:pt x="14651" y="5873"/>
                  </a:cubicBezTo>
                  <a:cubicBezTo>
                    <a:pt x="14598" y="5564"/>
                    <a:pt x="14523" y="5233"/>
                    <a:pt x="14299" y="5020"/>
                  </a:cubicBezTo>
                  <a:cubicBezTo>
                    <a:pt x="14142" y="4872"/>
                    <a:pt x="13933" y="4807"/>
                    <a:pt x="13718" y="4807"/>
                  </a:cubicBezTo>
                  <a:cubicBezTo>
                    <a:pt x="13481" y="4807"/>
                    <a:pt x="13236" y="4886"/>
                    <a:pt x="13041" y="5020"/>
                  </a:cubicBezTo>
                  <a:cubicBezTo>
                    <a:pt x="12668" y="5276"/>
                    <a:pt x="12433" y="5681"/>
                    <a:pt x="12209" y="6075"/>
                  </a:cubicBezTo>
                  <a:cubicBezTo>
                    <a:pt x="11847" y="5500"/>
                    <a:pt x="11975" y="4753"/>
                    <a:pt x="11911" y="4081"/>
                  </a:cubicBezTo>
                  <a:cubicBezTo>
                    <a:pt x="11851" y="3445"/>
                    <a:pt x="11429" y="2715"/>
                    <a:pt x="10828" y="2715"/>
                  </a:cubicBezTo>
                  <a:cubicBezTo>
                    <a:pt x="10785" y="2715"/>
                    <a:pt x="10740" y="2719"/>
                    <a:pt x="10695" y="2727"/>
                  </a:cubicBezTo>
                  <a:cubicBezTo>
                    <a:pt x="10631" y="1885"/>
                    <a:pt x="10524" y="978"/>
                    <a:pt x="9938" y="392"/>
                  </a:cubicBezTo>
                  <a:cubicBezTo>
                    <a:pt x="9683" y="133"/>
                    <a:pt x="9302" y="0"/>
                    <a:pt x="8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1459391" y="3327703"/>
              <a:ext cx="1156815" cy="1995232"/>
            </a:xfrm>
            <a:custGeom>
              <a:avLst/>
              <a:gdLst/>
              <a:ahLst/>
              <a:cxnLst/>
              <a:rect l="l" t="t" r="r" b="b"/>
              <a:pathLst>
                <a:path w="13362" h="23107" extrusionOk="0">
                  <a:moveTo>
                    <a:pt x="1142" y="0"/>
                  </a:moveTo>
                  <a:cubicBezTo>
                    <a:pt x="1142" y="0"/>
                    <a:pt x="1216" y="213"/>
                    <a:pt x="1376" y="1013"/>
                  </a:cubicBezTo>
                  <a:cubicBezTo>
                    <a:pt x="1547" y="1823"/>
                    <a:pt x="1749" y="3231"/>
                    <a:pt x="1824" y="3988"/>
                  </a:cubicBezTo>
                  <a:cubicBezTo>
                    <a:pt x="1888" y="4734"/>
                    <a:pt x="2069" y="8328"/>
                    <a:pt x="2069" y="8328"/>
                  </a:cubicBezTo>
                  <a:lnTo>
                    <a:pt x="2112" y="11164"/>
                  </a:lnTo>
                  <a:lnTo>
                    <a:pt x="2101" y="14086"/>
                  </a:lnTo>
                  <a:cubicBezTo>
                    <a:pt x="2101" y="14086"/>
                    <a:pt x="2005" y="17274"/>
                    <a:pt x="1408" y="19130"/>
                  </a:cubicBezTo>
                  <a:cubicBezTo>
                    <a:pt x="800" y="20985"/>
                    <a:pt x="534" y="21838"/>
                    <a:pt x="534" y="21838"/>
                  </a:cubicBezTo>
                  <a:lnTo>
                    <a:pt x="1" y="23107"/>
                  </a:lnTo>
                  <a:lnTo>
                    <a:pt x="4309" y="21220"/>
                  </a:lnTo>
                  <a:cubicBezTo>
                    <a:pt x="5801" y="20558"/>
                    <a:pt x="7305" y="19908"/>
                    <a:pt x="8712" y="19087"/>
                  </a:cubicBezTo>
                  <a:cubicBezTo>
                    <a:pt x="10387" y="18117"/>
                    <a:pt x="11986" y="16858"/>
                    <a:pt x="12807" y="15120"/>
                  </a:cubicBezTo>
                  <a:cubicBezTo>
                    <a:pt x="13159" y="14385"/>
                    <a:pt x="13361" y="13542"/>
                    <a:pt x="13148" y="12764"/>
                  </a:cubicBezTo>
                  <a:cubicBezTo>
                    <a:pt x="12931" y="12009"/>
                    <a:pt x="12243" y="11354"/>
                    <a:pt x="11462" y="11354"/>
                  </a:cubicBezTo>
                  <a:cubicBezTo>
                    <a:pt x="11438" y="11354"/>
                    <a:pt x="11413" y="11355"/>
                    <a:pt x="11389" y="11356"/>
                  </a:cubicBezTo>
                  <a:cubicBezTo>
                    <a:pt x="11879" y="10972"/>
                    <a:pt x="11698" y="10109"/>
                    <a:pt x="11165" y="9810"/>
                  </a:cubicBezTo>
                  <a:cubicBezTo>
                    <a:pt x="10978" y="9707"/>
                    <a:pt x="10772" y="9661"/>
                    <a:pt x="10563" y="9661"/>
                  </a:cubicBezTo>
                  <a:cubicBezTo>
                    <a:pt x="10165" y="9661"/>
                    <a:pt x="9756" y="9829"/>
                    <a:pt x="9448" y="10087"/>
                  </a:cubicBezTo>
                  <a:cubicBezTo>
                    <a:pt x="9501" y="9618"/>
                    <a:pt x="9544" y="9149"/>
                    <a:pt x="9576" y="8669"/>
                  </a:cubicBezTo>
                  <a:cubicBezTo>
                    <a:pt x="9587" y="8477"/>
                    <a:pt x="9587" y="8253"/>
                    <a:pt x="9437" y="8125"/>
                  </a:cubicBezTo>
                  <a:cubicBezTo>
                    <a:pt x="9351" y="8062"/>
                    <a:pt x="9247" y="8046"/>
                    <a:pt x="9142" y="8046"/>
                  </a:cubicBezTo>
                  <a:cubicBezTo>
                    <a:pt x="9105" y="8046"/>
                    <a:pt x="9069" y="8048"/>
                    <a:pt x="9032" y="8051"/>
                  </a:cubicBezTo>
                  <a:cubicBezTo>
                    <a:pt x="8318" y="8093"/>
                    <a:pt x="7625" y="8307"/>
                    <a:pt x="7017" y="8658"/>
                  </a:cubicBezTo>
                  <a:cubicBezTo>
                    <a:pt x="7081" y="7731"/>
                    <a:pt x="7038" y="6792"/>
                    <a:pt x="6889" y="5865"/>
                  </a:cubicBezTo>
                  <a:cubicBezTo>
                    <a:pt x="6836" y="5556"/>
                    <a:pt x="6761" y="5225"/>
                    <a:pt x="6537" y="5012"/>
                  </a:cubicBezTo>
                  <a:cubicBezTo>
                    <a:pt x="6380" y="4864"/>
                    <a:pt x="6171" y="4799"/>
                    <a:pt x="5956" y="4799"/>
                  </a:cubicBezTo>
                  <a:cubicBezTo>
                    <a:pt x="5719" y="4799"/>
                    <a:pt x="5474" y="4878"/>
                    <a:pt x="5279" y="5012"/>
                  </a:cubicBezTo>
                  <a:cubicBezTo>
                    <a:pt x="4906" y="5268"/>
                    <a:pt x="4671" y="5673"/>
                    <a:pt x="4447" y="6067"/>
                  </a:cubicBezTo>
                  <a:cubicBezTo>
                    <a:pt x="4085" y="5492"/>
                    <a:pt x="4213" y="4745"/>
                    <a:pt x="4149" y="4073"/>
                  </a:cubicBezTo>
                  <a:cubicBezTo>
                    <a:pt x="4089" y="3437"/>
                    <a:pt x="3667" y="2707"/>
                    <a:pt x="3066" y="2707"/>
                  </a:cubicBezTo>
                  <a:cubicBezTo>
                    <a:pt x="3023" y="2707"/>
                    <a:pt x="2978" y="2711"/>
                    <a:pt x="2933" y="2719"/>
                  </a:cubicBezTo>
                  <a:cubicBezTo>
                    <a:pt x="2869" y="1877"/>
                    <a:pt x="2762" y="970"/>
                    <a:pt x="2176" y="384"/>
                  </a:cubicBezTo>
                  <a:cubicBezTo>
                    <a:pt x="1963" y="171"/>
                    <a:pt x="1664" y="43"/>
                    <a:pt x="1366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923062" y="3345836"/>
              <a:ext cx="1647869" cy="2535163"/>
            </a:xfrm>
            <a:custGeom>
              <a:avLst/>
              <a:gdLst/>
              <a:ahLst/>
              <a:cxnLst/>
              <a:rect l="l" t="t" r="r" b="b"/>
              <a:pathLst>
                <a:path w="19034" h="29360" extrusionOk="0">
                  <a:moveTo>
                    <a:pt x="7424" y="1"/>
                  </a:moveTo>
                  <a:cubicBezTo>
                    <a:pt x="7420" y="1"/>
                    <a:pt x="7415" y="1"/>
                    <a:pt x="7411" y="3"/>
                  </a:cubicBezTo>
                  <a:cubicBezTo>
                    <a:pt x="7379" y="3"/>
                    <a:pt x="7369" y="35"/>
                    <a:pt x="7369" y="57"/>
                  </a:cubicBezTo>
                  <a:cubicBezTo>
                    <a:pt x="7880" y="2413"/>
                    <a:pt x="8083" y="4823"/>
                    <a:pt x="8168" y="7233"/>
                  </a:cubicBezTo>
                  <a:lnTo>
                    <a:pt x="8040" y="6870"/>
                  </a:lnTo>
                  <a:lnTo>
                    <a:pt x="7880" y="6518"/>
                  </a:lnTo>
                  <a:cubicBezTo>
                    <a:pt x="7646" y="6071"/>
                    <a:pt x="7369" y="5644"/>
                    <a:pt x="7091" y="5228"/>
                  </a:cubicBezTo>
                  <a:cubicBezTo>
                    <a:pt x="6804" y="4812"/>
                    <a:pt x="6526" y="4397"/>
                    <a:pt x="6292" y="3959"/>
                  </a:cubicBezTo>
                  <a:cubicBezTo>
                    <a:pt x="6068" y="3522"/>
                    <a:pt x="5887" y="3053"/>
                    <a:pt x="5823" y="2562"/>
                  </a:cubicBezTo>
                  <a:lnTo>
                    <a:pt x="5823" y="2552"/>
                  </a:lnTo>
                  <a:cubicBezTo>
                    <a:pt x="5812" y="2530"/>
                    <a:pt x="5791" y="2509"/>
                    <a:pt x="5759" y="2509"/>
                  </a:cubicBezTo>
                  <a:cubicBezTo>
                    <a:pt x="5737" y="2520"/>
                    <a:pt x="5716" y="2541"/>
                    <a:pt x="5727" y="2573"/>
                  </a:cubicBezTo>
                  <a:lnTo>
                    <a:pt x="5780" y="2946"/>
                  </a:lnTo>
                  <a:lnTo>
                    <a:pt x="5876" y="3320"/>
                  </a:lnTo>
                  <a:lnTo>
                    <a:pt x="6004" y="3682"/>
                  </a:lnTo>
                  <a:lnTo>
                    <a:pt x="6164" y="4023"/>
                  </a:lnTo>
                  <a:cubicBezTo>
                    <a:pt x="6388" y="4482"/>
                    <a:pt x="6665" y="4908"/>
                    <a:pt x="6942" y="5324"/>
                  </a:cubicBezTo>
                  <a:cubicBezTo>
                    <a:pt x="7230" y="5740"/>
                    <a:pt x="7507" y="6156"/>
                    <a:pt x="7742" y="6593"/>
                  </a:cubicBezTo>
                  <a:cubicBezTo>
                    <a:pt x="7944" y="6988"/>
                    <a:pt x="8104" y="7404"/>
                    <a:pt x="8190" y="7841"/>
                  </a:cubicBezTo>
                  <a:cubicBezTo>
                    <a:pt x="8211" y="9024"/>
                    <a:pt x="8222" y="10197"/>
                    <a:pt x="8222" y="11381"/>
                  </a:cubicBezTo>
                  <a:cubicBezTo>
                    <a:pt x="8232" y="11551"/>
                    <a:pt x="8232" y="11722"/>
                    <a:pt x="8232" y="11893"/>
                  </a:cubicBezTo>
                  <a:cubicBezTo>
                    <a:pt x="8211" y="11775"/>
                    <a:pt x="8179" y="11658"/>
                    <a:pt x="8158" y="11541"/>
                  </a:cubicBezTo>
                  <a:cubicBezTo>
                    <a:pt x="8062" y="11200"/>
                    <a:pt x="7944" y="10858"/>
                    <a:pt x="7806" y="10538"/>
                  </a:cubicBezTo>
                  <a:cubicBezTo>
                    <a:pt x="7529" y="9877"/>
                    <a:pt x="7166" y="9270"/>
                    <a:pt x="6761" y="8683"/>
                  </a:cubicBezTo>
                  <a:cubicBezTo>
                    <a:pt x="6569" y="8395"/>
                    <a:pt x="6356" y="8107"/>
                    <a:pt x="6142" y="7830"/>
                  </a:cubicBezTo>
                  <a:cubicBezTo>
                    <a:pt x="5918" y="7553"/>
                    <a:pt x="5705" y="7276"/>
                    <a:pt x="5492" y="6998"/>
                  </a:cubicBezTo>
                  <a:cubicBezTo>
                    <a:pt x="5289" y="6721"/>
                    <a:pt x="5097" y="6423"/>
                    <a:pt x="4948" y="6113"/>
                  </a:cubicBezTo>
                  <a:cubicBezTo>
                    <a:pt x="4884" y="5953"/>
                    <a:pt x="4820" y="5793"/>
                    <a:pt x="4778" y="5623"/>
                  </a:cubicBezTo>
                  <a:cubicBezTo>
                    <a:pt x="4746" y="5463"/>
                    <a:pt x="4724" y="5292"/>
                    <a:pt x="4724" y="5122"/>
                  </a:cubicBezTo>
                  <a:lnTo>
                    <a:pt x="4724" y="5111"/>
                  </a:lnTo>
                  <a:cubicBezTo>
                    <a:pt x="4724" y="5090"/>
                    <a:pt x="4703" y="5068"/>
                    <a:pt x="4682" y="5068"/>
                  </a:cubicBezTo>
                  <a:cubicBezTo>
                    <a:pt x="4650" y="5068"/>
                    <a:pt x="4628" y="5090"/>
                    <a:pt x="4628" y="5111"/>
                  </a:cubicBezTo>
                  <a:cubicBezTo>
                    <a:pt x="4618" y="5292"/>
                    <a:pt x="4639" y="5473"/>
                    <a:pt x="4671" y="5655"/>
                  </a:cubicBezTo>
                  <a:cubicBezTo>
                    <a:pt x="4703" y="5825"/>
                    <a:pt x="4767" y="5996"/>
                    <a:pt x="4831" y="6167"/>
                  </a:cubicBezTo>
                  <a:cubicBezTo>
                    <a:pt x="4969" y="6497"/>
                    <a:pt x="5161" y="6796"/>
                    <a:pt x="5364" y="7084"/>
                  </a:cubicBezTo>
                  <a:cubicBezTo>
                    <a:pt x="5577" y="7382"/>
                    <a:pt x="5801" y="7649"/>
                    <a:pt x="6004" y="7926"/>
                  </a:cubicBezTo>
                  <a:cubicBezTo>
                    <a:pt x="6217" y="8214"/>
                    <a:pt x="6430" y="8491"/>
                    <a:pt x="6622" y="8779"/>
                  </a:cubicBezTo>
                  <a:cubicBezTo>
                    <a:pt x="6825" y="9067"/>
                    <a:pt x="7017" y="9366"/>
                    <a:pt x="7187" y="9664"/>
                  </a:cubicBezTo>
                  <a:cubicBezTo>
                    <a:pt x="7358" y="9973"/>
                    <a:pt x="7518" y="10283"/>
                    <a:pt x="7667" y="10592"/>
                  </a:cubicBezTo>
                  <a:cubicBezTo>
                    <a:pt x="7806" y="10912"/>
                    <a:pt x="7923" y="11242"/>
                    <a:pt x="8019" y="11573"/>
                  </a:cubicBezTo>
                  <a:cubicBezTo>
                    <a:pt x="8115" y="11914"/>
                    <a:pt x="8179" y="12255"/>
                    <a:pt x="8222" y="12596"/>
                  </a:cubicBezTo>
                  <a:lnTo>
                    <a:pt x="8222" y="12607"/>
                  </a:lnTo>
                  <a:cubicBezTo>
                    <a:pt x="8222" y="12607"/>
                    <a:pt x="8222" y="12618"/>
                    <a:pt x="8232" y="12628"/>
                  </a:cubicBezTo>
                  <a:cubicBezTo>
                    <a:pt x="8222" y="13481"/>
                    <a:pt x="8211" y="14324"/>
                    <a:pt x="8147" y="15177"/>
                  </a:cubicBezTo>
                  <a:cubicBezTo>
                    <a:pt x="8115" y="15678"/>
                    <a:pt x="8062" y="16190"/>
                    <a:pt x="7987" y="16691"/>
                  </a:cubicBezTo>
                  <a:cubicBezTo>
                    <a:pt x="7966" y="16446"/>
                    <a:pt x="7934" y="16201"/>
                    <a:pt x="7891" y="15966"/>
                  </a:cubicBezTo>
                  <a:cubicBezTo>
                    <a:pt x="7817" y="15486"/>
                    <a:pt x="7689" y="15028"/>
                    <a:pt x="7550" y="14569"/>
                  </a:cubicBezTo>
                  <a:cubicBezTo>
                    <a:pt x="7401" y="14111"/>
                    <a:pt x="7230" y="13673"/>
                    <a:pt x="7027" y="13236"/>
                  </a:cubicBezTo>
                  <a:cubicBezTo>
                    <a:pt x="6825" y="12799"/>
                    <a:pt x="6601" y="12383"/>
                    <a:pt x="6345" y="11967"/>
                  </a:cubicBezTo>
                  <a:cubicBezTo>
                    <a:pt x="6089" y="11562"/>
                    <a:pt x="5823" y="11168"/>
                    <a:pt x="5524" y="10794"/>
                  </a:cubicBezTo>
                  <a:cubicBezTo>
                    <a:pt x="5225" y="10421"/>
                    <a:pt x="4916" y="10059"/>
                    <a:pt x="4618" y="9696"/>
                  </a:cubicBezTo>
                  <a:cubicBezTo>
                    <a:pt x="4319" y="9323"/>
                    <a:pt x="4031" y="8950"/>
                    <a:pt x="3797" y="8544"/>
                  </a:cubicBezTo>
                  <a:cubicBezTo>
                    <a:pt x="3551" y="8150"/>
                    <a:pt x="3359" y="7713"/>
                    <a:pt x="3263" y="7254"/>
                  </a:cubicBezTo>
                  <a:cubicBezTo>
                    <a:pt x="3253" y="7222"/>
                    <a:pt x="3231" y="7212"/>
                    <a:pt x="3199" y="7212"/>
                  </a:cubicBezTo>
                  <a:cubicBezTo>
                    <a:pt x="3178" y="7222"/>
                    <a:pt x="3157" y="7244"/>
                    <a:pt x="3167" y="7276"/>
                  </a:cubicBezTo>
                  <a:cubicBezTo>
                    <a:pt x="3253" y="7745"/>
                    <a:pt x="3434" y="8193"/>
                    <a:pt x="3679" y="8608"/>
                  </a:cubicBezTo>
                  <a:cubicBezTo>
                    <a:pt x="3914" y="9035"/>
                    <a:pt x="4212" y="9408"/>
                    <a:pt x="4500" y="9781"/>
                  </a:cubicBezTo>
                  <a:cubicBezTo>
                    <a:pt x="4799" y="10155"/>
                    <a:pt x="5108" y="10517"/>
                    <a:pt x="5396" y="10890"/>
                  </a:cubicBezTo>
                  <a:cubicBezTo>
                    <a:pt x="5684" y="11264"/>
                    <a:pt x="5950" y="11658"/>
                    <a:pt x="6196" y="12063"/>
                  </a:cubicBezTo>
                  <a:cubicBezTo>
                    <a:pt x="6452" y="12458"/>
                    <a:pt x="6676" y="12874"/>
                    <a:pt x="6878" y="13300"/>
                  </a:cubicBezTo>
                  <a:cubicBezTo>
                    <a:pt x="7081" y="13727"/>
                    <a:pt x="7262" y="14164"/>
                    <a:pt x="7411" y="14612"/>
                  </a:cubicBezTo>
                  <a:cubicBezTo>
                    <a:pt x="7689" y="15454"/>
                    <a:pt x="7859" y="16328"/>
                    <a:pt x="7902" y="17213"/>
                  </a:cubicBezTo>
                  <a:cubicBezTo>
                    <a:pt x="7806" y="17725"/>
                    <a:pt x="7699" y="18226"/>
                    <a:pt x="7571" y="18728"/>
                  </a:cubicBezTo>
                  <a:cubicBezTo>
                    <a:pt x="7529" y="18365"/>
                    <a:pt x="7475" y="18013"/>
                    <a:pt x="7401" y="17651"/>
                  </a:cubicBezTo>
                  <a:cubicBezTo>
                    <a:pt x="7305" y="17171"/>
                    <a:pt x="7166" y="16702"/>
                    <a:pt x="7006" y="16232"/>
                  </a:cubicBezTo>
                  <a:cubicBezTo>
                    <a:pt x="6686" y="15305"/>
                    <a:pt x="6270" y="14409"/>
                    <a:pt x="5727" y="13577"/>
                  </a:cubicBezTo>
                  <a:cubicBezTo>
                    <a:pt x="5460" y="13162"/>
                    <a:pt x="5161" y="12778"/>
                    <a:pt x="4831" y="12404"/>
                  </a:cubicBezTo>
                  <a:cubicBezTo>
                    <a:pt x="4511" y="12031"/>
                    <a:pt x="4148" y="11690"/>
                    <a:pt x="3797" y="11349"/>
                  </a:cubicBezTo>
                  <a:cubicBezTo>
                    <a:pt x="3455" y="11008"/>
                    <a:pt x="3103" y="10666"/>
                    <a:pt x="2794" y="10293"/>
                  </a:cubicBezTo>
                  <a:cubicBezTo>
                    <a:pt x="2485" y="9920"/>
                    <a:pt x="2218" y="9515"/>
                    <a:pt x="2037" y="9067"/>
                  </a:cubicBezTo>
                  <a:cubicBezTo>
                    <a:pt x="2029" y="9051"/>
                    <a:pt x="2010" y="9041"/>
                    <a:pt x="1992" y="9041"/>
                  </a:cubicBezTo>
                  <a:cubicBezTo>
                    <a:pt x="1985" y="9041"/>
                    <a:pt x="1979" y="9043"/>
                    <a:pt x="1973" y="9046"/>
                  </a:cubicBezTo>
                  <a:cubicBezTo>
                    <a:pt x="1941" y="9056"/>
                    <a:pt x="1931" y="9078"/>
                    <a:pt x="1941" y="9110"/>
                  </a:cubicBezTo>
                  <a:cubicBezTo>
                    <a:pt x="2037" y="9334"/>
                    <a:pt x="2144" y="9557"/>
                    <a:pt x="2272" y="9771"/>
                  </a:cubicBezTo>
                  <a:cubicBezTo>
                    <a:pt x="2400" y="9984"/>
                    <a:pt x="2538" y="10187"/>
                    <a:pt x="2698" y="10378"/>
                  </a:cubicBezTo>
                  <a:cubicBezTo>
                    <a:pt x="3007" y="10762"/>
                    <a:pt x="3349" y="11114"/>
                    <a:pt x="3701" y="11455"/>
                  </a:cubicBezTo>
                  <a:cubicBezTo>
                    <a:pt x="4042" y="11807"/>
                    <a:pt x="4394" y="12138"/>
                    <a:pt x="4714" y="12511"/>
                  </a:cubicBezTo>
                  <a:cubicBezTo>
                    <a:pt x="5033" y="12874"/>
                    <a:pt x="5332" y="13258"/>
                    <a:pt x="5588" y="13673"/>
                  </a:cubicBezTo>
                  <a:cubicBezTo>
                    <a:pt x="6633" y="15273"/>
                    <a:pt x="7273" y="17128"/>
                    <a:pt x="7497" y="19037"/>
                  </a:cubicBezTo>
                  <a:cubicBezTo>
                    <a:pt x="7411" y="19367"/>
                    <a:pt x="7305" y="19709"/>
                    <a:pt x="7198" y="20039"/>
                  </a:cubicBezTo>
                  <a:cubicBezTo>
                    <a:pt x="7113" y="19677"/>
                    <a:pt x="7006" y="19314"/>
                    <a:pt x="6878" y="18962"/>
                  </a:cubicBezTo>
                  <a:cubicBezTo>
                    <a:pt x="6718" y="18536"/>
                    <a:pt x="6526" y="18131"/>
                    <a:pt x="6313" y="17725"/>
                  </a:cubicBezTo>
                  <a:cubicBezTo>
                    <a:pt x="5876" y="16936"/>
                    <a:pt x="5311" y="16211"/>
                    <a:pt x="4618" y="15614"/>
                  </a:cubicBezTo>
                  <a:cubicBezTo>
                    <a:pt x="3925" y="15028"/>
                    <a:pt x="3114" y="14580"/>
                    <a:pt x="2240" y="14324"/>
                  </a:cubicBezTo>
                  <a:cubicBezTo>
                    <a:pt x="1813" y="14196"/>
                    <a:pt x="1376" y="14100"/>
                    <a:pt x="1003" y="13876"/>
                  </a:cubicBezTo>
                  <a:cubicBezTo>
                    <a:pt x="619" y="13652"/>
                    <a:pt x="310" y="13321"/>
                    <a:pt x="107" y="12938"/>
                  </a:cubicBezTo>
                  <a:cubicBezTo>
                    <a:pt x="99" y="12922"/>
                    <a:pt x="80" y="12912"/>
                    <a:pt x="62" y="12912"/>
                  </a:cubicBezTo>
                  <a:cubicBezTo>
                    <a:pt x="55" y="12912"/>
                    <a:pt x="49" y="12913"/>
                    <a:pt x="43" y="12916"/>
                  </a:cubicBezTo>
                  <a:cubicBezTo>
                    <a:pt x="11" y="12927"/>
                    <a:pt x="1" y="12959"/>
                    <a:pt x="22" y="12980"/>
                  </a:cubicBezTo>
                  <a:cubicBezTo>
                    <a:pt x="224" y="13385"/>
                    <a:pt x="534" y="13748"/>
                    <a:pt x="928" y="13983"/>
                  </a:cubicBezTo>
                  <a:cubicBezTo>
                    <a:pt x="1333" y="14228"/>
                    <a:pt x="1781" y="14334"/>
                    <a:pt x="2208" y="14462"/>
                  </a:cubicBezTo>
                  <a:cubicBezTo>
                    <a:pt x="3061" y="14718"/>
                    <a:pt x="3839" y="15166"/>
                    <a:pt x="4511" y="15742"/>
                  </a:cubicBezTo>
                  <a:cubicBezTo>
                    <a:pt x="5183" y="16318"/>
                    <a:pt x="5748" y="17032"/>
                    <a:pt x="6185" y="17800"/>
                  </a:cubicBezTo>
                  <a:cubicBezTo>
                    <a:pt x="6398" y="18194"/>
                    <a:pt x="6590" y="18600"/>
                    <a:pt x="6750" y="19016"/>
                  </a:cubicBezTo>
                  <a:cubicBezTo>
                    <a:pt x="6910" y="19410"/>
                    <a:pt x="7038" y="19826"/>
                    <a:pt x="7145" y="20242"/>
                  </a:cubicBezTo>
                  <a:cubicBezTo>
                    <a:pt x="6921" y="20935"/>
                    <a:pt x="6665" y="21607"/>
                    <a:pt x="6398" y="22278"/>
                  </a:cubicBezTo>
                  <a:cubicBezTo>
                    <a:pt x="6377" y="21927"/>
                    <a:pt x="6334" y="21575"/>
                    <a:pt x="6260" y="21223"/>
                  </a:cubicBezTo>
                  <a:cubicBezTo>
                    <a:pt x="6164" y="20796"/>
                    <a:pt x="6014" y="20380"/>
                    <a:pt x="5844" y="19975"/>
                  </a:cubicBezTo>
                  <a:cubicBezTo>
                    <a:pt x="5492" y="19175"/>
                    <a:pt x="5012" y="18429"/>
                    <a:pt x="4415" y="17779"/>
                  </a:cubicBezTo>
                  <a:cubicBezTo>
                    <a:pt x="3829" y="17139"/>
                    <a:pt x="3146" y="16584"/>
                    <a:pt x="2410" y="16105"/>
                  </a:cubicBezTo>
                  <a:cubicBezTo>
                    <a:pt x="2037" y="15870"/>
                    <a:pt x="1664" y="15657"/>
                    <a:pt x="1269" y="15454"/>
                  </a:cubicBezTo>
                  <a:cubicBezTo>
                    <a:pt x="886" y="15262"/>
                    <a:pt x="480" y="15092"/>
                    <a:pt x="75" y="14932"/>
                  </a:cubicBezTo>
                  <a:cubicBezTo>
                    <a:pt x="69" y="14929"/>
                    <a:pt x="63" y="14927"/>
                    <a:pt x="56" y="14927"/>
                  </a:cubicBezTo>
                  <a:cubicBezTo>
                    <a:pt x="38" y="14927"/>
                    <a:pt x="19" y="14937"/>
                    <a:pt x="11" y="14953"/>
                  </a:cubicBezTo>
                  <a:cubicBezTo>
                    <a:pt x="1" y="14985"/>
                    <a:pt x="22" y="15006"/>
                    <a:pt x="43" y="15017"/>
                  </a:cubicBezTo>
                  <a:cubicBezTo>
                    <a:pt x="438" y="15188"/>
                    <a:pt x="832" y="15369"/>
                    <a:pt x="1216" y="15571"/>
                  </a:cubicBezTo>
                  <a:cubicBezTo>
                    <a:pt x="1600" y="15774"/>
                    <a:pt x="1973" y="15998"/>
                    <a:pt x="2325" y="16232"/>
                  </a:cubicBezTo>
                  <a:cubicBezTo>
                    <a:pt x="3050" y="16702"/>
                    <a:pt x="3722" y="17256"/>
                    <a:pt x="4298" y="17896"/>
                  </a:cubicBezTo>
                  <a:cubicBezTo>
                    <a:pt x="4874" y="18536"/>
                    <a:pt x="5353" y="19250"/>
                    <a:pt x="5705" y="20039"/>
                  </a:cubicBezTo>
                  <a:cubicBezTo>
                    <a:pt x="5876" y="20434"/>
                    <a:pt x="6025" y="20839"/>
                    <a:pt x="6121" y="21255"/>
                  </a:cubicBezTo>
                  <a:cubicBezTo>
                    <a:pt x="6228" y="21671"/>
                    <a:pt x="6281" y="22097"/>
                    <a:pt x="6302" y="22524"/>
                  </a:cubicBezTo>
                  <a:cubicBezTo>
                    <a:pt x="5823" y="23675"/>
                    <a:pt x="5289" y="24806"/>
                    <a:pt x="4724" y="25925"/>
                  </a:cubicBezTo>
                  <a:cubicBezTo>
                    <a:pt x="4148" y="27055"/>
                    <a:pt x="3551" y="28164"/>
                    <a:pt x="2954" y="29284"/>
                  </a:cubicBezTo>
                  <a:cubicBezTo>
                    <a:pt x="2933" y="29305"/>
                    <a:pt x="2944" y="29337"/>
                    <a:pt x="2976" y="29348"/>
                  </a:cubicBezTo>
                  <a:cubicBezTo>
                    <a:pt x="2983" y="29356"/>
                    <a:pt x="2992" y="29359"/>
                    <a:pt x="3001" y="29359"/>
                  </a:cubicBezTo>
                  <a:cubicBezTo>
                    <a:pt x="3017" y="29359"/>
                    <a:pt x="3033" y="29347"/>
                    <a:pt x="3039" y="29327"/>
                  </a:cubicBezTo>
                  <a:cubicBezTo>
                    <a:pt x="3658" y="28218"/>
                    <a:pt x="4266" y="27109"/>
                    <a:pt x="4842" y="25989"/>
                  </a:cubicBezTo>
                  <a:cubicBezTo>
                    <a:pt x="5428" y="24859"/>
                    <a:pt x="5972" y="23718"/>
                    <a:pt x="6452" y="22545"/>
                  </a:cubicBezTo>
                  <a:cubicBezTo>
                    <a:pt x="6516" y="22396"/>
                    <a:pt x="6580" y="22246"/>
                    <a:pt x="6644" y="22087"/>
                  </a:cubicBezTo>
                  <a:cubicBezTo>
                    <a:pt x="6899" y="21585"/>
                    <a:pt x="7241" y="21116"/>
                    <a:pt x="7625" y="20700"/>
                  </a:cubicBezTo>
                  <a:cubicBezTo>
                    <a:pt x="8104" y="20178"/>
                    <a:pt x="8670" y="19719"/>
                    <a:pt x="9245" y="19303"/>
                  </a:cubicBezTo>
                  <a:cubicBezTo>
                    <a:pt x="10429" y="18472"/>
                    <a:pt x="11794" y="17981"/>
                    <a:pt x="13169" y="17555"/>
                  </a:cubicBezTo>
                  <a:cubicBezTo>
                    <a:pt x="13852" y="17331"/>
                    <a:pt x="14545" y="17118"/>
                    <a:pt x="15217" y="16862"/>
                  </a:cubicBezTo>
                  <a:cubicBezTo>
                    <a:pt x="15899" y="16595"/>
                    <a:pt x="16560" y="16275"/>
                    <a:pt x="17147" y="15838"/>
                  </a:cubicBezTo>
                  <a:cubicBezTo>
                    <a:pt x="17733" y="15411"/>
                    <a:pt x="18256" y="14868"/>
                    <a:pt x="18607" y="14217"/>
                  </a:cubicBezTo>
                  <a:cubicBezTo>
                    <a:pt x="18778" y="13897"/>
                    <a:pt x="18906" y="13545"/>
                    <a:pt x="18970" y="13183"/>
                  </a:cubicBezTo>
                  <a:cubicBezTo>
                    <a:pt x="19034" y="12820"/>
                    <a:pt x="19023" y="12447"/>
                    <a:pt x="18927" y="12085"/>
                  </a:cubicBezTo>
                  <a:cubicBezTo>
                    <a:pt x="18917" y="12063"/>
                    <a:pt x="18895" y="12053"/>
                    <a:pt x="18863" y="12053"/>
                  </a:cubicBezTo>
                  <a:cubicBezTo>
                    <a:pt x="18842" y="12063"/>
                    <a:pt x="18821" y="12085"/>
                    <a:pt x="18831" y="12117"/>
                  </a:cubicBezTo>
                  <a:cubicBezTo>
                    <a:pt x="18917" y="12458"/>
                    <a:pt x="18917" y="12820"/>
                    <a:pt x="18853" y="13162"/>
                  </a:cubicBezTo>
                  <a:cubicBezTo>
                    <a:pt x="18789" y="13513"/>
                    <a:pt x="18661" y="13844"/>
                    <a:pt x="18490" y="14164"/>
                  </a:cubicBezTo>
                  <a:cubicBezTo>
                    <a:pt x="18149" y="14782"/>
                    <a:pt x="17637" y="15305"/>
                    <a:pt x="17061" y="15721"/>
                  </a:cubicBezTo>
                  <a:cubicBezTo>
                    <a:pt x="16486" y="16137"/>
                    <a:pt x="15835" y="16456"/>
                    <a:pt x="15163" y="16712"/>
                  </a:cubicBezTo>
                  <a:cubicBezTo>
                    <a:pt x="14492" y="16968"/>
                    <a:pt x="13809" y="17171"/>
                    <a:pt x="13116" y="17395"/>
                  </a:cubicBezTo>
                  <a:cubicBezTo>
                    <a:pt x="11740" y="17832"/>
                    <a:pt x="10354" y="18333"/>
                    <a:pt x="9160" y="19175"/>
                  </a:cubicBezTo>
                  <a:cubicBezTo>
                    <a:pt x="8574" y="19602"/>
                    <a:pt x="8008" y="20071"/>
                    <a:pt x="7518" y="20604"/>
                  </a:cubicBezTo>
                  <a:cubicBezTo>
                    <a:pt x="7294" y="20860"/>
                    <a:pt x="7091" y="21127"/>
                    <a:pt x="6899" y="21404"/>
                  </a:cubicBezTo>
                  <a:cubicBezTo>
                    <a:pt x="7187" y="20626"/>
                    <a:pt x="7443" y="19837"/>
                    <a:pt x="7667" y="19037"/>
                  </a:cubicBezTo>
                  <a:cubicBezTo>
                    <a:pt x="8136" y="18077"/>
                    <a:pt x="8819" y="17235"/>
                    <a:pt x="9661" y="16584"/>
                  </a:cubicBezTo>
                  <a:cubicBezTo>
                    <a:pt x="10525" y="15913"/>
                    <a:pt x="11559" y="15454"/>
                    <a:pt x="12626" y="15198"/>
                  </a:cubicBezTo>
                  <a:cubicBezTo>
                    <a:pt x="13169" y="15070"/>
                    <a:pt x="13713" y="14953"/>
                    <a:pt x="14246" y="14750"/>
                  </a:cubicBezTo>
                  <a:cubicBezTo>
                    <a:pt x="14769" y="14537"/>
                    <a:pt x="15249" y="14228"/>
                    <a:pt x="15686" y="13876"/>
                  </a:cubicBezTo>
                  <a:cubicBezTo>
                    <a:pt x="16134" y="13535"/>
                    <a:pt x="16550" y="13162"/>
                    <a:pt x="16912" y="12735"/>
                  </a:cubicBezTo>
                  <a:cubicBezTo>
                    <a:pt x="17275" y="12298"/>
                    <a:pt x="17563" y="11797"/>
                    <a:pt x="17680" y="11242"/>
                  </a:cubicBezTo>
                  <a:cubicBezTo>
                    <a:pt x="17690" y="11210"/>
                    <a:pt x="17669" y="11189"/>
                    <a:pt x="17648" y="11178"/>
                  </a:cubicBezTo>
                  <a:cubicBezTo>
                    <a:pt x="17626" y="11178"/>
                    <a:pt x="17594" y="11189"/>
                    <a:pt x="17594" y="11221"/>
                  </a:cubicBezTo>
                  <a:cubicBezTo>
                    <a:pt x="17467" y="11754"/>
                    <a:pt x="17168" y="12234"/>
                    <a:pt x="16816" y="12650"/>
                  </a:cubicBezTo>
                  <a:cubicBezTo>
                    <a:pt x="16454" y="13066"/>
                    <a:pt x="16038" y="13428"/>
                    <a:pt x="15601" y="13769"/>
                  </a:cubicBezTo>
                  <a:cubicBezTo>
                    <a:pt x="15163" y="14100"/>
                    <a:pt x="14694" y="14398"/>
                    <a:pt x="14182" y="14601"/>
                  </a:cubicBezTo>
                  <a:cubicBezTo>
                    <a:pt x="13681" y="14804"/>
                    <a:pt x="13127" y="14910"/>
                    <a:pt x="12594" y="15038"/>
                  </a:cubicBezTo>
                  <a:cubicBezTo>
                    <a:pt x="11506" y="15305"/>
                    <a:pt x="10450" y="15774"/>
                    <a:pt x="9565" y="16467"/>
                  </a:cubicBezTo>
                  <a:cubicBezTo>
                    <a:pt x="9117" y="16808"/>
                    <a:pt x="8723" y="17213"/>
                    <a:pt x="8371" y="17651"/>
                  </a:cubicBezTo>
                  <a:cubicBezTo>
                    <a:pt x="8158" y="17939"/>
                    <a:pt x="7955" y="18237"/>
                    <a:pt x="7785" y="18557"/>
                  </a:cubicBezTo>
                  <a:cubicBezTo>
                    <a:pt x="7944" y="17928"/>
                    <a:pt x="8072" y="17288"/>
                    <a:pt x="8158" y="16638"/>
                  </a:cubicBezTo>
                  <a:cubicBezTo>
                    <a:pt x="8222" y="16446"/>
                    <a:pt x="8307" y="16254"/>
                    <a:pt x="8414" y="16073"/>
                  </a:cubicBezTo>
                  <a:cubicBezTo>
                    <a:pt x="8627" y="15667"/>
                    <a:pt x="8925" y="15305"/>
                    <a:pt x="9277" y="14996"/>
                  </a:cubicBezTo>
                  <a:cubicBezTo>
                    <a:pt x="9981" y="14377"/>
                    <a:pt x="10845" y="13993"/>
                    <a:pt x="11730" y="13684"/>
                  </a:cubicBezTo>
                  <a:cubicBezTo>
                    <a:pt x="12178" y="13524"/>
                    <a:pt x="12626" y="13375"/>
                    <a:pt x="13063" y="13183"/>
                  </a:cubicBezTo>
                  <a:cubicBezTo>
                    <a:pt x="13500" y="12991"/>
                    <a:pt x="13926" y="12756"/>
                    <a:pt x="14300" y="12458"/>
                  </a:cubicBezTo>
                  <a:cubicBezTo>
                    <a:pt x="14673" y="12149"/>
                    <a:pt x="14982" y="11775"/>
                    <a:pt x="15206" y="11349"/>
                  </a:cubicBezTo>
                  <a:cubicBezTo>
                    <a:pt x="15441" y="10933"/>
                    <a:pt x="15590" y="10464"/>
                    <a:pt x="15654" y="9995"/>
                  </a:cubicBezTo>
                  <a:cubicBezTo>
                    <a:pt x="15664" y="9973"/>
                    <a:pt x="15643" y="9941"/>
                    <a:pt x="15611" y="9941"/>
                  </a:cubicBezTo>
                  <a:cubicBezTo>
                    <a:pt x="15590" y="9941"/>
                    <a:pt x="15569" y="9952"/>
                    <a:pt x="15558" y="9984"/>
                  </a:cubicBezTo>
                  <a:cubicBezTo>
                    <a:pt x="15483" y="10442"/>
                    <a:pt x="15323" y="10890"/>
                    <a:pt x="15099" y="11285"/>
                  </a:cubicBezTo>
                  <a:cubicBezTo>
                    <a:pt x="14865" y="11690"/>
                    <a:pt x="14566" y="12053"/>
                    <a:pt x="14204" y="12340"/>
                  </a:cubicBezTo>
                  <a:cubicBezTo>
                    <a:pt x="13841" y="12628"/>
                    <a:pt x="13425" y="12852"/>
                    <a:pt x="12999" y="13034"/>
                  </a:cubicBezTo>
                  <a:cubicBezTo>
                    <a:pt x="12572" y="13215"/>
                    <a:pt x="12124" y="13364"/>
                    <a:pt x="11677" y="13524"/>
                  </a:cubicBezTo>
                  <a:cubicBezTo>
                    <a:pt x="10791" y="13844"/>
                    <a:pt x="9896" y="14249"/>
                    <a:pt x="9181" y="14889"/>
                  </a:cubicBezTo>
                  <a:cubicBezTo>
                    <a:pt x="8819" y="15209"/>
                    <a:pt x="8510" y="15582"/>
                    <a:pt x="8286" y="16009"/>
                  </a:cubicBezTo>
                  <a:cubicBezTo>
                    <a:pt x="8264" y="16041"/>
                    <a:pt x="8254" y="16083"/>
                    <a:pt x="8232" y="16115"/>
                  </a:cubicBezTo>
                  <a:cubicBezTo>
                    <a:pt x="8264" y="15806"/>
                    <a:pt x="8296" y="15497"/>
                    <a:pt x="8318" y="15188"/>
                  </a:cubicBezTo>
                  <a:cubicBezTo>
                    <a:pt x="8339" y="14804"/>
                    <a:pt x="8360" y="14430"/>
                    <a:pt x="8371" y="14047"/>
                  </a:cubicBezTo>
                  <a:cubicBezTo>
                    <a:pt x="8531" y="13801"/>
                    <a:pt x="8734" y="13588"/>
                    <a:pt x="8968" y="13407"/>
                  </a:cubicBezTo>
                  <a:cubicBezTo>
                    <a:pt x="9213" y="13215"/>
                    <a:pt x="9491" y="13044"/>
                    <a:pt x="9768" y="12884"/>
                  </a:cubicBezTo>
                  <a:cubicBezTo>
                    <a:pt x="10322" y="12554"/>
                    <a:pt x="10866" y="12191"/>
                    <a:pt x="11357" y="11775"/>
                  </a:cubicBezTo>
                  <a:cubicBezTo>
                    <a:pt x="11847" y="11349"/>
                    <a:pt x="12284" y="10858"/>
                    <a:pt x="12626" y="10293"/>
                  </a:cubicBezTo>
                  <a:cubicBezTo>
                    <a:pt x="12956" y="9739"/>
                    <a:pt x="13180" y="9110"/>
                    <a:pt x="13244" y="8459"/>
                  </a:cubicBezTo>
                  <a:cubicBezTo>
                    <a:pt x="13244" y="8427"/>
                    <a:pt x="13223" y="8406"/>
                    <a:pt x="13201" y="8406"/>
                  </a:cubicBezTo>
                  <a:cubicBezTo>
                    <a:pt x="13196" y="8404"/>
                    <a:pt x="13190" y="8403"/>
                    <a:pt x="13185" y="8403"/>
                  </a:cubicBezTo>
                  <a:cubicBezTo>
                    <a:pt x="13162" y="8403"/>
                    <a:pt x="13148" y="8422"/>
                    <a:pt x="13148" y="8448"/>
                  </a:cubicBezTo>
                  <a:cubicBezTo>
                    <a:pt x="13052" y="9078"/>
                    <a:pt x="12817" y="9675"/>
                    <a:pt x="12487" y="10219"/>
                  </a:cubicBezTo>
                  <a:cubicBezTo>
                    <a:pt x="12156" y="10752"/>
                    <a:pt x="11730" y="11232"/>
                    <a:pt x="11239" y="11647"/>
                  </a:cubicBezTo>
                  <a:cubicBezTo>
                    <a:pt x="10760" y="12063"/>
                    <a:pt x="10237" y="12415"/>
                    <a:pt x="9683" y="12746"/>
                  </a:cubicBezTo>
                  <a:cubicBezTo>
                    <a:pt x="9405" y="12916"/>
                    <a:pt x="9139" y="13098"/>
                    <a:pt x="8883" y="13300"/>
                  </a:cubicBezTo>
                  <a:cubicBezTo>
                    <a:pt x="8691" y="13460"/>
                    <a:pt x="8520" y="13631"/>
                    <a:pt x="8382" y="13833"/>
                  </a:cubicBezTo>
                  <a:cubicBezTo>
                    <a:pt x="8392" y="13194"/>
                    <a:pt x="8392" y="12554"/>
                    <a:pt x="8392" y="11914"/>
                  </a:cubicBezTo>
                  <a:cubicBezTo>
                    <a:pt x="8403" y="11914"/>
                    <a:pt x="8414" y="11914"/>
                    <a:pt x="8424" y="11903"/>
                  </a:cubicBezTo>
                  <a:cubicBezTo>
                    <a:pt x="8648" y="11743"/>
                    <a:pt x="8840" y="11530"/>
                    <a:pt x="8989" y="11296"/>
                  </a:cubicBezTo>
                  <a:cubicBezTo>
                    <a:pt x="9149" y="11072"/>
                    <a:pt x="9267" y="10816"/>
                    <a:pt x="9363" y="10560"/>
                  </a:cubicBezTo>
                  <a:cubicBezTo>
                    <a:pt x="9555" y="10037"/>
                    <a:pt x="9629" y="9483"/>
                    <a:pt x="9704" y="8950"/>
                  </a:cubicBezTo>
                  <a:cubicBezTo>
                    <a:pt x="9768" y="8406"/>
                    <a:pt x="9853" y="7873"/>
                    <a:pt x="10013" y="7361"/>
                  </a:cubicBezTo>
                  <a:cubicBezTo>
                    <a:pt x="10173" y="6849"/>
                    <a:pt x="10418" y="6359"/>
                    <a:pt x="10717" y="5921"/>
                  </a:cubicBezTo>
                  <a:cubicBezTo>
                    <a:pt x="10728" y="5900"/>
                    <a:pt x="10728" y="5868"/>
                    <a:pt x="10706" y="5847"/>
                  </a:cubicBezTo>
                  <a:cubicBezTo>
                    <a:pt x="10697" y="5842"/>
                    <a:pt x="10687" y="5840"/>
                    <a:pt x="10676" y="5840"/>
                  </a:cubicBezTo>
                  <a:cubicBezTo>
                    <a:pt x="10660" y="5840"/>
                    <a:pt x="10644" y="5845"/>
                    <a:pt x="10632" y="5857"/>
                  </a:cubicBezTo>
                  <a:cubicBezTo>
                    <a:pt x="10312" y="6305"/>
                    <a:pt x="10045" y="6796"/>
                    <a:pt x="9864" y="7318"/>
                  </a:cubicBezTo>
                  <a:cubicBezTo>
                    <a:pt x="9683" y="7841"/>
                    <a:pt x="9608" y="8385"/>
                    <a:pt x="9533" y="8928"/>
                  </a:cubicBezTo>
                  <a:cubicBezTo>
                    <a:pt x="9459" y="9461"/>
                    <a:pt x="9384" y="9995"/>
                    <a:pt x="9213" y="10506"/>
                  </a:cubicBezTo>
                  <a:cubicBezTo>
                    <a:pt x="9043" y="10997"/>
                    <a:pt x="8787" y="11466"/>
                    <a:pt x="8382" y="11797"/>
                  </a:cubicBezTo>
                  <a:cubicBezTo>
                    <a:pt x="8382" y="11658"/>
                    <a:pt x="8382" y="11519"/>
                    <a:pt x="8382" y="11381"/>
                  </a:cubicBezTo>
                  <a:cubicBezTo>
                    <a:pt x="8371" y="10176"/>
                    <a:pt x="8360" y="8971"/>
                    <a:pt x="8328" y="7766"/>
                  </a:cubicBezTo>
                  <a:cubicBezTo>
                    <a:pt x="8606" y="7414"/>
                    <a:pt x="8723" y="6977"/>
                    <a:pt x="8819" y="6550"/>
                  </a:cubicBezTo>
                  <a:cubicBezTo>
                    <a:pt x="8915" y="6124"/>
                    <a:pt x="8957" y="5676"/>
                    <a:pt x="8989" y="5239"/>
                  </a:cubicBezTo>
                  <a:cubicBezTo>
                    <a:pt x="9021" y="4802"/>
                    <a:pt x="9021" y="4354"/>
                    <a:pt x="9021" y="3917"/>
                  </a:cubicBezTo>
                  <a:cubicBezTo>
                    <a:pt x="9021" y="3480"/>
                    <a:pt x="9043" y="3053"/>
                    <a:pt x="9139" y="2626"/>
                  </a:cubicBezTo>
                  <a:cubicBezTo>
                    <a:pt x="9139" y="2605"/>
                    <a:pt x="9128" y="2573"/>
                    <a:pt x="9107" y="2573"/>
                  </a:cubicBezTo>
                  <a:cubicBezTo>
                    <a:pt x="9099" y="2570"/>
                    <a:pt x="9091" y="2569"/>
                    <a:pt x="9085" y="2569"/>
                  </a:cubicBezTo>
                  <a:cubicBezTo>
                    <a:pt x="9065" y="2569"/>
                    <a:pt x="9051" y="2581"/>
                    <a:pt x="9043" y="2605"/>
                  </a:cubicBezTo>
                  <a:cubicBezTo>
                    <a:pt x="8925" y="3032"/>
                    <a:pt x="8883" y="3480"/>
                    <a:pt x="8861" y="3917"/>
                  </a:cubicBezTo>
                  <a:lnTo>
                    <a:pt x="8851" y="4578"/>
                  </a:lnTo>
                  <a:cubicBezTo>
                    <a:pt x="8840" y="4791"/>
                    <a:pt x="8829" y="5004"/>
                    <a:pt x="8819" y="5228"/>
                  </a:cubicBezTo>
                  <a:cubicBezTo>
                    <a:pt x="8787" y="5665"/>
                    <a:pt x="8744" y="6092"/>
                    <a:pt x="8670" y="6518"/>
                  </a:cubicBezTo>
                  <a:cubicBezTo>
                    <a:pt x="8627" y="6732"/>
                    <a:pt x="8574" y="6945"/>
                    <a:pt x="8510" y="7148"/>
                  </a:cubicBezTo>
                  <a:cubicBezTo>
                    <a:pt x="8456" y="7297"/>
                    <a:pt x="8403" y="7446"/>
                    <a:pt x="8328" y="7585"/>
                  </a:cubicBezTo>
                  <a:cubicBezTo>
                    <a:pt x="8286" y="6316"/>
                    <a:pt x="8211" y="5047"/>
                    <a:pt x="8083" y="3789"/>
                  </a:cubicBezTo>
                  <a:cubicBezTo>
                    <a:pt x="7944" y="2530"/>
                    <a:pt x="7742" y="1272"/>
                    <a:pt x="7465" y="35"/>
                  </a:cubicBezTo>
                  <a:cubicBezTo>
                    <a:pt x="7465" y="18"/>
                    <a:pt x="7443" y="1"/>
                    <a:pt x="7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38"/>
          <p:cNvGrpSpPr/>
          <p:nvPr/>
        </p:nvGrpSpPr>
        <p:grpSpPr>
          <a:xfrm flipH="1">
            <a:off x="-615224" y="2587181"/>
            <a:ext cx="1097289" cy="1569098"/>
            <a:chOff x="470625" y="3429975"/>
            <a:chExt cx="1371612" cy="1961373"/>
          </a:xfrm>
        </p:grpSpPr>
        <p:sp>
          <p:nvSpPr>
            <p:cNvPr id="1085" name="Google Shape;1085;p38"/>
            <p:cNvSpPr/>
            <p:nvPr/>
          </p:nvSpPr>
          <p:spPr>
            <a:xfrm>
              <a:off x="470625" y="3429975"/>
              <a:ext cx="1371612" cy="1961373"/>
            </a:xfrm>
            <a:custGeom>
              <a:avLst/>
              <a:gdLst/>
              <a:ahLst/>
              <a:cxnLst/>
              <a:rect l="l" t="t" r="r" b="b"/>
              <a:pathLst>
                <a:path w="11101" h="15773" extrusionOk="0">
                  <a:moveTo>
                    <a:pt x="2048" y="0"/>
                  </a:moveTo>
                  <a:cubicBezTo>
                    <a:pt x="832" y="2079"/>
                    <a:pt x="1" y="4233"/>
                    <a:pt x="54" y="6632"/>
                  </a:cubicBezTo>
                  <a:cubicBezTo>
                    <a:pt x="118" y="9149"/>
                    <a:pt x="928" y="11708"/>
                    <a:pt x="2634" y="13553"/>
                  </a:cubicBezTo>
                  <a:cubicBezTo>
                    <a:pt x="4392" y="15447"/>
                    <a:pt x="7154" y="15773"/>
                    <a:pt x="8608" y="15773"/>
                  </a:cubicBezTo>
                  <a:cubicBezTo>
                    <a:pt x="9191" y="15773"/>
                    <a:pt x="9564" y="15721"/>
                    <a:pt x="9576" y="15696"/>
                  </a:cubicBezTo>
                  <a:cubicBezTo>
                    <a:pt x="11069" y="12700"/>
                    <a:pt x="11101" y="9021"/>
                    <a:pt x="9651" y="6003"/>
                  </a:cubicBezTo>
                  <a:cubicBezTo>
                    <a:pt x="8200" y="2986"/>
                    <a:pt x="5311" y="704"/>
                    <a:pt x="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504851" y="3474617"/>
              <a:ext cx="1231992" cy="1863509"/>
            </a:xfrm>
            <a:custGeom>
              <a:avLst/>
              <a:gdLst/>
              <a:ahLst/>
              <a:cxnLst/>
              <a:rect l="l" t="t" r="r" b="b"/>
              <a:pathLst>
                <a:path w="9971" h="14986" extrusionOk="0">
                  <a:moveTo>
                    <a:pt x="1969" y="1"/>
                  </a:moveTo>
                  <a:cubicBezTo>
                    <a:pt x="1963" y="1"/>
                    <a:pt x="1958" y="2"/>
                    <a:pt x="1952" y="4"/>
                  </a:cubicBezTo>
                  <a:cubicBezTo>
                    <a:pt x="1931" y="14"/>
                    <a:pt x="1909" y="36"/>
                    <a:pt x="1920" y="68"/>
                  </a:cubicBezTo>
                  <a:lnTo>
                    <a:pt x="2197" y="1049"/>
                  </a:lnTo>
                  <a:lnTo>
                    <a:pt x="2485" y="2030"/>
                  </a:lnTo>
                  <a:lnTo>
                    <a:pt x="2816" y="3011"/>
                  </a:lnTo>
                  <a:lnTo>
                    <a:pt x="2880" y="3203"/>
                  </a:lnTo>
                  <a:cubicBezTo>
                    <a:pt x="2762" y="3149"/>
                    <a:pt x="2645" y="3107"/>
                    <a:pt x="2517" y="3053"/>
                  </a:cubicBezTo>
                  <a:cubicBezTo>
                    <a:pt x="2325" y="2979"/>
                    <a:pt x="2133" y="2915"/>
                    <a:pt x="1941" y="2840"/>
                  </a:cubicBezTo>
                  <a:cubicBezTo>
                    <a:pt x="1547" y="2701"/>
                    <a:pt x="1152" y="2573"/>
                    <a:pt x="758" y="2456"/>
                  </a:cubicBezTo>
                  <a:cubicBezTo>
                    <a:pt x="726" y="2456"/>
                    <a:pt x="705" y="2467"/>
                    <a:pt x="694" y="2488"/>
                  </a:cubicBezTo>
                  <a:cubicBezTo>
                    <a:pt x="683" y="2509"/>
                    <a:pt x="694" y="2541"/>
                    <a:pt x="715" y="2552"/>
                  </a:cubicBezTo>
                  <a:cubicBezTo>
                    <a:pt x="1099" y="2723"/>
                    <a:pt x="1483" y="2861"/>
                    <a:pt x="1877" y="3011"/>
                  </a:cubicBezTo>
                  <a:cubicBezTo>
                    <a:pt x="2069" y="3075"/>
                    <a:pt x="2261" y="3149"/>
                    <a:pt x="2464" y="3213"/>
                  </a:cubicBezTo>
                  <a:cubicBezTo>
                    <a:pt x="2624" y="3267"/>
                    <a:pt x="2773" y="3320"/>
                    <a:pt x="2933" y="3362"/>
                  </a:cubicBezTo>
                  <a:lnTo>
                    <a:pt x="3146" y="3970"/>
                  </a:lnTo>
                  <a:cubicBezTo>
                    <a:pt x="3296" y="4365"/>
                    <a:pt x="3445" y="4759"/>
                    <a:pt x="3594" y="5143"/>
                  </a:cubicBezTo>
                  <a:cubicBezTo>
                    <a:pt x="3360" y="5079"/>
                    <a:pt x="3114" y="5026"/>
                    <a:pt x="2880" y="4962"/>
                  </a:cubicBezTo>
                  <a:lnTo>
                    <a:pt x="2005" y="4759"/>
                  </a:lnTo>
                  <a:cubicBezTo>
                    <a:pt x="1419" y="4642"/>
                    <a:pt x="822" y="4514"/>
                    <a:pt x="235" y="4407"/>
                  </a:cubicBezTo>
                  <a:cubicBezTo>
                    <a:pt x="203" y="4407"/>
                    <a:pt x="182" y="4418"/>
                    <a:pt x="171" y="4450"/>
                  </a:cubicBezTo>
                  <a:cubicBezTo>
                    <a:pt x="171" y="4471"/>
                    <a:pt x="182" y="4503"/>
                    <a:pt x="214" y="4514"/>
                  </a:cubicBezTo>
                  <a:cubicBezTo>
                    <a:pt x="790" y="4674"/>
                    <a:pt x="1376" y="4802"/>
                    <a:pt x="1963" y="4941"/>
                  </a:cubicBezTo>
                  <a:lnTo>
                    <a:pt x="2848" y="5133"/>
                  </a:lnTo>
                  <a:cubicBezTo>
                    <a:pt x="3114" y="5186"/>
                    <a:pt x="3381" y="5239"/>
                    <a:pt x="3648" y="5282"/>
                  </a:cubicBezTo>
                  <a:cubicBezTo>
                    <a:pt x="3871" y="5858"/>
                    <a:pt x="4106" y="6423"/>
                    <a:pt x="4341" y="6988"/>
                  </a:cubicBezTo>
                  <a:lnTo>
                    <a:pt x="2325" y="6625"/>
                  </a:lnTo>
                  <a:cubicBezTo>
                    <a:pt x="1568" y="6487"/>
                    <a:pt x="822" y="6337"/>
                    <a:pt x="65" y="6199"/>
                  </a:cubicBezTo>
                  <a:cubicBezTo>
                    <a:pt x="43" y="6199"/>
                    <a:pt x="11" y="6210"/>
                    <a:pt x="11" y="6242"/>
                  </a:cubicBezTo>
                  <a:cubicBezTo>
                    <a:pt x="1" y="6263"/>
                    <a:pt x="11" y="6295"/>
                    <a:pt x="43" y="6295"/>
                  </a:cubicBezTo>
                  <a:cubicBezTo>
                    <a:pt x="790" y="6497"/>
                    <a:pt x="1536" y="6657"/>
                    <a:pt x="2293" y="6796"/>
                  </a:cubicBezTo>
                  <a:cubicBezTo>
                    <a:pt x="2667" y="6871"/>
                    <a:pt x="3050" y="6935"/>
                    <a:pt x="3424" y="6988"/>
                  </a:cubicBezTo>
                  <a:cubicBezTo>
                    <a:pt x="3754" y="7041"/>
                    <a:pt x="4074" y="7084"/>
                    <a:pt x="4405" y="7116"/>
                  </a:cubicBezTo>
                  <a:cubicBezTo>
                    <a:pt x="4501" y="7340"/>
                    <a:pt x="4586" y="7553"/>
                    <a:pt x="4682" y="7766"/>
                  </a:cubicBezTo>
                  <a:cubicBezTo>
                    <a:pt x="4874" y="8193"/>
                    <a:pt x="5076" y="8619"/>
                    <a:pt x="5279" y="9035"/>
                  </a:cubicBezTo>
                  <a:cubicBezTo>
                    <a:pt x="4916" y="8961"/>
                    <a:pt x="4554" y="8897"/>
                    <a:pt x="4202" y="8833"/>
                  </a:cubicBezTo>
                  <a:lnTo>
                    <a:pt x="2912" y="8619"/>
                  </a:lnTo>
                  <a:lnTo>
                    <a:pt x="1622" y="8417"/>
                  </a:lnTo>
                  <a:cubicBezTo>
                    <a:pt x="1184" y="8353"/>
                    <a:pt x="758" y="8289"/>
                    <a:pt x="321" y="8235"/>
                  </a:cubicBezTo>
                  <a:cubicBezTo>
                    <a:pt x="317" y="8234"/>
                    <a:pt x="312" y="8233"/>
                    <a:pt x="308" y="8233"/>
                  </a:cubicBezTo>
                  <a:cubicBezTo>
                    <a:pt x="289" y="8233"/>
                    <a:pt x="267" y="8250"/>
                    <a:pt x="267" y="8267"/>
                  </a:cubicBezTo>
                  <a:cubicBezTo>
                    <a:pt x="257" y="8299"/>
                    <a:pt x="278" y="8331"/>
                    <a:pt x="310" y="8331"/>
                  </a:cubicBezTo>
                  <a:cubicBezTo>
                    <a:pt x="737" y="8417"/>
                    <a:pt x="1163" y="8502"/>
                    <a:pt x="1590" y="8577"/>
                  </a:cubicBezTo>
                  <a:lnTo>
                    <a:pt x="2880" y="8790"/>
                  </a:lnTo>
                  <a:lnTo>
                    <a:pt x="4170" y="9003"/>
                  </a:lnTo>
                  <a:cubicBezTo>
                    <a:pt x="4565" y="9057"/>
                    <a:pt x="4948" y="9110"/>
                    <a:pt x="5343" y="9163"/>
                  </a:cubicBezTo>
                  <a:cubicBezTo>
                    <a:pt x="5663" y="9835"/>
                    <a:pt x="6004" y="10507"/>
                    <a:pt x="6356" y="11157"/>
                  </a:cubicBezTo>
                  <a:cubicBezTo>
                    <a:pt x="5961" y="11093"/>
                    <a:pt x="5578" y="11029"/>
                    <a:pt x="5183" y="10965"/>
                  </a:cubicBezTo>
                  <a:lnTo>
                    <a:pt x="3775" y="10741"/>
                  </a:lnTo>
                  <a:lnTo>
                    <a:pt x="2357" y="10539"/>
                  </a:lnTo>
                  <a:cubicBezTo>
                    <a:pt x="1888" y="10475"/>
                    <a:pt x="1419" y="10411"/>
                    <a:pt x="939" y="10357"/>
                  </a:cubicBezTo>
                  <a:cubicBezTo>
                    <a:pt x="935" y="10356"/>
                    <a:pt x="931" y="10355"/>
                    <a:pt x="927" y="10355"/>
                  </a:cubicBezTo>
                  <a:cubicBezTo>
                    <a:pt x="907" y="10355"/>
                    <a:pt x="886" y="10374"/>
                    <a:pt x="886" y="10400"/>
                  </a:cubicBezTo>
                  <a:cubicBezTo>
                    <a:pt x="886" y="10421"/>
                    <a:pt x="896" y="10453"/>
                    <a:pt x="928" y="10453"/>
                  </a:cubicBezTo>
                  <a:cubicBezTo>
                    <a:pt x="1398" y="10539"/>
                    <a:pt x="1867" y="10624"/>
                    <a:pt x="2336" y="10699"/>
                  </a:cubicBezTo>
                  <a:lnTo>
                    <a:pt x="3743" y="10923"/>
                  </a:lnTo>
                  <a:lnTo>
                    <a:pt x="5162" y="11125"/>
                  </a:lnTo>
                  <a:cubicBezTo>
                    <a:pt x="5578" y="11189"/>
                    <a:pt x="6004" y="11242"/>
                    <a:pt x="6420" y="11296"/>
                  </a:cubicBezTo>
                  <a:cubicBezTo>
                    <a:pt x="6452" y="11338"/>
                    <a:pt x="6473" y="11392"/>
                    <a:pt x="6505" y="11445"/>
                  </a:cubicBezTo>
                  <a:lnTo>
                    <a:pt x="6996" y="12341"/>
                  </a:lnTo>
                  <a:lnTo>
                    <a:pt x="7326" y="12906"/>
                  </a:lnTo>
                  <a:lnTo>
                    <a:pt x="4842" y="12661"/>
                  </a:lnTo>
                  <a:lnTo>
                    <a:pt x="3530" y="12522"/>
                  </a:lnTo>
                  <a:lnTo>
                    <a:pt x="2208" y="12373"/>
                  </a:lnTo>
                  <a:cubicBezTo>
                    <a:pt x="2187" y="12373"/>
                    <a:pt x="2165" y="12394"/>
                    <a:pt x="2155" y="12415"/>
                  </a:cubicBezTo>
                  <a:cubicBezTo>
                    <a:pt x="2155" y="12447"/>
                    <a:pt x="2165" y="12479"/>
                    <a:pt x="2197" y="12479"/>
                  </a:cubicBezTo>
                  <a:cubicBezTo>
                    <a:pt x="2635" y="12554"/>
                    <a:pt x="3072" y="12618"/>
                    <a:pt x="3509" y="12682"/>
                  </a:cubicBezTo>
                  <a:cubicBezTo>
                    <a:pt x="3946" y="12735"/>
                    <a:pt x="4383" y="12789"/>
                    <a:pt x="4820" y="12842"/>
                  </a:cubicBezTo>
                  <a:cubicBezTo>
                    <a:pt x="5268" y="12885"/>
                    <a:pt x="5705" y="12927"/>
                    <a:pt x="6143" y="12959"/>
                  </a:cubicBezTo>
                  <a:cubicBezTo>
                    <a:pt x="6559" y="12991"/>
                    <a:pt x="6985" y="13013"/>
                    <a:pt x="7401" y="13034"/>
                  </a:cubicBezTo>
                  <a:lnTo>
                    <a:pt x="7518" y="13226"/>
                  </a:lnTo>
                  <a:lnTo>
                    <a:pt x="8051" y="14100"/>
                  </a:lnTo>
                  <a:lnTo>
                    <a:pt x="8606" y="14953"/>
                  </a:lnTo>
                  <a:cubicBezTo>
                    <a:pt x="8613" y="14974"/>
                    <a:pt x="8633" y="14986"/>
                    <a:pt x="8652" y="14986"/>
                  </a:cubicBezTo>
                  <a:cubicBezTo>
                    <a:pt x="8663" y="14986"/>
                    <a:pt x="8673" y="14982"/>
                    <a:pt x="8680" y="14975"/>
                  </a:cubicBezTo>
                  <a:cubicBezTo>
                    <a:pt x="8712" y="14964"/>
                    <a:pt x="8712" y="14921"/>
                    <a:pt x="8702" y="14900"/>
                  </a:cubicBezTo>
                  <a:lnTo>
                    <a:pt x="8158" y="14026"/>
                  </a:lnTo>
                  <a:lnTo>
                    <a:pt x="7635" y="13151"/>
                  </a:lnTo>
                  <a:lnTo>
                    <a:pt x="7635" y="13140"/>
                  </a:lnTo>
                  <a:cubicBezTo>
                    <a:pt x="7646" y="13130"/>
                    <a:pt x="7657" y="13119"/>
                    <a:pt x="7657" y="13109"/>
                  </a:cubicBezTo>
                  <a:cubicBezTo>
                    <a:pt x="7859" y="12735"/>
                    <a:pt x="8062" y="12351"/>
                    <a:pt x="8265" y="11968"/>
                  </a:cubicBezTo>
                  <a:lnTo>
                    <a:pt x="8883" y="10837"/>
                  </a:lnTo>
                  <a:cubicBezTo>
                    <a:pt x="9086" y="10453"/>
                    <a:pt x="9288" y="10070"/>
                    <a:pt x="9470" y="9686"/>
                  </a:cubicBezTo>
                  <a:cubicBezTo>
                    <a:pt x="9651" y="9291"/>
                    <a:pt x="9821" y="8886"/>
                    <a:pt x="9960" y="8481"/>
                  </a:cubicBezTo>
                  <a:cubicBezTo>
                    <a:pt x="9971" y="8459"/>
                    <a:pt x="9960" y="8427"/>
                    <a:pt x="9939" y="8417"/>
                  </a:cubicBezTo>
                  <a:cubicBezTo>
                    <a:pt x="9931" y="8414"/>
                    <a:pt x="9923" y="8413"/>
                    <a:pt x="9915" y="8413"/>
                  </a:cubicBezTo>
                  <a:cubicBezTo>
                    <a:pt x="9892" y="8413"/>
                    <a:pt x="9872" y="8425"/>
                    <a:pt x="9864" y="8449"/>
                  </a:cubicBezTo>
                  <a:cubicBezTo>
                    <a:pt x="9704" y="8843"/>
                    <a:pt x="9512" y="9227"/>
                    <a:pt x="9320" y="9611"/>
                  </a:cubicBezTo>
                  <a:cubicBezTo>
                    <a:pt x="9128" y="9995"/>
                    <a:pt x="8926" y="10379"/>
                    <a:pt x="8723" y="10752"/>
                  </a:cubicBezTo>
                  <a:cubicBezTo>
                    <a:pt x="8520" y="11136"/>
                    <a:pt x="8318" y="11509"/>
                    <a:pt x="8115" y="11893"/>
                  </a:cubicBezTo>
                  <a:cubicBezTo>
                    <a:pt x="8019" y="12085"/>
                    <a:pt x="7923" y="12277"/>
                    <a:pt x="7827" y="12469"/>
                  </a:cubicBezTo>
                  <a:lnTo>
                    <a:pt x="7571" y="13034"/>
                  </a:lnTo>
                  <a:lnTo>
                    <a:pt x="7134" y="12266"/>
                  </a:lnTo>
                  <a:lnTo>
                    <a:pt x="6644" y="11370"/>
                  </a:lnTo>
                  <a:cubicBezTo>
                    <a:pt x="6633" y="11349"/>
                    <a:pt x="6622" y="11328"/>
                    <a:pt x="6612" y="11306"/>
                  </a:cubicBezTo>
                  <a:cubicBezTo>
                    <a:pt x="6622" y="11296"/>
                    <a:pt x="6633" y="11285"/>
                    <a:pt x="6633" y="11264"/>
                  </a:cubicBezTo>
                  <a:cubicBezTo>
                    <a:pt x="6644" y="11242"/>
                    <a:pt x="6633" y="11221"/>
                    <a:pt x="6612" y="11210"/>
                  </a:cubicBezTo>
                  <a:cubicBezTo>
                    <a:pt x="6825" y="10837"/>
                    <a:pt x="7028" y="10464"/>
                    <a:pt x="7241" y="10091"/>
                  </a:cubicBezTo>
                  <a:lnTo>
                    <a:pt x="7891" y="8875"/>
                  </a:lnTo>
                  <a:cubicBezTo>
                    <a:pt x="8105" y="8470"/>
                    <a:pt x="8329" y="8065"/>
                    <a:pt x="8531" y="7660"/>
                  </a:cubicBezTo>
                  <a:cubicBezTo>
                    <a:pt x="8734" y="7244"/>
                    <a:pt x="8936" y="6828"/>
                    <a:pt x="9107" y="6401"/>
                  </a:cubicBezTo>
                  <a:cubicBezTo>
                    <a:pt x="9118" y="6380"/>
                    <a:pt x="9107" y="6348"/>
                    <a:pt x="9086" y="6337"/>
                  </a:cubicBezTo>
                  <a:cubicBezTo>
                    <a:pt x="9080" y="6335"/>
                    <a:pt x="9073" y="6333"/>
                    <a:pt x="9067" y="6333"/>
                  </a:cubicBezTo>
                  <a:cubicBezTo>
                    <a:pt x="9048" y="6333"/>
                    <a:pt x="9027" y="6343"/>
                    <a:pt x="9011" y="6359"/>
                  </a:cubicBezTo>
                  <a:cubicBezTo>
                    <a:pt x="8819" y="6775"/>
                    <a:pt x="8606" y="7180"/>
                    <a:pt x="8393" y="7585"/>
                  </a:cubicBezTo>
                  <a:lnTo>
                    <a:pt x="7731" y="8790"/>
                  </a:lnTo>
                  <a:lnTo>
                    <a:pt x="7092" y="10006"/>
                  </a:lnTo>
                  <a:cubicBezTo>
                    <a:pt x="6900" y="10379"/>
                    <a:pt x="6708" y="10752"/>
                    <a:pt x="6516" y="11125"/>
                  </a:cubicBezTo>
                  <a:cubicBezTo>
                    <a:pt x="6175" y="10475"/>
                    <a:pt x="5844" y="9814"/>
                    <a:pt x="5524" y="9153"/>
                  </a:cubicBezTo>
                  <a:cubicBezTo>
                    <a:pt x="5524" y="9142"/>
                    <a:pt x="5524" y="9142"/>
                    <a:pt x="5535" y="9142"/>
                  </a:cubicBezTo>
                  <a:cubicBezTo>
                    <a:pt x="5535" y="9121"/>
                    <a:pt x="5524" y="9099"/>
                    <a:pt x="5514" y="9089"/>
                  </a:cubicBezTo>
                  <a:cubicBezTo>
                    <a:pt x="5791" y="8737"/>
                    <a:pt x="6025" y="8363"/>
                    <a:pt x="6249" y="7980"/>
                  </a:cubicBezTo>
                  <a:cubicBezTo>
                    <a:pt x="6484" y="7585"/>
                    <a:pt x="6686" y="7191"/>
                    <a:pt x="6910" y="6796"/>
                  </a:cubicBezTo>
                  <a:lnTo>
                    <a:pt x="7540" y="5602"/>
                  </a:lnTo>
                  <a:cubicBezTo>
                    <a:pt x="7753" y="5207"/>
                    <a:pt x="7955" y="4813"/>
                    <a:pt x="8158" y="4407"/>
                  </a:cubicBezTo>
                  <a:cubicBezTo>
                    <a:pt x="8179" y="4386"/>
                    <a:pt x="8169" y="4354"/>
                    <a:pt x="8147" y="4343"/>
                  </a:cubicBezTo>
                  <a:cubicBezTo>
                    <a:pt x="8135" y="4335"/>
                    <a:pt x="8123" y="4332"/>
                    <a:pt x="8112" y="4332"/>
                  </a:cubicBezTo>
                  <a:cubicBezTo>
                    <a:pt x="8094" y="4332"/>
                    <a:pt x="8079" y="4341"/>
                    <a:pt x="8073" y="4354"/>
                  </a:cubicBezTo>
                  <a:cubicBezTo>
                    <a:pt x="7849" y="4749"/>
                    <a:pt x="7625" y="5143"/>
                    <a:pt x="7401" y="5527"/>
                  </a:cubicBezTo>
                  <a:lnTo>
                    <a:pt x="6750" y="6711"/>
                  </a:lnTo>
                  <a:cubicBezTo>
                    <a:pt x="6537" y="7105"/>
                    <a:pt x="6324" y="7510"/>
                    <a:pt x="6111" y="7894"/>
                  </a:cubicBezTo>
                  <a:cubicBezTo>
                    <a:pt x="5897" y="8267"/>
                    <a:pt x="5684" y="8641"/>
                    <a:pt x="5450" y="8982"/>
                  </a:cubicBezTo>
                  <a:cubicBezTo>
                    <a:pt x="5247" y="8555"/>
                    <a:pt x="5044" y="8129"/>
                    <a:pt x="4852" y="7692"/>
                  </a:cubicBezTo>
                  <a:cubicBezTo>
                    <a:pt x="4778" y="7532"/>
                    <a:pt x="4703" y="7361"/>
                    <a:pt x="4628" y="7191"/>
                  </a:cubicBezTo>
                  <a:cubicBezTo>
                    <a:pt x="4639" y="7191"/>
                    <a:pt x="4650" y="7180"/>
                    <a:pt x="4660" y="7169"/>
                  </a:cubicBezTo>
                  <a:cubicBezTo>
                    <a:pt x="4852" y="6828"/>
                    <a:pt x="5044" y="6487"/>
                    <a:pt x="5226" y="6135"/>
                  </a:cubicBezTo>
                  <a:lnTo>
                    <a:pt x="5780" y="5101"/>
                  </a:lnTo>
                  <a:lnTo>
                    <a:pt x="6324" y="4056"/>
                  </a:lnTo>
                  <a:cubicBezTo>
                    <a:pt x="6505" y="3704"/>
                    <a:pt x="6676" y="3362"/>
                    <a:pt x="6846" y="3000"/>
                  </a:cubicBezTo>
                  <a:cubicBezTo>
                    <a:pt x="6857" y="2979"/>
                    <a:pt x="6846" y="2947"/>
                    <a:pt x="6825" y="2936"/>
                  </a:cubicBezTo>
                  <a:cubicBezTo>
                    <a:pt x="6817" y="2932"/>
                    <a:pt x="6808" y="2930"/>
                    <a:pt x="6799" y="2930"/>
                  </a:cubicBezTo>
                  <a:cubicBezTo>
                    <a:pt x="6783" y="2930"/>
                    <a:pt x="6768" y="2937"/>
                    <a:pt x="6761" y="2957"/>
                  </a:cubicBezTo>
                  <a:cubicBezTo>
                    <a:pt x="6559" y="3299"/>
                    <a:pt x="6367" y="3640"/>
                    <a:pt x="6185" y="3981"/>
                  </a:cubicBezTo>
                  <a:lnTo>
                    <a:pt x="5620" y="5015"/>
                  </a:lnTo>
                  <a:lnTo>
                    <a:pt x="5076" y="6060"/>
                  </a:lnTo>
                  <a:cubicBezTo>
                    <a:pt x="4916" y="6380"/>
                    <a:pt x="4756" y="6711"/>
                    <a:pt x="4597" y="7031"/>
                  </a:cubicBezTo>
                  <a:lnTo>
                    <a:pt x="4586" y="7031"/>
                  </a:lnTo>
                  <a:lnTo>
                    <a:pt x="4554" y="7020"/>
                  </a:lnTo>
                  <a:cubicBezTo>
                    <a:pt x="4298" y="6433"/>
                    <a:pt x="4042" y="5847"/>
                    <a:pt x="3807" y="5250"/>
                  </a:cubicBezTo>
                  <a:cubicBezTo>
                    <a:pt x="3989" y="5005"/>
                    <a:pt x="4149" y="4759"/>
                    <a:pt x="4298" y="4493"/>
                  </a:cubicBezTo>
                  <a:cubicBezTo>
                    <a:pt x="4458" y="4237"/>
                    <a:pt x="4607" y="3970"/>
                    <a:pt x="4746" y="3704"/>
                  </a:cubicBezTo>
                  <a:cubicBezTo>
                    <a:pt x="5023" y="3160"/>
                    <a:pt x="5279" y="2605"/>
                    <a:pt x="5492" y="2040"/>
                  </a:cubicBezTo>
                  <a:cubicBezTo>
                    <a:pt x="5492" y="2008"/>
                    <a:pt x="5482" y="1987"/>
                    <a:pt x="5460" y="1976"/>
                  </a:cubicBezTo>
                  <a:cubicBezTo>
                    <a:pt x="5454" y="1973"/>
                    <a:pt x="5448" y="1972"/>
                    <a:pt x="5441" y="1972"/>
                  </a:cubicBezTo>
                  <a:cubicBezTo>
                    <a:pt x="5423" y="1972"/>
                    <a:pt x="5404" y="1982"/>
                    <a:pt x="5396" y="1998"/>
                  </a:cubicBezTo>
                  <a:cubicBezTo>
                    <a:pt x="5130" y="2541"/>
                    <a:pt x="4874" y="3085"/>
                    <a:pt x="4586" y="3618"/>
                  </a:cubicBezTo>
                  <a:cubicBezTo>
                    <a:pt x="4447" y="3885"/>
                    <a:pt x="4309" y="4152"/>
                    <a:pt x="4159" y="4418"/>
                  </a:cubicBezTo>
                  <a:cubicBezTo>
                    <a:pt x="4021" y="4653"/>
                    <a:pt x="3893" y="4887"/>
                    <a:pt x="3754" y="5122"/>
                  </a:cubicBezTo>
                  <a:cubicBezTo>
                    <a:pt x="3594" y="4717"/>
                    <a:pt x="3445" y="4322"/>
                    <a:pt x="3296" y="3917"/>
                  </a:cubicBezTo>
                  <a:lnTo>
                    <a:pt x="3104" y="3394"/>
                  </a:lnTo>
                  <a:cubicBezTo>
                    <a:pt x="3114" y="3384"/>
                    <a:pt x="3125" y="3373"/>
                    <a:pt x="3125" y="3362"/>
                  </a:cubicBezTo>
                  <a:cubicBezTo>
                    <a:pt x="3136" y="3341"/>
                    <a:pt x="3125" y="3320"/>
                    <a:pt x="3104" y="3299"/>
                  </a:cubicBezTo>
                  <a:cubicBezTo>
                    <a:pt x="3210" y="3128"/>
                    <a:pt x="3306" y="2957"/>
                    <a:pt x="3413" y="2776"/>
                  </a:cubicBezTo>
                  <a:cubicBezTo>
                    <a:pt x="3509" y="2595"/>
                    <a:pt x="3605" y="2413"/>
                    <a:pt x="3701" y="2232"/>
                  </a:cubicBezTo>
                  <a:cubicBezTo>
                    <a:pt x="3882" y="1859"/>
                    <a:pt x="4074" y="1496"/>
                    <a:pt x="4234" y="1113"/>
                  </a:cubicBezTo>
                  <a:cubicBezTo>
                    <a:pt x="4245" y="1091"/>
                    <a:pt x="4234" y="1059"/>
                    <a:pt x="4213" y="1049"/>
                  </a:cubicBezTo>
                  <a:cubicBezTo>
                    <a:pt x="4204" y="1044"/>
                    <a:pt x="4193" y="1042"/>
                    <a:pt x="4182" y="1042"/>
                  </a:cubicBezTo>
                  <a:cubicBezTo>
                    <a:pt x="4167" y="1042"/>
                    <a:pt x="4150" y="1047"/>
                    <a:pt x="4138" y="1059"/>
                  </a:cubicBezTo>
                  <a:lnTo>
                    <a:pt x="4138" y="1070"/>
                  </a:lnTo>
                  <a:cubicBezTo>
                    <a:pt x="3925" y="1422"/>
                    <a:pt x="3733" y="1784"/>
                    <a:pt x="3541" y="2147"/>
                  </a:cubicBezTo>
                  <a:cubicBezTo>
                    <a:pt x="3445" y="2328"/>
                    <a:pt x="3349" y="2509"/>
                    <a:pt x="3264" y="2701"/>
                  </a:cubicBezTo>
                  <a:cubicBezTo>
                    <a:pt x="3178" y="2861"/>
                    <a:pt x="3104" y="3021"/>
                    <a:pt x="3029" y="3192"/>
                  </a:cubicBezTo>
                  <a:lnTo>
                    <a:pt x="2944" y="2957"/>
                  </a:lnTo>
                  <a:lnTo>
                    <a:pt x="2624" y="1987"/>
                  </a:lnTo>
                  <a:lnTo>
                    <a:pt x="2304" y="1017"/>
                  </a:lnTo>
                  <a:lnTo>
                    <a:pt x="2016" y="36"/>
                  </a:lnTo>
                  <a:cubicBezTo>
                    <a:pt x="2007" y="18"/>
                    <a:pt x="1992" y="1"/>
                    <a:pt x="1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38"/>
          <p:cNvGrpSpPr/>
          <p:nvPr/>
        </p:nvGrpSpPr>
        <p:grpSpPr>
          <a:xfrm flipH="1">
            <a:off x="-508339" y="3630910"/>
            <a:ext cx="2194589" cy="1854380"/>
            <a:chOff x="574050" y="3544525"/>
            <a:chExt cx="1828824" cy="1542361"/>
          </a:xfrm>
        </p:grpSpPr>
        <p:sp>
          <p:nvSpPr>
            <p:cNvPr id="1088" name="Google Shape;1088;p38"/>
            <p:cNvSpPr/>
            <p:nvPr/>
          </p:nvSpPr>
          <p:spPr>
            <a:xfrm>
              <a:off x="574050" y="3544646"/>
              <a:ext cx="1828824" cy="1542239"/>
            </a:xfrm>
            <a:custGeom>
              <a:avLst/>
              <a:gdLst/>
              <a:ahLst/>
              <a:cxnLst/>
              <a:rect l="l" t="t" r="r" b="b"/>
              <a:pathLst>
                <a:path w="30241" h="25460" extrusionOk="0">
                  <a:moveTo>
                    <a:pt x="10360" y="1"/>
                  </a:moveTo>
                  <a:cubicBezTo>
                    <a:pt x="10188" y="1"/>
                    <a:pt x="10023" y="37"/>
                    <a:pt x="9874" y="130"/>
                  </a:cubicBezTo>
                  <a:cubicBezTo>
                    <a:pt x="9650" y="279"/>
                    <a:pt x="9522" y="546"/>
                    <a:pt x="9426" y="791"/>
                  </a:cubicBezTo>
                  <a:cubicBezTo>
                    <a:pt x="8488" y="3148"/>
                    <a:pt x="8605" y="5856"/>
                    <a:pt x="9448" y="8245"/>
                  </a:cubicBezTo>
                  <a:cubicBezTo>
                    <a:pt x="10301" y="10644"/>
                    <a:pt x="11815" y="12744"/>
                    <a:pt x="13595" y="14568"/>
                  </a:cubicBezTo>
                  <a:cubicBezTo>
                    <a:pt x="11548" y="13342"/>
                    <a:pt x="10450" y="10548"/>
                    <a:pt x="8104" y="10153"/>
                  </a:cubicBezTo>
                  <a:cubicBezTo>
                    <a:pt x="7915" y="10121"/>
                    <a:pt x="7725" y="10107"/>
                    <a:pt x="7536" y="10107"/>
                  </a:cubicBezTo>
                  <a:cubicBezTo>
                    <a:pt x="6650" y="10107"/>
                    <a:pt x="5772" y="10423"/>
                    <a:pt x="4937" y="10740"/>
                  </a:cubicBezTo>
                  <a:cubicBezTo>
                    <a:pt x="3583" y="11241"/>
                    <a:pt x="2229" y="11753"/>
                    <a:pt x="874" y="12254"/>
                  </a:cubicBezTo>
                  <a:cubicBezTo>
                    <a:pt x="693" y="12318"/>
                    <a:pt x="501" y="12393"/>
                    <a:pt x="363" y="12552"/>
                  </a:cubicBezTo>
                  <a:cubicBezTo>
                    <a:pt x="0" y="12968"/>
                    <a:pt x="363" y="13608"/>
                    <a:pt x="725" y="14035"/>
                  </a:cubicBezTo>
                  <a:cubicBezTo>
                    <a:pt x="1354" y="14760"/>
                    <a:pt x="1994" y="15485"/>
                    <a:pt x="2655" y="16189"/>
                  </a:cubicBezTo>
                  <a:cubicBezTo>
                    <a:pt x="3455" y="17042"/>
                    <a:pt x="4329" y="17905"/>
                    <a:pt x="5470" y="18193"/>
                  </a:cubicBezTo>
                  <a:cubicBezTo>
                    <a:pt x="5796" y="18277"/>
                    <a:pt x="6129" y="18308"/>
                    <a:pt x="6465" y="18308"/>
                  </a:cubicBezTo>
                  <a:cubicBezTo>
                    <a:pt x="6944" y="18308"/>
                    <a:pt x="7430" y="18245"/>
                    <a:pt x="7912" y="18183"/>
                  </a:cubicBezTo>
                  <a:cubicBezTo>
                    <a:pt x="8925" y="18044"/>
                    <a:pt x="9938" y="17916"/>
                    <a:pt x="10962" y="17777"/>
                  </a:cubicBezTo>
                  <a:lnTo>
                    <a:pt x="10962" y="17777"/>
                  </a:lnTo>
                  <a:cubicBezTo>
                    <a:pt x="9746" y="18470"/>
                    <a:pt x="8360" y="19345"/>
                    <a:pt x="7304" y="20262"/>
                  </a:cubicBezTo>
                  <a:cubicBezTo>
                    <a:pt x="6249" y="21190"/>
                    <a:pt x="5374" y="22373"/>
                    <a:pt x="5044" y="23738"/>
                  </a:cubicBezTo>
                  <a:cubicBezTo>
                    <a:pt x="5012" y="23887"/>
                    <a:pt x="4980" y="24047"/>
                    <a:pt x="5033" y="24197"/>
                  </a:cubicBezTo>
                  <a:cubicBezTo>
                    <a:pt x="5108" y="24431"/>
                    <a:pt x="5364" y="24559"/>
                    <a:pt x="5598" y="24655"/>
                  </a:cubicBezTo>
                  <a:cubicBezTo>
                    <a:pt x="6441" y="25028"/>
                    <a:pt x="7304" y="25401"/>
                    <a:pt x="8232" y="25455"/>
                  </a:cubicBezTo>
                  <a:cubicBezTo>
                    <a:pt x="8301" y="25458"/>
                    <a:pt x="8369" y="25460"/>
                    <a:pt x="8438" y="25460"/>
                  </a:cubicBezTo>
                  <a:cubicBezTo>
                    <a:pt x="10460" y="25460"/>
                    <a:pt x="12195" y="23957"/>
                    <a:pt x="13681" y="22544"/>
                  </a:cubicBezTo>
                  <a:cubicBezTo>
                    <a:pt x="15152" y="21136"/>
                    <a:pt x="16634" y="19739"/>
                    <a:pt x="18106" y="18332"/>
                  </a:cubicBezTo>
                  <a:cubicBezTo>
                    <a:pt x="18443" y="18014"/>
                    <a:pt x="18919" y="17819"/>
                    <a:pt x="19383" y="17819"/>
                  </a:cubicBezTo>
                  <a:cubicBezTo>
                    <a:pt x="19448" y="17819"/>
                    <a:pt x="19513" y="17823"/>
                    <a:pt x="19577" y="17831"/>
                  </a:cubicBezTo>
                  <a:cubicBezTo>
                    <a:pt x="20717" y="17978"/>
                    <a:pt x="21870" y="18089"/>
                    <a:pt x="23023" y="18089"/>
                  </a:cubicBezTo>
                  <a:cubicBezTo>
                    <a:pt x="23617" y="18089"/>
                    <a:pt x="24211" y="18060"/>
                    <a:pt x="24802" y="17991"/>
                  </a:cubicBezTo>
                  <a:cubicBezTo>
                    <a:pt x="26540" y="17788"/>
                    <a:pt x="28268" y="17244"/>
                    <a:pt x="29665" y="16189"/>
                  </a:cubicBezTo>
                  <a:cubicBezTo>
                    <a:pt x="29942" y="15975"/>
                    <a:pt x="30240" y="15655"/>
                    <a:pt x="30123" y="15325"/>
                  </a:cubicBezTo>
                  <a:cubicBezTo>
                    <a:pt x="30080" y="15218"/>
                    <a:pt x="30006" y="15133"/>
                    <a:pt x="29942" y="15048"/>
                  </a:cubicBezTo>
                  <a:cubicBezTo>
                    <a:pt x="29110" y="14099"/>
                    <a:pt x="28118" y="13086"/>
                    <a:pt x="26871" y="13075"/>
                  </a:cubicBezTo>
                  <a:cubicBezTo>
                    <a:pt x="25933" y="13075"/>
                    <a:pt x="25101" y="13651"/>
                    <a:pt x="24301" y="14131"/>
                  </a:cubicBezTo>
                  <a:cubicBezTo>
                    <a:pt x="23664" y="14521"/>
                    <a:pt x="22925" y="14946"/>
                    <a:pt x="22203" y="14946"/>
                  </a:cubicBezTo>
                  <a:cubicBezTo>
                    <a:pt x="22019" y="14946"/>
                    <a:pt x="21836" y="14919"/>
                    <a:pt x="21657" y="14856"/>
                  </a:cubicBezTo>
                  <a:cubicBezTo>
                    <a:pt x="21763" y="13811"/>
                    <a:pt x="22670" y="13043"/>
                    <a:pt x="23501" y="12403"/>
                  </a:cubicBezTo>
                  <a:cubicBezTo>
                    <a:pt x="24365" y="11731"/>
                    <a:pt x="25229" y="11060"/>
                    <a:pt x="26103" y="10388"/>
                  </a:cubicBezTo>
                  <a:cubicBezTo>
                    <a:pt x="26914" y="9759"/>
                    <a:pt x="27799" y="8959"/>
                    <a:pt x="27724" y="7946"/>
                  </a:cubicBezTo>
                  <a:cubicBezTo>
                    <a:pt x="27703" y="7520"/>
                    <a:pt x="27489" y="7125"/>
                    <a:pt x="27308" y="6730"/>
                  </a:cubicBezTo>
                  <a:cubicBezTo>
                    <a:pt x="26999" y="6048"/>
                    <a:pt x="26732" y="5334"/>
                    <a:pt x="26540" y="4598"/>
                  </a:cubicBezTo>
                  <a:cubicBezTo>
                    <a:pt x="26338" y="3841"/>
                    <a:pt x="26188" y="3030"/>
                    <a:pt x="25655" y="2465"/>
                  </a:cubicBezTo>
                  <a:cubicBezTo>
                    <a:pt x="25549" y="2348"/>
                    <a:pt x="25421" y="2241"/>
                    <a:pt x="25271" y="2209"/>
                  </a:cubicBezTo>
                  <a:cubicBezTo>
                    <a:pt x="25234" y="2203"/>
                    <a:pt x="25197" y="2200"/>
                    <a:pt x="25161" y="2200"/>
                  </a:cubicBezTo>
                  <a:cubicBezTo>
                    <a:pt x="25020" y="2200"/>
                    <a:pt x="24884" y="2244"/>
                    <a:pt x="24749" y="2295"/>
                  </a:cubicBezTo>
                  <a:cubicBezTo>
                    <a:pt x="23629" y="2700"/>
                    <a:pt x="22531" y="3169"/>
                    <a:pt x="21465" y="3681"/>
                  </a:cubicBezTo>
                  <a:cubicBezTo>
                    <a:pt x="20132" y="4331"/>
                    <a:pt x="18735" y="5184"/>
                    <a:pt x="18202" y="6571"/>
                  </a:cubicBezTo>
                  <a:cubicBezTo>
                    <a:pt x="17434" y="8564"/>
                    <a:pt x="18714" y="10921"/>
                    <a:pt x="17893" y="12894"/>
                  </a:cubicBezTo>
                  <a:cubicBezTo>
                    <a:pt x="17637" y="12862"/>
                    <a:pt x="17370" y="12510"/>
                    <a:pt x="17359" y="12254"/>
                  </a:cubicBezTo>
                  <a:cubicBezTo>
                    <a:pt x="17274" y="10804"/>
                    <a:pt x="17189" y="9354"/>
                    <a:pt x="17104" y="7914"/>
                  </a:cubicBezTo>
                  <a:cubicBezTo>
                    <a:pt x="17008" y="6187"/>
                    <a:pt x="16869" y="4353"/>
                    <a:pt x="15856" y="2956"/>
                  </a:cubicBezTo>
                  <a:cubicBezTo>
                    <a:pt x="14758" y="1452"/>
                    <a:pt x="12892" y="770"/>
                    <a:pt x="11143" y="173"/>
                  </a:cubicBezTo>
                  <a:cubicBezTo>
                    <a:pt x="10893" y="83"/>
                    <a:pt x="10619" y="1"/>
                    <a:pt x="10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1189193" y="3544525"/>
              <a:ext cx="1213673" cy="1095862"/>
            </a:xfrm>
            <a:custGeom>
              <a:avLst/>
              <a:gdLst/>
              <a:ahLst/>
              <a:cxnLst/>
              <a:rect l="l" t="t" r="r" b="b"/>
              <a:pathLst>
                <a:path w="20069" h="18091" extrusionOk="0">
                  <a:moveTo>
                    <a:pt x="175" y="1"/>
                  </a:moveTo>
                  <a:cubicBezTo>
                    <a:pt x="116" y="1"/>
                    <a:pt x="57" y="5"/>
                    <a:pt x="1" y="15"/>
                  </a:cubicBezTo>
                  <a:lnTo>
                    <a:pt x="2517" y="5453"/>
                  </a:lnTo>
                  <a:lnTo>
                    <a:pt x="7667" y="15999"/>
                  </a:lnTo>
                  <a:lnTo>
                    <a:pt x="8627" y="17918"/>
                  </a:lnTo>
                  <a:cubicBezTo>
                    <a:pt x="8810" y="17854"/>
                    <a:pt x="9010" y="17820"/>
                    <a:pt x="9206" y="17820"/>
                  </a:cubicBezTo>
                  <a:cubicBezTo>
                    <a:pt x="9273" y="17820"/>
                    <a:pt x="9340" y="17824"/>
                    <a:pt x="9405" y="17833"/>
                  </a:cubicBezTo>
                  <a:cubicBezTo>
                    <a:pt x="10545" y="17980"/>
                    <a:pt x="11698" y="18091"/>
                    <a:pt x="12851" y="18091"/>
                  </a:cubicBezTo>
                  <a:cubicBezTo>
                    <a:pt x="13445" y="18091"/>
                    <a:pt x="14039" y="18062"/>
                    <a:pt x="14630" y="17993"/>
                  </a:cubicBezTo>
                  <a:cubicBezTo>
                    <a:pt x="16368" y="17790"/>
                    <a:pt x="18096" y="17236"/>
                    <a:pt x="19493" y="16191"/>
                  </a:cubicBezTo>
                  <a:cubicBezTo>
                    <a:pt x="19770" y="15977"/>
                    <a:pt x="20068" y="15657"/>
                    <a:pt x="19951" y="15327"/>
                  </a:cubicBezTo>
                  <a:cubicBezTo>
                    <a:pt x="19908" y="15220"/>
                    <a:pt x="19834" y="15135"/>
                    <a:pt x="19770" y="15050"/>
                  </a:cubicBezTo>
                  <a:cubicBezTo>
                    <a:pt x="18938" y="14101"/>
                    <a:pt x="17946" y="13088"/>
                    <a:pt x="16699" y="13077"/>
                  </a:cubicBezTo>
                  <a:cubicBezTo>
                    <a:pt x="15761" y="13077"/>
                    <a:pt x="14929" y="13653"/>
                    <a:pt x="14129" y="14133"/>
                  </a:cubicBezTo>
                  <a:cubicBezTo>
                    <a:pt x="13492" y="14523"/>
                    <a:pt x="12753" y="14948"/>
                    <a:pt x="12031" y="14948"/>
                  </a:cubicBezTo>
                  <a:cubicBezTo>
                    <a:pt x="11847" y="14948"/>
                    <a:pt x="11664" y="14921"/>
                    <a:pt x="11485" y="14858"/>
                  </a:cubicBezTo>
                  <a:cubicBezTo>
                    <a:pt x="11591" y="13813"/>
                    <a:pt x="12498" y="13045"/>
                    <a:pt x="13329" y="12405"/>
                  </a:cubicBezTo>
                  <a:cubicBezTo>
                    <a:pt x="14193" y="11733"/>
                    <a:pt x="15057" y="11062"/>
                    <a:pt x="15931" y="10390"/>
                  </a:cubicBezTo>
                  <a:cubicBezTo>
                    <a:pt x="16742" y="9761"/>
                    <a:pt x="17627" y="8961"/>
                    <a:pt x="17552" y="7948"/>
                  </a:cubicBezTo>
                  <a:cubicBezTo>
                    <a:pt x="17520" y="7522"/>
                    <a:pt x="17317" y="7127"/>
                    <a:pt x="17136" y="6732"/>
                  </a:cubicBezTo>
                  <a:cubicBezTo>
                    <a:pt x="16816" y="6050"/>
                    <a:pt x="16560" y="5336"/>
                    <a:pt x="16368" y="4600"/>
                  </a:cubicBezTo>
                  <a:cubicBezTo>
                    <a:pt x="16166" y="3843"/>
                    <a:pt x="16016" y="3032"/>
                    <a:pt x="15483" y="2467"/>
                  </a:cubicBezTo>
                  <a:cubicBezTo>
                    <a:pt x="15377" y="2350"/>
                    <a:pt x="15249" y="2243"/>
                    <a:pt x="15099" y="2211"/>
                  </a:cubicBezTo>
                  <a:cubicBezTo>
                    <a:pt x="15062" y="2205"/>
                    <a:pt x="15025" y="2202"/>
                    <a:pt x="14989" y="2202"/>
                  </a:cubicBezTo>
                  <a:cubicBezTo>
                    <a:pt x="14848" y="2202"/>
                    <a:pt x="14712" y="2246"/>
                    <a:pt x="14577" y="2297"/>
                  </a:cubicBezTo>
                  <a:cubicBezTo>
                    <a:pt x="13457" y="2702"/>
                    <a:pt x="12359" y="3171"/>
                    <a:pt x="11293" y="3683"/>
                  </a:cubicBezTo>
                  <a:cubicBezTo>
                    <a:pt x="9960" y="4333"/>
                    <a:pt x="8563" y="5186"/>
                    <a:pt x="8030" y="6573"/>
                  </a:cubicBezTo>
                  <a:cubicBezTo>
                    <a:pt x="7262" y="8566"/>
                    <a:pt x="8542" y="10923"/>
                    <a:pt x="7721" y="12896"/>
                  </a:cubicBezTo>
                  <a:cubicBezTo>
                    <a:pt x="7465" y="12864"/>
                    <a:pt x="7198" y="12512"/>
                    <a:pt x="7187" y="12256"/>
                  </a:cubicBezTo>
                  <a:cubicBezTo>
                    <a:pt x="7102" y="10806"/>
                    <a:pt x="7017" y="9356"/>
                    <a:pt x="6932" y="7916"/>
                  </a:cubicBezTo>
                  <a:cubicBezTo>
                    <a:pt x="6836" y="6189"/>
                    <a:pt x="6697" y="4355"/>
                    <a:pt x="5673" y="2958"/>
                  </a:cubicBezTo>
                  <a:cubicBezTo>
                    <a:pt x="4586" y="1454"/>
                    <a:pt x="2720" y="772"/>
                    <a:pt x="971" y="175"/>
                  </a:cubicBezTo>
                  <a:cubicBezTo>
                    <a:pt x="718" y="88"/>
                    <a:pt x="438" y="1"/>
                    <a:pt x="175" y="1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588201" y="3545858"/>
              <a:ext cx="1800462" cy="1480695"/>
            </a:xfrm>
            <a:custGeom>
              <a:avLst/>
              <a:gdLst/>
              <a:ahLst/>
              <a:cxnLst/>
              <a:rect l="l" t="t" r="r" b="b"/>
              <a:pathLst>
                <a:path w="29772" h="24444" extrusionOk="0">
                  <a:moveTo>
                    <a:pt x="9966" y="1"/>
                  </a:moveTo>
                  <a:cubicBezTo>
                    <a:pt x="9961" y="1"/>
                    <a:pt x="9955" y="2"/>
                    <a:pt x="9949" y="3"/>
                  </a:cubicBezTo>
                  <a:cubicBezTo>
                    <a:pt x="9917" y="25"/>
                    <a:pt x="9896" y="57"/>
                    <a:pt x="9907" y="89"/>
                  </a:cubicBezTo>
                  <a:cubicBezTo>
                    <a:pt x="10312" y="1091"/>
                    <a:pt x="10728" y="2072"/>
                    <a:pt x="11176" y="3053"/>
                  </a:cubicBezTo>
                  <a:cubicBezTo>
                    <a:pt x="11613" y="4034"/>
                    <a:pt x="12082" y="4994"/>
                    <a:pt x="12583" y="5953"/>
                  </a:cubicBezTo>
                  <a:cubicBezTo>
                    <a:pt x="12828" y="6423"/>
                    <a:pt x="13074" y="6902"/>
                    <a:pt x="13329" y="7372"/>
                  </a:cubicBezTo>
                  <a:cubicBezTo>
                    <a:pt x="13596" y="7841"/>
                    <a:pt x="13841" y="8310"/>
                    <a:pt x="14065" y="8800"/>
                  </a:cubicBezTo>
                  <a:cubicBezTo>
                    <a:pt x="14524" y="9760"/>
                    <a:pt x="14950" y="10752"/>
                    <a:pt x="15409" y="11722"/>
                  </a:cubicBezTo>
                  <a:cubicBezTo>
                    <a:pt x="15867" y="12703"/>
                    <a:pt x="16432" y="13609"/>
                    <a:pt x="16859" y="14580"/>
                  </a:cubicBezTo>
                  <a:cubicBezTo>
                    <a:pt x="17264" y="15529"/>
                    <a:pt x="17723" y="16446"/>
                    <a:pt x="18181" y="17363"/>
                  </a:cubicBezTo>
                  <a:cubicBezTo>
                    <a:pt x="16731" y="16947"/>
                    <a:pt x="15238" y="16712"/>
                    <a:pt x="13799" y="16307"/>
                  </a:cubicBezTo>
                  <a:cubicBezTo>
                    <a:pt x="12295" y="15859"/>
                    <a:pt x="10781" y="15422"/>
                    <a:pt x="9267" y="14996"/>
                  </a:cubicBezTo>
                  <a:cubicBezTo>
                    <a:pt x="7753" y="14580"/>
                    <a:pt x="6239" y="14175"/>
                    <a:pt x="4703" y="13812"/>
                  </a:cubicBezTo>
                  <a:cubicBezTo>
                    <a:pt x="3946" y="13631"/>
                    <a:pt x="3178" y="13460"/>
                    <a:pt x="2411" y="13300"/>
                  </a:cubicBezTo>
                  <a:cubicBezTo>
                    <a:pt x="1632" y="13140"/>
                    <a:pt x="864" y="12991"/>
                    <a:pt x="86" y="12863"/>
                  </a:cubicBezTo>
                  <a:cubicBezTo>
                    <a:pt x="82" y="12862"/>
                    <a:pt x="77" y="12861"/>
                    <a:pt x="73" y="12861"/>
                  </a:cubicBezTo>
                  <a:cubicBezTo>
                    <a:pt x="43" y="12861"/>
                    <a:pt x="11" y="12889"/>
                    <a:pt x="11" y="12916"/>
                  </a:cubicBezTo>
                  <a:cubicBezTo>
                    <a:pt x="1" y="12959"/>
                    <a:pt x="22" y="12991"/>
                    <a:pt x="65" y="13002"/>
                  </a:cubicBezTo>
                  <a:cubicBezTo>
                    <a:pt x="832" y="13151"/>
                    <a:pt x="1600" y="13300"/>
                    <a:pt x="2368" y="13481"/>
                  </a:cubicBezTo>
                  <a:cubicBezTo>
                    <a:pt x="3136" y="13652"/>
                    <a:pt x="3893" y="13823"/>
                    <a:pt x="4660" y="14015"/>
                  </a:cubicBezTo>
                  <a:cubicBezTo>
                    <a:pt x="6185" y="14388"/>
                    <a:pt x="7699" y="14793"/>
                    <a:pt x="9214" y="15220"/>
                  </a:cubicBezTo>
                  <a:cubicBezTo>
                    <a:pt x="10728" y="15635"/>
                    <a:pt x="12231" y="16073"/>
                    <a:pt x="13745" y="16499"/>
                  </a:cubicBezTo>
                  <a:cubicBezTo>
                    <a:pt x="14502" y="16702"/>
                    <a:pt x="15270" y="16862"/>
                    <a:pt x="16049" y="17022"/>
                  </a:cubicBezTo>
                  <a:cubicBezTo>
                    <a:pt x="16784" y="17171"/>
                    <a:pt x="17531" y="17320"/>
                    <a:pt x="18266" y="17523"/>
                  </a:cubicBezTo>
                  <a:cubicBezTo>
                    <a:pt x="18288" y="17565"/>
                    <a:pt x="18309" y="17608"/>
                    <a:pt x="18330" y="17651"/>
                  </a:cubicBezTo>
                  <a:cubicBezTo>
                    <a:pt x="18288" y="17649"/>
                    <a:pt x="18245" y="17648"/>
                    <a:pt x="18202" y="17648"/>
                  </a:cubicBezTo>
                  <a:cubicBezTo>
                    <a:pt x="17659" y="17648"/>
                    <a:pt x="17118" y="17772"/>
                    <a:pt x="16614" y="17960"/>
                  </a:cubicBezTo>
                  <a:cubicBezTo>
                    <a:pt x="16017" y="18195"/>
                    <a:pt x="15462" y="18514"/>
                    <a:pt x="14918" y="18845"/>
                  </a:cubicBezTo>
                  <a:lnTo>
                    <a:pt x="14118" y="19335"/>
                  </a:lnTo>
                  <a:cubicBezTo>
                    <a:pt x="13852" y="19495"/>
                    <a:pt x="13575" y="19645"/>
                    <a:pt x="13297" y="19794"/>
                  </a:cubicBezTo>
                  <a:cubicBezTo>
                    <a:pt x="12743" y="20082"/>
                    <a:pt x="12167" y="20348"/>
                    <a:pt x="11591" y="20604"/>
                  </a:cubicBezTo>
                  <a:cubicBezTo>
                    <a:pt x="10450" y="21116"/>
                    <a:pt x="9267" y="21596"/>
                    <a:pt x="8169" y="22215"/>
                  </a:cubicBezTo>
                  <a:cubicBezTo>
                    <a:pt x="7060" y="22844"/>
                    <a:pt x="6025" y="23569"/>
                    <a:pt x="5012" y="24326"/>
                  </a:cubicBezTo>
                  <a:cubicBezTo>
                    <a:pt x="4980" y="24347"/>
                    <a:pt x="4980" y="24379"/>
                    <a:pt x="5002" y="24411"/>
                  </a:cubicBezTo>
                  <a:cubicBezTo>
                    <a:pt x="5015" y="24432"/>
                    <a:pt x="5034" y="24444"/>
                    <a:pt x="5053" y="24444"/>
                  </a:cubicBezTo>
                  <a:cubicBezTo>
                    <a:pt x="5064" y="24444"/>
                    <a:pt x="5076" y="24440"/>
                    <a:pt x="5087" y="24432"/>
                  </a:cubicBezTo>
                  <a:cubicBezTo>
                    <a:pt x="5599" y="24070"/>
                    <a:pt x="6121" y="23707"/>
                    <a:pt x="6654" y="23366"/>
                  </a:cubicBezTo>
                  <a:cubicBezTo>
                    <a:pt x="7177" y="23025"/>
                    <a:pt x="7710" y="22694"/>
                    <a:pt x="8265" y="22396"/>
                  </a:cubicBezTo>
                  <a:cubicBezTo>
                    <a:pt x="9363" y="21788"/>
                    <a:pt x="10525" y="21319"/>
                    <a:pt x="11687" y="20807"/>
                  </a:cubicBezTo>
                  <a:cubicBezTo>
                    <a:pt x="12263" y="20551"/>
                    <a:pt x="12839" y="20284"/>
                    <a:pt x="13404" y="19986"/>
                  </a:cubicBezTo>
                  <a:cubicBezTo>
                    <a:pt x="13959" y="19698"/>
                    <a:pt x="14502" y="19357"/>
                    <a:pt x="15036" y="19026"/>
                  </a:cubicBezTo>
                  <a:cubicBezTo>
                    <a:pt x="15569" y="18685"/>
                    <a:pt x="16102" y="18365"/>
                    <a:pt x="16678" y="18131"/>
                  </a:cubicBezTo>
                  <a:cubicBezTo>
                    <a:pt x="17194" y="17932"/>
                    <a:pt x="17730" y="17798"/>
                    <a:pt x="18284" y="17798"/>
                  </a:cubicBezTo>
                  <a:cubicBezTo>
                    <a:pt x="18324" y="17798"/>
                    <a:pt x="18364" y="17799"/>
                    <a:pt x="18405" y="17800"/>
                  </a:cubicBezTo>
                  <a:cubicBezTo>
                    <a:pt x="18832" y="18653"/>
                    <a:pt x="19247" y="19517"/>
                    <a:pt x="19653" y="20380"/>
                  </a:cubicBezTo>
                  <a:cubicBezTo>
                    <a:pt x="20100" y="21351"/>
                    <a:pt x="20527" y="22342"/>
                    <a:pt x="20921" y="23334"/>
                  </a:cubicBezTo>
                  <a:cubicBezTo>
                    <a:pt x="20937" y="23357"/>
                    <a:pt x="20958" y="23375"/>
                    <a:pt x="20984" y="23375"/>
                  </a:cubicBezTo>
                  <a:cubicBezTo>
                    <a:pt x="20994" y="23375"/>
                    <a:pt x="21006" y="23372"/>
                    <a:pt x="21017" y="23366"/>
                  </a:cubicBezTo>
                  <a:cubicBezTo>
                    <a:pt x="21049" y="23355"/>
                    <a:pt x="21071" y="23313"/>
                    <a:pt x="21060" y="23281"/>
                  </a:cubicBezTo>
                  <a:cubicBezTo>
                    <a:pt x="20666" y="22278"/>
                    <a:pt x="20260" y="21287"/>
                    <a:pt x="19823" y="20306"/>
                  </a:cubicBezTo>
                  <a:cubicBezTo>
                    <a:pt x="19375" y="19325"/>
                    <a:pt x="18906" y="18365"/>
                    <a:pt x="18426" y="17405"/>
                  </a:cubicBezTo>
                  <a:cubicBezTo>
                    <a:pt x="18352" y="17256"/>
                    <a:pt x="18277" y="17096"/>
                    <a:pt x="18202" y="16947"/>
                  </a:cubicBezTo>
                  <a:lnTo>
                    <a:pt x="18842" y="16926"/>
                  </a:lnTo>
                  <a:lnTo>
                    <a:pt x="19578" y="16851"/>
                  </a:lnTo>
                  <a:lnTo>
                    <a:pt x="20314" y="16734"/>
                  </a:lnTo>
                  <a:lnTo>
                    <a:pt x="21039" y="16595"/>
                  </a:lnTo>
                  <a:cubicBezTo>
                    <a:pt x="22009" y="16392"/>
                    <a:pt x="22958" y="16137"/>
                    <a:pt x="23907" y="15902"/>
                  </a:cubicBezTo>
                  <a:cubicBezTo>
                    <a:pt x="24856" y="15657"/>
                    <a:pt x="25816" y="15433"/>
                    <a:pt x="26775" y="15284"/>
                  </a:cubicBezTo>
                  <a:cubicBezTo>
                    <a:pt x="27392" y="15195"/>
                    <a:pt x="28013" y="15142"/>
                    <a:pt x="28633" y="15142"/>
                  </a:cubicBezTo>
                  <a:cubicBezTo>
                    <a:pt x="28989" y="15142"/>
                    <a:pt x="29344" y="15159"/>
                    <a:pt x="29697" y="15198"/>
                  </a:cubicBezTo>
                  <a:cubicBezTo>
                    <a:pt x="29703" y="15200"/>
                    <a:pt x="29708" y="15200"/>
                    <a:pt x="29714" y="15200"/>
                  </a:cubicBezTo>
                  <a:cubicBezTo>
                    <a:pt x="29748" y="15200"/>
                    <a:pt x="29772" y="15173"/>
                    <a:pt x="29772" y="15145"/>
                  </a:cubicBezTo>
                  <a:cubicBezTo>
                    <a:pt x="29772" y="15113"/>
                    <a:pt x="29750" y="15081"/>
                    <a:pt x="29718" y="15070"/>
                  </a:cubicBezTo>
                  <a:lnTo>
                    <a:pt x="28972" y="14996"/>
                  </a:lnTo>
                  <a:lnTo>
                    <a:pt x="28236" y="14974"/>
                  </a:lnTo>
                  <a:lnTo>
                    <a:pt x="27490" y="15006"/>
                  </a:lnTo>
                  <a:lnTo>
                    <a:pt x="26754" y="15092"/>
                  </a:lnTo>
                  <a:cubicBezTo>
                    <a:pt x="25773" y="15220"/>
                    <a:pt x="24813" y="15443"/>
                    <a:pt x="23854" y="15678"/>
                  </a:cubicBezTo>
                  <a:cubicBezTo>
                    <a:pt x="22905" y="15923"/>
                    <a:pt x="21956" y="16179"/>
                    <a:pt x="20996" y="16392"/>
                  </a:cubicBezTo>
                  <a:lnTo>
                    <a:pt x="20282" y="16542"/>
                  </a:lnTo>
                  <a:lnTo>
                    <a:pt x="19557" y="16659"/>
                  </a:lnTo>
                  <a:lnTo>
                    <a:pt x="18832" y="16755"/>
                  </a:lnTo>
                  <a:lnTo>
                    <a:pt x="18128" y="16808"/>
                  </a:lnTo>
                  <a:cubicBezTo>
                    <a:pt x="18064" y="16680"/>
                    <a:pt x="18000" y="16542"/>
                    <a:pt x="17936" y="16414"/>
                  </a:cubicBezTo>
                  <a:cubicBezTo>
                    <a:pt x="18053" y="15795"/>
                    <a:pt x="18309" y="15198"/>
                    <a:pt x="18618" y="14654"/>
                  </a:cubicBezTo>
                  <a:cubicBezTo>
                    <a:pt x="18960" y="14089"/>
                    <a:pt x="19365" y="13567"/>
                    <a:pt x="19781" y="13055"/>
                  </a:cubicBezTo>
                  <a:cubicBezTo>
                    <a:pt x="20207" y="12543"/>
                    <a:pt x="20644" y="12042"/>
                    <a:pt x="21060" y="11519"/>
                  </a:cubicBezTo>
                  <a:cubicBezTo>
                    <a:pt x="21476" y="10997"/>
                    <a:pt x="21860" y="10443"/>
                    <a:pt x="22212" y="9877"/>
                  </a:cubicBezTo>
                  <a:cubicBezTo>
                    <a:pt x="22926" y="8747"/>
                    <a:pt x="23523" y="7542"/>
                    <a:pt x="23992" y="6284"/>
                  </a:cubicBezTo>
                  <a:cubicBezTo>
                    <a:pt x="24462" y="5036"/>
                    <a:pt x="24803" y="3735"/>
                    <a:pt x="25005" y="2413"/>
                  </a:cubicBezTo>
                  <a:cubicBezTo>
                    <a:pt x="25016" y="2381"/>
                    <a:pt x="24995" y="2349"/>
                    <a:pt x="24952" y="2339"/>
                  </a:cubicBezTo>
                  <a:cubicBezTo>
                    <a:pt x="24920" y="2339"/>
                    <a:pt x="24888" y="2360"/>
                    <a:pt x="24877" y="2392"/>
                  </a:cubicBezTo>
                  <a:cubicBezTo>
                    <a:pt x="24760" y="3042"/>
                    <a:pt x="24611" y="3693"/>
                    <a:pt x="24430" y="4333"/>
                  </a:cubicBezTo>
                  <a:cubicBezTo>
                    <a:pt x="24248" y="4972"/>
                    <a:pt x="24046" y="5601"/>
                    <a:pt x="23801" y="6220"/>
                  </a:cubicBezTo>
                  <a:cubicBezTo>
                    <a:pt x="23321" y="7446"/>
                    <a:pt x="22734" y="8640"/>
                    <a:pt x="22020" y="9760"/>
                  </a:cubicBezTo>
                  <a:cubicBezTo>
                    <a:pt x="21668" y="10315"/>
                    <a:pt x="21295" y="10869"/>
                    <a:pt x="20890" y="11381"/>
                  </a:cubicBezTo>
                  <a:cubicBezTo>
                    <a:pt x="20474" y="11903"/>
                    <a:pt x="20036" y="12405"/>
                    <a:pt x="19621" y="12927"/>
                  </a:cubicBezTo>
                  <a:cubicBezTo>
                    <a:pt x="19205" y="13439"/>
                    <a:pt x="18800" y="13983"/>
                    <a:pt x="18458" y="14569"/>
                  </a:cubicBezTo>
                  <a:cubicBezTo>
                    <a:pt x="18181" y="15070"/>
                    <a:pt x="17957" y="15625"/>
                    <a:pt x="17829" y="16190"/>
                  </a:cubicBezTo>
                  <a:cubicBezTo>
                    <a:pt x="17563" y="15635"/>
                    <a:pt x="17296" y="15070"/>
                    <a:pt x="17061" y="14494"/>
                  </a:cubicBezTo>
                  <a:cubicBezTo>
                    <a:pt x="16624" y="13503"/>
                    <a:pt x="16059" y="12586"/>
                    <a:pt x="15611" y="11626"/>
                  </a:cubicBezTo>
                  <a:cubicBezTo>
                    <a:pt x="15153" y="10656"/>
                    <a:pt x="14726" y="9675"/>
                    <a:pt x="14257" y="8704"/>
                  </a:cubicBezTo>
                  <a:cubicBezTo>
                    <a:pt x="14023" y="8225"/>
                    <a:pt x="13777" y="7745"/>
                    <a:pt x="13511" y="7276"/>
                  </a:cubicBezTo>
                  <a:cubicBezTo>
                    <a:pt x="13255" y="6806"/>
                    <a:pt x="12999" y="6337"/>
                    <a:pt x="12754" y="5857"/>
                  </a:cubicBezTo>
                  <a:cubicBezTo>
                    <a:pt x="12252" y="4908"/>
                    <a:pt x="11783" y="3949"/>
                    <a:pt x="11325" y="2978"/>
                  </a:cubicBezTo>
                  <a:cubicBezTo>
                    <a:pt x="10877" y="2008"/>
                    <a:pt x="10440" y="1027"/>
                    <a:pt x="10035" y="46"/>
                  </a:cubicBezTo>
                  <a:cubicBezTo>
                    <a:pt x="10017" y="20"/>
                    <a:pt x="9992" y="1"/>
                    <a:pt x="9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38"/>
          <p:cNvGrpSpPr/>
          <p:nvPr/>
        </p:nvGrpSpPr>
        <p:grpSpPr>
          <a:xfrm rot="2700000">
            <a:off x="1267969" y="4202541"/>
            <a:ext cx="914395" cy="1775407"/>
            <a:chOff x="27425" y="-1298425"/>
            <a:chExt cx="1371605" cy="2660879"/>
          </a:xfrm>
        </p:grpSpPr>
        <p:sp>
          <p:nvSpPr>
            <p:cNvPr id="1092" name="Google Shape;1092;p38"/>
            <p:cNvSpPr/>
            <p:nvPr/>
          </p:nvSpPr>
          <p:spPr>
            <a:xfrm>
              <a:off x="27425" y="-1298425"/>
              <a:ext cx="1371603" cy="2287635"/>
            </a:xfrm>
            <a:custGeom>
              <a:avLst/>
              <a:gdLst/>
              <a:ahLst/>
              <a:cxnLst/>
              <a:rect l="l" t="t" r="r" b="b"/>
              <a:pathLst>
                <a:path w="13533" h="22745" extrusionOk="0">
                  <a:moveTo>
                    <a:pt x="9118" y="1"/>
                  </a:moveTo>
                  <a:cubicBezTo>
                    <a:pt x="6751" y="2144"/>
                    <a:pt x="5002" y="5012"/>
                    <a:pt x="4330" y="8147"/>
                  </a:cubicBezTo>
                  <a:cubicBezTo>
                    <a:pt x="4064" y="7507"/>
                    <a:pt x="3946" y="6644"/>
                    <a:pt x="3744" y="5993"/>
                  </a:cubicBezTo>
                  <a:cubicBezTo>
                    <a:pt x="3264" y="6420"/>
                    <a:pt x="2731" y="6825"/>
                    <a:pt x="2411" y="7379"/>
                  </a:cubicBezTo>
                  <a:cubicBezTo>
                    <a:pt x="299" y="11090"/>
                    <a:pt x="1355" y="13415"/>
                    <a:pt x="1355" y="13415"/>
                  </a:cubicBezTo>
                  <a:lnTo>
                    <a:pt x="1" y="12924"/>
                  </a:lnTo>
                  <a:lnTo>
                    <a:pt x="1" y="12924"/>
                  </a:lnTo>
                  <a:cubicBezTo>
                    <a:pt x="779" y="20463"/>
                    <a:pt x="6495" y="22745"/>
                    <a:pt x="6495" y="22745"/>
                  </a:cubicBezTo>
                  <a:cubicBezTo>
                    <a:pt x="10440" y="20580"/>
                    <a:pt x="13180" y="16347"/>
                    <a:pt x="13532" y="11858"/>
                  </a:cubicBezTo>
                  <a:lnTo>
                    <a:pt x="13532" y="11858"/>
                  </a:lnTo>
                  <a:cubicBezTo>
                    <a:pt x="13095" y="12124"/>
                    <a:pt x="12701" y="12455"/>
                    <a:pt x="12370" y="12839"/>
                  </a:cubicBezTo>
                  <a:cubicBezTo>
                    <a:pt x="12797" y="10664"/>
                    <a:pt x="12477" y="8222"/>
                    <a:pt x="11666" y="6164"/>
                  </a:cubicBezTo>
                  <a:cubicBezTo>
                    <a:pt x="11272" y="6558"/>
                    <a:pt x="10899" y="6985"/>
                    <a:pt x="10557" y="7433"/>
                  </a:cubicBezTo>
                  <a:cubicBezTo>
                    <a:pt x="10493" y="5001"/>
                    <a:pt x="10237" y="2154"/>
                    <a:pt x="9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671623" y="-1298425"/>
              <a:ext cx="727407" cy="2287635"/>
            </a:xfrm>
            <a:custGeom>
              <a:avLst/>
              <a:gdLst/>
              <a:ahLst/>
              <a:cxnLst/>
              <a:rect l="l" t="t" r="r" b="b"/>
              <a:pathLst>
                <a:path w="7177" h="22745" extrusionOk="0">
                  <a:moveTo>
                    <a:pt x="2762" y="1"/>
                  </a:moveTo>
                  <a:cubicBezTo>
                    <a:pt x="2762" y="1"/>
                    <a:pt x="1173" y="4714"/>
                    <a:pt x="1109" y="7401"/>
                  </a:cubicBezTo>
                  <a:cubicBezTo>
                    <a:pt x="1056" y="10088"/>
                    <a:pt x="448" y="16347"/>
                    <a:pt x="448" y="16347"/>
                  </a:cubicBezTo>
                  <a:lnTo>
                    <a:pt x="0" y="22681"/>
                  </a:lnTo>
                  <a:lnTo>
                    <a:pt x="139" y="22745"/>
                  </a:lnTo>
                  <a:cubicBezTo>
                    <a:pt x="4084" y="20580"/>
                    <a:pt x="6824" y="16347"/>
                    <a:pt x="7176" y="11858"/>
                  </a:cubicBezTo>
                  <a:lnTo>
                    <a:pt x="7176" y="11858"/>
                  </a:lnTo>
                  <a:cubicBezTo>
                    <a:pt x="6739" y="12124"/>
                    <a:pt x="6345" y="12455"/>
                    <a:pt x="6014" y="12839"/>
                  </a:cubicBezTo>
                  <a:cubicBezTo>
                    <a:pt x="6441" y="10664"/>
                    <a:pt x="6121" y="8222"/>
                    <a:pt x="5310" y="6164"/>
                  </a:cubicBezTo>
                  <a:cubicBezTo>
                    <a:pt x="4916" y="6558"/>
                    <a:pt x="4543" y="6985"/>
                    <a:pt x="4201" y="7433"/>
                  </a:cubicBezTo>
                  <a:cubicBezTo>
                    <a:pt x="4137" y="5001"/>
                    <a:pt x="3881" y="2154"/>
                    <a:pt x="2762" y="1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56615" y="-1265636"/>
              <a:ext cx="1255960" cy="2628090"/>
            </a:xfrm>
            <a:custGeom>
              <a:avLst/>
              <a:gdLst/>
              <a:ahLst/>
              <a:cxnLst/>
              <a:rect l="l" t="t" r="r" b="b"/>
              <a:pathLst>
                <a:path w="12392" h="26130" extrusionOk="0">
                  <a:moveTo>
                    <a:pt x="8794" y="1"/>
                  </a:moveTo>
                  <a:cubicBezTo>
                    <a:pt x="8772" y="1"/>
                    <a:pt x="8752" y="11"/>
                    <a:pt x="8744" y="26"/>
                  </a:cubicBezTo>
                  <a:cubicBezTo>
                    <a:pt x="8329" y="1050"/>
                    <a:pt x="7998" y="2095"/>
                    <a:pt x="7742" y="3161"/>
                  </a:cubicBezTo>
                  <a:cubicBezTo>
                    <a:pt x="7486" y="4238"/>
                    <a:pt x="7316" y="5315"/>
                    <a:pt x="7177" y="6403"/>
                  </a:cubicBezTo>
                  <a:cubicBezTo>
                    <a:pt x="6953" y="8173"/>
                    <a:pt x="6836" y="9943"/>
                    <a:pt x="6719" y="11713"/>
                  </a:cubicBezTo>
                  <a:cubicBezTo>
                    <a:pt x="6473" y="11276"/>
                    <a:pt x="6303" y="10796"/>
                    <a:pt x="6164" y="10327"/>
                  </a:cubicBezTo>
                  <a:cubicBezTo>
                    <a:pt x="5993" y="9762"/>
                    <a:pt x="5844" y="9197"/>
                    <a:pt x="5706" y="8631"/>
                  </a:cubicBezTo>
                  <a:cubicBezTo>
                    <a:pt x="5674" y="8493"/>
                    <a:pt x="5642" y="8354"/>
                    <a:pt x="5599" y="8216"/>
                  </a:cubicBezTo>
                  <a:lnTo>
                    <a:pt x="5716" y="7661"/>
                  </a:lnTo>
                  <a:cubicBezTo>
                    <a:pt x="5748" y="7469"/>
                    <a:pt x="5791" y="7277"/>
                    <a:pt x="5833" y="7085"/>
                  </a:cubicBezTo>
                  <a:lnTo>
                    <a:pt x="6079" y="5934"/>
                  </a:lnTo>
                  <a:cubicBezTo>
                    <a:pt x="6089" y="5912"/>
                    <a:pt x="6068" y="5891"/>
                    <a:pt x="6057" y="5891"/>
                  </a:cubicBezTo>
                  <a:cubicBezTo>
                    <a:pt x="6052" y="5888"/>
                    <a:pt x="6046" y="5887"/>
                    <a:pt x="6040" y="5887"/>
                  </a:cubicBezTo>
                  <a:cubicBezTo>
                    <a:pt x="6025" y="5887"/>
                    <a:pt x="6012" y="5897"/>
                    <a:pt x="6004" y="5912"/>
                  </a:cubicBezTo>
                  <a:cubicBezTo>
                    <a:pt x="5940" y="6104"/>
                    <a:pt x="5887" y="6286"/>
                    <a:pt x="5844" y="6478"/>
                  </a:cubicBezTo>
                  <a:cubicBezTo>
                    <a:pt x="5791" y="6669"/>
                    <a:pt x="5748" y="6861"/>
                    <a:pt x="5706" y="7053"/>
                  </a:cubicBezTo>
                  <a:cubicBezTo>
                    <a:pt x="5674" y="7256"/>
                    <a:pt x="5631" y="7448"/>
                    <a:pt x="5599" y="7640"/>
                  </a:cubicBezTo>
                  <a:cubicBezTo>
                    <a:pt x="5588" y="7768"/>
                    <a:pt x="5567" y="7885"/>
                    <a:pt x="5556" y="8002"/>
                  </a:cubicBezTo>
                  <a:cubicBezTo>
                    <a:pt x="5471" y="7650"/>
                    <a:pt x="5386" y="7288"/>
                    <a:pt x="5311" y="6925"/>
                  </a:cubicBezTo>
                  <a:cubicBezTo>
                    <a:pt x="5194" y="6350"/>
                    <a:pt x="5087" y="5774"/>
                    <a:pt x="4991" y="5198"/>
                  </a:cubicBezTo>
                  <a:cubicBezTo>
                    <a:pt x="4991" y="5187"/>
                    <a:pt x="4970" y="5166"/>
                    <a:pt x="4948" y="5166"/>
                  </a:cubicBezTo>
                  <a:cubicBezTo>
                    <a:pt x="4927" y="5177"/>
                    <a:pt x="4916" y="5198"/>
                    <a:pt x="4916" y="5219"/>
                  </a:cubicBezTo>
                  <a:cubicBezTo>
                    <a:pt x="4959" y="5507"/>
                    <a:pt x="5002" y="5795"/>
                    <a:pt x="5044" y="6083"/>
                  </a:cubicBezTo>
                  <a:cubicBezTo>
                    <a:pt x="5098" y="6371"/>
                    <a:pt x="5151" y="6659"/>
                    <a:pt x="5204" y="6947"/>
                  </a:cubicBezTo>
                  <a:cubicBezTo>
                    <a:pt x="5322" y="7523"/>
                    <a:pt x="5439" y="8098"/>
                    <a:pt x="5578" y="8663"/>
                  </a:cubicBezTo>
                  <a:cubicBezTo>
                    <a:pt x="5652" y="8941"/>
                    <a:pt x="5727" y="9218"/>
                    <a:pt x="5801" y="9485"/>
                  </a:cubicBezTo>
                  <a:cubicBezTo>
                    <a:pt x="5599" y="9325"/>
                    <a:pt x="5407" y="9154"/>
                    <a:pt x="5215" y="8973"/>
                  </a:cubicBezTo>
                  <a:cubicBezTo>
                    <a:pt x="4970" y="8759"/>
                    <a:pt x="4735" y="8536"/>
                    <a:pt x="4501" y="8312"/>
                  </a:cubicBezTo>
                  <a:cubicBezTo>
                    <a:pt x="4494" y="8305"/>
                    <a:pt x="4485" y="8299"/>
                    <a:pt x="4476" y="8299"/>
                  </a:cubicBezTo>
                  <a:cubicBezTo>
                    <a:pt x="4469" y="8299"/>
                    <a:pt x="4462" y="8303"/>
                    <a:pt x="4458" y="8312"/>
                  </a:cubicBezTo>
                  <a:cubicBezTo>
                    <a:pt x="4437" y="8322"/>
                    <a:pt x="4437" y="8344"/>
                    <a:pt x="4447" y="8365"/>
                  </a:cubicBezTo>
                  <a:cubicBezTo>
                    <a:pt x="4650" y="8621"/>
                    <a:pt x="4884" y="8855"/>
                    <a:pt x="5130" y="9069"/>
                  </a:cubicBezTo>
                  <a:cubicBezTo>
                    <a:pt x="5354" y="9271"/>
                    <a:pt x="5588" y="9453"/>
                    <a:pt x="5844" y="9623"/>
                  </a:cubicBezTo>
                  <a:cubicBezTo>
                    <a:pt x="5908" y="9868"/>
                    <a:pt x="5983" y="10114"/>
                    <a:pt x="6057" y="10359"/>
                  </a:cubicBezTo>
                  <a:cubicBezTo>
                    <a:pt x="6217" y="10871"/>
                    <a:pt x="6420" y="11383"/>
                    <a:pt x="6708" y="11841"/>
                  </a:cubicBezTo>
                  <a:cubicBezTo>
                    <a:pt x="6687" y="12214"/>
                    <a:pt x="6655" y="12587"/>
                    <a:pt x="6633" y="12950"/>
                  </a:cubicBezTo>
                  <a:lnTo>
                    <a:pt x="6196" y="19508"/>
                  </a:lnTo>
                  <a:lnTo>
                    <a:pt x="6153" y="20254"/>
                  </a:lnTo>
                  <a:cubicBezTo>
                    <a:pt x="5535" y="19902"/>
                    <a:pt x="4938" y="19508"/>
                    <a:pt x="4373" y="19071"/>
                  </a:cubicBezTo>
                  <a:cubicBezTo>
                    <a:pt x="4245" y="18975"/>
                    <a:pt x="4127" y="18879"/>
                    <a:pt x="3999" y="18783"/>
                  </a:cubicBezTo>
                  <a:cubicBezTo>
                    <a:pt x="3914" y="18495"/>
                    <a:pt x="3839" y="18207"/>
                    <a:pt x="3776" y="17930"/>
                  </a:cubicBezTo>
                  <a:cubicBezTo>
                    <a:pt x="3701" y="17631"/>
                    <a:pt x="3637" y="17343"/>
                    <a:pt x="3584" y="17045"/>
                  </a:cubicBezTo>
                  <a:cubicBezTo>
                    <a:pt x="3530" y="16757"/>
                    <a:pt x="3488" y="16458"/>
                    <a:pt x="3456" y="16160"/>
                  </a:cubicBezTo>
                  <a:cubicBezTo>
                    <a:pt x="3413" y="15872"/>
                    <a:pt x="3381" y="15573"/>
                    <a:pt x="3360" y="15275"/>
                  </a:cubicBezTo>
                  <a:cubicBezTo>
                    <a:pt x="3360" y="15253"/>
                    <a:pt x="3338" y="15232"/>
                    <a:pt x="3317" y="15232"/>
                  </a:cubicBezTo>
                  <a:cubicBezTo>
                    <a:pt x="3296" y="15232"/>
                    <a:pt x="3285" y="15253"/>
                    <a:pt x="3285" y="15275"/>
                  </a:cubicBezTo>
                  <a:cubicBezTo>
                    <a:pt x="3285" y="15573"/>
                    <a:pt x="3306" y="15872"/>
                    <a:pt x="3338" y="16181"/>
                  </a:cubicBezTo>
                  <a:cubicBezTo>
                    <a:pt x="3370" y="16479"/>
                    <a:pt x="3413" y="16778"/>
                    <a:pt x="3466" y="17077"/>
                  </a:cubicBezTo>
                  <a:cubicBezTo>
                    <a:pt x="3520" y="17365"/>
                    <a:pt x="3584" y="17663"/>
                    <a:pt x="3669" y="17951"/>
                  </a:cubicBezTo>
                  <a:cubicBezTo>
                    <a:pt x="3733" y="18207"/>
                    <a:pt x="3808" y="18452"/>
                    <a:pt x="3893" y="18687"/>
                  </a:cubicBezTo>
                  <a:cubicBezTo>
                    <a:pt x="3488" y="18346"/>
                    <a:pt x="3093" y="17994"/>
                    <a:pt x="2720" y="17610"/>
                  </a:cubicBezTo>
                  <a:cubicBezTo>
                    <a:pt x="2208" y="17077"/>
                    <a:pt x="1728" y="16522"/>
                    <a:pt x="1280" y="15925"/>
                  </a:cubicBezTo>
                  <a:lnTo>
                    <a:pt x="960" y="15477"/>
                  </a:lnTo>
                  <a:lnTo>
                    <a:pt x="651" y="15019"/>
                  </a:lnTo>
                  <a:lnTo>
                    <a:pt x="353" y="14549"/>
                  </a:lnTo>
                  <a:lnTo>
                    <a:pt x="75" y="14070"/>
                  </a:lnTo>
                  <a:cubicBezTo>
                    <a:pt x="69" y="14057"/>
                    <a:pt x="59" y="14052"/>
                    <a:pt x="48" y="14052"/>
                  </a:cubicBezTo>
                  <a:cubicBezTo>
                    <a:pt x="40" y="14052"/>
                    <a:pt x="31" y="14055"/>
                    <a:pt x="22" y="14059"/>
                  </a:cubicBezTo>
                  <a:cubicBezTo>
                    <a:pt x="1" y="14070"/>
                    <a:pt x="1" y="14091"/>
                    <a:pt x="11" y="14112"/>
                  </a:cubicBezTo>
                  <a:lnTo>
                    <a:pt x="278" y="14592"/>
                  </a:lnTo>
                  <a:lnTo>
                    <a:pt x="566" y="15072"/>
                  </a:lnTo>
                  <a:lnTo>
                    <a:pt x="875" y="15541"/>
                  </a:lnTo>
                  <a:lnTo>
                    <a:pt x="1195" y="15989"/>
                  </a:lnTo>
                  <a:cubicBezTo>
                    <a:pt x="1632" y="16597"/>
                    <a:pt x="2112" y="17162"/>
                    <a:pt x="2635" y="17695"/>
                  </a:cubicBezTo>
                  <a:cubicBezTo>
                    <a:pt x="3157" y="18228"/>
                    <a:pt x="3722" y="18708"/>
                    <a:pt x="4309" y="19156"/>
                  </a:cubicBezTo>
                  <a:cubicBezTo>
                    <a:pt x="4895" y="19593"/>
                    <a:pt x="5503" y="19988"/>
                    <a:pt x="6143" y="20329"/>
                  </a:cubicBezTo>
                  <a:lnTo>
                    <a:pt x="5983" y="22781"/>
                  </a:lnTo>
                  <a:lnTo>
                    <a:pt x="5780" y="26066"/>
                  </a:lnTo>
                  <a:cubicBezTo>
                    <a:pt x="5780" y="26098"/>
                    <a:pt x="5801" y="26119"/>
                    <a:pt x="5833" y="26130"/>
                  </a:cubicBezTo>
                  <a:cubicBezTo>
                    <a:pt x="5865" y="26130"/>
                    <a:pt x="5897" y="26108"/>
                    <a:pt x="5897" y="26076"/>
                  </a:cubicBezTo>
                  <a:lnTo>
                    <a:pt x="6143" y="22792"/>
                  </a:lnTo>
                  <a:lnTo>
                    <a:pt x="6335" y="19956"/>
                  </a:lnTo>
                  <a:cubicBezTo>
                    <a:pt x="6846" y="19582"/>
                    <a:pt x="7348" y="19209"/>
                    <a:pt x="7849" y="18836"/>
                  </a:cubicBezTo>
                  <a:lnTo>
                    <a:pt x="9395" y="17674"/>
                  </a:lnTo>
                  <a:cubicBezTo>
                    <a:pt x="9406" y="17663"/>
                    <a:pt x="9416" y="17652"/>
                    <a:pt x="9416" y="17652"/>
                  </a:cubicBezTo>
                  <a:cubicBezTo>
                    <a:pt x="9427" y="17663"/>
                    <a:pt x="9438" y="17674"/>
                    <a:pt x="9459" y="17674"/>
                  </a:cubicBezTo>
                  <a:cubicBezTo>
                    <a:pt x="9736" y="17663"/>
                    <a:pt x="10024" y="17631"/>
                    <a:pt x="10312" y="17610"/>
                  </a:cubicBezTo>
                  <a:cubicBezTo>
                    <a:pt x="10589" y="17578"/>
                    <a:pt x="10877" y="17546"/>
                    <a:pt x="11165" y="17492"/>
                  </a:cubicBezTo>
                  <a:cubicBezTo>
                    <a:pt x="11176" y="17482"/>
                    <a:pt x="11186" y="17471"/>
                    <a:pt x="11186" y="17450"/>
                  </a:cubicBezTo>
                  <a:cubicBezTo>
                    <a:pt x="11186" y="17428"/>
                    <a:pt x="11176" y="17418"/>
                    <a:pt x="11154" y="17418"/>
                  </a:cubicBezTo>
                  <a:cubicBezTo>
                    <a:pt x="10866" y="17428"/>
                    <a:pt x="10579" y="17460"/>
                    <a:pt x="10301" y="17482"/>
                  </a:cubicBezTo>
                  <a:cubicBezTo>
                    <a:pt x="10035" y="17514"/>
                    <a:pt x="9768" y="17546"/>
                    <a:pt x="9512" y="17588"/>
                  </a:cubicBezTo>
                  <a:cubicBezTo>
                    <a:pt x="9981" y="17226"/>
                    <a:pt x="10461" y="16863"/>
                    <a:pt x="10941" y="16490"/>
                  </a:cubicBezTo>
                  <a:cubicBezTo>
                    <a:pt x="11197" y="16298"/>
                    <a:pt x="11442" y="16085"/>
                    <a:pt x="11687" y="15872"/>
                  </a:cubicBezTo>
                  <a:cubicBezTo>
                    <a:pt x="11922" y="15658"/>
                    <a:pt x="12157" y="15434"/>
                    <a:pt x="12381" y="15200"/>
                  </a:cubicBezTo>
                  <a:cubicBezTo>
                    <a:pt x="12391" y="15179"/>
                    <a:pt x="12391" y="15157"/>
                    <a:pt x="12381" y="15147"/>
                  </a:cubicBezTo>
                  <a:cubicBezTo>
                    <a:pt x="12375" y="15141"/>
                    <a:pt x="12367" y="15139"/>
                    <a:pt x="12358" y="15139"/>
                  </a:cubicBezTo>
                  <a:cubicBezTo>
                    <a:pt x="12349" y="15139"/>
                    <a:pt x="12338" y="15141"/>
                    <a:pt x="12327" y="15147"/>
                  </a:cubicBezTo>
                  <a:cubicBezTo>
                    <a:pt x="11869" y="15594"/>
                    <a:pt x="11378" y="16010"/>
                    <a:pt x="10877" y="16405"/>
                  </a:cubicBezTo>
                  <a:cubicBezTo>
                    <a:pt x="10365" y="16799"/>
                    <a:pt x="9832" y="17183"/>
                    <a:pt x="9320" y="17567"/>
                  </a:cubicBezTo>
                  <a:lnTo>
                    <a:pt x="8179" y="18441"/>
                  </a:lnTo>
                  <a:cubicBezTo>
                    <a:pt x="8254" y="18175"/>
                    <a:pt x="8329" y="17919"/>
                    <a:pt x="8403" y="17652"/>
                  </a:cubicBezTo>
                  <a:lnTo>
                    <a:pt x="8670" y="16693"/>
                  </a:lnTo>
                  <a:lnTo>
                    <a:pt x="8915" y="15744"/>
                  </a:lnTo>
                  <a:cubicBezTo>
                    <a:pt x="9000" y="15424"/>
                    <a:pt x="9086" y="15104"/>
                    <a:pt x="9160" y="14784"/>
                  </a:cubicBezTo>
                  <a:lnTo>
                    <a:pt x="9160" y="14773"/>
                  </a:lnTo>
                  <a:cubicBezTo>
                    <a:pt x="9160" y="14763"/>
                    <a:pt x="9150" y="14741"/>
                    <a:pt x="9128" y="14731"/>
                  </a:cubicBezTo>
                  <a:cubicBezTo>
                    <a:pt x="9124" y="14729"/>
                    <a:pt x="9121" y="14728"/>
                    <a:pt x="9117" y="14728"/>
                  </a:cubicBezTo>
                  <a:cubicBezTo>
                    <a:pt x="9100" y="14728"/>
                    <a:pt x="9086" y="14745"/>
                    <a:pt x="9086" y="14763"/>
                  </a:cubicBezTo>
                  <a:cubicBezTo>
                    <a:pt x="8990" y="15072"/>
                    <a:pt x="8894" y="15392"/>
                    <a:pt x="8808" y="15712"/>
                  </a:cubicBezTo>
                  <a:lnTo>
                    <a:pt x="8553" y="16661"/>
                  </a:lnTo>
                  <a:lnTo>
                    <a:pt x="8297" y="17620"/>
                  </a:lnTo>
                  <a:cubicBezTo>
                    <a:pt x="8222" y="17919"/>
                    <a:pt x="8147" y="18218"/>
                    <a:pt x="8083" y="18516"/>
                  </a:cubicBezTo>
                  <a:lnTo>
                    <a:pt x="7785" y="18740"/>
                  </a:lnTo>
                  <a:cubicBezTo>
                    <a:pt x="7294" y="19113"/>
                    <a:pt x="6814" y="19476"/>
                    <a:pt x="6345" y="19849"/>
                  </a:cubicBezTo>
                  <a:lnTo>
                    <a:pt x="6367" y="19518"/>
                  </a:lnTo>
                  <a:lnTo>
                    <a:pt x="6633" y="15562"/>
                  </a:lnTo>
                  <a:lnTo>
                    <a:pt x="6932" y="15307"/>
                  </a:lnTo>
                  <a:lnTo>
                    <a:pt x="7337" y="14944"/>
                  </a:lnTo>
                  <a:lnTo>
                    <a:pt x="7731" y="14581"/>
                  </a:lnTo>
                  <a:lnTo>
                    <a:pt x="8115" y="14208"/>
                  </a:lnTo>
                  <a:cubicBezTo>
                    <a:pt x="8329" y="13995"/>
                    <a:pt x="8531" y="13782"/>
                    <a:pt x="8734" y="13568"/>
                  </a:cubicBezTo>
                  <a:cubicBezTo>
                    <a:pt x="8936" y="13483"/>
                    <a:pt x="9139" y="13409"/>
                    <a:pt x="9342" y="13323"/>
                  </a:cubicBezTo>
                  <a:lnTo>
                    <a:pt x="10013" y="13025"/>
                  </a:lnTo>
                  <a:lnTo>
                    <a:pt x="10685" y="12715"/>
                  </a:lnTo>
                  <a:cubicBezTo>
                    <a:pt x="10898" y="12619"/>
                    <a:pt x="11122" y="12513"/>
                    <a:pt x="11346" y="12406"/>
                  </a:cubicBezTo>
                  <a:cubicBezTo>
                    <a:pt x="11357" y="12396"/>
                    <a:pt x="11368" y="12374"/>
                    <a:pt x="11357" y="12353"/>
                  </a:cubicBezTo>
                  <a:cubicBezTo>
                    <a:pt x="11357" y="12342"/>
                    <a:pt x="11336" y="12332"/>
                    <a:pt x="11314" y="12332"/>
                  </a:cubicBezTo>
                  <a:cubicBezTo>
                    <a:pt x="11090" y="12428"/>
                    <a:pt x="10856" y="12523"/>
                    <a:pt x="10632" y="12619"/>
                  </a:cubicBezTo>
                  <a:lnTo>
                    <a:pt x="9960" y="12907"/>
                  </a:lnTo>
                  <a:lnTo>
                    <a:pt x="9288" y="13217"/>
                  </a:lnTo>
                  <a:cubicBezTo>
                    <a:pt x="9160" y="13270"/>
                    <a:pt x="9032" y="13334"/>
                    <a:pt x="8894" y="13398"/>
                  </a:cubicBezTo>
                  <a:cubicBezTo>
                    <a:pt x="9128" y="13153"/>
                    <a:pt x="9363" y="12897"/>
                    <a:pt x="9587" y="12641"/>
                  </a:cubicBezTo>
                  <a:cubicBezTo>
                    <a:pt x="10056" y="12097"/>
                    <a:pt x="10504" y="11542"/>
                    <a:pt x="10930" y="10977"/>
                  </a:cubicBezTo>
                  <a:cubicBezTo>
                    <a:pt x="11368" y="10402"/>
                    <a:pt x="11773" y="9815"/>
                    <a:pt x="12157" y="9207"/>
                  </a:cubicBezTo>
                  <a:cubicBezTo>
                    <a:pt x="12167" y="9197"/>
                    <a:pt x="12157" y="9175"/>
                    <a:pt x="12146" y="9165"/>
                  </a:cubicBezTo>
                  <a:cubicBezTo>
                    <a:pt x="12135" y="9159"/>
                    <a:pt x="12125" y="9157"/>
                    <a:pt x="12115" y="9157"/>
                  </a:cubicBezTo>
                  <a:cubicBezTo>
                    <a:pt x="12106" y="9157"/>
                    <a:pt x="12098" y="9159"/>
                    <a:pt x="12093" y="9165"/>
                  </a:cubicBezTo>
                  <a:cubicBezTo>
                    <a:pt x="11698" y="9762"/>
                    <a:pt x="11282" y="10338"/>
                    <a:pt x="10845" y="10913"/>
                  </a:cubicBezTo>
                  <a:cubicBezTo>
                    <a:pt x="10504" y="11351"/>
                    <a:pt x="10152" y="11788"/>
                    <a:pt x="9779" y="12214"/>
                  </a:cubicBezTo>
                  <a:cubicBezTo>
                    <a:pt x="9832" y="11628"/>
                    <a:pt x="9885" y="11041"/>
                    <a:pt x="9949" y="10466"/>
                  </a:cubicBezTo>
                  <a:cubicBezTo>
                    <a:pt x="9981" y="10156"/>
                    <a:pt x="10013" y="9858"/>
                    <a:pt x="10056" y="9549"/>
                  </a:cubicBezTo>
                  <a:lnTo>
                    <a:pt x="10120" y="9047"/>
                  </a:lnTo>
                  <a:cubicBezTo>
                    <a:pt x="10131" y="9047"/>
                    <a:pt x="10141" y="9037"/>
                    <a:pt x="10141" y="9015"/>
                  </a:cubicBezTo>
                  <a:lnTo>
                    <a:pt x="10173" y="8631"/>
                  </a:lnTo>
                  <a:cubicBezTo>
                    <a:pt x="10173" y="8610"/>
                    <a:pt x="10163" y="8589"/>
                    <a:pt x="10131" y="8578"/>
                  </a:cubicBezTo>
                  <a:cubicBezTo>
                    <a:pt x="10109" y="8578"/>
                    <a:pt x="10088" y="8599"/>
                    <a:pt x="10077" y="8621"/>
                  </a:cubicBezTo>
                  <a:cubicBezTo>
                    <a:pt x="10024" y="8930"/>
                    <a:pt x="9971" y="9229"/>
                    <a:pt x="9928" y="9538"/>
                  </a:cubicBezTo>
                  <a:cubicBezTo>
                    <a:pt x="9896" y="9836"/>
                    <a:pt x="9853" y="10146"/>
                    <a:pt x="9821" y="10444"/>
                  </a:cubicBezTo>
                  <a:cubicBezTo>
                    <a:pt x="9757" y="11063"/>
                    <a:pt x="9715" y="11670"/>
                    <a:pt x="9704" y="12289"/>
                  </a:cubicBezTo>
                  <a:cubicBezTo>
                    <a:pt x="9704" y="12289"/>
                    <a:pt x="9704" y="12300"/>
                    <a:pt x="9715" y="12300"/>
                  </a:cubicBezTo>
                  <a:cubicBezTo>
                    <a:pt x="9640" y="12385"/>
                    <a:pt x="9566" y="12481"/>
                    <a:pt x="9491" y="12566"/>
                  </a:cubicBezTo>
                  <a:cubicBezTo>
                    <a:pt x="9022" y="13099"/>
                    <a:pt x="8542" y="13622"/>
                    <a:pt x="8030" y="14123"/>
                  </a:cubicBezTo>
                  <a:lnTo>
                    <a:pt x="7657" y="14507"/>
                  </a:lnTo>
                  <a:lnTo>
                    <a:pt x="7262" y="14869"/>
                  </a:lnTo>
                  <a:lnTo>
                    <a:pt x="6878" y="15232"/>
                  </a:lnTo>
                  <a:lnTo>
                    <a:pt x="6644" y="15445"/>
                  </a:lnTo>
                  <a:lnTo>
                    <a:pt x="6814" y="12971"/>
                  </a:lnTo>
                  <a:cubicBezTo>
                    <a:pt x="6932" y="11361"/>
                    <a:pt x="7017" y="9762"/>
                    <a:pt x="7156" y="8162"/>
                  </a:cubicBezTo>
                  <a:cubicBezTo>
                    <a:pt x="7273" y="8034"/>
                    <a:pt x="7390" y="7917"/>
                    <a:pt x="7508" y="7789"/>
                  </a:cubicBezTo>
                  <a:cubicBezTo>
                    <a:pt x="7668" y="7725"/>
                    <a:pt x="7838" y="7661"/>
                    <a:pt x="7998" y="7597"/>
                  </a:cubicBezTo>
                  <a:cubicBezTo>
                    <a:pt x="8179" y="7533"/>
                    <a:pt x="8350" y="7469"/>
                    <a:pt x="8531" y="7416"/>
                  </a:cubicBezTo>
                  <a:cubicBezTo>
                    <a:pt x="8702" y="7363"/>
                    <a:pt x="8883" y="7309"/>
                    <a:pt x="9064" y="7267"/>
                  </a:cubicBezTo>
                  <a:cubicBezTo>
                    <a:pt x="9246" y="7213"/>
                    <a:pt x="9438" y="7181"/>
                    <a:pt x="9598" y="7053"/>
                  </a:cubicBezTo>
                  <a:cubicBezTo>
                    <a:pt x="9608" y="7043"/>
                    <a:pt x="9619" y="7021"/>
                    <a:pt x="9608" y="7011"/>
                  </a:cubicBezTo>
                  <a:cubicBezTo>
                    <a:pt x="9602" y="6998"/>
                    <a:pt x="9592" y="6993"/>
                    <a:pt x="9581" y="6993"/>
                  </a:cubicBezTo>
                  <a:cubicBezTo>
                    <a:pt x="9573" y="6993"/>
                    <a:pt x="9564" y="6996"/>
                    <a:pt x="9555" y="7000"/>
                  </a:cubicBezTo>
                  <a:cubicBezTo>
                    <a:pt x="9406" y="7085"/>
                    <a:pt x="9224" y="7117"/>
                    <a:pt x="9032" y="7149"/>
                  </a:cubicBezTo>
                  <a:cubicBezTo>
                    <a:pt x="8851" y="7192"/>
                    <a:pt x="8670" y="7245"/>
                    <a:pt x="8489" y="7299"/>
                  </a:cubicBezTo>
                  <a:cubicBezTo>
                    <a:pt x="8211" y="7384"/>
                    <a:pt x="7934" y="7491"/>
                    <a:pt x="7668" y="7618"/>
                  </a:cubicBezTo>
                  <a:cubicBezTo>
                    <a:pt x="7742" y="7533"/>
                    <a:pt x="7817" y="7459"/>
                    <a:pt x="7891" y="7384"/>
                  </a:cubicBezTo>
                  <a:cubicBezTo>
                    <a:pt x="8147" y="7107"/>
                    <a:pt x="8403" y="6819"/>
                    <a:pt x="8649" y="6542"/>
                  </a:cubicBezTo>
                  <a:cubicBezTo>
                    <a:pt x="8659" y="6531"/>
                    <a:pt x="8659" y="6531"/>
                    <a:pt x="8659" y="6531"/>
                  </a:cubicBezTo>
                  <a:cubicBezTo>
                    <a:pt x="8659" y="6531"/>
                    <a:pt x="8670" y="6520"/>
                    <a:pt x="8670" y="6520"/>
                  </a:cubicBezTo>
                  <a:cubicBezTo>
                    <a:pt x="8915" y="6232"/>
                    <a:pt x="9171" y="5934"/>
                    <a:pt x="9416" y="5635"/>
                  </a:cubicBezTo>
                  <a:cubicBezTo>
                    <a:pt x="9662" y="5337"/>
                    <a:pt x="9896" y="5038"/>
                    <a:pt x="10131" y="4729"/>
                  </a:cubicBezTo>
                  <a:cubicBezTo>
                    <a:pt x="10141" y="4707"/>
                    <a:pt x="10141" y="4686"/>
                    <a:pt x="10131" y="4675"/>
                  </a:cubicBezTo>
                  <a:cubicBezTo>
                    <a:pt x="10122" y="4671"/>
                    <a:pt x="10113" y="4668"/>
                    <a:pt x="10105" y="4668"/>
                  </a:cubicBezTo>
                  <a:cubicBezTo>
                    <a:pt x="10094" y="4668"/>
                    <a:pt x="10084" y="4674"/>
                    <a:pt x="10077" y="4686"/>
                  </a:cubicBezTo>
                  <a:cubicBezTo>
                    <a:pt x="9832" y="4974"/>
                    <a:pt x="9576" y="5273"/>
                    <a:pt x="9331" y="5561"/>
                  </a:cubicBezTo>
                  <a:cubicBezTo>
                    <a:pt x="9096" y="5838"/>
                    <a:pt x="8872" y="6104"/>
                    <a:pt x="8638" y="6360"/>
                  </a:cubicBezTo>
                  <a:lnTo>
                    <a:pt x="8649" y="6307"/>
                  </a:lnTo>
                  <a:lnTo>
                    <a:pt x="8670" y="6062"/>
                  </a:lnTo>
                  <a:lnTo>
                    <a:pt x="8723" y="5571"/>
                  </a:lnTo>
                  <a:cubicBezTo>
                    <a:pt x="8755" y="5241"/>
                    <a:pt x="8787" y="4910"/>
                    <a:pt x="8819" y="4580"/>
                  </a:cubicBezTo>
                  <a:cubicBezTo>
                    <a:pt x="8819" y="4569"/>
                    <a:pt x="8808" y="4548"/>
                    <a:pt x="8787" y="4548"/>
                  </a:cubicBezTo>
                  <a:cubicBezTo>
                    <a:pt x="8781" y="4545"/>
                    <a:pt x="8776" y="4543"/>
                    <a:pt x="8770" y="4543"/>
                  </a:cubicBezTo>
                  <a:cubicBezTo>
                    <a:pt x="8756" y="4543"/>
                    <a:pt x="8744" y="4553"/>
                    <a:pt x="8744" y="4569"/>
                  </a:cubicBezTo>
                  <a:cubicBezTo>
                    <a:pt x="8670" y="4899"/>
                    <a:pt x="8627" y="5230"/>
                    <a:pt x="8595" y="5550"/>
                  </a:cubicBezTo>
                  <a:cubicBezTo>
                    <a:pt x="8585" y="5720"/>
                    <a:pt x="8563" y="5880"/>
                    <a:pt x="8563" y="6051"/>
                  </a:cubicBezTo>
                  <a:lnTo>
                    <a:pt x="8553" y="6296"/>
                  </a:lnTo>
                  <a:lnTo>
                    <a:pt x="8542" y="6424"/>
                  </a:lnTo>
                  <a:lnTo>
                    <a:pt x="8542" y="6456"/>
                  </a:lnTo>
                  <a:lnTo>
                    <a:pt x="8542" y="6467"/>
                  </a:lnTo>
                  <a:lnTo>
                    <a:pt x="7806" y="7309"/>
                  </a:lnTo>
                  <a:lnTo>
                    <a:pt x="7166" y="8024"/>
                  </a:lnTo>
                  <a:cubicBezTo>
                    <a:pt x="7220" y="7491"/>
                    <a:pt x="7273" y="6957"/>
                    <a:pt x="7337" y="6424"/>
                  </a:cubicBezTo>
                  <a:cubicBezTo>
                    <a:pt x="7465" y="5337"/>
                    <a:pt x="7636" y="4260"/>
                    <a:pt x="7881" y="3193"/>
                  </a:cubicBezTo>
                  <a:cubicBezTo>
                    <a:pt x="8126" y="2138"/>
                    <a:pt x="8435" y="1082"/>
                    <a:pt x="8840" y="69"/>
                  </a:cubicBezTo>
                  <a:cubicBezTo>
                    <a:pt x="8851" y="48"/>
                    <a:pt x="8840" y="16"/>
                    <a:pt x="8819" y="5"/>
                  </a:cubicBezTo>
                  <a:cubicBezTo>
                    <a:pt x="8811" y="2"/>
                    <a:pt x="8802" y="1"/>
                    <a:pt x="8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203576" y="-469856"/>
              <a:ext cx="497235" cy="941808"/>
            </a:xfrm>
            <a:custGeom>
              <a:avLst/>
              <a:gdLst/>
              <a:ahLst/>
              <a:cxnLst/>
              <a:rect l="l" t="t" r="r" b="b"/>
              <a:pathLst>
                <a:path w="4906" h="9364" extrusionOk="0">
                  <a:moveTo>
                    <a:pt x="274" y="1"/>
                  </a:moveTo>
                  <a:cubicBezTo>
                    <a:pt x="268" y="1"/>
                    <a:pt x="263" y="2"/>
                    <a:pt x="257" y="5"/>
                  </a:cubicBezTo>
                  <a:cubicBezTo>
                    <a:pt x="246" y="16"/>
                    <a:pt x="236" y="37"/>
                    <a:pt x="236" y="58"/>
                  </a:cubicBezTo>
                  <a:cubicBezTo>
                    <a:pt x="534" y="869"/>
                    <a:pt x="854" y="1679"/>
                    <a:pt x="1185" y="2479"/>
                  </a:cubicBezTo>
                  <a:cubicBezTo>
                    <a:pt x="1419" y="3044"/>
                    <a:pt x="1664" y="3598"/>
                    <a:pt x="1910" y="4153"/>
                  </a:cubicBezTo>
                  <a:lnTo>
                    <a:pt x="1568" y="3950"/>
                  </a:lnTo>
                  <a:cubicBezTo>
                    <a:pt x="1398" y="3844"/>
                    <a:pt x="1227" y="3748"/>
                    <a:pt x="1067" y="3630"/>
                  </a:cubicBezTo>
                  <a:cubicBezTo>
                    <a:pt x="897" y="3524"/>
                    <a:pt x="726" y="3417"/>
                    <a:pt x="566" y="3311"/>
                  </a:cubicBezTo>
                  <a:lnTo>
                    <a:pt x="65" y="2969"/>
                  </a:lnTo>
                  <a:cubicBezTo>
                    <a:pt x="61" y="2965"/>
                    <a:pt x="54" y="2962"/>
                    <a:pt x="48" y="2962"/>
                  </a:cubicBezTo>
                  <a:cubicBezTo>
                    <a:pt x="38" y="2962"/>
                    <a:pt x="29" y="2968"/>
                    <a:pt x="22" y="2980"/>
                  </a:cubicBezTo>
                  <a:cubicBezTo>
                    <a:pt x="1" y="2991"/>
                    <a:pt x="1" y="3023"/>
                    <a:pt x="22" y="3033"/>
                  </a:cubicBezTo>
                  <a:cubicBezTo>
                    <a:pt x="172" y="3161"/>
                    <a:pt x="332" y="3289"/>
                    <a:pt x="502" y="3407"/>
                  </a:cubicBezTo>
                  <a:cubicBezTo>
                    <a:pt x="662" y="3524"/>
                    <a:pt x="833" y="3630"/>
                    <a:pt x="993" y="3737"/>
                  </a:cubicBezTo>
                  <a:cubicBezTo>
                    <a:pt x="1163" y="3844"/>
                    <a:pt x="1334" y="3950"/>
                    <a:pt x="1515" y="4046"/>
                  </a:cubicBezTo>
                  <a:cubicBezTo>
                    <a:pt x="1664" y="4132"/>
                    <a:pt x="1814" y="4206"/>
                    <a:pt x="1963" y="4281"/>
                  </a:cubicBezTo>
                  <a:cubicBezTo>
                    <a:pt x="2048" y="4473"/>
                    <a:pt x="2144" y="4675"/>
                    <a:pt x="2230" y="4867"/>
                  </a:cubicBezTo>
                  <a:cubicBezTo>
                    <a:pt x="2592" y="5656"/>
                    <a:pt x="2976" y="6435"/>
                    <a:pt x="3370" y="7213"/>
                  </a:cubicBezTo>
                  <a:cubicBezTo>
                    <a:pt x="3562" y="7597"/>
                    <a:pt x="3754" y="7981"/>
                    <a:pt x="3989" y="8354"/>
                  </a:cubicBezTo>
                  <a:cubicBezTo>
                    <a:pt x="4224" y="8727"/>
                    <a:pt x="4501" y="9069"/>
                    <a:pt x="4842" y="9357"/>
                  </a:cubicBezTo>
                  <a:cubicBezTo>
                    <a:pt x="4846" y="9361"/>
                    <a:pt x="4853" y="9364"/>
                    <a:pt x="4859" y="9364"/>
                  </a:cubicBezTo>
                  <a:cubicBezTo>
                    <a:pt x="4868" y="9364"/>
                    <a:pt x="4878" y="9358"/>
                    <a:pt x="4885" y="9346"/>
                  </a:cubicBezTo>
                  <a:cubicBezTo>
                    <a:pt x="4906" y="9335"/>
                    <a:pt x="4895" y="9314"/>
                    <a:pt x="4885" y="9293"/>
                  </a:cubicBezTo>
                  <a:cubicBezTo>
                    <a:pt x="4554" y="9015"/>
                    <a:pt x="4298" y="8674"/>
                    <a:pt x="4074" y="8301"/>
                  </a:cubicBezTo>
                  <a:cubicBezTo>
                    <a:pt x="3850" y="7938"/>
                    <a:pt x="3658" y="7544"/>
                    <a:pt x="3466" y="7160"/>
                  </a:cubicBezTo>
                  <a:cubicBezTo>
                    <a:pt x="3424" y="7075"/>
                    <a:pt x="3381" y="6989"/>
                    <a:pt x="3339" y="6904"/>
                  </a:cubicBezTo>
                  <a:lnTo>
                    <a:pt x="3253" y="5934"/>
                  </a:lnTo>
                  <a:lnTo>
                    <a:pt x="3168" y="4889"/>
                  </a:lnTo>
                  <a:lnTo>
                    <a:pt x="3093" y="3844"/>
                  </a:lnTo>
                  <a:lnTo>
                    <a:pt x="3019" y="2809"/>
                  </a:lnTo>
                  <a:cubicBezTo>
                    <a:pt x="3019" y="2788"/>
                    <a:pt x="2997" y="2767"/>
                    <a:pt x="2976" y="2767"/>
                  </a:cubicBezTo>
                  <a:cubicBezTo>
                    <a:pt x="2955" y="2767"/>
                    <a:pt x="2933" y="2788"/>
                    <a:pt x="2933" y="2809"/>
                  </a:cubicBezTo>
                  <a:cubicBezTo>
                    <a:pt x="2944" y="3161"/>
                    <a:pt x="2955" y="3513"/>
                    <a:pt x="2976" y="3854"/>
                  </a:cubicBezTo>
                  <a:cubicBezTo>
                    <a:pt x="2987" y="4206"/>
                    <a:pt x="3019" y="4548"/>
                    <a:pt x="3040" y="4899"/>
                  </a:cubicBezTo>
                  <a:cubicBezTo>
                    <a:pt x="3072" y="5241"/>
                    <a:pt x="3104" y="5592"/>
                    <a:pt x="3136" y="5944"/>
                  </a:cubicBezTo>
                  <a:cubicBezTo>
                    <a:pt x="3168" y="6190"/>
                    <a:pt x="3200" y="6435"/>
                    <a:pt x="3232" y="6691"/>
                  </a:cubicBezTo>
                  <a:cubicBezTo>
                    <a:pt x="2923" y="6062"/>
                    <a:pt x="2624" y="5443"/>
                    <a:pt x="2347" y="4814"/>
                  </a:cubicBezTo>
                  <a:cubicBezTo>
                    <a:pt x="2262" y="4633"/>
                    <a:pt x="2176" y="4462"/>
                    <a:pt x="2102" y="4281"/>
                  </a:cubicBezTo>
                  <a:cubicBezTo>
                    <a:pt x="2102" y="4281"/>
                    <a:pt x="2102" y="4270"/>
                    <a:pt x="2091" y="4270"/>
                  </a:cubicBezTo>
                  <a:cubicBezTo>
                    <a:pt x="1824" y="3662"/>
                    <a:pt x="1547" y="3055"/>
                    <a:pt x="1291" y="2436"/>
                  </a:cubicBezTo>
                  <a:cubicBezTo>
                    <a:pt x="1121" y="2042"/>
                    <a:pt x="961" y="1637"/>
                    <a:pt x="790" y="1231"/>
                  </a:cubicBezTo>
                  <a:cubicBezTo>
                    <a:pt x="630" y="837"/>
                    <a:pt x="470" y="432"/>
                    <a:pt x="310" y="26"/>
                  </a:cubicBezTo>
                  <a:cubicBezTo>
                    <a:pt x="302" y="11"/>
                    <a:pt x="289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851018" y="59289"/>
              <a:ext cx="11960" cy="47372"/>
            </a:xfrm>
            <a:custGeom>
              <a:avLst/>
              <a:gdLst/>
              <a:ahLst/>
              <a:cxnLst/>
              <a:rect l="l" t="t" r="r" b="b"/>
              <a:pathLst>
                <a:path w="118" h="471" extrusionOk="0">
                  <a:moveTo>
                    <a:pt x="64" y="1"/>
                  </a:moveTo>
                  <a:cubicBezTo>
                    <a:pt x="21" y="1"/>
                    <a:pt x="0" y="33"/>
                    <a:pt x="0" y="65"/>
                  </a:cubicBezTo>
                  <a:cubicBezTo>
                    <a:pt x="0" y="140"/>
                    <a:pt x="0" y="225"/>
                    <a:pt x="11" y="299"/>
                  </a:cubicBezTo>
                  <a:cubicBezTo>
                    <a:pt x="11" y="353"/>
                    <a:pt x="11" y="417"/>
                    <a:pt x="21" y="470"/>
                  </a:cubicBezTo>
                  <a:lnTo>
                    <a:pt x="96" y="470"/>
                  </a:lnTo>
                  <a:cubicBezTo>
                    <a:pt x="107" y="417"/>
                    <a:pt x="107" y="353"/>
                    <a:pt x="117" y="299"/>
                  </a:cubicBezTo>
                  <a:cubicBezTo>
                    <a:pt x="117" y="214"/>
                    <a:pt x="117" y="140"/>
                    <a:pt x="117" y="65"/>
                  </a:cubicBezTo>
                  <a:cubicBezTo>
                    <a:pt x="117" y="33"/>
                    <a:pt x="96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817470" y="89965"/>
              <a:ext cx="13074" cy="35303"/>
            </a:xfrm>
            <a:custGeom>
              <a:avLst/>
              <a:gdLst/>
              <a:ahLst/>
              <a:cxnLst/>
              <a:rect l="l" t="t" r="r" b="b"/>
              <a:pathLst>
                <a:path w="129" h="351" extrusionOk="0">
                  <a:moveTo>
                    <a:pt x="69" y="1"/>
                  </a:moveTo>
                  <a:cubicBezTo>
                    <a:pt x="54" y="1"/>
                    <a:pt x="40" y="11"/>
                    <a:pt x="33" y="26"/>
                  </a:cubicBezTo>
                  <a:cubicBezTo>
                    <a:pt x="11" y="80"/>
                    <a:pt x="11" y="122"/>
                    <a:pt x="1" y="176"/>
                  </a:cubicBezTo>
                  <a:cubicBezTo>
                    <a:pt x="1" y="218"/>
                    <a:pt x="1" y="272"/>
                    <a:pt x="22" y="314"/>
                  </a:cubicBezTo>
                  <a:cubicBezTo>
                    <a:pt x="22" y="325"/>
                    <a:pt x="33" y="336"/>
                    <a:pt x="43" y="346"/>
                  </a:cubicBezTo>
                  <a:cubicBezTo>
                    <a:pt x="49" y="349"/>
                    <a:pt x="55" y="351"/>
                    <a:pt x="60" y="351"/>
                  </a:cubicBezTo>
                  <a:cubicBezTo>
                    <a:pt x="75" y="351"/>
                    <a:pt x="89" y="341"/>
                    <a:pt x="97" y="325"/>
                  </a:cubicBezTo>
                  <a:cubicBezTo>
                    <a:pt x="129" y="272"/>
                    <a:pt x="129" y="229"/>
                    <a:pt x="129" y="176"/>
                  </a:cubicBezTo>
                  <a:cubicBezTo>
                    <a:pt x="129" y="133"/>
                    <a:pt x="129" y="80"/>
                    <a:pt x="107" y="26"/>
                  </a:cubicBezTo>
                  <a:cubicBezTo>
                    <a:pt x="107" y="16"/>
                    <a:pt x="97" y="16"/>
                    <a:pt x="86" y="5"/>
                  </a:cubicBezTo>
                  <a:cubicBezTo>
                    <a:pt x="80" y="2"/>
                    <a:pt x="74" y="1"/>
                    <a:pt x="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784024" y="113300"/>
              <a:ext cx="14088" cy="35604"/>
            </a:xfrm>
            <a:custGeom>
              <a:avLst/>
              <a:gdLst/>
              <a:ahLst/>
              <a:cxnLst/>
              <a:rect l="l" t="t" r="r" b="b"/>
              <a:pathLst>
                <a:path w="139" h="354" extrusionOk="0">
                  <a:moveTo>
                    <a:pt x="81" y="1"/>
                  </a:moveTo>
                  <a:cubicBezTo>
                    <a:pt x="69" y="1"/>
                    <a:pt x="60" y="6"/>
                    <a:pt x="53" y="18"/>
                  </a:cubicBezTo>
                  <a:cubicBezTo>
                    <a:pt x="32" y="72"/>
                    <a:pt x="21" y="114"/>
                    <a:pt x="11" y="168"/>
                  </a:cubicBezTo>
                  <a:cubicBezTo>
                    <a:pt x="11" y="221"/>
                    <a:pt x="0" y="274"/>
                    <a:pt x="21" y="328"/>
                  </a:cubicBezTo>
                  <a:cubicBezTo>
                    <a:pt x="21" y="338"/>
                    <a:pt x="32" y="349"/>
                    <a:pt x="43" y="349"/>
                  </a:cubicBezTo>
                  <a:cubicBezTo>
                    <a:pt x="48" y="352"/>
                    <a:pt x="54" y="353"/>
                    <a:pt x="60" y="353"/>
                  </a:cubicBezTo>
                  <a:cubicBezTo>
                    <a:pt x="75" y="353"/>
                    <a:pt x="88" y="343"/>
                    <a:pt x="96" y="328"/>
                  </a:cubicBezTo>
                  <a:cubicBezTo>
                    <a:pt x="128" y="285"/>
                    <a:pt x="128" y="232"/>
                    <a:pt x="139" y="178"/>
                  </a:cubicBezTo>
                  <a:cubicBezTo>
                    <a:pt x="139" y="136"/>
                    <a:pt x="139" y="82"/>
                    <a:pt x="128" y="29"/>
                  </a:cubicBezTo>
                  <a:cubicBezTo>
                    <a:pt x="117" y="18"/>
                    <a:pt x="117" y="8"/>
                    <a:pt x="107" y="8"/>
                  </a:cubicBezTo>
                  <a:cubicBezTo>
                    <a:pt x="98" y="3"/>
                    <a:pt x="89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714800" y="-271414"/>
              <a:ext cx="15203" cy="41740"/>
            </a:xfrm>
            <a:custGeom>
              <a:avLst/>
              <a:gdLst/>
              <a:ahLst/>
              <a:cxnLst/>
              <a:rect l="l" t="t" r="r" b="b"/>
              <a:pathLst>
                <a:path w="150" h="415" extrusionOk="0">
                  <a:moveTo>
                    <a:pt x="97" y="1"/>
                  </a:moveTo>
                  <a:cubicBezTo>
                    <a:pt x="86" y="1"/>
                    <a:pt x="72" y="10"/>
                    <a:pt x="65" y="26"/>
                  </a:cubicBezTo>
                  <a:cubicBezTo>
                    <a:pt x="43" y="79"/>
                    <a:pt x="33" y="143"/>
                    <a:pt x="22" y="197"/>
                  </a:cubicBezTo>
                  <a:cubicBezTo>
                    <a:pt x="11" y="250"/>
                    <a:pt x="1" y="314"/>
                    <a:pt x="11" y="378"/>
                  </a:cubicBezTo>
                  <a:cubicBezTo>
                    <a:pt x="11" y="389"/>
                    <a:pt x="22" y="399"/>
                    <a:pt x="33" y="410"/>
                  </a:cubicBezTo>
                  <a:cubicBezTo>
                    <a:pt x="38" y="413"/>
                    <a:pt x="44" y="414"/>
                    <a:pt x="50" y="414"/>
                  </a:cubicBezTo>
                  <a:cubicBezTo>
                    <a:pt x="65" y="414"/>
                    <a:pt x="78" y="404"/>
                    <a:pt x="86" y="389"/>
                  </a:cubicBezTo>
                  <a:cubicBezTo>
                    <a:pt x="118" y="335"/>
                    <a:pt x="129" y="271"/>
                    <a:pt x="139" y="218"/>
                  </a:cubicBezTo>
                  <a:cubicBezTo>
                    <a:pt x="150" y="154"/>
                    <a:pt x="150" y="90"/>
                    <a:pt x="139" y="26"/>
                  </a:cubicBezTo>
                  <a:cubicBezTo>
                    <a:pt x="129" y="15"/>
                    <a:pt x="129" y="5"/>
                    <a:pt x="107" y="5"/>
                  </a:cubicBezTo>
                  <a:cubicBezTo>
                    <a:pt x="104" y="2"/>
                    <a:pt x="101" y="1"/>
                    <a:pt x="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695340" y="-284590"/>
              <a:ext cx="13074" cy="34498"/>
            </a:xfrm>
            <a:custGeom>
              <a:avLst/>
              <a:gdLst/>
              <a:ahLst/>
              <a:cxnLst/>
              <a:rect l="l" t="t" r="r" b="b"/>
              <a:pathLst>
                <a:path w="129" h="343" extrusionOk="0">
                  <a:moveTo>
                    <a:pt x="71" y="1"/>
                  </a:moveTo>
                  <a:cubicBezTo>
                    <a:pt x="59" y="1"/>
                    <a:pt x="50" y="6"/>
                    <a:pt x="43" y="18"/>
                  </a:cubicBezTo>
                  <a:cubicBezTo>
                    <a:pt x="22" y="61"/>
                    <a:pt x="11" y="114"/>
                    <a:pt x="1" y="157"/>
                  </a:cubicBezTo>
                  <a:cubicBezTo>
                    <a:pt x="1" y="210"/>
                    <a:pt x="1" y="264"/>
                    <a:pt x="11" y="306"/>
                  </a:cubicBezTo>
                  <a:cubicBezTo>
                    <a:pt x="11" y="317"/>
                    <a:pt x="22" y="328"/>
                    <a:pt x="33" y="338"/>
                  </a:cubicBezTo>
                  <a:cubicBezTo>
                    <a:pt x="38" y="341"/>
                    <a:pt x="44" y="342"/>
                    <a:pt x="50" y="342"/>
                  </a:cubicBezTo>
                  <a:cubicBezTo>
                    <a:pt x="65" y="342"/>
                    <a:pt x="78" y="333"/>
                    <a:pt x="86" y="317"/>
                  </a:cubicBezTo>
                  <a:cubicBezTo>
                    <a:pt x="118" y="274"/>
                    <a:pt x="118" y="221"/>
                    <a:pt x="129" y="178"/>
                  </a:cubicBezTo>
                  <a:cubicBezTo>
                    <a:pt x="129" y="125"/>
                    <a:pt x="129" y="72"/>
                    <a:pt x="118" y="29"/>
                  </a:cubicBezTo>
                  <a:cubicBezTo>
                    <a:pt x="118" y="18"/>
                    <a:pt x="107" y="8"/>
                    <a:pt x="97" y="8"/>
                  </a:cubicBezTo>
                  <a:cubicBezTo>
                    <a:pt x="88" y="3"/>
                    <a:pt x="79" y="1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658650" y="496505"/>
              <a:ext cx="15203" cy="43852"/>
            </a:xfrm>
            <a:custGeom>
              <a:avLst/>
              <a:gdLst/>
              <a:ahLst/>
              <a:cxnLst/>
              <a:rect l="l" t="t" r="r" b="b"/>
              <a:pathLst>
                <a:path w="150" h="436" extrusionOk="0">
                  <a:moveTo>
                    <a:pt x="99" y="0"/>
                  </a:moveTo>
                  <a:cubicBezTo>
                    <a:pt x="84" y="0"/>
                    <a:pt x="72" y="8"/>
                    <a:pt x="64" y="15"/>
                  </a:cubicBezTo>
                  <a:cubicBezTo>
                    <a:pt x="32" y="79"/>
                    <a:pt x="21" y="143"/>
                    <a:pt x="11" y="207"/>
                  </a:cubicBezTo>
                  <a:cubicBezTo>
                    <a:pt x="0" y="271"/>
                    <a:pt x="0" y="335"/>
                    <a:pt x="11" y="399"/>
                  </a:cubicBezTo>
                  <a:cubicBezTo>
                    <a:pt x="11" y="420"/>
                    <a:pt x="21" y="431"/>
                    <a:pt x="32" y="431"/>
                  </a:cubicBezTo>
                  <a:cubicBezTo>
                    <a:pt x="38" y="434"/>
                    <a:pt x="44" y="435"/>
                    <a:pt x="49" y="435"/>
                  </a:cubicBezTo>
                  <a:cubicBezTo>
                    <a:pt x="64" y="435"/>
                    <a:pt x="78" y="425"/>
                    <a:pt x="85" y="410"/>
                  </a:cubicBezTo>
                  <a:cubicBezTo>
                    <a:pt x="117" y="356"/>
                    <a:pt x="128" y="292"/>
                    <a:pt x="139" y="228"/>
                  </a:cubicBezTo>
                  <a:cubicBezTo>
                    <a:pt x="139" y="154"/>
                    <a:pt x="149" y="90"/>
                    <a:pt x="139" y="26"/>
                  </a:cubicBezTo>
                  <a:cubicBezTo>
                    <a:pt x="128" y="15"/>
                    <a:pt x="128" y="4"/>
                    <a:pt x="117" y="4"/>
                  </a:cubicBezTo>
                  <a:cubicBezTo>
                    <a:pt x="111" y="1"/>
                    <a:pt x="105" y="0"/>
                    <a:pt x="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631589" y="492884"/>
              <a:ext cx="14189" cy="27357"/>
            </a:xfrm>
            <a:custGeom>
              <a:avLst/>
              <a:gdLst/>
              <a:ahLst/>
              <a:cxnLst/>
              <a:rect l="l" t="t" r="r" b="b"/>
              <a:pathLst>
                <a:path w="140" h="272" extrusionOk="0">
                  <a:moveTo>
                    <a:pt x="86" y="0"/>
                  </a:moveTo>
                  <a:cubicBezTo>
                    <a:pt x="75" y="0"/>
                    <a:pt x="65" y="3"/>
                    <a:pt x="54" y="8"/>
                  </a:cubicBezTo>
                  <a:lnTo>
                    <a:pt x="54" y="19"/>
                  </a:lnTo>
                  <a:cubicBezTo>
                    <a:pt x="33" y="51"/>
                    <a:pt x="22" y="83"/>
                    <a:pt x="11" y="126"/>
                  </a:cubicBezTo>
                  <a:cubicBezTo>
                    <a:pt x="1" y="158"/>
                    <a:pt x="1" y="190"/>
                    <a:pt x="11" y="232"/>
                  </a:cubicBezTo>
                  <a:lnTo>
                    <a:pt x="11" y="243"/>
                  </a:lnTo>
                  <a:cubicBezTo>
                    <a:pt x="11" y="254"/>
                    <a:pt x="22" y="254"/>
                    <a:pt x="22" y="264"/>
                  </a:cubicBezTo>
                  <a:cubicBezTo>
                    <a:pt x="31" y="269"/>
                    <a:pt x="41" y="271"/>
                    <a:pt x="52" y="271"/>
                  </a:cubicBezTo>
                  <a:cubicBezTo>
                    <a:pt x="66" y="271"/>
                    <a:pt x="80" y="266"/>
                    <a:pt x="86" y="254"/>
                  </a:cubicBezTo>
                  <a:cubicBezTo>
                    <a:pt x="118" y="222"/>
                    <a:pt x="118" y="179"/>
                    <a:pt x="128" y="147"/>
                  </a:cubicBezTo>
                  <a:cubicBezTo>
                    <a:pt x="139" y="104"/>
                    <a:pt x="139" y="62"/>
                    <a:pt x="128" y="30"/>
                  </a:cubicBezTo>
                  <a:cubicBezTo>
                    <a:pt x="128" y="19"/>
                    <a:pt x="118" y="8"/>
                    <a:pt x="118" y="8"/>
                  </a:cubicBezTo>
                  <a:cubicBezTo>
                    <a:pt x="107" y="3"/>
                    <a:pt x="97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607771" y="457581"/>
              <a:ext cx="15304" cy="39829"/>
            </a:xfrm>
            <a:custGeom>
              <a:avLst/>
              <a:gdLst/>
              <a:ahLst/>
              <a:cxnLst/>
              <a:rect l="l" t="t" r="r" b="b"/>
              <a:pathLst>
                <a:path w="151" h="396" extrusionOk="0">
                  <a:moveTo>
                    <a:pt x="92" y="1"/>
                  </a:moveTo>
                  <a:cubicBezTo>
                    <a:pt x="81" y="1"/>
                    <a:pt x="71" y="6"/>
                    <a:pt x="65" y="18"/>
                  </a:cubicBezTo>
                  <a:cubicBezTo>
                    <a:pt x="33" y="72"/>
                    <a:pt x="22" y="136"/>
                    <a:pt x="12" y="189"/>
                  </a:cubicBezTo>
                  <a:cubicBezTo>
                    <a:pt x="1" y="242"/>
                    <a:pt x="1" y="306"/>
                    <a:pt x="12" y="359"/>
                  </a:cubicBezTo>
                  <a:cubicBezTo>
                    <a:pt x="12" y="370"/>
                    <a:pt x="22" y="381"/>
                    <a:pt x="33" y="391"/>
                  </a:cubicBezTo>
                  <a:cubicBezTo>
                    <a:pt x="39" y="394"/>
                    <a:pt x="44" y="396"/>
                    <a:pt x="50" y="396"/>
                  </a:cubicBezTo>
                  <a:cubicBezTo>
                    <a:pt x="65" y="396"/>
                    <a:pt x="78" y="386"/>
                    <a:pt x="86" y="370"/>
                  </a:cubicBezTo>
                  <a:cubicBezTo>
                    <a:pt x="118" y="317"/>
                    <a:pt x="129" y="263"/>
                    <a:pt x="140" y="210"/>
                  </a:cubicBezTo>
                  <a:cubicBezTo>
                    <a:pt x="140" y="146"/>
                    <a:pt x="150" y="93"/>
                    <a:pt x="140" y="29"/>
                  </a:cubicBezTo>
                  <a:cubicBezTo>
                    <a:pt x="129" y="18"/>
                    <a:pt x="129" y="8"/>
                    <a:pt x="118" y="8"/>
                  </a:cubicBezTo>
                  <a:cubicBezTo>
                    <a:pt x="109" y="3"/>
                    <a:pt x="101" y="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793652" y="707721"/>
              <a:ext cx="13074" cy="42846"/>
            </a:xfrm>
            <a:custGeom>
              <a:avLst/>
              <a:gdLst/>
              <a:ahLst/>
              <a:cxnLst/>
              <a:rect l="l" t="t" r="r" b="b"/>
              <a:pathLst>
                <a:path w="129" h="426" extrusionOk="0">
                  <a:moveTo>
                    <a:pt x="59" y="1"/>
                  </a:moveTo>
                  <a:cubicBezTo>
                    <a:pt x="44" y="1"/>
                    <a:pt x="33" y="11"/>
                    <a:pt x="33" y="26"/>
                  </a:cubicBezTo>
                  <a:cubicBezTo>
                    <a:pt x="12" y="90"/>
                    <a:pt x="12" y="144"/>
                    <a:pt x="1" y="208"/>
                  </a:cubicBezTo>
                  <a:cubicBezTo>
                    <a:pt x="1" y="272"/>
                    <a:pt x="1" y="336"/>
                    <a:pt x="22" y="400"/>
                  </a:cubicBezTo>
                  <a:cubicBezTo>
                    <a:pt x="33" y="410"/>
                    <a:pt x="44" y="421"/>
                    <a:pt x="54" y="421"/>
                  </a:cubicBezTo>
                  <a:cubicBezTo>
                    <a:pt x="60" y="424"/>
                    <a:pt x="66" y="425"/>
                    <a:pt x="71" y="425"/>
                  </a:cubicBezTo>
                  <a:cubicBezTo>
                    <a:pt x="86" y="425"/>
                    <a:pt x="100" y="415"/>
                    <a:pt x="108" y="400"/>
                  </a:cubicBezTo>
                  <a:cubicBezTo>
                    <a:pt x="129" y="336"/>
                    <a:pt x="129" y="272"/>
                    <a:pt x="129" y="208"/>
                  </a:cubicBezTo>
                  <a:cubicBezTo>
                    <a:pt x="129" y="144"/>
                    <a:pt x="118" y="90"/>
                    <a:pt x="97" y="26"/>
                  </a:cubicBezTo>
                  <a:cubicBezTo>
                    <a:pt x="97" y="16"/>
                    <a:pt x="86" y="5"/>
                    <a:pt x="76" y="5"/>
                  </a:cubicBezTo>
                  <a:cubicBezTo>
                    <a:pt x="70" y="2"/>
                    <a:pt x="64" y="1"/>
                    <a:pt x="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759091" y="730250"/>
              <a:ext cx="13074" cy="30978"/>
            </a:xfrm>
            <a:custGeom>
              <a:avLst/>
              <a:gdLst/>
              <a:ahLst/>
              <a:cxnLst/>
              <a:rect l="l" t="t" r="r" b="b"/>
              <a:pathLst>
                <a:path w="129" h="308" extrusionOk="0">
                  <a:moveTo>
                    <a:pt x="58" y="1"/>
                  </a:moveTo>
                  <a:cubicBezTo>
                    <a:pt x="43" y="1"/>
                    <a:pt x="30" y="11"/>
                    <a:pt x="22" y="26"/>
                  </a:cubicBezTo>
                  <a:cubicBezTo>
                    <a:pt x="11" y="69"/>
                    <a:pt x="1" y="112"/>
                    <a:pt x="1" y="154"/>
                  </a:cubicBezTo>
                  <a:cubicBezTo>
                    <a:pt x="11" y="197"/>
                    <a:pt x="11" y="240"/>
                    <a:pt x="33" y="282"/>
                  </a:cubicBezTo>
                  <a:cubicBezTo>
                    <a:pt x="43" y="293"/>
                    <a:pt x="43" y="293"/>
                    <a:pt x="54" y="304"/>
                  </a:cubicBezTo>
                  <a:cubicBezTo>
                    <a:pt x="59" y="306"/>
                    <a:pt x="65" y="308"/>
                    <a:pt x="72" y="308"/>
                  </a:cubicBezTo>
                  <a:cubicBezTo>
                    <a:pt x="90" y="308"/>
                    <a:pt x="110" y="296"/>
                    <a:pt x="118" y="272"/>
                  </a:cubicBezTo>
                  <a:cubicBezTo>
                    <a:pt x="129" y="229"/>
                    <a:pt x="129" y="186"/>
                    <a:pt x="129" y="154"/>
                  </a:cubicBezTo>
                  <a:cubicBezTo>
                    <a:pt x="129" y="112"/>
                    <a:pt x="118" y="69"/>
                    <a:pt x="97" y="26"/>
                  </a:cubicBezTo>
                  <a:cubicBezTo>
                    <a:pt x="97" y="16"/>
                    <a:pt x="86" y="16"/>
                    <a:pt x="75" y="5"/>
                  </a:cubicBezTo>
                  <a:cubicBezTo>
                    <a:pt x="70" y="2"/>
                    <a:pt x="64" y="1"/>
                    <a:pt x="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728888" y="750668"/>
              <a:ext cx="13074" cy="34196"/>
            </a:xfrm>
            <a:custGeom>
              <a:avLst/>
              <a:gdLst/>
              <a:ahLst/>
              <a:cxnLst/>
              <a:rect l="l" t="t" r="r" b="b"/>
              <a:pathLst>
                <a:path w="129" h="340" extrusionOk="0">
                  <a:moveTo>
                    <a:pt x="58" y="0"/>
                  </a:moveTo>
                  <a:cubicBezTo>
                    <a:pt x="43" y="0"/>
                    <a:pt x="29" y="10"/>
                    <a:pt x="22" y="26"/>
                  </a:cubicBezTo>
                  <a:cubicBezTo>
                    <a:pt x="0" y="69"/>
                    <a:pt x="0" y="122"/>
                    <a:pt x="0" y="165"/>
                  </a:cubicBezTo>
                  <a:cubicBezTo>
                    <a:pt x="0" y="218"/>
                    <a:pt x="0" y="271"/>
                    <a:pt x="22" y="314"/>
                  </a:cubicBezTo>
                  <a:cubicBezTo>
                    <a:pt x="32" y="324"/>
                    <a:pt x="43" y="335"/>
                    <a:pt x="54" y="335"/>
                  </a:cubicBezTo>
                  <a:cubicBezTo>
                    <a:pt x="59" y="338"/>
                    <a:pt x="65" y="339"/>
                    <a:pt x="70" y="339"/>
                  </a:cubicBezTo>
                  <a:cubicBezTo>
                    <a:pt x="86" y="339"/>
                    <a:pt x="99" y="329"/>
                    <a:pt x="107" y="314"/>
                  </a:cubicBezTo>
                  <a:cubicBezTo>
                    <a:pt x="128" y="271"/>
                    <a:pt x="128" y="218"/>
                    <a:pt x="128" y="165"/>
                  </a:cubicBezTo>
                  <a:cubicBezTo>
                    <a:pt x="117" y="122"/>
                    <a:pt x="117" y="69"/>
                    <a:pt x="96" y="26"/>
                  </a:cubicBezTo>
                  <a:cubicBezTo>
                    <a:pt x="96" y="15"/>
                    <a:pt x="86" y="5"/>
                    <a:pt x="75" y="5"/>
                  </a:cubicBezTo>
                  <a:cubicBezTo>
                    <a:pt x="69" y="2"/>
                    <a:pt x="63" y="0"/>
                    <a:pt x="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866120" y="-645769"/>
              <a:ext cx="14189" cy="38823"/>
            </a:xfrm>
            <a:custGeom>
              <a:avLst/>
              <a:gdLst/>
              <a:ahLst/>
              <a:cxnLst/>
              <a:rect l="l" t="t" r="r" b="b"/>
              <a:pathLst>
                <a:path w="140" h="386" extrusionOk="0">
                  <a:moveTo>
                    <a:pt x="99" y="1"/>
                  </a:moveTo>
                  <a:cubicBezTo>
                    <a:pt x="85" y="1"/>
                    <a:pt x="72" y="8"/>
                    <a:pt x="64" y="16"/>
                  </a:cubicBezTo>
                  <a:cubicBezTo>
                    <a:pt x="32" y="69"/>
                    <a:pt x="22" y="123"/>
                    <a:pt x="11" y="187"/>
                  </a:cubicBezTo>
                  <a:cubicBezTo>
                    <a:pt x="0" y="240"/>
                    <a:pt x="0" y="293"/>
                    <a:pt x="11" y="357"/>
                  </a:cubicBezTo>
                  <a:cubicBezTo>
                    <a:pt x="11" y="368"/>
                    <a:pt x="22" y="379"/>
                    <a:pt x="32" y="379"/>
                  </a:cubicBezTo>
                  <a:cubicBezTo>
                    <a:pt x="41" y="383"/>
                    <a:pt x="50" y="386"/>
                    <a:pt x="58" y="386"/>
                  </a:cubicBezTo>
                  <a:cubicBezTo>
                    <a:pt x="70" y="386"/>
                    <a:pt x="79" y="380"/>
                    <a:pt x="86" y="368"/>
                  </a:cubicBezTo>
                  <a:cubicBezTo>
                    <a:pt x="118" y="315"/>
                    <a:pt x="128" y="251"/>
                    <a:pt x="128" y="197"/>
                  </a:cubicBezTo>
                  <a:cubicBezTo>
                    <a:pt x="139" y="144"/>
                    <a:pt x="139" y="91"/>
                    <a:pt x="128" y="27"/>
                  </a:cubicBezTo>
                  <a:cubicBezTo>
                    <a:pt x="128" y="16"/>
                    <a:pt x="118" y="5"/>
                    <a:pt x="118" y="5"/>
                  </a:cubicBezTo>
                  <a:cubicBezTo>
                    <a:pt x="111" y="2"/>
                    <a:pt x="105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836930" y="-631788"/>
              <a:ext cx="14189" cy="35303"/>
            </a:xfrm>
            <a:custGeom>
              <a:avLst/>
              <a:gdLst/>
              <a:ahLst/>
              <a:cxnLst/>
              <a:rect l="l" t="t" r="r" b="b"/>
              <a:pathLst>
                <a:path w="140" h="351" extrusionOk="0">
                  <a:moveTo>
                    <a:pt x="95" y="1"/>
                  </a:moveTo>
                  <a:cubicBezTo>
                    <a:pt x="81" y="1"/>
                    <a:pt x="62" y="11"/>
                    <a:pt x="54" y="26"/>
                  </a:cubicBezTo>
                  <a:cubicBezTo>
                    <a:pt x="32" y="69"/>
                    <a:pt x="22" y="122"/>
                    <a:pt x="11" y="165"/>
                  </a:cubicBezTo>
                  <a:cubicBezTo>
                    <a:pt x="11" y="218"/>
                    <a:pt x="1" y="272"/>
                    <a:pt x="22" y="314"/>
                  </a:cubicBezTo>
                  <a:cubicBezTo>
                    <a:pt x="22" y="325"/>
                    <a:pt x="22" y="335"/>
                    <a:pt x="32" y="346"/>
                  </a:cubicBezTo>
                  <a:cubicBezTo>
                    <a:pt x="38" y="349"/>
                    <a:pt x="45" y="350"/>
                    <a:pt x="51" y="350"/>
                  </a:cubicBezTo>
                  <a:cubicBezTo>
                    <a:pt x="69" y="350"/>
                    <a:pt x="89" y="340"/>
                    <a:pt x="96" y="325"/>
                  </a:cubicBezTo>
                  <a:cubicBezTo>
                    <a:pt x="118" y="282"/>
                    <a:pt x="128" y="229"/>
                    <a:pt x="139" y="186"/>
                  </a:cubicBezTo>
                  <a:cubicBezTo>
                    <a:pt x="139" y="133"/>
                    <a:pt x="139" y="80"/>
                    <a:pt x="128" y="37"/>
                  </a:cubicBezTo>
                  <a:cubicBezTo>
                    <a:pt x="128" y="26"/>
                    <a:pt x="118" y="16"/>
                    <a:pt x="107" y="5"/>
                  </a:cubicBezTo>
                  <a:cubicBezTo>
                    <a:pt x="104" y="2"/>
                    <a:pt x="100" y="1"/>
                    <a:pt x="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1"/>
          <p:cNvSpPr txBox="1">
            <a:spLocks noGrp="1"/>
          </p:cNvSpPr>
          <p:nvPr>
            <p:ph type="title"/>
          </p:nvPr>
        </p:nvSpPr>
        <p:spPr>
          <a:xfrm>
            <a:off x="770815" y="47499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dirty="0"/>
              <a:t>Experimental Progression</a:t>
            </a:r>
            <a:endParaRPr dirty="0"/>
          </a:p>
        </p:txBody>
      </p:sp>
      <p:sp>
        <p:nvSpPr>
          <p:cNvPr id="1304" name="Google Shape;1304;p41"/>
          <p:cNvSpPr txBox="1">
            <a:spLocks noGrp="1"/>
          </p:cNvSpPr>
          <p:nvPr>
            <p:ph type="subTitle" idx="3"/>
          </p:nvPr>
        </p:nvSpPr>
        <p:spPr>
          <a:xfrm>
            <a:off x="803157" y="2493731"/>
            <a:ext cx="3688904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1) Baseline CNN (from scratch):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47% accuracy &gt; overfitting</a:t>
            </a:r>
            <a:endParaRPr sz="1800" dirty="0"/>
          </a:p>
        </p:txBody>
      </p:sp>
      <p:sp>
        <p:nvSpPr>
          <p:cNvPr id="1306" name="Google Shape;1306;p41"/>
          <p:cNvSpPr/>
          <p:nvPr/>
        </p:nvSpPr>
        <p:spPr>
          <a:xfrm flipH="1">
            <a:off x="4219607" y="464000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1"/>
          <p:cNvSpPr/>
          <p:nvPr/>
        </p:nvSpPr>
        <p:spPr>
          <a:xfrm flipH="1">
            <a:off x="4423511" y="4473539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1"/>
          <p:cNvSpPr/>
          <p:nvPr/>
        </p:nvSpPr>
        <p:spPr>
          <a:xfrm flipH="1">
            <a:off x="652711" y="3165914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1"/>
          <p:cNvSpPr/>
          <p:nvPr/>
        </p:nvSpPr>
        <p:spPr>
          <a:xfrm flipH="1">
            <a:off x="8772707" y="47095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0" name="Google Shape;1310;p41"/>
          <p:cNvGrpSpPr/>
          <p:nvPr/>
        </p:nvGrpSpPr>
        <p:grpSpPr>
          <a:xfrm flipH="1">
            <a:off x="8216425" y="420125"/>
            <a:ext cx="274320" cy="301753"/>
            <a:chOff x="4179725" y="814725"/>
            <a:chExt cx="274320" cy="301753"/>
          </a:xfrm>
        </p:grpSpPr>
        <p:sp>
          <p:nvSpPr>
            <p:cNvPr id="1311" name="Google Shape;1311;p41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1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1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41"/>
          <p:cNvGrpSpPr/>
          <p:nvPr/>
        </p:nvGrpSpPr>
        <p:grpSpPr>
          <a:xfrm flipH="1">
            <a:off x="233200" y="2571750"/>
            <a:ext cx="274320" cy="301753"/>
            <a:chOff x="4179725" y="814725"/>
            <a:chExt cx="274320" cy="301753"/>
          </a:xfrm>
        </p:grpSpPr>
        <p:sp>
          <p:nvSpPr>
            <p:cNvPr id="1315" name="Google Shape;1315;p41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1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1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8" name="Google Shape;1318;p41"/>
          <p:cNvGrpSpPr/>
          <p:nvPr/>
        </p:nvGrpSpPr>
        <p:grpSpPr>
          <a:xfrm rot="9900040" flipH="1">
            <a:off x="103579" y="-1131100"/>
            <a:ext cx="1828722" cy="2490855"/>
            <a:chOff x="3924075" y="3743575"/>
            <a:chExt cx="1828777" cy="2490930"/>
          </a:xfrm>
        </p:grpSpPr>
        <p:sp>
          <p:nvSpPr>
            <p:cNvPr id="1319" name="Google Shape;1319;p41"/>
            <p:cNvSpPr/>
            <p:nvPr/>
          </p:nvSpPr>
          <p:spPr>
            <a:xfrm>
              <a:off x="4024202" y="4582729"/>
              <a:ext cx="804190" cy="718464"/>
            </a:xfrm>
            <a:custGeom>
              <a:avLst/>
              <a:gdLst/>
              <a:ahLst/>
              <a:cxnLst/>
              <a:rect l="l" t="t" r="r" b="b"/>
              <a:pathLst>
                <a:path w="9341" h="8293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544" y="1820"/>
                    <a:pt x="1162" y="3654"/>
                    <a:pt x="2346" y="5126"/>
                  </a:cubicBezTo>
                  <a:cubicBezTo>
                    <a:pt x="3956" y="7120"/>
                    <a:pt x="6696" y="8250"/>
                    <a:pt x="9266" y="8293"/>
                  </a:cubicBez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1"/>
            <p:cNvSpPr/>
            <p:nvPr/>
          </p:nvSpPr>
          <p:spPr>
            <a:xfrm>
              <a:off x="4024202" y="4582729"/>
              <a:ext cx="804190" cy="707375"/>
            </a:xfrm>
            <a:custGeom>
              <a:avLst/>
              <a:gdLst/>
              <a:ahLst/>
              <a:cxnLst/>
              <a:rect l="l" t="t" r="r" b="b"/>
              <a:pathLst>
                <a:path w="9341" h="8165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0" y="18"/>
                    <a:pt x="4308" y="2801"/>
                    <a:pt x="6046" y="4337"/>
                  </a:cubicBezTo>
                  <a:cubicBezTo>
                    <a:pt x="7784" y="5872"/>
                    <a:pt x="8925" y="7472"/>
                    <a:pt x="8925" y="7472"/>
                  </a:cubicBezTo>
                  <a:lnTo>
                    <a:pt x="9330" y="8165"/>
                  </a:ln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1"/>
            <p:cNvSpPr/>
            <p:nvPr/>
          </p:nvSpPr>
          <p:spPr>
            <a:xfrm>
              <a:off x="3927777" y="5165615"/>
              <a:ext cx="804276" cy="718551"/>
            </a:xfrm>
            <a:custGeom>
              <a:avLst/>
              <a:gdLst/>
              <a:ahLst/>
              <a:cxnLst/>
              <a:rect l="l" t="t" r="r" b="b"/>
              <a:pathLst>
                <a:path w="9342" h="8294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544" y="1821"/>
                    <a:pt x="1163" y="3655"/>
                    <a:pt x="2346" y="5126"/>
                  </a:cubicBezTo>
                  <a:cubicBezTo>
                    <a:pt x="3956" y="7120"/>
                    <a:pt x="6697" y="8251"/>
                    <a:pt x="9267" y="8293"/>
                  </a:cubicBez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1"/>
            <p:cNvSpPr/>
            <p:nvPr/>
          </p:nvSpPr>
          <p:spPr>
            <a:xfrm>
              <a:off x="3927777" y="5165615"/>
              <a:ext cx="804276" cy="706508"/>
            </a:xfrm>
            <a:custGeom>
              <a:avLst/>
              <a:gdLst/>
              <a:ahLst/>
              <a:cxnLst/>
              <a:rect l="l" t="t" r="r" b="b"/>
              <a:pathLst>
                <a:path w="9342" h="8155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0" y="19"/>
                    <a:pt x="4308" y="2802"/>
                    <a:pt x="6046" y="4337"/>
                  </a:cubicBezTo>
                  <a:cubicBezTo>
                    <a:pt x="7784" y="5873"/>
                    <a:pt x="8925" y="7472"/>
                    <a:pt x="8925" y="7472"/>
                  </a:cubicBezTo>
                  <a:lnTo>
                    <a:pt x="9331" y="8155"/>
                  </a:ln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1"/>
            <p:cNvSpPr/>
            <p:nvPr/>
          </p:nvSpPr>
          <p:spPr>
            <a:xfrm>
              <a:off x="4832018" y="4586195"/>
              <a:ext cx="870309" cy="643352"/>
            </a:xfrm>
            <a:custGeom>
              <a:avLst/>
              <a:gdLst/>
              <a:ahLst/>
              <a:cxnLst/>
              <a:rect l="l" t="t" r="r" b="b"/>
              <a:pathLst>
                <a:path w="10109" h="7426" extrusionOk="0">
                  <a:moveTo>
                    <a:pt x="8184" y="0"/>
                  </a:moveTo>
                  <a:cubicBezTo>
                    <a:pt x="6642" y="0"/>
                    <a:pt x="5111" y="318"/>
                    <a:pt x="3765" y="1055"/>
                  </a:cubicBezTo>
                  <a:cubicBezTo>
                    <a:pt x="1845" y="2090"/>
                    <a:pt x="256" y="4307"/>
                    <a:pt x="75" y="6472"/>
                  </a:cubicBezTo>
                  <a:lnTo>
                    <a:pt x="0" y="7389"/>
                  </a:lnTo>
                  <a:cubicBezTo>
                    <a:pt x="275" y="7413"/>
                    <a:pt x="554" y="7425"/>
                    <a:pt x="834" y="7425"/>
                  </a:cubicBezTo>
                  <a:cubicBezTo>
                    <a:pt x="3159" y="7425"/>
                    <a:pt x="5601" y="6597"/>
                    <a:pt x="7219" y="4979"/>
                  </a:cubicBezTo>
                  <a:cubicBezTo>
                    <a:pt x="8552" y="3646"/>
                    <a:pt x="9363" y="1887"/>
                    <a:pt x="10109" y="160"/>
                  </a:cubicBezTo>
                  <a:cubicBezTo>
                    <a:pt x="9474" y="56"/>
                    <a:pt x="8828" y="0"/>
                    <a:pt x="8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1"/>
            <p:cNvSpPr/>
            <p:nvPr/>
          </p:nvSpPr>
          <p:spPr>
            <a:xfrm>
              <a:off x="4827455" y="4586195"/>
              <a:ext cx="874872" cy="628190"/>
            </a:xfrm>
            <a:custGeom>
              <a:avLst/>
              <a:gdLst/>
              <a:ahLst/>
              <a:cxnLst/>
              <a:rect l="l" t="t" r="r" b="b"/>
              <a:pathLst>
                <a:path w="10162" h="7251" extrusionOk="0">
                  <a:moveTo>
                    <a:pt x="8237" y="0"/>
                  </a:moveTo>
                  <a:cubicBezTo>
                    <a:pt x="6695" y="0"/>
                    <a:pt x="5164" y="318"/>
                    <a:pt x="3818" y="1055"/>
                  </a:cubicBezTo>
                  <a:cubicBezTo>
                    <a:pt x="1898" y="2090"/>
                    <a:pt x="309" y="4307"/>
                    <a:pt x="128" y="6472"/>
                  </a:cubicBezTo>
                  <a:lnTo>
                    <a:pt x="0" y="7250"/>
                  </a:lnTo>
                  <a:lnTo>
                    <a:pt x="480" y="6600"/>
                  </a:lnTo>
                  <a:cubicBezTo>
                    <a:pt x="480" y="6600"/>
                    <a:pt x="1781" y="5139"/>
                    <a:pt x="3679" y="3796"/>
                  </a:cubicBezTo>
                  <a:cubicBezTo>
                    <a:pt x="5566" y="2463"/>
                    <a:pt x="10162" y="160"/>
                    <a:pt x="10162" y="160"/>
                  </a:cubicBezTo>
                  <a:cubicBezTo>
                    <a:pt x="9527" y="56"/>
                    <a:pt x="8881" y="0"/>
                    <a:pt x="8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1"/>
            <p:cNvSpPr/>
            <p:nvPr/>
          </p:nvSpPr>
          <p:spPr>
            <a:xfrm>
              <a:off x="4764090" y="5217336"/>
              <a:ext cx="986017" cy="531073"/>
            </a:xfrm>
            <a:custGeom>
              <a:avLst/>
              <a:gdLst/>
              <a:ahLst/>
              <a:cxnLst/>
              <a:rect l="l" t="t" r="r" b="b"/>
              <a:pathLst>
                <a:path w="11453" h="6130" extrusionOk="0">
                  <a:moveTo>
                    <a:pt x="7363" y="0"/>
                  </a:moveTo>
                  <a:cubicBezTo>
                    <a:pt x="6587" y="0"/>
                    <a:pt x="5814" y="97"/>
                    <a:pt x="5065" y="307"/>
                  </a:cubicBezTo>
                  <a:cubicBezTo>
                    <a:pt x="2965" y="904"/>
                    <a:pt x="928" y="2717"/>
                    <a:pt x="278" y="4796"/>
                  </a:cubicBezTo>
                  <a:lnTo>
                    <a:pt x="0" y="5670"/>
                  </a:lnTo>
                  <a:cubicBezTo>
                    <a:pt x="948" y="5972"/>
                    <a:pt x="1974" y="6130"/>
                    <a:pt x="3001" y="6130"/>
                  </a:cubicBezTo>
                  <a:cubicBezTo>
                    <a:pt x="4622" y="6130"/>
                    <a:pt x="6246" y="5738"/>
                    <a:pt x="7571" y="4902"/>
                  </a:cubicBezTo>
                  <a:cubicBezTo>
                    <a:pt x="9171" y="3900"/>
                    <a:pt x="10344" y="2365"/>
                    <a:pt x="11452" y="829"/>
                  </a:cubicBezTo>
                  <a:cubicBezTo>
                    <a:pt x="10153" y="309"/>
                    <a:pt x="8752" y="0"/>
                    <a:pt x="7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1"/>
            <p:cNvSpPr/>
            <p:nvPr/>
          </p:nvSpPr>
          <p:spPr>
            <a:xfrm>
              <a:off x="4762282" y="5217336"/>
              <a:ext cx="987825" cy="478312"/>
            </a:xfrm>
            <a:custGeom>
              <a:avLst/>
              <a:gdLst/>
              <a:ahLst/>
              <a:cxnLst/>
              <a:rect l="l" t="t" r="r" b="b"/>
              <a:pathLst>
                <a:path w="11474" h="5521" extrusionOk="0">
                  <a:moveTo>
                    <a:pt x="7384" y="0"/>
                  </a:moveTo>
                  <a:cubicBezTo>
                    <a:pt x="6608" y="0"/>
                    <a:pt x="5835" y="97"/>
                    <a:pt x="5086" y="307"/>
                  </a:cubicBezTo>
                  <a:cubicBezTo>
                    <a:pt x="2986" y="904"/>
                    <a:pt x="949" y="2717"/>
                    <a:pt x="299" y="4796"/>
                  </a:cubicBezTo>
                  <a:lnTo>
                    <a:pt x="0" y="5521"/>
                  </a:lnTo>
                  <a:lnTo>
                    <a:pt x="619" y="4998"/>
                  </a:lnTo>
                  <a:cubicBezTo>
                    <a:pt x="619" y="4998"/>
                    <a:pt x="2207" y="3858"/>
                    <a:pt x="4351" y="2962"/>
                  </a:cubicBezTo>
                  <a:cubicBezTo>
                    <a:pt x="6483" y="2077"/>
                    <a:pt x="11473" y="829"/>
                    <a:pt x="11473" y="829"/>
                  </a:cubicBezTo>
                  <a:cubicBezTo>
                    <a:pt x="10174" y="309"/>
                    <a:pt x="8773" y="0"/>
                    <a:pt x="7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1"/>
            <p:cNvSpPr/>
            <p:nvPr/>
          </p:nvSpPr>
          <p:spPr>
            <a:xfrm>
              <a:off x="4644764" y="3743575"/>
              <a:ext cx="466449" cy="1115166"/>
            </a:xfrm>
            <a:custGeom>
              <a:avLst/>
              <a:gdLst/>
              <a:ahLst/>
              <a:cxnLst/>
              <a:rect l="l" t="t" r="r" b="b"/>
              <a:pathLst>
                <a:path w="5418" h="12872" extrusionOk="0">
                  <a:moveTo>
                    <a:pt x="3551" y="1"/>
                  </a:moveTo>
                  <a:cubicBezTo>
                    <a:pt x="2837" y="438"/>
                    <a:pt x="2346" y="1174"/>
                    <a:pt x="1909" y="1888"/>
                  </a:cubicBezTo>
                  <a:cubicBezTo>
                    <a:pt x="736" y="3808"/>
                    <a:pt x="0" y="6026"/>
                    <a:pt x="11" y="8275"/>
                  </a:cubicBezTo>
                  <a:cubicBezTo>
                    <a:pt x="22" y="9491"/>
                    <a:pt x="267" y="10760"/>
                    <a:pt x="1024" y="11720"/>
                  </a:cubicBezTo>
                  <a:cubicBezTo>
                    <a:pt x="1333" y="12103"/>
                    <a:pt x="1824" y="12551"/>
                    <a:pt x="2207" y="12871"/>
                  </a:cubicBezTo>
                  <a:cubicBezTo>
                    <a:pt x="2442" y="12807"/>
                    <a:pt x="2623" y="12626"/>
                    <a:pt x="2783" y="12445"/>
                  </a:cubicBezTo>
                  <a:cubicBezTo>
                    <a:pt x="4276" y="10781"/>
                    <a:pt x="5161" y="8595"/>
                    <a:pt x="5289" y="6356"/>
                  </a:cubicBezTo>
                  <a:cubicBezTo>
                    <a:pt x="5417" y="4128"/>
                    <a:pt x="4788" y="1867"/>
                    <a:pt x="3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1"/>
            <p:cNvSpPr/>
            <p:nvPr/>
          </p:nvSpPr>
          <p:spPr>
            <a:xfrm>
              <a:off x="4821945" y="3743575"/>
              <a:ext cx="289271" cy="1115166"/>
            </a:xfrm>
            <a:custGeom>
              <a:avLst/>
              <a:gdLst/>
              <a:ahLst/>
              <a:cxnLst/>
              <a:rect l="l" t="t" r="r" b="b"/>
              <a:pathLst>
                <a:path w="3360" h="12872" extrusionOk="0">
                  <a:moveTo>
                    <a:pt x="1493" y="1"/>
                  </a:moveTo>
                  <a:cubicBezTo>
                    <a:pt x="1493" y="1"/>
                    <a:pt x="373" y="6420"/>
                    <a:pt x="181" y="8894"/>
                  </a:cubicBezTo>
                  <a:cubicBezTo>
                    <a:pt x="0" y="11378"/>
                    <a:pt x="96" y="12253"/>
                    <a:pt x="96" y="12253"/>
                  </a:cubicBezTo>
                  <a:lnTo>
                    <a:pt x="149" y="12871"/>
                  </a:lnTo>
                  <a:cubicBezTo>
                    <a:pt x="384" y="12807"/>
                    <a:pt x="565" y="12626"/>
                    <a:pt x="725" y="12445"/>
                  </a:cubicBezTo>
                  <a:cubicBezTo>
                    <a:pt x="2218" y="10781"/>
                    <a:pt x="3103" y="8595"/>
                    <a:pt x="3231" y="6356"/>
                  </a:cubicBezTo>
                  <a:cubicBezTo>
                    <a:pt x="3359" y="4128"/>
                    <a:pt x="2730" y="1867"/>
                    <a:pt x="14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1"/>
            <p:cNvSpPr/>
            <p:nvPr/>
          </p:nvSpPr>
          <p:spPr>
            <a:xfrm>
              <a:off x="3924075" y="3750766"/>
              <a:ext cx="1828777" cy="2483739"/>
            </a:xfrm>
            <a:custGeom>
              <a:avLst/>
              <a:gdLst/>
              <a:ahLst/>
              <a:cxnLst/>
              <a:rect l="l" t="t" r="r" b="b"/>
              <a:pathLst>
                <a:path w="21242" h="28669" extrusionOk="0">
                  <a:moveTo>
                    <a:pt x="11890" y="0"/>
                  </a:moveTo>
                  <a:cubicBezTo>
                    <a:pt x="11875" y="0"/>
                    <a:pt x="11867" y="16"/>
                    <a:pt x="11858" y="25"/>
                  </a:cubicBezTo>
                  <a:cubicBezTo>
                    <a:pt x="11645" y="1080"/>
                    <a:pt x="11453" y="2136"/>
                    <a:pt x="11282" y="3191"/>
                  </a:cubicBezTo>
                  <a:cubicBezTo>
                    <a:pt x="11165" y="3949"/>
                    <a:pt x="11048" y="4695"/>
                    <a:pt x="10941" y="5452"/>
                  </a:cubicBezTo>
                  <a:cubicBezTo>
                    <a:pt x="10866" y="5271"/>
                    <a:pt x="10792" y="5100"/>
                    <a:pt x="10706" y="4919"/>
                  </a:cubicBezTo>
                  <a:lnTo>
                    <a:pt x="10397" y="4258"/>
                  </a:lnTo>
                  <a:lnTo>
                    <a:pt x="10077" y="3597"/>
                  </a:lnTo>
                  <a:cubicBezTo>
                    <a:pt x="9971" y="3373"/>
                    <a:pt x="9864" y="3160"/>
                    <a:pt x="9747" y="2946"/>
                  </a:cubicBezTo>
                  <a:cubicBezTo>
                    <a:pt x="9739" y="2931"/>
                    <a:pt x="9725" y="2921"/>
                    <a:pt x="9715" y="2921"/>
                  </a:cubicBezTo>
                  <a:cubicBezTo>
                    <a:pt x="9711" y="2921"/>
                    <a:pt x="9707" y="2922"/>
                    <a:pt x="9704" y="2925"/>
                  </a:cubicBezTo>
                  <a:cubicBezTo>
                    <a:pt x="9683" y="2936"/>
                    <a:pt x="9672" y="2957"/>
                    <a:pt x="9683" y="2968"/>
                  </a:cubicBezTo>
                  <a:cubicBezTo>
                    <a:pt x="9779" y="3202"/>
                    <a:pt x="9875" y="3426"/>
                    <a:pt x="9981" y="3650"/>
                  </a:cubicBezTo>
                  <a:lnTo>
                    <a:pt x="10280" y="4311"/>
                  </a:lnTo>
                  <a:lnTo>
                    <a:pt x="10600" y="4972"/>
                  </a:lnTo>
                  <a:cubicBezTo>
                    <a:pt x="10706" y="5185"/>
                    <a:pt x="10813" y="5399"/>
                    <a:pt x="10920" y="5601"/>
                  </a:cubicBezTo>
                  <a:cubicBezTo>
                    <a:pt x="10888" y="5857"/>
                    <a:pt x="10845" y="6113"/>
                    <a:pt x="10813" y="6380"/>
                  </a:cubicBezTo>
                  <a:cubicBezTo>
                    <a:pt x="10738" y="6924"/>
                    <a:pt x="10685" y="7467"/>
                    <a:pt x="10632" y="8011"/>
                  </a:cubicBezTo>
                  <a:cubicBezTo>
                    <a:pt x="10536" y="7777"/>
                    <a:pt x="10429" y="7542"/>
                    <a:pt x="10312" y="7329"/>
                  </a:cubicBezTo>
                  <a:cubicBezTo>
                    <a:pt x="10163" y="7052"/>
                    <a:pt x="10003" y="6785"/>
                    <a:pt x="9843" y="6529"/>
                  </a:cubicBezTo>
                  <a:cubicBezTo>
                    <a:pt x="9683" y="6262"/>
                    <a:pt x="9523" y="6007"/>
                    <a:pt x="9363" y="5740"/>
                  </a:cubicBezTo>
                  <a:cubicBezTo>
                    <a:pt x="9214" y="5473"/>
                    <a:pt x="9075" y="5196"/>
                    <a:pt x="8958" y="4919"/>
                  </a:cubicBezTo>
                  <a:cubicBezTo>
                    <a:pt x="8950" y="4903"/>
                    <a:pt x="8936" y="4893"/>
                    <a:pt x="8926" y="4893"/>
                  </a:cubicBezTo>
                  <a:cubicBezTo>
                    <a:pt x="8922" y="4893"/>
                    <a:pt x="8918" y="4895"/>
                    <a:pt x="8915" y="4898"/>
                  </a:cubicBezTo>
                  <a:cubicBezTo>
                    <a:pt x="8894" y="4908"/>
                    <a:pt x="8883" y="4930"/>
                    <a:pt x="8894" y="4940"/>
                  </a:cubicBezTo>
                  <a:cubicBezTo>
                    <a:pt x="8990" y="5239"/>
                    <a:pt x="9118" y="5516"/>
                    <a:pt x="9267" y="5793"/>
                  </a:cubicBezTo>
                  <a:cubicBezTo>
                    <a:pt x="9416" y="6071"/>
                    <a:pt x="9576" y="6326"/>
                    <a:pt x="9736" y="6593"/>
                  </a:cubicBezTo>
                  <a:cubicBezTo>
                    <a:pt x="9896" y="6860"/>
                    <a:pt x="10056" y="7115"/>
                    <a:pt x="10205" y="7382"/>
                  </a:cubicBezTo>
                  <a:cubicBezTo>
                    <a:pt x="10355" y="7649"/>
                    <a:pt x="10493" y="7915"/>
                    <a:pt x="10610" y="8192"/>
                  </a:cubicBezTo>
                  <a:cubicBezTo>
                    <a:pt x="10568" y="8651"/>
                    <a:pt x="10536" y="9120"/>
                    <a:pt x="10504" y="9579"/>
                  </a:cubicBezTo>
                  <a:cubicBezTo>
                    <a:pt x="10472" y="10122"/>
                    <a:pt x="10440" y="10677"/>
                    <a:pt x="10440" y="11221"/>
                  </a:cubicBezTo>
                  <a:lnTo>
                    <a:pt x="10419" y="11221"/>
                  </a:lnTo>
                  <a:cubicBezTo>
                    <a:pt x="10301" y="11018"/>
                    <a:pt x="10163" y="10816"/>
                    <a:pt x="10024" y="10624"/>
                  </a:cubicBezTo>
                  <a:cubicBezTo>
                    <a:pt x="9832" y="10368"/>
                    <a:pt x="9640" y="10133"/>
                    <a:pt x="9459" y="9877"/>
                  </a:cubicBezTo>
                  <a:cubicBezTo>
                    <a:pt x="9267" y="9632"/>
                    <a:pt x="9086" y="9387"/>
                    <a:pt x="8915" y="9131"/>
                  </a:cubicBezTo>
                  <a:cubicBezTo>
                    <a:pt x="8755" y="8864"/>
                    <a:pt x="8606" y="8598"/>
                    <a:pt x="8489" y="8310"/>
                  </a:cubicBezTo>
                  <a:cubicBezTo>
                    <a:pt x="8478" y="8299"/>
                    <a:pt x="8467" y="8288"/>
                    <a:pt x="8446" y="8288"/>
                  </a:cubicBezTo>
                  <a:cubicBezTo>
                    <a:pt x="8425" y="8299"/>
                    <a:pt x="8414" y="8320"/>
                    <a:pt x="8425" y="8342"/>
                  </a:cubicBezTo>
                  <a:cubicBezTo>
                    <a:pt x="8521" y="8640"/>
                    <a:pt x="8659" y="8918"/>
                    <a:pt x="8819" y="9184"/>
                  </a:cubicBezTo>
                  <a:cubicBezTo>
                    <a:pt x="8990" y="9461"/>
                    <a:pt x="9171" y="9707"/>
                    <a:pt x="9352" y="9963"/>
                  </a:cubicBezTo>
                  <a:lnTo>
                    <a:pt x="9928" y="10698"/>
                  </a:lnTo>
                  <a:cubicBezTo>
                    <a:pt x="10077" y="10890"/>
                    <a:pt x="10216" y="11082"/>
                    <a:pt x="10355" y="11285"/>
                  </a:cubicBezTo>
                  <a:cubicBezTo>
                    <a:pt x="10355" y="11295"/>
                    <a:pt x="10355" y="11295"/>
                    <a:pt x="10355" y="11295"/>
                  </a:cubicBezTo>
                  <a:lnTo>
                    <a:pt x="10419" y="12394"/>
                  </a:lnTo>
                  <a:lnTo>
                    <a:pt x="10451" y="13492"/>
                  </a:lnTo>
                  <a:lnTo>
                    <a:pt x="10461" y="14590"/>
                  </a:lnTo>
                  <a:lnTo>
                    <a:pt x="10440" y="15689"/>
                  </a:lnTo>
                  <a:cubicBezTo>
                    <a:pt x="10419" y="16264"/>
                    <a:pt x="10387" y="16840"/>
                    <a:pt x="10344" y="17416"/>
                  </a:cubicBezTo>
                  <a:cubicBezTo>
                    <a:pt x="10152" y="17085"/>
                    <a:pt x="9939" y="16776"/>
                    <a:pt x="9715" y="16467"/>
                  </a:cubicBezTo>
                  <a:cubicBezTo>
                    <a:pt x="9693" y="16222"/>
                    <a:pt x="9672" y="15966"/>
                    <a:pt x="9651" y="15721"/>
                  </a:cubicBezTo>
                  <a:lnTo>
                    <a:pt x="9565" y="14942"/>
                  </a:lnTo>
                  <a:lnTo>
                    <a:pt x="9470" y="14164"/>
                  </a:lnTo>
                  <a:cubicBezTo>
                    <a:pt x="9438" y="13908"/>
                    <a:pt x="9406" y="13641"/>
                    <a:pt x="9363" y="13385"/>
                  </a:cubicBezTo>
                  <a:cubicBezTo>
                    <a:pt x="9363" y="13364"/>
                    <a:pt x="9342" y="13353"/>
                    <a:pt x="9331" y="13353"/>
                  </a:cubicBezTo>
                  <a:cubicBezTo>
                    <a:pt x="9310" y="13353"/>
                    <a:pt x="9288" y="13375"/>
                    <a:pt x="9288" y="13396"/>
                  </a:cubicBezTo>
                  <a:cubicBezTo>
                    <a:pt x="9310" y="13652"/>
                    <a:pt x="9331" y="13908"/>
                    <a:pt x="9363" y="14174"/>
                  </a:cubicBezTo>
                  <a:lnTo>
                    <a:pt x="9438" y="14953"/>
                  </a:lnTo>
                  <a:lnTo>
                    <a:pt x="9534" y="15731"/>
                  </a:lnTo>
                  <a:cubicBezTo>
                    <a:pt x="9555" y="15934"/>
                    <a:pt x="9587" y="16136"/>
                    <a:pt x="9619" y="16339"/>
                  </a:cubicBezTo>
                  <a:cubicBezTo>
                    <a:pt x="9278" y="15902"/>
                    <a:pt x="8904" y="15486"/>
                    <a:pt x="8521" y="15091"/>
                  </a:cubicBezTo>
                  <a:cubicBezTo>
                    <a:pt x="8254" y="14825"/>
                    <a:pt x="7987" y="14569"/>
                    <a:pt x="7710" y="14313"/>
                  </a:cubicBezTo>
                  <a:cubicBezTo>
                    <a:pt x="7667" y="14057"/>
                    <a:pt x="7625" y="13791"/>
                    <a:pt x="7582" y="13535"/>
                  </a:cubicBezTo>
                  <a:lnTo>
                    <a:pt x="7433" y="12703"/>
                  </a:lnTo>
                  <a:lnTo>
                    <a:pt x="7273" y="11882"/>
                  </a:lnTo>
                  <a:cubicBezTo>
                    <a:pt x="7209" y="11615"/>
                    <a:pt x="7156" y="11338"/>
                    <a:pt x="7092" y="11071"/>
                  </a:cubicBezTo>
                  <a:cubicBezTo>
                    <a:pt x="7092" y="11054"/>
                    <a:pt x="7077" y="11037"/>
                    <a:pt x="7061" y="11037"/>
                  </a:cubicBezTo>
                  <a:cubicBezTo>
                    <a:pt x="7057" y="11037"/>
                    <a:pt x="7053" y="11038"/>
                    <a:pt x="7049" y="11039"/>
                  </a:cubicBezTo>
                  <a:cubicBezTo>
                    <a:pt x="7028" y="11039"/>
                    <a:pt x="7006" y="11061"/>
                    <a:pt x="7017" y="11082"/>
                  </a:cubicBezTo>
                  <a:cubicBezTo>
                    <a:pt x="7060" y="11359"/>
                    <a:pt x="7102" y="11637"/>
                    <a:pt x="7156" y="11903"/>
                  </a:cubicBezTo>
                  <a:lnTo>
                    <a:pt x="7305" y="12735"/>
                  </a:lnTo>
                  <a:lnTo>
                    <a:pt x="7465" y="13556"/>
                  </a:lnTo>
                  <a:cubicBezTo>
                    <a:pt x="7518" y="13780"/>
                    <a:pt x="7561" y="14004"/>
                    <a:pt x="7614" y="14228"/>
                  </a:cubicBezTo>
                  <a:cubicBezTo>
                    <a:pt x="7166" y="13812"/>
                    <a:pt x="6708" y="13417"/>
                    <a:pt x="6239" y="13044"/>
                  </a:cubicBezTo>
                  <a:cubicBezTo>
                    <a:pt x="5908" y="12778"/>
                    <a:pt x="5578" y="12532"/>
                    <a:pt x="5247" y="12287"/>
                  </a:cubicBezTo>
                  <a:cubicBezTo>
                    <a:pt x="5226" y="12106"/>
                    <a:pt x="5194" y="11925"/>
                    <a:pt x="5162" y="11754"/>
                  </a:cubicBezTo>
                  <a:lnTo>
                    <a:pt x="5066" y="11189"/>
                  </a:lnTo>
                  <a:lnTo>
                    <a:pt x="4948" y="10624"/>
                  </a:lnTo>
                  <a:cubicBezTo>
                    <a:pt x="4906" y="10432"/>
                    <a:pt x="4863" y="10240"/>
                    <a:pt x="4820" y="10058"/>
                  </a:cubicBezTo>
                  <a:cubicBezTo>
                    <a:pt x="4820" y="10037"/>
                    <a:pt x="4799" y="10027"/>
                    <a:pt x="4778" y="10027"/>
                  </a:cubicBezTo>
                  <a:cubicBezTo>
                    <a:pt x="4756" y="10027"/>
                    <a:pt x="4746" y="10048"/>
                    <a:pt x="4746" y="10069"/>
                  </a:cubicBezTo>
                  <a:cubicBezTo>
                    <a:pt x="4778" y="10261"/>
                    <a:pt x="4799" y="10453"/>
                    <a:pt x="4831" y="10645"/>
                  </a:cubicBezTo>
                  <a:lnTo>
                    <a:pt x="4938" y="11210"/>
                  </a:lnTo>
                  <a:lnTo>
                    <a:pt x="5044" y="11775"/>
                  </a:lnTo>
                  <a:cubicBezTo>
                    <a:pt x="5076" y="11914"/>
                    <a:pt x="5108" y="12063"/>
                    <a:pt x="5151" y="12202"/>
                  </a:cubicBezTo>
                  <a:cubicBezTo>
                    <a:pt x="4692" y="11871"/>
                    <a:pt x="4234" y="11541"/>
                    <a:pt x="3765" y="11221"/>
                  </a:cubicBezTo>
                  <a:cubicBezTo>
                    <a:pt x="2922" y="10645"/>
                    <a:pt x="2059" y="10101"/>
                    <a:pt x="1174" y="9589"/>
                  </a:cubicBezTo>
                  <a:cubicBezTo>
                    <a:pt x="1171" y="9586"/>
                    <a:pt x="1167" y="9585"/>
                    <a:pt x="1162" y="9585"/>
                  </a:cubicBezTo>
                  <a:cubicBezTo>
                    <a:pt x="1151" y="9585"/>
                    <a:pt x="1139" y="9592"/>
                    <a:pt x="1131" y="9600"/>
                  </a:cubicBezTo>
                  <a:cubicBezTo>
                    <a:pt x="1120" y="9621"/>
                    <a:pt x="1120" y="9643"/>
                    <a:pt x="1142" y="9653"/>
                  </a:cubicBezTo>
                  <a:cubicBezTo>
                    <a:pt x="1579" y="9909"/>
                    <a:pt x="2005" y="10186"/>
                    <a:pt x="2432" y="10464"/>
                  </a:cubicBezTo>
                  <a:cubicBezTo>
                    <a:pt x="2858" y="10741"/>
                    <a:pt x="3285" y="11029"/>
                    <a:pt x="3711" y="11317"/>
                  </a:cubicBezTo>
                  <a:cubicBezTo>
                    <a:pt x="4543" y="11893"/>
                    <a:pt x="5364" y="12500"/>
                    <a:pt x="6153" y="13140"/>
                  </a:cubicBezTo>
                  <a:cubicBezTo>
                    <a:pt x="6175" y="13161"/>
                    <a:pt x="6196" y="13172"/>
                    <a:pt x="6217" y="13183"/>
                  </a:cubicBezTo>
                  <a:cubicBezTo>
                    <a:pt x="5951" y="13193"/>
                    <a:pt x="5695" y="13193"/>
                    <a:pt x="5439" y="13204"/>
                  </a:cubicBezTo>
                  <a:lnTo>
                    <a:pt x="4533" y="13236"/>
                  </a:lnTo>
                  <a:lnTo>
                    <a:pt x="3616" y="13279"/>
                  </a:lnTo>
                  <a:cubicBezTo>
                    <a:pt x="3317" y="13300"/>
                    <a:pt x="3008" y="13321"/>
                    <a:pt x="2709" y="13343"/>
                  </a:cubicBezTo>
                  <a:cubicBezTo>
                    <a:pt x="2688" y="13343"/>
                    <a:pt x="2667" y="13353"/>
                    <a:pt x="2667" y="13375"/>
                  </a:cubicBezTo>
                  <a:cubicBezTo>
                    <a:pt x="2667" y="13407"/>
                    <a:pt x="2688" y="13417"/>
                    <a:pt x="2709" y="13417"/>
                  </a:cubicBezTo>
                  <a:cubicBezTo>
                    <a:pt x="3008" y="13417"/>
                    <a:pt x="3317" y="13407"/>
                    <a:pt x="3626" y="13396"/>
                  </a:cubicBezTo>
                  <a:lnTo>
                    <a:pt x="4533" y="13364"/>
                  </a:lnTo>
                  <a:lnTo>
                    <a:pt x="5450" y="13321"/>
                  </a:lnTo>
                  <a:cubicBezTo>
                    <a:pt x="5737" y="13300"/>
                    <a:pt x="6015" y="13279"/>
                    <a:pt x="6303" y="13257"/>
                  </a:cubicBezTo>
                  <a:cubicBezTo>
                    <a:pt x="7049" y="13865"/>
                    <a:pt x="7763" y="14494"/>
                    <a:pt x="8435" y="15177"/>
                  </a:cubicBezTo>
                  <a:cubicBezTo>
                    <a:pt x="8467" y="15198"/>
                    <a:pt x="8499" y="15230"/>
                    <a:pt x="8521" y="15262"/>
                  </a:cubicBezTo>
                  <a:cubicBezTo>
                    <a:pt x="8211" y="15273"/>
                    <a:pt x="7891" y="15283"/>
                    <a:pt x="7572" y="15305"/>
                  </a:cubicBezTo>
                  <a:lnTo>
                    <a:pt x="6516" y="15358"/>
                  </a:lnTo>
                  <a:lnTo>
                    <a:pt x="5460" y="15433"/>
                  </a:lnTo>
                  <a:cubicBezTo>
                    <a:pt x="5108" y="15454"/>
                    <a:pt x="4756" y="15486"/>
                    <a:pt x="4405" y="15518"/>
                  </a:cubicBezTo>
                  <a:cubicBezTo>
                    <a:pt x="4383" y="15518"/>
                    <a:pt x="4362" y="15539"/>
                    <a:pt x="4362" y="15561"/>
                  </a:cubicBezTo>
                  <a:cubicBezTo>
                    <a:pt x="4362" y="15582"/>
                    <a:pt x="4383" y="15603"/>
                    <a:pt x="4405" y="15603"/>
                  </a:cubicBezTo>
                  <a:cubicBezTo>
                    <a:pt x="4756" y="15582"/>
                    <a:pt x="5108" y="15571"/>
                    <a:pt x="5460" y="15550"/>
                  </a:cubicBezTo>
                  <a:lnTo>
                    <a:pt x="6527" y="15486"/>
                  </a:lnTo>
                  <a:lnTo>
                    <a:pt x="7582" y="15422"/>
                  </a:lnTo>
                  <a:cubicBezTo>
                    <a:pt x="7923" y="15390"/>
                    <a:pt x="8254" y="15369"/>
                    <a:pt x="8595" y="15337"/>
                  </a:cubicBezTo>
                  <a:cubicBezTo>
                    <a:pt x="8894" y="15646"/>
                    <a:pt x="9182" y="15966"/>
                    <a:pt x="9459" y="16307"/>
                  </a:cubicBezTo>
                  <a:cubicBezTo>
                    <a:pt x="9779" y="16702"/>
                    <a:pt x="10077" y="17107"/>
                    <a:pt x="10333" y="17544"/>
                  </a:cubicBezTo>
                  <a:cubicBezTo>
                    <a:pt x="10333" y="17555"/>
                    <a:pt x="10333" y="17555"/>
                    <a:pt x="10333" y="17555"/>
                  </a:cubicBezTo>
                  <a:cubicBezTo>
                    <a:pt x="10269" y="18386"/>
                    <a:pt x="10173" y="19218"/>
                    <a:pt x="10056" y="20050"/>
                  </a:cubicBezTo>
                  <a:cubicBezTo>
                    <a:pt x="9864" y="21457"/>
                    <a:pt x="9597" y="22843"/>
                    <a:pt x="9267" y="24208"/>
                  </a:cubicBezTo>
                  <a:cubicBezTo>
                    <a:pt x="9064" y="23856"/>
                    <a:pt x="8840" y="23526"/>
                    <a:pt x="8595" y="23195"/>
                  </a:cubicBezTo>
                  <a:cubicBezTo>
                    <a:pt x="8574" y="22950"/>
                    <a:pt x="8553" y="22694"/>
                    <a:pt x="8531" y="22449"/>
                  </a:cubicBezTo>
                  <a:lnTo>
                    <a:pt x="8446" y="21671"/>
                  </a:lnTo>
                  <a:lnTo>
                    <a:pt x="8350" y="20892"/>
                  </a:lnTo>
                  <a:cubicBezTo>
                    <a:pt x="8318" y="20626"/>
                    <a:pt x="8286" y="20370"/>
                    <a:pt x="8243" y="20114"/>
                  </a:cubicBezTo>
                  <a:cubicBezTo>
                    <a:pt x="8243" y="20092"/>
                    <a:pt x="8222" y="20082"/>
                    <a:pt x="8211" y="20082"/>
                  </a:cubicBezTo>
                  <a:cubicBezTo>
                    <a:pt x="8190" y="20082"/>
                    <a:pt x="8169" y="20103"/>
                    <a:pt x="8169" y="20124"/>
                  </a:cubicBezTo>
                  <a:cubicBezTo>
                    <a:pt x="8190" y="20380"/>
                    <a:pt x="8211" y="20636"/>
                    <a:pt x="8243" y="20903"/>
                  </a:cubicBezTo>
                  <a:lnTo>
                    <a:pt x="8318" y="21681"/>
                  </a:lnTo>
                  <a:lnTo>
                    <a:pt x="8414" y="22460"/>
                  </a:lnTo>
                  <a:cubicBezTo>
                    <a:pt x="8435" y="22662"/>
                    <a:pt x="8467" y="22865"/>
                    <a:pt x="8489" y="23067"/>
                  </a:cubicBezTo>
                  <a:cubicBezTo>
                    <a:pt x="8158" y="22630"/>
                    <a:pt x="7785" y="22214"/>
                    <a:pt x="7390" y="21820"/>
                  </a:cubicBezTo>
                  <a:cubicBezTo>
                    <a:pt x="7134" y="21553"/>
                    <a:pt x="6868" y="21297"/>
                    <a:pt x="6591" y="21041"/>
                  </a:cubicBezTo>
                  <a:cubicBezTo>
                    <a:pt x="6548" y="20775"/>
                    <a:pt x="6505" y="20519"/>
                    <a:pt x="6463" y="20263"/>
                  </a:cubicBezTo>
                  <a:lnTo>
                    <a:pt x="6313" y="19431"/>
                  </a:lnTo>
                  <a:lnTo>
                    <a:pt x="6143" y="18610"/>
                  </a:lnTo>
                  <a:cubicBezTo>
                    <a:pt x="6089" y="18344"/>
                    <a:pt x="6036" y="18066"/>
                    <a:pt x="5972" y="17800"/>
                  </a:cubicBezTo>
                  <a:cubicBezTo>
                    <a:pt x="5972" y="17782"/>
                    <a:pt x="5958" y="17765"/>
                    <a:pt x="5941" y="17765"/>
                  </a:cubicBezTo>
                  <a:cubicBezTo>
                    <a:pt x="5937" y="17765"/>
                    <a:pt x="5933" y="17766"/>
                    <a:pt x="5929" y="17768"/>
                  </a:cubicBezTo>
                  <a:cubicBezTo>
                    <a:pt x="5908" y="17768"/>
                    <a:pt x="5887" y="17789"/>
                    <a:pt x="5897" y="17811"/>
                  </a:cubicBezTo>
                  <a:cubicBezTo>
                    <a:pt x="5940" y="18088"/>
                    <a:pt x="5983" y="18365"/>
                    <a:pt x="6036" y="18632"/>
                  </a:cubicBezTo>
                  <a:lnTo>
                    <a:pt x="6185" y="19463"/>
                  </a:lnTo>
                  <a:lnTo>
                    <a:pt x="6345" y="20284"/>
                  </a:lnTo>
                  <a:cubicBezTo>
                    <a:pt x="6399" y="20508"/>
                    <a:pt x="6441" y="20732"/>
                    <a:pt x="6495" y="20956"/>
                  </a:cubicBezTo>
                  <a:cubicBezTo>
                    <a:pt x="6047" y="20540"/>
                    <a:pt x="5588" y="20146"/>
                    <a:pt x="5119" y="19773"/>
                  </a:cubicBezTo>
                  <a:cubicBezTo>
                    <a:pt x="4788" y="19506"/>
                    <a:pt x="4458" y="19261"/>
                    <a:pt x="4127" y="19005"/>
                  </a:cubicBezTo>
                  <a:cubicBezTo>
                    <a:pt x="4106" y="18834"/>
                    <a:pt x="4074" y="18653"/>
                    <a:pt x="4042" y="18482"/>
                  </a:cubicBezTo>
                  <a:lnTo>
                    <a:pt x="3946" y="17906"/>
                  </a:lnTo>
                  <a:lnTo>
                    <a:pt x="3829" y="17341"/>
                  </a:lnTo>
                  <a:cubicBezTo>
                    <a:pt x="3786" y="17160"/>
                    <a:pt x="3743" y="16968"/>
                    <a:pt x="3701" y="16787"/>
                  </a:cubicBezTo>
                  <a:cubicBezTo>
                    <a:pt x="3690" y="16766"/>
                    <a:pt x="3680" y="16755"/>
                    <a:pt x="3658" y="16755"/>
                  </a:cubicBezTo>
                  <a:cubicBezTo>
                    <a:pt x="3637" y="16755"/>
                    <a:pt x="3626" y="16776"/>
                    <a:pt x="3626" y="16798"/>
                  </a:cubicBezTo>
                  <a:cubicBezTo>
                    <a:pt x="3658" y="16989"/>
                    <a:pt x="3680" y="17181"/>
                    <a:pt x="3711" y="17363"/>
                  </a:cubicBezTo>
                  <a:lnTo>
                    <a:pt x="3818" y="17938"/>
                  </a:lnTo>
                  <a:lnTo>
                    <a:pt x="3925" y="18504"/>
                  </a:lnTo>
                  <a:cubicBezTo>
                    <a:pt x="3957" y="18642"/>
                    <a:pt x="3989" y="18792"/>
                    <a:pt x="4021" y="18930"/>
                  </a:cubicBezTo>
                  <a:cubicBezTo>
                    <a:pt x="3573" y="18600"/>
                    <a:pt x="3114" y="18269"/>
                    <a:pt x="2645" y="17949"/>
                  </a:cubicBezTo>
                  <a:cubicBezTo>
                    <a:pt x="1803" y="17373"/>
                    <a:pt x="939" y="16830"/>
                    <a:pt x="54" y="16318"/>
                  </a:cubicBezTo>
                  <a:cubicBezTo>
                    <a:pt x="51" y="16315"/>
                    <a:pt x="47" y="16313"/>
                    <a:pt x="43" y="16313"/>
                  </a:cubicBezTo>
                  <a:cubicBezTo>
                    <a:pt x="32" y="16313"/>
                    <a:pt x="19" y="16321"/>
                    <a:pt x="11" y="16328"/>
                  </a:cubicBezTo>
                  <a:cubicBezTo>
                    <a:pt x="1" y="16350"/>
                    <a:pt x="1" y="16371"/>
                    <a:pt x="22" y="16382"/>
                  </a:cubicBezTo>
                  <a:cubicBezTo>
                    <a:pt x="459" y="16638"/>
                    <a:pt x="886" y="16915"/>
                    <a:pt x="1312" y="17192"/>
                  </a:cubicBezTo>
                  <a:cubicBezTo>
                    <a:pt x="1739" y="17469"/>
                    <a:pt x="2165" y="17757"/>
                    <a:pt x="2581" y="18045"/>
                  </a:cubicBezTo>
                  <a:cubicBezTo>
                    <a:pt x="3424" y="18621"/>
                    <a:pt x="4245" y="19229"/>
                    <a:pt x="5034" y="19868"/>
                  </a:cubicBezTo>
                  <a:cubicBezTo>
                    <a:pt x="5055" y="19879"/>
                    <a:pt x="5076" y="19900"/>
                    <a:pt x="5087" y="19911"/>
                  </a:cubicBezTo>
                  <a:cubicBezTo>
                    <a:pt x="4831" y="19922"/>
                    <a:pt x="4575" y="19922"/>
                    <a:pt x="4319" y="19932"/>
                  </a:cubicBezTo>
                  <a:lnTo>
                    <a:pt x="3413" y="19964"/>
                  </a:lnTo>
                  <a:lnTo>
                    <a:pt x="2496" y="20007"/>
                  </a:lnTo>
                  <a:cubicBezTo>
                    <a:pt x="2187" y="20028"/>
                    <a:pt x="1888" y="20039"/>
                    <a:pt x="1579" y="20071"/>
                  </a:cubicBezTo>
                  <a:cubicBezTo>
                    <a:pt x="1568" y="20071"/>
                    <a:pt x="1547" y="20082"/>
                    <a:pt x="1547" y="20103"/>
                  </a:cubicBezTo>
                  <a:cubicBezTo>
                    <a:pt x="1547" y="20124"/>
                    <a:pt x="1568" y="20146"/>
                    <a:pt x="1590" y="20146"/>
                  </a:cubicBezTo>
                  <a:cubicBezTo>
                    <a:pt x="1888" y="20146"/>
                    <a:pt x="2197" y="20135"/>
                    <a:pt x="2507" y="20124"/>
                  </a:cubicBezTo>
                  <a:lnTo>
                    <a:pt x="3413" y="20092"/>
                  </a:lnTo>
                  <a:lnTo>
                    <a:pt x="4330" y="20050"/>
                  </a:lnTo>
                  <a:cubicBezTo>
                    <a:pt x="4607" y="20028"/>
                    <a:pt x="4895" y="20007"/>
                    <a:pt x="5183" y="19986"/>
                  </a:cubicBezTo>
                  <a:cubicBezTo>
                    <a:pt x="5929" y="20594"/>
                    <a:pt x="6644" y="21223"/>
                    <a:pt x="7316" y="21894"/>
                  </a:cubicBezTo>
                  <a:cubicBezTo>
                    <a:pt x="7348" y="21926"/>
                    <a:pt x="7369" y="21958"/>
                    <a:pt x="7401" y="21990"/>
                  </a:cubicBezTo>
                  <a:cubicBezTo>
                    <a:pt x="7092" y="22001"/>
                    <a:pt x="6772" y="22012"/>
                    <a:pt x="6452" y="22033"/>
                  </a:cubicBezTo>
                  <a:lnTo>
                    <a:pt x="5396" y="22086"/>
                  </a:lnTo>
                  <a:lnTo>
                    <a:pt x="4341" y="22161"/>
                  </a:lnTo>
                  <a:cubicBezTo>
                    <a:pt x="3989" y="22182"/>
                    <a:pt x="3637" y="22214"/>
                    <a:pt x="3285" y="22246"/>
                  </a:cubicBezTo>
                  <a:cubicBezTo>
                    <a:pt x="3264" y="22246"/>
                    <a:pt x="3242" y="22268"/>
                    <a:pt x="3242" y="22289"/>
                  </a:cubicBezTo>
                  <a:cubicBezTo>
                    <a:pt x="3242" y="22306"/>
                    <a:pt x="3257" y="22324"/>
                    <a:pt x="3273" y="22324"/>
                  </a:cubicBezTo>
                  <a:cubicBezTo>
                    <a:pt x="3277" y="22324"/>
                    <a:pt x="3281" y="22323"/>
                    <a:pt x="3285" y="22321"/>
                  </a:cubicBezTo>
                  <a:cubicBezTo>
                    <a:pt x="3637" y="22310"/>
                    <a:pt x="3989" y="22300"/>
                    <a:pt x="4341" y="22278"/>
                  </a:cubicBezTo>
                  <a:lnTo>
                    <a:pt x="5407" y="22214"/>
                  </a:lnTo>
                  <a:lnTo>
                    <a:pt x="6463" y="22150"/>
                  </a:lnTo>
                  <a:cubicBezTo>
                    <a:pt x="6804" y="22118"/>
                    <a:pt x="7134" y="22097"/>
                    <a:pt x="7476" y="22065"/>
                  </a:cubicBezTo>
                  <a:cubicBezTo>
                    <a:pt x="7774" y="22374"/>
                    <a:pt x="8062" y="22694"/>
                    <a:pt x="8329" y="23035"/>
                  </a:cubicBezTo>
                  <a:cubicBezTo>
                    <a:pt x="8648" y="23430"/>
                    <a:pt x="8958" y="23835"/>
                    <a:pt x="9214" y="24272"/>
                  </a:cubicBezTo>
                  <a:cubicBezTo>
                    <a:pt x="9214" y="24294"/>
                    <a:pt x="9235" y="24294"/>
                    <a:pt x="9246" y="24294"/>
                  </a:cubicBezTo>
                  <a:cubicBezTo>
                    <a:pt x="9246" y="24315"/>
                    <a:pt x="9235" y="24336"/>
                    <a:pt x="9235" y="24358"/>
                  </a:cubicBezTo>
                  <a:lnTo>
                    <a:pt x="8958" y="25424"/>
                  </a:lnTo>
                  <a:lnTo>
                    <a:pt x="8648" y="26469"/>
                  </a:lnTo>
                  <a:lnTo>
                    <a:pt x="8318" y="27525"/>
                  </a:lnTo>
                  <a:lnTo>
                    <a:pt x="7966" y="28559"/>
                  </a:lnTo>
                  <a:cubicBezTo>
                    <a:pt x="7945" y="28602"/>
                    <a:pt x="7966" y="28644"/>
                    <a:pt x="8009" y="28665"/>
                  </a:cubicBezTo>
                  <a:cubicBezTo>
                    <a:pt x="8016" y="28667"/>
                    <a:pt x="8023" y="28668"/>
                    <a:pt x="8031" y="28668"/>
                  </a:cubicBezTo>
                  <a:cubicBezTo>
                    <a:pt x="8065" y="28668"/>
                    <a:pt x="8098" y="28648"/>
                    <a:pt x="8115" y="28612"/>
                  </a:cubicBezTo>
                  <a:lnTo>
                    <a:pt x="8499" y="27578"/>
                  </a:lnTo>
                  <a:lnTo>
                    <a:pt x="8851" y="26533"/>
                  </a:lnTo>
                  <a:lnTo>
                    <a:pt x="9171" y="25477"/>
                  </a:lnTo>
                  <a:lnTo>
                    <a:pt x="9459" y="24422"/>
                  </a:lnTo>
                  <a:cubicBezTo>
                    <a:pt x="9640" y="23718"/>
                    <a:pt x="9800" y="23014"/>
                    <a:pt x="9939" y="22310"/>
                  </a:cubicBezTo>
                  <a:cubicBezTo>
                    <a:pt x="9949" y="22310"/>
                    <a:pt x="9960" y="22300"/>
                    <a:pt x="9971" y="22300"/>
                  </a:cubicBezTo>
                  <a:cubicBezTo>
                    <a:pt x="10355" y="21969"/>
                    <a:pt x="10770" y="21671"/>
                    <a:pt x="11197" y="21404"/>
                  </a:cubicBezTo>
                  <a:cubicBezTo>
                    <a:pt x="11559" y="21169"/>
                    <a:pt x="11943" y="20967"/>
                    <a:pt x="12327" y="20764"/>
                  </a:cubicBezTo>
                  <a:cubicBezTo>
                    <a:pt x="12636" y="20903"/>
                    <a:pt x="12946" y="21041"/>
                    <a:pt x="13255" y="21169"/>
                  </a:cubicBezTo>
                  <a:lnTo>
                    <a:pt x="14236" y="21585"/>
                  </a:lnTo>
                  <a:lnTo>
                    <a:pt x="15217" y="21980"/>
                  </a:lnTo>
                  <a:cubicBezTo>
                    <a:pt x="15547" y="22108"/>
                    <a:pt x="15867" y="22236"/>
                    <a:pt x="16198" y="22364"/>
                  </a:cubicBezTo>
                  <a:cubicBezTo>
                    <a:pt x="16204" y="22366"/>
                    <a:pt x="16209" y="22368"/>
                    <a:pt x="16215" y="22368"/>
                  </a:cubicBezTo>
                  <a:cubicBezTo>
                    <a:pt x="16230" y="22368"/>
                    <a:pt x="16243" y="22358"/>
                    <a:pt x="16251" y="22342"/>
                  </a:cubicBezTo>
                  <a:cubicBezTo>
                    <a:pt x="16262" y="22321"/>
                    <a:pt x="16251" y="22300"/>
                    <a:pt x="16230" y="22289"/>
                  </a:cubicBezTo>
                  <a:cubicBezTo>
                    <a:pt x="15910" y="22150"/>
                    <a:pt x="15590" y="22012"/>
                    <a:pt x="15260" y="21873"/>
                  </a:cubicBezTo>
                  <a:lnTo>
                    <a:pt x="14279" y="21457"/>
                  </a:lnTo>
                  <a:lnTo>
                    <a:pt x="13298" y="21063"/>
                  </a:lnTo>
                  <a:cubicBezTo>
                    <a:pt x="13010" y="20945"/>
                    <a:pt x="12711" y="20828"/>
                    <a:pt x="12413" y="20722"/>
                  </a:cubicBezTo>
                  <a:cubicBezTo>
                    <a:pt x="12455" y="20700"/>
                    <a:pt x="12487" y="20679"/>
                    <a:pt x="12530" y="20658"/>
                  </a:cubicBezTo>
                  <a:cubicBezTo>
                    <a:pt x="13383" y="20231"/>
                    <a:pt x="14268" y="19868"/>
                    <a:pt x="15164" y="19538"/>
                  </a:cubicBezTo>
                  <a:cubicBezTo>
                    <a:pt x="15430" y="19655"/>
                    <a:pt x="15686" y="19762"/>
                    <a:pt x="15953" y="19868"/>
                  </a:cubicBezTo>
                  <a:lnTo>
                    <a:pt x="16806" y="20210"/>
                  </a:lnTo>
                  <a:lnTo>
                    <a:pt x="17659" y="20540"/>
                  </a:lnTo>
                  <a:cubicBezTo>
                    <a:pt x="17936" y="20647"/>
                    <a:pt x="18224" y="20754"/>
                    <a:pt x="18512" y="20849"/>
                  </a:cubicBezTo>
                  <a:cubicBezTo>
                    <a:pt x="18517" y="20852"/>
                    <a:pt x="18523" y="20854"/>
                    <a:pt x="18529" y="20854"/>
                  </a:cubicBezTo>
                  <a:cubicBezTo>
                    <a:pt x="18544" y="20854"/>
                    <a:pt x="18557" y="20844"/>
                    <a:pt x="18565" y="20828"/>
                  </a:cubicBezTo>
                  <a:cubicBezTo>
                    <a:pt x="18576" y="20807"/>
                    <a:pt x="18565" y="20786"/>
                    <a:pt x="18544" y="20775"/>
                  </a:cubicBezTo>
                  <a:cubicBezTo>
                    <a:pt x="18267" y="20658"/>
                    <a:pt x="17979" y="20540"/>
                    <a:pt x="17701" y="20423"/>
                  </a:cubicBezTo>
                  <a:lnTo>
                    <a:pt x="16848" y="20092"/>
                  </a:lnTo>
                  <a:lnTo>
                    <a:pt x="15995" y="19762"/>
                  </a:lnTo>
                  <a:cubicBezTo>
                    <a:pt x="15750" y="19677"/>
                    <a:pt x="15515" y="19591"/>
                    <a:pt x="15270" y="19495"/>
                  </a:cubicBezTo>
                  <a:cubicBezTo>
                    <a:pt x="15292" y="19495"/>
                    <a:pt x="15313" y="19485"/>
                    <a:pt x="15345" y="19474"/>
                  </a:cubicBezTo>
                  <a:cubicBezTo>
                    <a:pt x="16294" y="19122"/>
                    <a:pt x="17264" y="18813"/>
                    <a:pt x="18245" y="18536"/>
                  </a:cubicBezTo>
                  <a:cubicBezTo>
                    <a:pt x="18736" y="18397"/>
                    <a:pt x="19226" y="18269"/>
                    <a:pt x="19727" y="18141"/>
                  </a:cubicBezTo>
                  <a:cubicBezTo>
                    <a:pt x="20218" y="18024"/>
                    <a:pt x="20719" y="17896"/>
                    <a:pt x="21209" y="17800"/>
                  </a:cubicBezTo>
                  <a:cubicBezTo>
                    <a:pt x="21231" y="17789"/>
                    <a:pt x="21241" y="17768"/>
                    <a:pt x="21241" y="17747"/>
                  </a:cubicBezTo>
                  <a:cubicBezTo>
                    <a:pt x="21241" y="17738"/>
                    <a:pt x="21228" y="17722"/>
                    <a:pt x="21211" y="17722"/>
                  </a:cubicBezTo>
                  <a:cubicBezTo>
                    <a:pt x="21207" y="17722"/>
                    <a:pt x="21203" y="17723"/>
                    <a:pt x="21199" y="17725"/>
                  </a:cubicBezTo>
                  <a:cubicBezTo>
                    <a:pt x="20197" y="17917"/>
                    <a:pt x="19205" y="18162"/>
                    <a:pt x="18213" y="18440"/>
                  </a:cubicBezTo>
                  <a:cubicBezTo>
                    <a:pt x="17680" y="18589"/>
                    <a:pt x="17136" y="18749"/>
                    <a:pt x="16603" y="18919"/>
                  </a:cubicBezTo>
                  <a:cubicBezTo>
                    <a:pt x="16678" y="18792"/>
                    <a:pt x="16752" y="18664"/>
                    <a:pt x="16827" y="18536"/>
                  </a:cubicBezTo>
                  <a:lnTo>
                    <a:pt x="17115" y="18045"/>
                  </a:lnTo>
                  <a:lnTo>
                    <a:pt x="17403" y="17533"/>
                  </a:lnTo>
                  <a:cubicBezTo>
                    <a:pt x="17488" y="17363"/>
                    <a:pt x="17573" y="17192"/>
                    <a:pt x="17669" y="17021"/>
                  </a:cubicBezTo>
                  <a:cubicBezTo>
                    <a:pt x="17669" y="17011"/>
                    <a:pt x="17669" y="16989"/>
                    <a:pt x="17648" y="16979"/>
                  </a:cubicBezTo>
                  <a:cubicBezTo>
                    <a:pt x="17644" y="16974"/>
                    <a:pt x="17637" y="16972"/>
                    <a:pt x="17631" y="16972"/>
                  </a:cubicBezTo>
                  <a:cubicBezTo>
                    <a:pt x="17622" y="16972"/>
                    <a:pt x="17612" y="16977"/>
                    <a:pt x="17605" y="16989"/>
                  </a:cubicBezTo>
                  <a:cubicBezTo>
                    <a:pt x="17499" y="17149"/>
                    <a:pt x="17392" y="17309"/>
                    <a:pt x="17296" y="17480"/>
                  </a:cubicBezTo>
                  <a:lnTo>
                    <a:pt x="17008" y="17981"/>
                  </a:lnTo>
                  <a:lnTo>
                    <a:pt x="16731" y="18482"/>
                  </a:lnTo>
                  <a:cubicBezTo>
                    <a:pt x="16635" y="18642"/>
                    <a:pt x="16560" y="18802"/>
                    <a:pt x="16475" y="18951"/>
                  </a:cubicBezTo>
                  <a:cubicBezTo>
                    <a:pt x="16081" y="19079"/>
                    <a:pt x="15686" y="19218"/>
                    <a:pt x="15292" y="19357"/>
                  </a:cubicBezTo>
                  <a:cubicBezTo>
                    <a:pt x="14726" y="19559"/>
                    <a:pt x="14161" y="19783"/>
                    <a:pt x="13607" y="20028"/>
                  </a:cubicBezTo>
                  <a:cubicBezTo>
                    <a:pt x="13735" y="19836"/>
                    <a:pt x="13852" y="19634"/>
                    <a:pt x="13969" y="19442"/>
                  </a:cubicBezTo>
                  <a:lnTo>
                    <a:pt x="14385" y="18717"/>
                  </a:lnTo>
                  <a:lnTo>
                    <a:pt x="14801" y="17992"/>
                  </a:lnTo>
                  <a:cubicBezTo>
                    <a:pt x="14929" y="17747"/>
                    <a:pt x="15068" y="17501"/>
                    <a:pt x="15196" y="17256"/>
                  </a:cubicBezTo>
                  <a:cubicBezTo>
                    <a:pt x="15206" y="17235"/>
                    <a:pt x="15196" y="17213"/>
                    <a:pt x="15174" y="17203"/>
                  </a:cubicBezTo>
                  <a:cubicBezTo>
                    <a:pt x="15170" y="17195"/>
                    <a:pt x="15163" y="17191"/>
                    <a:pt x="15155" y="17191"/>
                  </a:cubicBezTo>
                  <a:cubicBezTo>
                    <a:pt x="15142" y="17191"/>
                    <a:pt x="15128" y="17200"/>
                    <a:pt x="15121" y="17213"/>
                  </a:cubicBezTo>
                  <a:cubicBezTo>
                    <a:pt x="14982" y="17448"/>
                    <a:pt x="14833" y="17693"/>
                    <a:pt x="14694" y="17928"/>
                  </a:cubicBezTo>
                  <a:lnTo>
                    <a:pt x="14279" y="18653"/>
                  </a:lnTo>
                  <a:lnTo>
                    <a:pt x="13863" y="19389"/>
                  </a:lnTo>
                  <a:cubicBezTo>
                    <a:pt x="13735" y="19613"/>
                    <a:pt x="13617" y="19847"/>
                    <a:pt x="13489" y="20082"/>
                  </a:cubicBezTo>
                  <a:cubicBezTo>
                    <a:pt x="13148" y="20231"/>
                    <a:pt x="12807" y="20391"/>
                    <a:pt x="12476" y="20562"/>
                  </a:cubicBezTo>
                  <a:cubicBezTo>
                    <a:pt x="11986" y="20807"/>
                    <a:pt x="11495" y="21084"/>
                    <a:pt x="11037" y="21383"/>
                  </a:cubicBezTo>
                  <a:cubicBezTo>
                    <a:pt x="11122" y="21201"/>
                    <a:pt x="11218" y="21020"/>
                    <a:pt x="11314" y="20839"/>
                  </a:cubicBezTo>
                  <a:lnTo>
                    <a:pt x="11645" y="20124"/>
                  </a:lnTo>
                  <a:lnTo>
                    <a:pt x="11975" y="19421"/>
                  </a:lnTo>
                  <a:cubicBezTo>
                    <a:pt x="12082" y="19175"/>
                    <a:pt x="12189" y="18941"/>
                    <a:pt x="12285" y="18696"/>
                  </a:cubicBezTo>
                  <a:cubicBezTo>
                    <a:pt x="12295" y="18685"/>
                    <a:pt x="12295" y="18664"/>
                    <a:pt x="12274" y="18653"/>
                  </a:cubicBezTo>
                  <a:cubicBezTo>
                    <a:pt x="12268" y="18650"/>
                    <a:pt x="12261" y="18648"/>
                    <a:pt x="12255" y="18648"/>
                  </a:cubicBezTo>
                  <a:cubicBezTo>
                    <a:pt x="12241" y="18648"/>
                    <a:pt x="12228" y="18656"/>
                    <a:pt x="12221" y="18664"/>
                  </a:cubicBezTo>
                  <a:lnTo>
                    <a:pt x="12221" y="18674"/>
                  </a:lnTo>
                  <a:cubicBezTo>
                    <a:pt x="12103" y="18898"/>
                    <a:pt x="11986" y="19133"/>
                    <a:pt x="11869" y="19367"/>
                  </a:cubicBezTo>
                  <a:lnTo>
                    <a:pt x="11527" y="20071"/>
                  </a:lnTo>
                  <a:lnTo>
                    <a:pt x="11197" y="20786"/>
                  </a:lnTo>
                  <a:cubicBezTo>
                    <a:pt x="11101" y="21020"/>
                    <a:pt x="10994" y="21244"/>
                    <a:pt x="10898" y="21479"/>
                  </a:cubicBezTo>
                  <a:cubicBezTo>
                    <a:pt x="10568" y="21703"/>
                    <a:pt x="10259" y="21937"/>
                    <a:pt x="9960" y="22193"/>
                  </a:cubicBezTo>
                  <a:cubicBezTo>
                    <a:pt x="10099" y="21500"/>
                    <a:pt x="10216" y="20796"/>
                    <a:pt x="10312" y="20092"/>
                  </a:cubicBezTo>
                  <a:cubicBezTo>
                    <a:pt x="10461" y="18962"/>
                    <a:pt x="10568" y="17832"/>
                    <a:pt x="10632" y="16702"/>
                  </a:cubicBezTo>
                  <a:cubicBezTo>
                    <a:pt x="10636" y="16706"/>
                    <a:pt x="10644" y="16709"/>
                    <a:pt x="10653" y="16709"/>
                  </a:cubicBezTo>
                  <a:cubicBezTo>
                    <a:pt x="10665" y="16709"/>
                    <a:pt x="10679" y="16703"/>
                    <a:pt x="10685" y="16691"/>
                  </a:cubicBezTo>
                  <a:cubicBezTo>
                    <a:pt x="10984" y="16286"/>
                    <a:pt x="11325" y="15912"/>
                    <a:pt x="11687" y="15550"/>
                  </a:cubicBezTo>
                  <a:cubicBezTo>
                    <a:pt x="11997" y="15251"/>
                    <a:pt x="12317" y="14963"/>
                    <a:pt x="12647" y="14686"/>
                  </a:cubicBezTo>
                  <a:cubicBezTo>
                    <a:pt x="12978" y="14750"/>
                    <a:pt x="13308" y="14814"/>
                    <a:pt x="13639" y="14868"/>
                  </a:cubicBezTo>
                  <a:lnTo>
                    <a:pt x="14684" y="15059"/>
                  </a:lnTo>
                  <a:lnTo>
                    <a:pt x="15729" y="15230"/>
                  </a:lnTo>
                  <a:cubicBezTo>
                    <a:pt x="16081" y="15283"/>
                    <a:pt x="16432" y="15337"/>
                    <a:pt x="16784" y="15390"/>
                  </a:cubicBezTo>
                  <a:cubicBezTo>
                    <a:pt x="16806" y="15390"/>
                    <a:pt x="16827" y="15379"/>
                    <a:pt x="16827" y="15358"/>
                  </a:cubicBezTo>
                  <a:cubicBezTo>
                    <a:pt x="16827" y="15337"/>
                    <a:pt x="16816" y="15315"/>
                    <a:pt x="16795" y="15315"/>
                  </a:cubicBezTo>
                  <a:cubicBezTo>
                    <a:pt x="16443" y="15241"/>
                    <a:pt x="16102" y="15177"/>
                    <a:pt x="15750" y="15113"/>
                  </a:cubicBezTo>
                  <a:lnTo>
                    <a:pt x="14705" y="14931"/>
                  </a:lnTo>
                  <a:lnTo>
                    <a:pt x="13660" y="14761"/>
                  </a:lnTo>
                  <a:cubicBezTo>
                    <a:pt x="13351" y="14708"/>
                    <a:pt x="13042" y="14665"/>
                    <a:pt x="12722" y="14622"/>
                  </a:cubicBezTo>
                  <a:cubicBezTo>
                    <a:pt x="12754" y="14590"/>
                    <a:pt x="12786" y="14558"/>
                    <a:pt x="12818" y="14537"/>
                  </a:cubicBezTo>
                  <a:cubicBezTo>
                    <a:pt x="13564" y="13929"/>
                    <a:pt x="14343" y="13385"/>
                    <a:pt x="15142" y="12863"/>
                  </a:cubicBezTo>
                  <a:cubicBezTo>
                    <a:pt x="15430" y="12916"/>
                    <a:pt x="15707" y="12969"/>
                    <a:pt x="15995" y="13012"/>
                  </a:cubicBezTo>
                  <a:lnTo>
                    <a:pt x="16891" y="13161"/>
                  </a:lnTo>
                  <a:lnTo>
                    <a:pt x="17797" y="13289"/>
                  </a:lnTo>
                  <a:cubicBezTo>
                    <a:pt x="18096" y="13332"/>
                    <a:pt x="18405" y="13375"/>
                    <a:pt x="18704" y="13407"/>
                  </a:cubicBezTo>
                  <a:cubicBezTo>
                    <a:pt x="18725" y="13407"/>
                    <a:pt x="18746" y="13396"/>
                    <a:pt x="18746" y="13375"/>
                  </a:cubicBezTo>
                  <a:cubicBezTo>
                    <a:pt x="18746" y="13353"/>
                    <a:pt x="18736" y="13332"/>
                    <a:pt x="18714" y="13332"/>
                  </a:cubicBezTo>
                  <a:cubicBezTo>
                    <a:pt x="18416" y="13268"/>
                    <a:pt x="18117" y="13225"/>
                    <a:pt x="17819" y="13172"/>
                  </a:cubicBezTo>
                  <a:lnTo>
                    <a:pt x="16912" y="13033"/>
                  </a:lnTo>
                  <a:lnTo>
                    <a:pt x="16006" y="12895"/>
                  </a:lnTo>
                  <a:cubicBezTo>
                    <a:pt x="15750" y="12863"/>
                    <a:pt x="15494" y="12831"/>
                    <a:pt x="15249" y="12799"/>
                  </a:cubicBezTo>
                  <a:cubicBezTo>
                    <a:pt x="15260" y="12788"/>
                    <a:pt x="15281" y="12778"/>
                    <a:pt x="15302" y="12756"/>
                  </a:cubicBezTo>
                  <a:cubicBezTo>
                    <a:pt x="16166" y="12212"/>
                    <a:pt x="17040" y="11690"/>
                    <a:pt x="17936" y="11210"/>
                  </a:cubicBezTo>
                  <a:cubicBezTo>
                    <a:pt x="18384" y="10965"/>
                    <a:pt x="18832" y="10730"/>
                    <a:pt x="19290" y="10496"/>
                  </a:cubicBezTo>
                  <a:cubicBezTo>
                    <a:pt x="19749" y="10272"/>
                    <a:pt x="20207" y="10048"/>
                    <a:pt x="20666" y="9835"/>
                  </a:cubicBezTo>
                  <a:cubicBezTo>
                    <a:pt x="20687" y="9824"/>
                    <a:pt x="20687" y="9803"/>
                    <a:pt x="20687" y="9781"/>
                  </a:cubicBezTo>
                  <a:cubicBezTo>
                    <a:pt x="20676" y="9760"/>
                    <a:pt x="20655" y="9760"/>
                    <a:pt x="20634" y="9760"/>
                  </a:cubicBezTo>
                  <a:cubicBezTo>
                    <a:pt x="19695" y="10176"/>
                    <a:pt x="18789" y="10634"/>
                    <a:pt x="17883" y="11114"/>
                  </a:cubicBezTo>
                  <a:cubicBezTo>
                    <a:pt x="17392" y="11381"/>
                    <a:pt x="16902" y="11658"/>
                    <a:pt x="16411" y="11935"/>
                  </a:cubicBezTo>
                  <a:cubicBezTo>
                    <a:pt x="16454" y="11797"/>
                    <a:pt x="16507" y="11658"/>
                    <a:pt x="16550" y="11519"/>
                  </a:cubicBezTo>
                  <a:lnTo>
                    <a:pt x="16720" y="10965"/>
                  </a:lnTo>
                  <a:lnTo>
                    <a:pt x="16891" y="10421"/>
                  </a:lnTo>
                  <a:cubicBezTo>
                    <a:pt x="16944" y="10229"/>
                    <a:pt x="16987" y="10048"/>
                    <a:pt x="17040" y="9856"/>
                  </a:cubicBezTo>
                  <a:cubicBezTo>
                    <a:pt x="17040" y="9845"/>
                    <a:pt x="17030" y="9824"/>
                    <a:pt x="17008" y="9813"/>
                  </a:cubicBezTo>
                  <a:cubicBezTo>
                    <a:pt x="17005" y="9810"/>
                    <a:pt x="17002" y="9809"/>
                    <a:pt x="16998" y="9809"/>
                  </a:cubicBezTo>
                  <a:cubicBezTo>
                    <a:pt x="16987" y="9809"/>
                    <a:pt x="16973" y="9819"/>
                    <a:pt x="16966" y="9835"/>
                  </a:cubicBezTo>
                  <a:cubicBezTo>
                    <a:pt x="16902" y="10016"/>
                    <a:pt x="16838" y="10197"/>
                    <a:pt x="16774" y="10378"/>
                  </a:cubicBezTo>
                  <a:lnTo>
                    <a:pt x="16603" y="10933"/>
                  </a:lnTo>
                  <a:lnTo>
                    <a:pt x="16443" y="11487"/>
                  </a:lnTo>
                  <a:cubicBezTo>
                    <a:pt x="16390" y="11658"/>
                    <a:pt x="16347" y="11829"/>
                    <a:pt x="16305" y="11999"/>
                  </a:cubicBezTo>
                  <a:cubicBezTo>
                    <a:pt x="15942" y="12212"/>
                    <a:pt x="15590" y="12426"/>
                    <a:pt x="15238" y="12650"/>
                  </a:cubicBezTo>
                  <a:cubicBezTo>
                    <a:pt x="14726" y="12980"/>
                    <a:pt x="14225" y="13321"/>
                    <a:pt x="13735" y="13684"/>
                  </a:cubicBezTo>
                  <a:cubicBezTo>
                    <a:pt x="13809" y="13460"/>
                    <a:pt x="13884" y="13247"/>
                    <a:pt x="13959" y="13033"/>
                  </a:cubicBezTo>
                  <a:lnTo>
                    <a:pt x="14204" y="12234"/>
                  </a:lnTo>
                  <a:lnTo>
                    <a:pt x="14449" y="11423"/>
                  </a:lnTo>
                  <a:cubicBezTo>
                    <a:pt x="14524" y="11157"/>
                    <a:pt x="14598" y="10890"/>
                    <a:pt x="14673" y="10624"/>
                  </a:cubicBezTo>
                  <a:cubicBezTo>
                    <a:pt x="14684" y="10602"/>
                    <a:pt x="14673" y="10581"/>
                    <a:pt x="14652" y="10570"/>
                  </a:cubicBezTo>
                  <a:cubicBezTo>
                    <a:pt x="14630" y="10570"/>
                    <a:pt x="14609" y="10581"/>
                    <a:pt x="14598" y="10602"/>
                  </a:cubicBezTo>
                  <a:cubicBezTo>
                    <a:pt x="14502" y="10858"/>
                    <a:pt x="14417" y="11125"/>
                    <a:pt x="14332" y="11391"/>
                  </a:cubicBezTo>
                  <a:lnTo>
                    <a:pt x="14087" y="12191"/>
                  </a:lnTo>
                  <a:lnTo>
                    <a:pt x="13852" y="12991"/>
                  </a:lnTo>
                  <a:cubicBezTo>
                    <a:pt x="13777" y="13247"/>
                    <a:pt x="13703" y="13503"/>
                    <a:pt x="13639" y="13759"/>
                  </a:cubicBezTo>
                  <a:cubicBezTo>
                    <a:pt x="13330" y="13982"/>
                    <a:pt x="13042" y="14206"/>
                    <a:pt x="12754" y="14452"/>
                  </a:cubicBezTo>
                  <a:cubicBezTo>
                    <a:pt x="12327" y="14804"/>
                    <a:pt x="11911" y="15177"/>
                    <a:pt x="11527" y="15571"/>
                  </a:cubicBezTo>
                  <a:cubicBezTo>
                    <a:pt x="11570" y="15369"/>
                    <a:pt x="11623" y="15177"/>
                    <a:pt x="11677" y="14974"/>
                  </a:cubicBezTo>
                  <a:lnTo>
                    <a:pt x="11847" y="14206"/>
                  </a:lnTo>
                  <a:lnTo>
                    <a:pt x="12007" y="13439"/>
                  </a:lnTo>
                  <a:cubicBezTo>
                    <a:pt x="12061" y="13183"/>
                    <a:pt x="12114" y="12927"/>
                    <a:pt x="12157" y="12671"/>
                  </a:cubicBezTo>
                  <a:cubicBezTo>
                    <a:pt x="12167" y="12660"/>
                    <a:pt x="12146" y="12639"/>
                    <a:pt x="12135" y="12628"/>
                  </a:cubicBezTo>
                  <a:cubicBezTo>
                    <a:pt x="12114" y="12628"/>
                    <a:pt x="12093" y="12639"/>
                    <a:pt x="12093" y="12660"/>
                  </a:cubicBezTo>
                  <a:lnTo>
                    <a:pt x="12082" y="12660"/>
                  </a:lnTo>
                  <a:cubicBezTo>
                    <a:pt x="12018" y="12916"/>
                    <a:pt x="11954" y="13161"/>
                    <a:pt x="11901" y="13417"/>
                  </a:cubicBezTo>
                  <a:lnTo>
                    <a:pt x="11719" y="14185"/>
                  </a:lnTo>
                  <a:lnTo>
                    <a:pt x="11559" y="14942"/>
                  </a:lnTo>
                  <a:cubicBezTo>
                    <a:pt x="11506" y="15198"/>
                    <a:pt x="11453" y="15443"/>
                    <a:pt x="11410" y="15689"/>
                  </a:cubicBezTo>
                  <a:cubicBezTo>
                    <a:pt x="11133" y="15987"/>
                    <a:pt x="10866" y="16296"/>
                    <a:pt x="10632" y="16627"/>
                  </a:cubicBezTo>
                  <a:cubicBezTo>
                    <a:pt x="10642" y="16318"/>
                    <a:pt x="10653" y="16008"/>
                    <a:pt x="10664" y="15689"/>
                  </a:cubicBezTo>
                  <a:lnTo>
                    <a:pt x="10674" y="14590"/>
                  </a:lnTo>
                  <a:lnTo>
                    <a:pt x="10653" y="13492"/>
                  </a:lnTo>
                  <a:lnTo>
                    <a:pt x="10610" y="12820"/>
                  </a:lnTo>
                  <a:cubicBezTo>
                    <a:pt x="10621" y="12810"/>
                    <a:pt x="10621" y="12799"/>
                    <a:pt x="10621" y="12788"/>
                  </a:cubicBezTo>
                  <a:cubicBezTo>
                    <a:pt x="10610" y="12671"/>
                    <a:pt x="10600" y="12554"/>
                    <a:pt x="10589" y="12436"/>
                  </a:cubicBezTo>
                  <a:lnTo>
                    <a:pt x="10589" y="12383"/>
                  </a:lnTo>
                  <a:lnTo>
                    <a:pt x="10568" y="12148"/>
                  </a:lnTo>
                  <a:cubicBezTo>
                    <a:pt x="10568" y="12095"/>
                    <a:pt x="10557" y="12042"/>
                    <a:pt x="10557" y="11988"/>
                  </a:cubicBezTo>
                  <a:cubicBezTo>
                    <a:pt x="10557" y="11722"/>
                    <a:pt x="10546" y="11455"/>
                    <a:pt x="10546" y="11189"/>
                  </a:cubicBezTo>
                  <a:lnTo>
                    <a:pt x="10568" y="10389"/>
                  </a:lnTo>
                  <a:cubicBezTo>
                    <a:pt x="10578" y="10261"/>
                    <a:pt x="10578" y="10133"/>
                    <a:pt x="10589" y="10005"/>
                  </a:cubicBezTo>
                  <a:cubicBezTo>
                    <a:pt x="10802" y="9909"/>
                    <a:pt x="11005" y="9803"/>
                    <a:pt x="11208" y="9707"/>
                  </a:cubicBezTo>
                  <a:cubicBezTo>
                    <a:pt x="11432" y="9600"/>
                    <a:pt x="11645" y="9483"/>
                    <a:pt x="11869" y="9365"/>
                  </a:cubicBezTo>
                  <a:lnTo>
                    <a:pt x="12519" y="9024"/>
                  </a:lnTo>
                  <a:cubicBezTo>
                    <a:pt x="12732" y="8907"/>
                    <a:pt x="12946" y="8790"/>
                    <a:pt x="13159" y="8672"/>
                  </a:cubicBezTo>
                  <a:cubicBezTo>
                    <a:pt x="13180" y="8662"/>
                    <a:pt x="13180" y="8630"/>
                    <a:pt x="13170" y="8619"/>
                  </a:cubicBezTo>
                  <a:cubicBezTo>
                    <a:pt x="13170" y="8603"/>
                    <a:pt x="13152" y="8593"/>
                    <a:pt x="13135" y="8593"/>
                  </a:cubicBezTo>
                  <a:cubicBezTo>
                    <a:pt x="13128" y="8593"/>
                    <a:pt x="13122" y="8595"/>
                    <a:pt x="13116" y="8598"/>
                  </a:cubicBezTo>
                  <a:cubicBezTo>
                    <a:pt x="12903" y="8704"/>
                    <a:pt x="12679" y="8811"/>
                    <a:pt x="12455" y="8918"/>
                  </a:cubicBezTo>
                  <a:lnTo>
                    <a:pt x="11805" y="9259"/>
                  </a:lnTo>
                  <a:cubicBezTo>
                    <a:pt x="11591" y="9376"/>
                    <a:pt x="11378" y="9483"/>
                    <a:pt x="11154" y="9600"/>
                  </a:cubicBezTo>
                  <a:cubicBezTo>
                    <a:pt x="10973" y="9707"/>
                    <a:pt x="10781" y="9813"/>
                    <a:pt x="10589" y="9920"/>
                  </a:cubicBezTo>
                  <a:cubicBezTo>
                    <a:pt x="10600" y="9803"/>
                    <a:pt x="10610" y="9696"/>
                    <a:pt x="10610" y="9589"/>
                  </a:cubicBezTo>
                  <a:cubicBezTo>
                    <a:pt x="10674" y="8747"/>
                    <a:pt x="10760" y="7915"/>
                    <a:pt x="10856" y="7084"/>
                  </a:cubicBezTo>
                  <a:lnTo>
                    <a:pt x="11495" y="6774"/>
                  </a:lnTo>
                  <a:cubicBezTo>
                    <a:pt x="11730" y="6668"/>
                    <a:pt x="11965" y="6550"/>
                    <a:pt x="12199" y="6454"/>
                  </a:cubicBezTo>
                  <a:cubicBezTo>
                    <a:pt x="12434" y="6348"/>
                    <a:pt x="12668" y="6241"/>
                    <a:pt x="12914" y="6145"/>
                  </a:cubicBezTo>
                  <a:lnTo>
                    <a:pt x="13628" y="5857"/>
                  </a:lnTo>
                  <a:cubicBezTo>
                    <a:pt x="13649" y="5847"/>
                    <a:pt x="13660" y="5825"/>
                    <a:pt x="13649" y="5804"/>
                  </a:cubicBezTo>
                  <a:cubicBezTo>
                    <a:pt x="13639" y="5783"/>
                    <a:pt x="13617" y="5772"/>
                    <a:pt x="13596" y="5772"/>
                  </a:cubicBezTo>
                  <a:cubicBezTo>
                    <a:pt x="13351" y="5857"/>
                    <a:pt x="13106" y="5943"/>
                    <a:pt x="12871" y="6039"/>
                  </a:cubicBezTo>
                  <a:cubicBezTo>
                    <a:pt x="12626" y="6124"/>
                    <a:pt x="12391" y="6230"/>
                    <a:pt x="12146" y="6337"/>
                  </a:cubicBezTo>
                  <a:cubicBezTo>
                    <a:pt x="11911" y="6444"/>
                    <a:pt x="11677" y="6550"/>
                    <a:pt x="11453" y="6668"/>
                  </a:cubicBezTo>
                  <a:cubicBezTo>
                    <a:pt x="11250" y="6764"/>
                    <a:pt x="11058" y="6870"/>
                    <a:pt x="10866" y="6988"/>
                  </a:cubicBezTo>
                  <a:cubicBezTo>
                    <a:pt x="10888" y="6785"/>
                    <a:pt x="10909" y="6593"/>
                    <a:pt x="10941" y="6390"/>
                  </a:cubicBezTo>
                  <a:cubicBezTo>
                    <a:pt x="11016" y="5761"/>
                    <a:pt x="11101" y="5132"/>
                    <a:pt x="11197" y="4514"/>
                  </a:cubicBezTo>
                  <a:cubicBezTo>
                    <a:pt x="11368" y="4428"/>
                    <a:pt x="11538" y="4354"/>
                    <a:pt x="11709" y="4268"/>
                  </a:cubicBezTo>
                  <a:cubicBezTo>
                    <a:pt x="11890" y="4172"/>
                    <a:pt x="12071" y="4066"/>
                    <a:pt x="12253" y="3970"/>
                  </a:cubicBezTo>
                  <a:cubicBezTo>
                    <a:pt x="12434" y="3863"/>
                    <a:pt x="12615" y="3757"/>
                    <a:pt x="12786" y="3650"/>
                  </a:cubicBezTo>
                  <a:cubicBezTo>
                    <a:pt x="12967" y="3533"/>
                    <a:pt x="13138" y="3415"/>
                    <a:pt x="13308" y="3298"/>
                  </a:cubicBezTo>
                  <a:cubicBezTo>
                    <a:pt x="13330" y="3287"/>
                    <a:pt x="13330" y="3266"/>
                    <a:pt x="13319" y="3245"/>
                  </a:cubicBezTo>
                  <a:cubicBezTo>
                    <a:pt x="13313" y="3232"/>
                    <a:pt x="13303" y="3227"/>
                    <a:pt x="13291" y="3227"/>
                  </a:cubicBezTo>
                  <a:cubicBezTo>
                    <a:pt x="13283" y="3227"/>
                    <a:pt x="13274" y="3230"/>
                    <a:pt x="13266" y="3234"/>
                  </a:cubicBezTo>
                  <a:lnTo>
                    <a:pt x="12189" y="3853"/>
                  </a:lnTo>
                  <a:lnTo>
                    <a:pt x="11645" y="4162"/>
                  </a:lnTo>
                  <a:lnTo>
                    <a:pt x="11208" y="4407"/>
                  </a:lnTo>
                  <a:cubicBezTo>
                    <a:pt x="11272" y="4013"/>
                    <a:pt x="11325" y="3607"/>
                    <a:pt x="11389" y="3213"/>
                  </a:cubicBezTo>
                  <a:cubicBezTo>
                    <a:pt x="11559" y="2157"/>
                    <a:pt x="11741" y="1102"/>
                    <a:pt x="11933" y="46"/>
                  </a:cubicBezTo>
                  <a:cubicBezTo>
                    <a:pt x="11933" y="25"/>
                    <a:pt x="11922" y="3"/>
                    <a:pt x="11901" y="3"/>
                  </a:cubicBezTo>
                  <a:cubicBezTo>
                    <a:pt x="11897" y="1"/>
                    <a:pt x="11893" y="0"/>
                    <a:pt x="11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0" name="Google Shape;1330;p41"/>
          <p:cNvSpPr/>
          <p:nvPr/>
        </p:nvSpPr>
        <p:spPr>
          <a:xfrm>
            <a:off x="5874965" y="1469623"/>
            <a:ext cx="640092" cy="640070"/>
          </a:xfrm>
          <a:custGeom>
            <a:avLst/>
            <a:gdLst/>
            <a:ahLst/>
            <a:cxnLst/>
            <a:rect l="l" t="t" r="r" b="b"/>
            <a:pathLst>
              <a:path w="12131" h="12186" extrusionOk="0">
                <a:moveTo>
                  <a:pt x="6050" y="1442"/>
                </a:moveTo>
                <a:cubicBezTo>
                  <a:pt x="6396" y="1442"/>
                  <a:pt x="6774" y="1757"/>
                  <a:pt x="6774" y="2167"/>
                </a:cubicBezTo>
                <a:cubicBezTo>
                  <a:pt x="6774" y="2576"/>
                  <a:pt x="6459" y="2891"/>
                  <a:pt x="6050" y="2891"/>
                </a:cubicBezTo>
                <a:cubicBezTo>
                  <a:pt x="5672" y="2891"/>
                  <a:pt x="5357" y="2576"/>
                  <a:pt x="5357" y="2167"/>
                </a:cubicBezTo>
                <a:cubicBezTo>
                  <a:pt x="5357" y="1789"/>
                  <a:pt x="5672" y="1442"/>
                  <a:pt x="6050" y="1442"/>
                </a:cubicBezTo>
                <a:close/>
                <a:moveTo>
                  <a:pt x="6018" y="3585"/>
                </a:moveTo>
                <a:cubicBezTo>
                  <a:pt x="6207" y="3585"/>
                  <a:pt x="6365" y="3742"/>
                  <a:pt x="6365" y="3963"/>
                </a:cubicBezTo>
                <a:lnTo>
                  <a:pt x="6365" y="4309"/>
                </a:lnTo>
                <a:cubicBezTo>
                  <a:pt x="6239" y="4467"/>
                  <a:pt x="6176" y="4593"/>
                  <a:pt x="6018" y="4782"/>
                </a:cubicBezTo>
                <a:cubicBezTo>
                  <a:pt x="5861" y="4593"/>
                  <a:pt x="5766" y="4467"/>
                  <a:pt x="5672" y="4309"/>
                </a:cubicBezTo>
                <a:lnTo>
                  <a:pt x="5672" y="3963"/>
                </a:lnTo>
                <a:cubicBezTo>
                  <a:pt x="5672" y="3742"/>
                  <a:pt x="5829" y="3585"/>
                  <a:pt x="6018" y="3585"/>
                </a:cubicBezTo>
                <a:close/>
                <a:moveTo>
                  <a:pt x="1009" y="2891"/>
                </a:moveTo>
                <a:cubicBezTo>
                  <a:pt x="2710" y="2891"/>
                  <a:pt x="4317" y="3679"/>
                  <a:pt x="5325" y="5002"/>
                </a:cubicBezTo>
                <a:lnTo>
                  <a:pt x="1544" y="5002"/>
                </a:lnTo>
                <a:cubicBezTo>
                  <a:pt x="1040" y="5002"/>
                  <a:pt x="662" y="4624"/>
                  <a:pt x="662" y="4152"/>
                </a:cubicBezTo>
                <a:lnTo>
                  <a:pt x="662" y="3238"/>
                </a:lnTo>
                <a:cubicBezTo>
                  <a:pt x="662" y="3049"/>
                  <a:pt x="820" y="2891"/>
                  <a:pt x="1009" y="2891"/>
                </a:cubicBezTo>
                <a:close/>
                <a:moveTo>
                  <a:pt x="11059" y="2891"/>
                </a:moveTo>
                <a:cubicBezTo>
                  <a:pt x="11248" y="2891"/>
                  <a:pt x="11406" y="3049"/>
                  <a:pt x="11406" y="3238"/>
                </a:cubicBezTo>
                <a:lnTo>
                  <a:pt x="11406" y="4152"/>
                </a:lnTo>
                <a:cubicBezTo>
                  <a:pt x="11406" y="4624"/>
                  <a:pt x="11027" y="5002"/>
                  <a:pt x="10555" y="5002"/>
                </a:cubicBezTo>
                <a:lnTo>
                  <a:pt x="6774" y="5002"/>
                </a:lnTo>
                <a:cubicBezTo>
                  <a:pt x="7782" y="3679"/>
                  <a:pt x="9358" y="2891"/>
                  <a:pt x="11059" y="2891"/>
                </a:cubicBezTo>
                <a:close/>
                <a:moveTo>
                  <a:pt x="6018" y="5884"/>
                </a:moveTo>
                <a:lnTo>
                  <a:pt x="6365" y="6231"/>
                </a:lnTo>
                <a:lnTo>
                  <a:pt x="6365" y="6798"/>
                </a:lnTo>
                <a:cubicBezTo>
                  <a:pt x="6365" y="6987"/>
                  <a:pt x="6207" y="7145"/>
                  <a:pt x="6018" y="7145"/>
                </a:cubicBezTo>
                <a:cubicBezTo>
                  <a:pt x="5829" y="7145"/>
                  <a:pt x="5672" y="6987"/>
                  <a:pt x="5672" y="6798"/>
                </a:cubicBezTo>
                <a:lnTo>
                  <a:pt x="5672" y="6231"/>
                </a:lnTo>
                <a:lnTo>
                  <a:pt x="6018" y="5884"/>
                </a:lnTo>
                <a:close/>
                <a:moveTo>
                  <a:pt x="9893" y="5727"/>
                </a:moveTo>
                <a:cubicBezTo>
                  <a:pt x="10334" y="5727"/>
                  <a:pt x="10744" y="6105"/>
                  <a:pt x="10744" y="6578"/>
                </a:cubicBezTo>
                <a:lnTo>
                  <a:pt x="10744" y="6798"/>
                </a:lnTo>
                <a:lnTo>
                  <a:pt x="10712" y="6798"/>
                </a:lnTo>
                <a:cubicBezTo>
                  <a:pt x="10712" y="6987"/>
                  <a:pt x="10555" y="7145"/>
                  <a:pt x="10334" y="7145"/>
                </a:cubicBezTo>
                <a:cubicBezTo>
                  <a:pt x="9043" y="7145"/>
                  <a:pt x="7814" y="6641"/>
                  <a:pt x="6932" y="5727"/>
                </a:cubicBezTo>
                <a:close/>
                <a:moveTo>
                  <a:pt x="5136" y="5758"/>
                </a:moveTo>
                <a:cubicBezTo>
                  <a:pt x="4254" y="6672"/>
                  <a:pt x="3025" y="7176"/>
                  <a:pt x="1734" y="7176"/>
                </a:cubicBezTo>
                <a:cubicBezTo>
                  <a:pt x="1513" y="7145"/>
                  <a:pt x="1355" y="6987"/>
                  <a:pt x="1355" y="6798"/>
                </a:cubicBezTo>
                <a:lnTo>
                  <a:pt x="1355" y="6578"/>
                </a:lnTo>
                <a:cubicBezTo>
                  <a:pt x="1355" y="6357"/>
                  <a:pt x="1450" y="6168"/>
                  <a:pt x="1607" y="6010"/>
                </a:cubicBezTo>
                <a:cubicBezTo>
                  <a:pt x="1765" y="5853"/>
                  <a:pt x="1986" y="5758"/>
                  <a:pt x="2206" y="5758"/>
                </a:cubicBezTo>
                <a:close/>
                <a:moveTo>
                  <a:pt x="4616" y="1"/>
                </a:moveTo>
                <a:cubicBezTo>
                  <a:pt x="4522" y="1"/>
                  <a:pt x="4427" y="40"/>
                  <a:pt x="4348" y="119"/>
                </a:cubicBezTo>
                <a:cubicBezTo>
                  <a:pt x="4191" y="277"/>
                  <a:pt x="4191" y="466"/>
                  <a:pt x="4348" y="655"/>
                </a:cubicBezTo>
                <a:lnTo>
                  <a:pt x="4947" y="1222"/>
                </a:lnTo>
                <a:cubicBezTo>
                  <a:pt x="4726" y="1505"/>
                  <a:pt x="4600" y="1820"/>
                  <a:pt x="4600" y="2167"/>
                </a:cubicBezTo>
                <a:cubicBezTo>
                  <a:pt x="4600" y="2639"/>
                  <a:pt x="4821" y="3049"/>
                  <a:pt x="5199" y="3333"/>
                </a:cubicBezTo>
                <a:cubicBezTo>
                  <a:pt x="5105" y="3427"/>
                  <a:pt x="5073" y="3522"/>
                  <a:pt x="5042" y="3679"/>
                </a:cubicBezTo>
                <a:cubicBezTo>
                  <a:pt x="3939" y="2734"/>
                  <a:pt x="2521" y="2167"/>
                  <a:pt x="1040" y="2167"/>
                </a:cubicBezTo>
                <a:cubicBezTo>
                  <a:pt x="473" y="2167"/>
                  <a:pt x="1" y="2639"/>
                  <a:pt x="1" y="3238"/>
                </a:cubicBezTo>
                <a:lnTo>
                  <a:pt x="1" y="4152"/>
                </a:lnTo>
                <a:cubicBezTo>
                  <a:pt x="1" y="4845"/>
                  <a:pt x="410" y="5412"/>
                  <a:pt x="1009" y="5632"/>
                </a:cubicBezTo>
                <a:cubicBezTo>
                  <a:pt x="820" y="5916"/>
                  <a:pt x="694" y="6231"/>
                  <a:pt x="694" y="6578"/>
                </a:cubicBezTo>
                <a:lnTo>
                  <a:pt x="694" y="6798"/>
                </a:lnTo>
                <a:cubicBezTo>
                  <a:pt x="694" y="7365"/>
                  <a:pt x="1166" y="7838"/>
                  <a:pt x="1765" y="7838"/>
                </a:cubicBezTo>
                <a:cubicBezTo>
                  <a:pt x="2931" y="7838"/>
                  <a:pt x="4033" y="7491"/>
                  <a:pt x="4979" y="6830"/>
                </a:cubicBezTo>
                <a:cubicBezTo>
                  <a:pt x="4979" y="7271"/>
                  <a:pt x="5294" y="7649"/>
                  <a:pt x="5703" y="7806"/>
                </a:cubicBezTo>
                <a:lnTo>
                  <a:pt x="5703" y="11839"/>
                </a:lnTo>
                <a:cubicBezTo>
                  <a:pt x="5703" y="12028"/>
                  <a:pt x="5861" y="12185"/>
                  <a:pt x="6050" y="12185"/>
                </a:cubicBezTo>
                <a:cubicBezTo>
                  <a:pt x="6239" y="12185"/>
                  <a:pt x="6396" y="12028"/>
                  <a:pt x="6396" y="11839"/>
                </a:cubicBezTo>
                <a:lnTo>
                  <a:pt x="6396" y="7806"/>
                </a:lnTo>
                <a:cubicBezTo>
                  <a:pt x="6806" y="7649"/>
                  <a:pt x="7121" y="7302"/>
                  <a:pt x="7121" y="6830"/>
                </a:cubicBezTo>
                <a:cubicBezTo>
                  <a:pt x="8066" y="7491"/>
                  <a:pt x="9200" y="7838"/>
                  <a:pt x="10334" y="7838"/>
                </a:cubicBezTo>
                <a:cubicBezTo>
                  <a:pt x="10933" y="7838"/>
                  <a:pt x="11406" y="7365"/>
                  <a:pt x="11406" y="6798"/>
                </a:cubicBezTo>
                <a:lnTo>
                  <a:pt x="11406" y="6578"/>
                </a:lnTo>
                <a:cubicBezTo>
                  <a:pt x="11406" y="6231"/>
                  <a:pt x="11280" y="5916"/>
                  <a:pt x="11090" y="5632"/>
                </a:cubicBezTo>
                <a:cubicBezTo>
                  <a:pt x="11689" y="5443"/>
                  <a:pt x="12130" y="4845"/>
                  <a:pt x="12130" y="4152"/>
                </a:cubicBezTo>
                <a:lnTo>
                  <a:pt x="12130" y="3238"/>
                </a:lnTo>
                <a:cubicBezTo>
                  <a:pt x="12130" y="2639"/>
                  <a:pt x="11658" y="2167"/>
                  <a:pt x="11059" y="2167"/>
                </a:cubicBezTo>
                <a:cubicBezTo>
                  <a:pt x="9610" y="2167"/>
                  <a:pt x="8129" y="2734"/>
                  <a:pt x="7089" y="3679"/>
                </a:cubicBezTo>
                <a:cubicBezTo>
                  <a:pt x="7058" y="3553"/>
                  <a:pt x="6995" y="3427"/>
                  <a:pt x="6932" y="3333"/>
                </a:cubicBezTo>
                <a:cubicBezTo>
                  <a:pt x="7278" y="3049"/>
                  <a:pt x="7530" y="2639"/>
                  <a:pt x="7530" y="2167"/>
                </a:cubicBezTo>
                <a:cubicBezTo>
                  <a:pt x="7530" y="1820"/>
                  <a:pt x="7404" y="1505"/>
                  <a:pt x="7152" y="1222"/>
                </a:cubicBezTo>
                <a:lnTo>
                  <a:pt x="7751" y="655"/>
                </a:lnTo>
                <a:cubicBezTo>
                  <a:pt x="7908" y="466"/>
                  <a:pt x="7908" y="277"/>
                  <a:pt x="7751" y="119"/>
                </a:cubicBezTo>
                <a:cubicBezTo>
                  <a:pt x="7672" y="40"/>
                  <a:pt x="7586" y="1"/>
                  <a:pt x="7499" y="1"/>
                </a:cubicBezTo>
                <a:cubicBezTo>
                  <a:pt x="7412" y="1"/>
                  <a:pt x="7326" y="40"/>
                  <a:pt x="7247" y="119"/>
                </a:cubicBezTo>
                <a:lnTo>
                  <a:pt x="6522" y="844"/>
                </a:lnTo>
                <a:cubicBezTo>
                  <a:pt x="6365" y="812"/>
                  <a:pt x="6207" y="749"/>
                  <a:pt x="6050" y="749"/>
                </a:cubicBezTo>
                <a:cubicBezTo>
                  <a:pt x="5892" y="749"/>
                  <a:pt x="5735" y="812"/>
                  <a:pt x="5577" y="844"/>
                </a:cubicBezTo>
                <a:lnTo>
                  <a:pt x="4884" y="119"/>
                </a:lnTo>
                <a:cubicBezTo>
                  <a:pt x="4805" y="40"/>
                  <a:pt x="4711" y="1"/>
                  <a:pt x="46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1"/>
          <p:cNvSpPr/>
          <p:nvPr/>
        </p:nvSpPr>
        <p:spPr>
          <a:xfrm>
            <a:off x="2375585" y="1484413"/>
            <a:ext cx="492379" cy="640094"/>
          </a:xfrm>
          <a:custGeom>
            <a:avLst/>
            <a:gdLst/>
            <a:ahLst/>
            <a:cxnLst/>
            <a:rect l="l" t="t" r="r" b="b"/>
            <a:pathLst>
              <a:path w="9295" h="12194" extrusionOk="0">
                <a:moveTo>
                  <a:pt x="4568" y="662"/>
                </a:moveTo>
                <a:cubicBezTo>
                  <a:pt x="5167" y="662"/>
                  <a:pt x="5639" y="1135"/>
                  <a:pt x="5639" y="1734"/>
                </a:cubicBezTo>
                <a:cubicBezTo>
                  <a:pt x="5639" y="2301"/>
                  <a:pt x="5167" y="2773"/>
                  <a:pt x="4568" y="2773"/>
                </a:cubicBezTo>
                <a:cubicBezTo>
                  <a:pt x="3970" y="2773"/>
                  <a:pt x="3497" y="2301"/>
                  <a:pt x="3497" y="1734"/>
                </a:cubicBezTo>
                <a:cubicBezTo>
                  <a:pt x="3497" y="1135"/>
                  <a:pt x="3970" y="662"/>
                  <a:pt x="4568" y="662"/>
                </a:cubicBezTo>
                <a:close/>
                <a:moveTo>
                  <a:pt x="7750" y="3529"/>
                </a:moveTo>
                <a:cubicBezTo>
                  <a:pt x="8160" y="3529"/>
                  <a:pt x="8475" y="3844"/>
                  <a:pt x="8475" y="4254"/>
                </a:cubicBezTo>
                <a:cubicBezTo>
                  <a:pt x="8475" y="4632"/>
                  <a:pt x="8160" y="4947"/>
                  <a:pt x="7750" y="4947"/>
                </a:cubicBezTo>
                <a:cubicBezTo>
                  <a:pt x="7372" y="4947"/>
                  <a:pt x="7057" y="4632"/>
                  <a:pt x="7057" y="4254"/>
                </a:cubicBezTo>
                <a:cubicBezTo>
                  <a:pt x="7057" y="3876"/>
                  <a:pt x="7372" y="3529"/>
                  <a:pt x="7750" y="3529"/>
                </a:cubicBezTo>
                <a:close/>
                <a:moveTo>
                  <a:pt x="1733" y="4254"/>
                </a:moveTo>
                <a:cubicBezTo>
                  <a:pt x="2836" y="4254"/>
                  <a:pt x="3812" y="4979"/>
                  <a:pt x="4127" y="6018"/>
                </a:cubicBezTo>
                <a:lnTo>
                  <a:pt x="2678" y="5042"/>
                </a:lnTo>
                <a:cubicBezTo>
                  <a:pt x="2615" y="4991"/>
                  <a:pt x="2537" y="4966"/>
                  <a:pt x="2460" y="4966"/>
                </a:cubicBezTo>
                <a:cubicBezTo>
                  <a:pt x="2344" y="4966"/>
                  <a:pt x="2231" y="5023"/>
                  <a:pt x="2174" y="5136"/>
                </a:cubicBezTo>
                <a:cubicBezTo>
                  <a:pt x="2048" y="5294"/>
                  <a:pt x="2079" y="5546"/>
                  <a:pt x="2268" y="5672"/>
                </a:cubicBezTo>
                <a:lnTo>
                  <a:pt x="3434" y="6459"/>
                </a:lnTo>
                <a:lnTo>
                  <a:pt x="3182" y="6459"/>
                </a:lnTo>
                <a:cubicBezTo>
                  <a:pt x="1890" y="6396"/>
                  <a:pt x="819" y="5451"/>
                  <a:pt x="662" y="4254"/>
                </a:cubicBezTo>
                <a:close/>
                <a:moveTo>
                  <a:pt x="1355" y="7814"/>
                </a:moveTo>
                <a:cubicBezTo>
                  <a:pt x="1733" y="7814"/>
                  <a:pt x="2048" y="8129"/>
                  <a:pt x="2048" y="8539"/>
                </a:cubicBezTo>
                <a:cubicBezTo>
                  <a:pt x="2048" y="8917"/>
                  <a:pt x="1733" y="9232"/>
                  <a:pt x="1355" y="9232"/>
                </a:cubicBezTo>
                <a:cubicBezTo>
                  <a:pt x="945" y="9232"/>
                  <a:pt x="630" y="8917"/>
                  <a:pt x="630" y="8539"/>
                </a:cubicBezTo>
                <a:cubicBezTo>
                  <a:pt x="630" y="8129"/>
                  <a:pt x="945" y="7814"/>
                  <a:pt x="1355" y="7814"/>
                </a:cubicBezTo>
                <a:close/>
                <a:moveTo>
                  <a:pt x="8506" y="8476"/>
                </a:moveTo>
                <a:cubicBezTo>
                  <a:pt x="8317" y="9767"/>
                  <a:pt x="7246" y="10681"/>
                  <a:pt x="5986" y="10681"/>
                </a:cubicBezTo>
                <a:lnTo>
                  <a:pt x="5734" y="10681"/>
                </a:lnTo>
                <a:lnTo>
                  <a:pt x="6900" y="9893"/>
                </a:lnTo>
                <a:cubicBezTo>
                  <a:pt x="7057" y="9799"/>
                  <a:pt x="7089" y="9578"/>
                  <a:pt x="7026" y="9389"/>
                </a:cubicBezTo>
                <a:cubicBezTo>
                  <a:pt x="6940" y="9282"/>
                  <a:pt x="6809" y="9233"/>
                  <a:pt x="6675" y="9233"/>
                </a:cubicBezTo>
                <a:cubicBezTo>
                  <a:pt x="6613" y="9233"/>
                  <a:pt x="6550" y="9243"/>
                  <a:pt x="6490" y="9263"/>
                </a:cubicBezTo>
                <a:lnTo>
                  <a:pt x="5041" y="10271"/>
                </a:lnTo>
                <a:cubicBezTo>
                  <a:pt x="5356" y="9232"/>
                  <a:pt x="6301" y="8476"/>
                  <a:pt x="7435" y="8476"/>
                </a:cubicBezTo>
                <a:close/>
                <a:moveTo>
                  <a:pt x="4600" y="1"/>
                </a:moveTo>
                <a:cubicBezTo>
                  <a:pt x="3623" y="1"/>
                  <a:pt x="2836" y="788"/>
                  <a:pt x="2836" y="1765"/>
                </a:cubicBezTo>
                <a:cubicBezTo>
                  <a:pt x="2836" y="2616"/>
                  <a:pt x="3466" y="3340"/>
                  <a:pt x="4253" y="3498"/>
                </a:cubicBezTo>
                <a:lnTo>
                  <a:pt x="4253" y="4758"/>
                </a:lnTo>
                <a:cubicBezTo>
                  <a:pt x="3655" y="4033"/>
                  <a:pt x="2741" y="3561"/>
                  <a:pt x="1764" y="3561"/>
                </a:cubicBezTo>
                <a:lnTo>
                  <a:pt x="347" y="3561"/>
                </a:lnTo>
                <a:cubicBezTo>
                  <a:pt x="158" y="3561"/>
                  <a:pt x="0" y="3718"/>
                  <a:pt x="0" y="3939"/>
                </a:cubicBezTo>
                <a:cubicBezTo>
                  <a:pt x="0" y="5703"/>
                  <a:pt x="1449" y="7152"/>
                  <a:pt x="3214" y="7152"/>
                </a:cubicBezTo>
                <a:lnTo>
                  <a:pt x="4285" y="7152"/>
                </a:lnTo>
                <a:lnTo>
                  <a:pt x="4285" y="9988"/>
                </a:lnTo>
                <a:cubicBezTo>
                  <a:pt x="3844" y="9547"/>
                  <a:pt x="3340" y="9232"/>
                  <a:pt x="2804" y="9074"/>
                </a:cubicBezTo>
                <a:cubicBezTo>
                  <a:pt x="2836" y="8917"/>
                  <a:pt x="2867" y="8759"/>
                  <a:pt x="2867" y="8602"/>
                </a:cubicBezTo>
                <a:cubicBezTo>
                  <a:pt x="2867" y="7814"/>
                  <a:pt x="2237" y="7184"/>
                  <a:pt x="1449" y="7184"/>
                </a:cubicBezTo>
                <a:cubicBezTo>
                  <a:pt x="662" y="7184"/>
                  <a:pt x="32" y="7814"/>
                  <a:pt x="32" y="8602"/>
                </a:cubicBezTo>
                <a:cubicBezTo>
                  <a:pt x="32" y="9389"/>
                  <a:pt x="662" y="10019"/>
                  <a:pt x="1449" y="10019"/>
                </a:cubicBezTo>
                <a:cubicBezTo>
                  <a:pt x="1796" y="10019"/>
                  <a:pt x="2111" y="9893"/>
                  <a:pt x="2363" y="9673"/>
                </a:cubicBezTo>
                <a:cubicBezTo>
                  <a:pt x="3182" y="9862"/>
                  <a:pt x="3907" y="10429"/>
                  <a:pt x="4285" y="11153"/>
                </a:cubicBezTo>
                <a:lnTo>
                  <a:pt x="4285" y="11847"/>
                </a:lnTo>
                <a:cubicBezTo>
                  <a:pt x="4285" y="12036"/>
                  <a:pt x="4442" y="12193"/>
                  <a:pt x="4631" y="12193"/>
                </a:cubicBezTo>
                <a:cubicBezTo>
                  <a:pt x="4852" y="12193"/>
                  <a:pt x="5009" y="12036"/>
                  <a:pt x="5009" y="11847"/>
                </a:cubicBezTo>
                <a:lnTo>
                  <a:pt x="5009" y="11437"/>
                </a:lnTo>
                <a:lnTo>
                  <a:pt x="6049" y="11437"/>
                </a:lnTo>
                <a:cubicBezTo>
                  <a:pt x="7845" y="11437"/>
                  <a:pt x="9294" y="9988"/>
                  <a:pt x="9294" y="8224"/>
                </a:cubicBezTo>
                <a:cubicBezTo>
                  <a:pt x="9231" y="7971"/>
                  <a:pt x="9042" y="7814"/>
                  <a:pt x="8853" y="7814"/>
                </a:cubicBezTo>
                <a:lnTo>
                  <a:pt x="7435" y="7814"/>
                </a:lnTo>
                <a:cubicBezTo>
                  <a:pt x="6427" y="7814"/>
                  <a:pt x="5545" y="8287"/>
                  <a:pt x="4946" y="9011"/>
                </a:cubicBezTo>
                <a:lnTo>
                  <a:pt x="4946" y="6837"/>
                </a:lnTo>
                <a:cubicBezTo>
                  <a:pt x="5356" y="6081"/>
                  <a:pt x="6081" y="5546"/>
                  <a:pt x="6900" y="5357"/>
                </a:cubicBezTo>
                <a:cubicBezTo>
                  <a:pt x="7120" y="5546"/>
                  <a:pt x="7467" y="5703"/>
                  <a:pt x="7813" y="5703"/>
                </a:cubicBezTo>
                <a:cubicBezTo>
                  <a:pt x="8601" y="5703"/>
                  <a:pt x="9231" y="5073"/>
                  <a:pt x="9231" y="4285"/>
                </a:cubicBezTo>
                <a:cubicBezTo>
                  <a:pt x="9231" y="3498"/>
                  <a:pt x="8601" y="2868"/>
                  <a:pt x="7813" y="2868"/>
                </a:cubicBezTo>
                <a:cubicBezTo>
                  <a:pt x="7026" y="2868"/>
                  <a:pt x="6396" y="3498"/>
                  <a:pt x="6396" y="4285"/>
                </a:cubicBezTo>
                <a:cubicBezTo>
                  <a:pt x="6396" y="4443"/>
                  <a:pt x="6427" y="4600"/>
                  <a:pt x="6459" y="4758"/>
                </a:cubicBezTo>
                <a:cubicBezTo>
                  <a:pt x="5860" y="4947"/>
                  <a:pt x="5356" y="5262"/>
                  <a:pt x="4946" y="5672"/>
                </a:cubicBezTo>
                <a:lnTo>
                  <a:pt x="4946" y="3498"/>
                </a:lnTo>
                <a:cubicBezTo>
                  <a:pt x="5797" y="3340"/>
                  <a:pt x="6364" y="2584"/>
                  <a:pt x="6364" y="1765"/>
                </a:cubicBezTo>
                <a:cubicBezTo>
                  <a:pt x="6364" y="788"/>
                  <a:pt x="5576" y="1"/>
                  <a:pt x="46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32" name="Google Shape;1332;p41"/>
          <p:cNvCxnSpPr/>
          <p:nvPr/>
        </p:nvCxnSpPr>
        <p:spPr>
          <a:xfrm rot="10800000">
            <a:off x="2164575" y="2980581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33" name="Google Shape;1333;p41"/>
          <p:cNvCxnSpPr/>
          <p:nvPr/>
        </p:nvCxnSpPr>
        <p:spPr>
          <a:xfrm rot="10800000">
            <a:off x="5737811" y="3285441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334" name="Google Shape;1334;p41"/>
          <p:cNvGrpSpPr/>
          <p:nvPr/>
        </p:nvGrpSpPr>
        <p:grpSpPr>
          <a:xfrm rot="-5400000" flipH="1">
            <a:off x="6604522" y="4368099"/>
            <a:ext cx="1097289" cy="1569098"/>
            <a:chOff x="470625" y="3429975"/>
            <a:chExt cx="1371612" cy="1961373"/>
          </a:xfrm>
        </p:grpSpPr>
        <p:sp>
          <p:nvSpPr>
            <p:cNvPr id="1335" name="Google Shape;1335;p41"/>
            <p:cNvSpPr/>
            <p:nvPr/>
          </p:nvSpPr>
          <p:spPr>
            <a:xfrm>
              <a:off x="470625" y="3429975"/>
              <a:ext cx="1371612" cy="1961373"/>
            </a:xfrm>
            <a:custGeom>
              <a:avLst/>
              <a:gdLst/>
              <a:ahLst/>
              <a:cxnLst/>
              <a:rect l="l" t="t" r="r" b="b"/>
              <a:pathLst>
                <a:path w="11101" h="15773" extrusionOk="0">
                  <a:moveTo>
                    <a:pt x="2048" y="0"/>
                  </a:moveTo>
                  <a:cubicBezTo>
                    <a:pt x="832" y="2079"/>
                    <a:pt x="1" y="4233"/>
                    <a:pt x="54" y="6632"/>
                  </a:cubicBezTo>
                  <a:cubicBezTo>
                    <a:pt x="118" y="9149"/>
                    <a:pt x="928" y="11708"/>
                    <a:pt x="2634" y="13553"/>
                  </a:cubicBezTo>
                  <a:cubicBezTo>
                    <a:pt x="4392" y="15447"/>
                    <a:pt x="7154" y="15773"/>
                    <a:pt x="8608" y="15773"/>
                  </a:cubicBezTo>
                  <a:cubicBezTo>
                    <a:pt x="9191" y="15773"/>
                    <a:pt x="9564" y="15721"/>
                    <a:pt x="9576" y="15696"/>
                  </a:cubicBezTo>
                  <a:cubicBezTo>
                    <a:pt x="11069" y="12700"/>
                    <a:pt x="11101" y="9021"/>
                    <a:pt x="9651" y="6003"/>
                  </a:cubicBezTo>
                  <a:cubicBezTo>
                    <a:pt x="8200" y="2986"/>
                    <a:pt x="5311" y="704"/>
                    <a:pt x="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1"/>
            <p:cNvSpPr/>
            <p:nvPr/>
          </p:nvSpPr>
          <p:spPr>
            <a:xfrm>
              <a:off x="504851" y="3474617"/>
              <a:ext cx="1231992" cy="1863509"/>
            </a:xfrm>
            <a:custGeom>
              <a:avLst/>
              <a:gdLst/>
              <a:ahLst/>
              <a:cxnLst/>
              <a:rect l="l" t="t" r="r" b="b"/>
              <a:pathLst>
                <a:path w="9971" h="14986" extrusionOk="0">
                  <a:moveTo>
                    <a:pt x="1969" y="1"/>
                  </a:moveTo>
                  <a:cubicBezTo>
                    <a:pt x="1963" y="1"/>
                    <a:pt x="1958" y="2"/>
                    <a:pt x="1952" y="4"/>
                  </a:cubicBezTo>
                  <a:cubicBezTo>
                    <a:pt x="1931" y="14"/>
                    <a:pt x="1909" y="36"/>
                    <a:pt x="1920" y="68"/>
                  </a:cubicBezTo>
                  <a:lnTo>
                    <a:pt x="2197" y="1049"/>
                  </a:lnTo>
                  <a:lnTo>
                    <a:pt x="2485" y="2030"/>
                  </a:lnTo>
                  <a:lnTo>
                    <a:pt x="2816" y="3011"/>
                  </a:lnTo>
                  <a:lnTo>
                    <a:pt x="2880" y="3203"/>
                  </a:lnTo>
                  <a:cubicBezTo>
                    <a:pt x="2762" y="3149"/>
                    <a:pt x="2645" y="3107"/>
                    <a:pt x="2517" y="3053"/>
                  </a:cubicBezTo>
                  <a:cubicBezTo>
                    <a:pt x="2325" y="2979"/>
                    <a:pt x="2133" y="2915"/>
                    <a:pt x="1941" y="2840"/>
                  </a:cubicBezTo>
                  <a:cubicBezTo>
                    <a:pt x="1547" y="2701"/>
                    <a:pt x="1152" y="2573"/>
                    <a:pt x="758" y="2456"/>
                  </a:cubicBezTo>
                  <a:cubicBezTo>
                    <a:pt x="726" y="2456"/>
                    <a:pt x="705" y="2467"/>
                    <a:pt x="694" y="2488"/>
                  </a:cubicBezTo>
                  <a:cubicBezTo>
                    <a:pt x="683" y="2509"/>
                    <a:pt x="694" y="2541"/>
                    <a:pt x="715" y="2552"/>
                  </a:cubicBezTo>
                  <a:cubicBezTo>
                    <a:pt x="1099" y="2723"/>
                    <a:pt x="1483" y="2861"/>
                    <a:pt x="1877" y="3011"/>
                  </a:cubicBezTo>
                  <a:cubicBezTo>
                    <a:pt x="2069" y="3075"/>
                    <a:pt x="2261" y="3149"/>
                    <a:pt x="2464" y="3213"/>
                  </a:cubicBezTo>
                  <a:cubicBezTo>
                    <a:pt x="2624" y="3267"/>
                    <a:pt x="2773" y="3320"/>
                    <a:pt x="2933" y="3362"/>
                  </a:cubicBezTo>
                  <a:lnTo>
                    <a:pt x="3146" y="3970"/>
                  </a:lnTo>
                  <a:cubicBezTo>
                    <a:pt x="3296" y="4365"/>
                    <a:pt x="3445" y="4759"/>
                    <a:pt x="3594" y="5143"/>
                  </a:cubicBezTo>
                  <a:cubicBezTo>
                    <a:pt x="3360" y="5079"/>
                    <a:pt x="3114" y="5026"/>
                    <a:pt x="2880" y="4962"/>
                  </a:cubicBezTo>
                  <a:lnTo>
                    <a:pt x="2005" y="4759"/>
                  </a:lnTo>
                  <a:cubicBezTo>
                    <a:pt x="1419" y="4642"/>
                    <a:pt x="822" y="4514"/>
                    <a:pt x="235" y="4407"/>
                  </a:cubicBezTo>
                  <a:cubicBezTo>
                    <a:pt x="203" y="4407"/>
                    <a:pt x="182" y="4418"/>
                    <a:pt x="171" y="4450"/>
                  </a:cubicBezTo>
                  <a:cubicBezTo>
                    <a:pt x="171" y="4471"/>
                    <a:pt x="182" y="4503"/>
                    <a:pt x="214" y="4514"/>
                  </a:cubicBezTo>
                  <a:cubicBezTo>
                    <a:pt x="790" y="4674"/>
                    <a:pt x="1376" y="4802"/>
                    <a:pt x="1963" y="4941"/>
                  </a:cubicBezTo>
                  <a:lnTo>
                    <a:pt x="2848" y="5133"/>
                  </a:lnTo>
                  <a:cubicBezTo>
                    <a:pt x="3114" y="5186"/>
                    <a:pt x="3381" y="5239"/>
                    <a:pt x="3648" y="5282"/>
                  </a:cubicBezTo>
                  <a:cubicBezTo>
                    <a:pt x="3871" y="5858"/>
                    <a:pt x="4106" y="6423"/>
                    <a:pt x="4341" y="6988"/>
                  </a:cubicBezTo>
                  <a:lnTo>
                    <a:pt x="2325" y="6625"/>
                  </a:lnTo>
                  <a:cubicBezTo>
                    <a:pt x="1568" y="6487"/>
                    <a:pt x="822" y="6337"/>
                    <a:pt x="65" y="6199"/>
                  </a:cubicBezTo>
                  <a:cubicBezTo>
                    <a:pt x="43" y="6199"/>
                    <a:pt x="11" y="6210"/>
                    <a:pt x="11" y="6242"/>
                  </a:cubicBezTo>
                  <a:cubicBezTo>
                    <a:pt x="1" y="6263"/>
                    <a:pt x="11" y="6295"/>
                    <a:pt x="43" y="6295"/>
                  </a:cubicBezTo>
                  <a:cubicBezTo>
                    <a:pt x="790" y="6497"/>
                    <a:pt x="1536" y="6657"/>
                    <a:pt x="2293" y="6796"/>
                  </a:cubicBezTo>
                  <a:cubicBezTo>
                    <a:pt x="2667" y="6871"/>
                    <a:pt x="3050" y="6935"/>
                    <a:pt x="3424" y="6988"/>
                  </a:cubicBezTo>
                  <a:cubicBezTo>
                    <a:pt x="3754" y="7041"/>
                    <a:pt x="4074" y="7084"/>
                    <a:pt x="4405" y="7116"/>
                  </a:cubicBezTo>
                  <a:cubicBezTo>
                    <a:pt x="4501" y="7340"/>
                    <a:pt x="4586" y="7553"/>
                    <a:pt x="4682" y="7766"/>
                  </a:cubicBezTo>
                  <a:cubicBezTo>
                    <a:pt x="4874" y="8193"/>
                    <a:pt x="5076" y="8619"/>
                    <a:pt x="5279" y="9035"/>
                  </a:cubicBezTo>
                  <a:cubicBezTo>
                    <a:pt x="4916" y="8961"/>
                    <a:pt x="4554" y="8897"/>
                    <a:pt x="4202" y="8833"/>
                  </a:cubicBezTo>
                  <a:lnTo>
                    <a:pt x="2912" y="8619"/>
                  </a:lnTo>
                  <a:lnTo>
                    <a:pt x="1622" y="8417"/>
                  </a:lnTo>
                  <a:cubicBezTo>
                    <a:pt x="1184" y="8353"/>
                    <a:pt x="758" y="8289"/>
                    <a:pt x="321" y="8235"/>
                  </a:cubicBezTo>
                  <a:cubicBezTo>
                    <a:pt x="317" y="8234"/>
                    <a:pt x="312" y="8233"/>
                    <a:pt x="308" y="8233"/>
                  </a:cubicBezTo>
                  <a:cubicBezTo>
                    <a:pt x="289" y="8233"/>
                    <a:pt x="267" y="8250"/>
                    <a:pt x="267" y="8267"/>
                  </a:cubicBezTo>
                  <a:cubicBezTo>
                    <a:pt x="257" y="8299"/>
                    <a:pt x="278" y="8331"/>
                    <a:pt x="310" y="8331"/>
                  </a:cubicBezTo>
                  <a:cubicBezTo>
                    <a:pt x="737" y="8417"/>
                    <a:pt x="1163" y="8502"/>
                    <a:pt x="1590" y="8577"/>
                  </a:cubicBezTo>
                  <a:lnTo>
                    <a:pt x="2880" y="8790"/>
                  </a:lnTo>
                  <a:lnTo>
                    <a:pt x="4170" y="9003"/>
                  </a:lnTo>
                  <a:cubicBezTo>
                    <a:pt x="4565" y="9057"/>
                    <a:pt x="4948" y="9110"/>
                    <a:pt x="5343" y="9163"/>
                  </a:cubicBezTo>
                  <a:cubicBezTo>
                    <a:pt x="5663" y="9835"/>
                    <a:pt x="6004" y="10507"/>
                    <a:pt x="6356" y="11157"/>
                  </a:cubicBezTo>
                  <a:cubicBezTo>
                    <a:pt x="5961" y="11093"/>
                    <a:pt x="5578" y="11029"/>
                    <a:pt x="5183" y="10965"/>
                  </a:cubicBezTo>
                  <a:lnTo>
                    <a:pt x="3775" y="10741"/>
                  </a:lnTo>
                  <a:lnTo>
                    <a:pt x="2357" y="10539"/>
                  </a:lnTo>
                  <a:cubicBezTo>
                    <a:pt x="1888" y="10475"/>
                    <a:pt x="1419" y="10411"/>
                    <a:pt x="939" y="10357"/>
                  </a:cubicBezTo>
                  <a:cubicBezTo>
                    <a:pt x="935" y="10356"/>
                    <a:pt x="931" y="10355"/>
                    <a:pt x="927" y="10355"/>
                  </a:cubicBezTo>
                  <a:cubicBezTo>
                    <a:pt x="907" y="10355"/>
                    <a:pt x="886" y="10374"/>
                    <a:pt x="886" y="10400"/>
                  </a:cubicBezTo>
                  <a:cubicBezTo>
                    <a:pt x="886" y="10421"/>
                    <a:pt x="896" y="10453"/>
                    <a:pt x="928" y="10453"/>
                  </a:cubicBezTo>
                  <a:cubicBezTo>
                    <a:pt x="1398" y="10539"/>
                    <a:pt x="1867" y="10624"/>
                    <a:pt x="2336" y="10699"/>
                  </a:cubicBezTo>
                  <a:lnTo>
                    <a:pt x="3743" y="10923"/>
                  </a:lnTo>
                  <a:lnTo>
                    <a:pt x="5162" y="11125"/>
                  </a:lnTo>
                  <a:cubicBezTo>
                    <a:pt x="5578" y="11189"/>
                    <a:pt x="6004" y="11242"/>
                    <a:pt x="6420" y="11296"/>
                  </a:cubicBezTo>
                  <a:cubicBezTo>
                    <a:pt x="6452" y="11338"/>
                    <a:pt x="6473" y="11392"/>
                    <a:pt x="6505" y="11445"/>
                  </a:cubicBezTo>
                  <a:lnTo>
                    <a:pt x="6996" y="12341"/>
                  </a:lnTo>
                  <a:lnTo>
                    <a:pt x="7326" y="12906"/>
                  </a:lnTo>
                  <a:lnTo>
                    <a:pt x="4842" y="12661"/>
                  </a:lnTo>
                  <a:lnTo>
                    <a:pt x="3530" y="12522"/>
                  </a:lnTo>
                  <a:lnTo>
                    <a:pt x="2208" y="12373"/>
                  </a:lnTo>
                  <a:cubicBezTo>
                    <a:pt x="2187" y="12373"/>
                    <a:pt x="2165" y="12394"/>
                    <a:pt x="2155" y="12415"/>
                  </a:cubicBezTo>
                  <a:cubicBezTo>
                    <a:pt x="2155" y="12447"/>
                    <a:pt x="2165" y="12479"/>
                    <a:pt x="2197" y="12479"/>
                  </a:cubicBezTo>
                  <a:cubicBezTo>
                    <a:pt x="2635" y="12554"/>
                    <a:pt x="3072" y="12618"/>
                    <a:pt x="3509" y="12682"/>
                  </a:cubicBezTo>
                  <a:cubicBezTo>
                    <a:pt x="3946" y="12735"/>
                    <a:pt x="4383" y="12789"/>
                    <a:pt x="4820" y="12842"/>
                  </a:cubicBezTo>
                  <a:cubicBezTo>
                    <a:pt x="5268" y="12885"/>
                    <a:pt x="5705" y="12927"/>
                    <a:pt x="6143" y="12959"/>
                  </a:cubicBezTo>
                  <a:cubicBezTo>
                    <a:pt x="6559" y="12991"/>
                    <a:pt x="6985" y="13013"/>
                    <a:pt x="7401" y="13034"/>
                  </a:cubicBezTo>
                  <a:lnTo>
                    <a:pt x="7518" y="13226"/>
                  </a:lnTo>
                  <a:lnTo>
                    <a:pt x="8051" y="14100"/>
                  </a:lnTo>
                  <a:lnTo>
                    <a:pt x="8606" y="14953"/>
                  </a:lnTo>
                  <a:cubicBezTo>
                    <a:pt x="8613" y="14974"/>
                    <a:pt x="8633" y="14986"/>
                    <a:pt x="8652" y="14986"/>
                  </a:cubicBezTo>
                  <a:cubicBezTo>
                    <a:pt x="8663" y="14986"/>
                    <a:pt x="8673" y="14982"/>
                    <a:pt x="8680" y="14975"/>
                  </a:cubicBezTo>
                  <a:cubicBezTo>
                    <a:pt x="8712" y="14964"/>
                    <a:pt x="8712" y="14921"/>
                    <a:pt x="8702" y="14900"/>
                  </a:cubicBezTo>
                  <a:lnTo>
                    <a:pt x="8158" y="14026"/>
                  </a:lnTo>
                  <a:lnTo>
                    <a:pt x="7635" y="13151"/>
                  </a:lnTo>
                  <a:lnTo>
                    <a:pt x="7635" y="13140"/>
                  </a:lnTo>
                  <a:cubicBezTo>
                    <a:pt x="7646" y="13130"/>
                    <a:pt x="7657" y="13119"/>
                    <a:pt x="7657" y="13109"/>
                  </a:cubicBezTo>
                  <a:cubicBezTo>
                    <a:pt x="7859" y="12735"/>
                    <a:pt x="8062" y="12351"/>
                    <a:pt x="8265" y="11968"/>
                  </a:cubicBezTo>
                  <a:lnTo>
                    <a:pt x="8883" y="10837"/>
                  </a:lnTo>
                  <a:cubicBezTo>
                    <a:pt x="9086" y="10453"/>
                    <a:pt x="9288" y="10070"/>
                    <a:pt x="9470" y="9686"/>
                  </a:cubicBezTo>
                  <a:cubicBezTo>
                    <a:pt x="9651" y="9291"/>
                    <a:pt x="9821" y="8886"/>
                    <a:pt x="9960" y="8481"/>
                  </a:cubicBezTo>
                  <a:cubicBezTo>
                    <a:pt x="9971" y="8459"/>
                    <a:pt x="9960" y="8427"/>
                    <a:pt x="9939" y="8417"/>
                  </a:cubicBezTo>
                  <a:cubicBezTo>
                    <a:pt x="9931" y="8414"/>
                    <a:pt x="9923" y="8413"/>
                    <a:pt x="9915" y="8413"/>
                  </a:cubicBezTo>
                  <a:cubicBezTo>
                    <a:pt x="9892" y="8413"/>
                    <a:pt x="9872" y="8425"/>
                    <a:pt x="9864" y="8449"/>
                  </a:cubicBezTo>
                  <a:cubicBezTo>
                    <a:pt x="9704" y="8843"/>
                    <a:pt x="9512" y="9227"/>
                    <a:pt x="9320" y="9611"/>
                  </a:cubicBezTo>
                  <a:cubicBezTo>
                    <a:pt x="9128" y="9995"/>
                    <a:pt x="8926" y="10379"/>
                    <a:pt x="8723" y="10752"/>
                  </a:cubicBezTo>
                  <a:cubicBezTo>
                    <a:pt x="8520" y="11136"/>
                    <a:pt x="8318" y="11509"/>
                    <a:pt x="8115" y="11893"/>
                  </a:cubicBezTo>
                  <a:cubicBezTo>
                    <a:pt x="8019" y="12085"/>
                    <a:pt x="7923" y="12277"/>
                    <a:pt x="7827" y="12469"/>
                  </a:cubicBezTo>
                  <a:lnTo>
                    <a:pt x="7571" y="13034"/>
                  </a:lnTo>
                  <a:lnTo>
                    <a:pt x="7134" y="12266"/>
                  </a:lnTo>
                  <a:lnTo>
                    <a:pt x="6644" y="11370"/>
                  </a:lnTo>
                  <a:cubicBezTo>
                    <a:pt x="6633" y="11349"/>
                    <a:pt x="6622" y="11328"/>
                    <a:pt x="6612" y="11306"/>
                  </a:cubicBezTo>
                  <a:cubicBezTo>
                    <a:pt x="6622" y="11296"/>
                    <a:pt x="6633" y="11285"/>
                    <a:pt x="6633" y="11264"/>
                  </a:cubicBezTo>
                  <a:cubicBezTo>
                    <a:pt x="6644" y="11242"/>
                    <a:pt x="6633" y="11221"/>
                    <a:pt x="6612" y="11210"/>
                  </a:cubicBezTo>
                  <a:cubicBezTo>
                    <a:pt x="6825" y="10837"/>
                    <a:pt x="7028" y="10464"/>
                    <a:pt x="7241" y="10091"/>
                  </a:cubicBezTo>
                  <a:lnTo>
                    <a:pt x="7891" y="8875"/>
                  </a:lnTo>
                  <a:cubicBezTo>
                    <a:pt x="8105" y="8470"/>
                    <a:pt x="8329" y="8065"/>
                    <a:pt x="8531" y="7660"/>
                  </a:cubicBezTo>
                  <a:cubicBezTo>
                    <a:pt x="8734" y="7244"/>
                    <a:pt x="8936" y="6828"/>
                    <a:pt x="9107" y="6401"/>
                  </a:cubicBezTo>
                  <a:cubicBezTo>
                    <a:pt x="9118" y="6380"/>
                    <a:pt x="9107" y="6348"/>
                    <a:pt x="9086" y="6337"/>
                  </a:cubicBezTo>
                  <a:cubicBezTo>
                    <a:pt x="9080" y="6335"/>
                    <a:pt x="9073" y="6333"/>
                    <a:pt x="9067" y="6333"/>
                  </a:cubicBezTo>
                  <a:cubicBezTo>
                    <a:pt x="9048" y="6333"/>
                    <a:pt x="9027" y="6343"/>
                    <a:pt x="9011" y="6359"/>
                  </a:cubicBezTo>
                  <a:cubicBezTo>
                    <a:pt x="8819" y="6775"/>
                    <a:pt x="8606" y="7180"/>
                    <a:pt x="8393" y="7585"/>
                  </a:cubicBezTo>
                  <a:lnTo>
                    <a:pt x="7731" y="8790"/>
                  </a:lnTo>
                  <a:lnTo>
                    <a:pt x="7092" y="10006"/>
                  </a:lnTo>
                  <a:cubicBezTo>
                    <a:pt x="6900" y="10379"/>
                    <a:pt x="6708" y="10752"/>
                    <a:pt x="6516" y="11125"/>
                  </a:cubicBezTo>
                  <a:cubicBezTo>
                    <a:pt x="6175" y="10475"/>
                    <a:pt x="5844" y="9814"/>
                    <a:pt x="5524" y="9153"/>
                  </a:cubicBezTo>
                  <a:cubicBezTo>
                    <a:pt x="5524" y="9142"/>
                    <a:pt x="5524" y="9142"/>
                    <a:pt x="5535" y="9142"/>
                  </a:cubicBezTo>
                  <a:cubicBezTo>
                    <a:pt x="5535" y="9121"/>
                    <a:pt x="5524" y="9099"/>
                    <a:pt x="5514" y="9089"/>
                  </a:cubicBezTo>
                  <a:cubicBezTo>
                    <a:pt x="5791" y="8737"/>
                    <a:pt x="6025" y="8363"/>
                    <a:pt x="6249" y="7980"/>
                  </a:cubicBezTo>
                  <a:cubicBezTo>
                    <a:pt x="6484" y="7585"/>
                    <a:pt x="6686" y="7191"/>
                    <a:pt x="6910" y="6796"/>
                  </a:cubicBezTo>
                  <a:lnTo>
                    <a:pt x="7540" y="5602"/>
                  </a:lnTo>
                  <a:cubicBezTo>
                    <a:pt x="7753" y="5207"/>
                    <a:pt x="7955" y="4813"/>
                    <a:pt x="8158" y="4407"/>
                  </a:cubicBezTo>
                  <a:cubicBezTo>
                    <a:pt x="8179" y="4386"/>
                    <a:pt x="8169" y="4354"/>
                    <a:pt x="8147" y="4343"/>
                  </a:cubicBezTo>
                  <a:cubicBezTo>
                    <a:pt x="8135" y="4335"/>
                    <a:pt x="8123" y="4332"/>
                    <a:pt x="8112" y="4332"/>
                  </a:cubicBezTo>
                  <a:cubicBezTo>
                    <a:pt x="8094" y="4332"/>
                    <a:pt x="8079" y="4341"/>
                    <a:pt x="8073" y="4354"/>
                  </a:cubicBezTo>
                  <a:cubicBezTo>
                    <a:pt x="7849" y="4749"/>
                    <a:pt x="7625" y="5143"/>
                    <a:pt x="7401" y="5527"/>
                  </a:cubicBezTo>
                  <a:lnTo>
                    <a:pt x="6750" y="6711"/>
                  </a:lnTo>
                  <a:cubicBezTo>
                    <a:pt x="6537" y="7105"/>
                    <a:pt x="6324" y="7510"/>
                    <a:pt x="6111" y="7894"/>
                  </a:cubicBezTo>
                  <a:cubicBezTo>
                    <a:pt x="5897" y="8267"/>
                    <a:pt x="5684" y="8641"/>
                    <a:pt x="5450" y="8982"/>
                  </a:cubicBezTo>
                  <a:cubicBezTo>
                    <a:pt x="5247" y="8555"/>
                    <a:pt x="5044" y="8129"/>
                    <a:pt x="4852" y="7692"/>
                  </a:cubicBezTo>
                  <a:cubicBezTo>
                    <a:pt x="4778" y="7532"/>
                    <a:pt x="4703" y="7361"/>
                    <a:pt x="4628" y="7191"/>
                  </a:cubicBezTo>
                  <a:cubicBezTo>
                    <a:pt x="4639" y="7191"/>
                    <a:pt x="4650" y="7180"/>
                    <a:pt x="4660" y="7169"/>
                  </a:cubicBezTo>
                  <a:cubicBezTo>
                    <a:pt x="4852" y="6828"/>
                    <a:pt x="5044" y="6487"/>
                    <a:pt x="5226" y="6135"/>
                  </a:cubicBezTo>
                  <a:lnTo>
                    <a:pt x="5780" y="5101"/>
                  </a:lnTo>
                  <a:lnTo>
                    <a:pt x="6324" y="4056"/>
                  </a:lnTo>
                  <a:cubicBezTo>
                    <a:pt x="6505" y="3704"/>
                    <a:pt x="6676" y="3362"/>
                    <a:pt x="6846" y="3000"/>
                  </a:cubicBezTo>
                  <a:cubicBezTo>
                    <a:pt x="6857" y="2979"/>
                    <a:pt x="6846" y="2947"/>
                    <a:pt x="6825" y="2936"/>
                  </a:cubicBezTo>
                  <a:cubicBezTo>
                    <a:pt x="6817" y="2932"/>
                    <a:pt x="6808" y="2930"/>
                    <a:pt x="6799" y="2930"/>
                  </a:cubicBezTo>
                  <a:cubicBezTo>
                    <a:pt x="6783" y="2930"/>
                    <a:pt x="6768" y="2937"/>
                    <a:pt x="6761" y="2957"/>
                  </a:cubicBezTo>
                  <a:cubicBezTo>
                    <a:pt x="6559" y="3299"/>
                    <a:pt x="6367" y="3640"/>
                    <a:pt x="6185" y="3981"/>
                  </a:cubicBezTo>
                  <a:lnTo>
                    <a:pt x="5620" y="5015"/>
                  </a:lnTo>
                  <a:lnTo>
                    <a:pt x="5076" y="6060"/>
                  </a:lnTo>
                  <a:cubicBezTo>
                    <a:pt x="4916" y="6380"/>
                    <a:pt x="4756" y="6711"/>
                    <a:pt x="4597" y="7031"/>
                  </a:cubicBezTo>
                  <a:lnTo>
                    <a:pt x="4586" y="7031"/>
                  </a:lnTo>
                  <a:lnTo>
                    <a:pt x="4554" y="7020"/>
                  </a:lnTo>
                  <a:cubicBezTo>
                    <a:pt x="4298" y="6433"/>
                    <a:pt x="4042" y="5847"/>
                    <a:pt x="3807" y="5250"/>
                  </a:cubicBezTo>
                  <a:cubicBezTo>
                    <a:pt x="3989" y="5005"/>
                    <a:pt x="4149" y="4759"/>
                    <a:pt x="4298" y="4493"/>
                  </a:cubicBezTo>
                  <a:cubicBezTo>
                    <a:pt x="4458" y="4237"/>
                    <a:pt x="4607" y="3970"/>
                    <a:pt x="4746" y="3704"/>
                  </a:cubicBezTo>
                  <a:cubicBezTo>
                    <a:pt x="5023" y="3160"/>
                    <a:pt x="5279" y="2605"/>
                    <a:pt x="5492" y="2040"/>
                  </a:cubicBezTo>
                  <a:cubicBezTo>
                    <a:pt x="5492" y="2008"/>
                    <a:pt x="5482" y="1987"/>
                    <a:pt x="5460" y="1976"/>
                  </a:cubicBezTo>
                  <a:cubicBezTo>
                    <a:pt x="5454" y="1973"/>
                    <a:pt x="5448" y="1972"/>
                    <a:pt x="5441" y="1972"/>
                  </a:cubicBezTo>
                  <a:cubicBezTo>
                    <a:pt x="5423" y="1972"/>
                    <a:pt x="5404" y="1982"/>
                    <a:pt x="5396" y="1998"/>
                  </a:cubicBezTo>
                  <a:cubicBezTo>
                    <a:pt x="5130" y="2541"/>
                    <a:pt x="4874" y="3085"/>
                    <a:pt x="4586" y="3618"/>
                  </a:cubicBezTo>
                  <a:cubicBezTo>
                    <a:pt x="4447" y="3885"/>
                    <a:pt x="4309" y="4152"/>
                    <a:pt x="4159" y="4418"/>
                  </a:cubicBezTo>
                  <a:cubicBezTo>
                    <a:pt x="4021" y="4653"/>
                    <a:pt x="3893" y="4887"/>
                    <a:pt x="3754" y="5122"/>
                  </a:cubicBezTo>
                  <a:cubicBezTo>
                    <a:pt x="3594" y="4717"/>
                    <a:pt x="3445" y="4322"/>
                    <a:pt x="3296" y="3917"/>
                  </a:cubicBezTo>
                  <a:lnTo>
                    <a:pt x="3104" y="3394"/>
                  </a:lnTo>
                  <a:cubicBezTo>
                    <a:pt x="3114" y="3384"/>
                    <a:pt x="3125" y="3373"/>
                    <a:pt x="3125" y="3362"/>
                  </a:cubicBezTo>
                  <a:cubicBezTo>
                    <a:pt x="3136" y="3341"/>
                    <a:pt x="3125" y="3320"/>
                    <a:pt x="3104" y="3299"/>
                  </a:cubicBezTo>
                  <a:cubicBezTo>
                    <a:pt x="3210" y="3128"/>
                    <a:pt x="3306" y="2957"/>
                    <a:pt x="3413" y="2776"/>
                  </a:cubicBezTo>
                  <a:cubicBezTo>
                    <a:pt x="3509" y="2595"/>
                    <a:pt x="3605" y="2413"/>
                    <a:pt x="3701" y="2232"/>
                  </a:cubicBezTo>
                  <a:cubicBezTo>
                    <a:pt x="3882" y="1859"/>
                    <a:pt x="4074" y="1496"/>
                    <a:pt x="4234" y="1113"/>
                  </a:cubicBezTo>
                  <a:cubicBezTo>
                    <a:pt x="4245" y="1091"/>
                    <a:pt x="4234" y="1059"/>
                    <a:pt x="4213" y="1049"/>
                  </a:cubicBezTo>
                  <a:cubicBezTo>
                    <a:pt x="4204" y="1044"/>
                    <a:pt x="4193" y="1042"/>
                    <a:pt x="4182" y="1042"/>
                  </a:cubicBezTo>
                  <a:cubicBezTo>
                    <a:pt x="4167" y="1042"/>
                    <a:pt x="4150" y="1047"/>
                    <a:pt x="4138" y="1059"/>
                  </a:cubicBezTo>
                  <a:lnTo>
                    <a:pt x="4138" y="1070"/>
                  </a:lnTo>
                  <a:cubicBezTo>
                    <a:pt x="3925" y="1422"/>
                    <a:pt x="3733" y="1784"/>
                    <a:pt x="3541" y="2147"/>
                  </a:cubicBezTo>
                  <a:cubicBezTo>
                    <a:pt x="3445" y="2328"/>
                    <a:pt x="3349" y="2509"/>
                    <a:pt x="3264" y="2701"/>
                  </a:cubicBezTo>
                  <a:cubicBezTo>
                    <a:pt x="3178" y="2861"/>
                    <a:pt x="3104" y="3021"/>
                    <a:pt x="3029" y="3192"/>
                  </a:cubicBezTo>
                  <a:lnTo>
                    <a:pt x="2944" y="2957"/>
                  </a:lnTo>
                  <a:lnTo>
                    <a:pt x="2624" y="1987"/>
                  </a:lnTo>
                  <a:lnTo>
                    <a:pt x="2304" y="1017"/>
                  </a:lnTo>
                  <a:lnTo>
                    <a:pt x="2016" y="36"/>
                  </a:lnTo>
                  <a:cubicBezTo>
                    <a:pt x="2007" y="18"/>
                    <a:pt x="1992" y="1"/>
                    <a:pt x="1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41"/>
          <p:cNvGrpSpPr/>
          <p:nvPr/>
        </p:nvGrpSpPr>
        <p:grpSpPr>
          <a:xfrm rot="10800000" flipH="1">
            <a:off x="8082840" y="2136013"/>
            <a:ext cx="1554484" cy="2456080"/>
            <a:chOff x="8506675" y="-159000"/>
            <a:chExt cx="1554484" cy="2456080"/>
          </a:xfrm>
        </p:grpSpPr>
        <p:sp>
          <p:nvSpPr>
            <p:cNvPr id="1338" name="Google Shape;1338;p41"/>
            <p:cNvSpPr/>
            <p:nvPr/>
          </p:nvSpPr>
          <p:spPr>
            <a:xfrm rot="10800000">
              <a:off x="9320868" y="1092777"/>
              <a:ext cx="525425" cy="680644"/>
            </a:xfrm>
            <a:custGeom>
              <a:avLst/>
              <a:gdLst/>
              <a:ahLst/>
              <a:cxnLst/>
              <a:rect l="l" t="t" r="r" b="b"/>
              <a:pathLst>
                <a:path w="6441" h="8316" extrusionOk="0">
                  <a:moveTo>
                    <a:pt x="0" y="1"/>
                  </a:moveTo>
                  <a:cubicBezTo>
                    <a:pt x="907" y="822"/>
                    <a:pt x="981" y="2187"/>
                    <a:pt x="1333" y="3370"/>
                  </a:cubicBezTo>
                  <a:cubicBezTo>
                    <a:pt x="1707" y="4607"/>
                    <a:pt x="2442" y="5737"/>
                    <a:pt x="3434" y="6569"/>
                  </a:cubicBezTo>
                  <a:cubicBezTo>
                    <a:pt x="3818" y="6900"/>
                    <a:pt x="4244" y="7177"/>
                    <a:pt x="4628" y="7518"/>
                  </a:cubicBezTo>
                  <a:cubicBezTo>
                    <a:pt x="4915" y="7768"/>
                    <a:pt x="5210" y="8316"/>
                    <a:pt x="5521" y="8316"/>
                  </a:cubicBezTo>
                  <a:cubicBezTo>
                    <a:pt x="5568" y="8316"/>
                    <a:pt x="5615" y="8303"/>
                    <a:pt x="5663" y="8275"/>
                  </a:cubicBezTo>
                  <a:cubicBezTo>
                    <a:pt x="6441" y="7795"/>
                    <a:pt x="6313" y="5471"/>
                    <a:pt x="6164" y="4746"/>
                  </a:cubicBezTo>
                  <a:cubicBezTo>
                    <a:pt x="5897" y="3434"/>
                    <a:pt x="5129" y="2240"/>
                    <a:pt x="4042" y="1472"/>
                  </a:cubicBezTo>
                  <a:cubicBezTo>
                    <a:pt x="2869" y="630"/>
                    <a:pt x="1408" y="29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1"/>
            <p:cNvSpPr/>
            <p:nvPr/>
          </p:nvSpPr>
          <p:spPr>
            <a:xfrm rot="10800000">
              <a:off x="9364345" y="402804"/>
              <a:ext cx="696814" cy="780661"/>
            </a:xfrm>
            <a:custGeom>
              <a:avLst/>
              <a:gdLst/>
              <a:ahLst/>
              <a:cxnLst/>
              <a:rect l="l" t="t" r="r" b="b"/>
              <a:pathLst>
                <a:path w="8542" h="9538" extrusionOk="0">
                  <a:moveTo>
                    <a:pt x="1" y="1"/>
                  </a:moveTo>
                  <a:cubicBezTo>
                    <a:pt x="950" y="865"/>
                    <a:pt x="875" y="2357"/>
                    <a:pt x="1216" y="3605"/>
                  </a:cubicBezTo>
                  <a:cubicBezTo>
                    <a:pt x="1813" y="5716"/>
                    <a:pt x="3711" y="7166"/>
                    <a:pt x="5599" y="8275"/>
                  </a:cubicBezTo>
                  <a:cubicBezTo>
                    <a:pt x="6100" y="8564"/>
                    <a:pt x="7062" y="9537"/>
                    <a:pt x="7659" y="9537"/>
                  </a:cubicBezTo>
                  <a:cubicBezTo>
                    <a:pt x="7811" y="9537"/>
                    <a:pt x="7939" y="9474"/>
                    <a:pt x="8030" y="9320"/>
                  </a:cubicBezTo>
                  <a:cubicBezTo>
                    <a:pt x="8542" y="8457"/>
                    <a:pt x="8265" y="6559"/>
                    <a:pt x="7998" y="5663"/>
                  </a:cubicBezTo>
                  <a:cubicBezTo>
                    <a:pt x="7497" y="4031"/>
                    <a:pt x="6217" y="2731"/>
                    <a:pt x="4756" y="1856"/>
                  </a:cubicBezTo>
                  <a:cubicBezTo>
                    <a:pt x="3285" y="982"/>
                    <a:pt x="1632" y="49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1"/>
            <p:cNvSpPr/>
            <p:nvPr/>
          </p:nvSpPr>
          <p:spPr>
            <a:xfrm rot="10800000">
              <a:off x="8745036" y="1409607"/>
              <a:ext cx="537579" cy="887472"/>
            </a:xfrm>
            <a:custGeom>
              <a:avLst/>
              <a:gdLst/>
              <a:ahLst/>
              <a:cxnLst/>
              <a:rect l="l" t="t" r="r" b="b"/>
              <a:pathLst>
                <a:path w="6590" h="10843" extrusionOk="0">
                  <a:moveTo>
                    <a:pt x="6590" y="1"/>
                  </a:moveTo>
                  <a:lnTo>
                    <a:pt x="6590" y="1"/>
                  </a:lnTo>
                  <a:cubicBezTo>
                    <a:pt x="4862" y="1419"/>
                    <a:pt x="2335" y="2165"/>
                    <a:pt x="1194" y="4095"/>
                  </a:cubicBezTo>
                  <a:cubicBezTo>
                    <a:pt x="288" y="5620"/>
                    <a:pt x="0" y="8489"/>
                    <a:pt x="640" y="10269"/>
                  </a:cubicBezTo>
                  <a:cubicBezTo>
                    <a:pt x="790" y="10680"/>
                    <a:pt x="1039" y="10842"/>
                    <a:pt x="1339" y="10842"/>
                  </a:cubicBezTo>
                  <a:cubicBezTo>
                    <a:pt x="2278" y="10842"/>
                    <a:pt x="3709" y="9251"/>
                    <a:pt x="4105" y="8702"/>
                  </a:cubicBezTo>
                  <a:cubicBezTo>
                    <a:pt x="4809" y="7721"/>
                    <a:pt x="5310" y="6580"/>
                    <a:pt x="5577" y="5396"/>
                  </a:cubicBezTo>
                  <a:cubicBezTo>
                    <a:pt x="5971" y="3605"/>
                    <a:pt x="5811" y="1664"/>
                    <a:pt x="6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1"/>
            <p:cNvSpPr/>
            <p:nvPr/>
          </p:nvSpPr>
          <p:spPr>
            <a:xfrm rot="10800000">
              <a:off x="8506675" y="1100798"/>
              <a:ext cx="608060" cy="625479"/>
            </a:xfrm>
            <a:custGeom>
              <a:avLst/>
              <a:gdLst/>
              <a:ahLst/>
              <a:cxnLst/>
              <a:rect l="l" t="t" r="r" b="b"/>
              <a:pathLst>
                <a:path w="7454" h="7642" extrusionOk="0">
                  <a:moveTo>
                    <a:pt x="7454" y="0"/>
                  </a:moveTo>
                  <a:lnTo>
                    <a:pt x="7454" y="0"/>
                  </a:lnTo>
                  <a:cubicBezTo>
                    <a:pt x="6632" y="299"/>
                    <a:pt x="5801" y="608"/>
                    <a:pt x="4980" y="917"/>
                  </a:cubicBezTo>
                  <a:cubicBezTo>
                    <a:pt x="4489" y="1099"/>
                    <a:pt x="4009" y="1280"/>
                    <a:pt x="3540" y="1515"/>
                  </a:cubicBezTo>
                  <a:cubicBezTo>
                    <a:pt x="2506" y="2037"/>
                    <a:pt x="1589" y="2815"/>
                    <a:pt x="906" y="3754"/>
                  </a:cubicBezTo>
                  <a:cubicBezTo>
                    <a:pt x="651" y="4106"/>
                    <a:pt x="427" y="4490"/>
                    <a:pt x="309" y="4916"/>
                  </a:cubicBezTo>
                  <a:cubicBezTo>
                    <a:pt x="139" y="5460"/>
                    <a:pt x="245" y="5972"/>
                    <a:pt x="213" y="6526"/>
                  </a:cubicBezTo>
                  <a:cubicBezTo>
                    <a:pt x="192" y="6878"/>
                    <a:pt x="0" y="7251"/>
                    <a:pt x="395" y="7507"/>
                  </a:cubicBezTo>
                  <a:cubicBezTo>
                    <a:pt x="555" y="7609"/>
                    <a:pt x="740" y="7642"/>
                    <a:pt x="927" y="7642"/>
                  </a:cubicBezTo>
                  <a:cubicBezTo>
                    <a:pt x="1013" y="7642"/>
                    <a:pt x="1099" y="7635"/>
                    <a:pt x="1184" y="7624"/>
                  </a:cubicBezTo>
                  <a:cubicBezTo>
                    <a:pt x="2602" y="7465"/>
                    <a:pt x="3721" y="6398"/>
                    <a:pt x="4692" y="5364"/>
                  </a:cubicBezTo>
                  <a:cubicBezTo>
                    <a:pt x="5118" y="4916"/>
                    <a:pt x="5545" y="4447"/>
                    <a:pt x="5854" y="3903"/>
                  </a:cubicBezTo>
                  <a:cubicBezTo>
                    <a:pt x="6547" y="2666"/>
                    <a:pt x="6579" y="1109"/>
                    <a:pt x="7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1"/>
            <p:cNvSpPr/>
            <p:nvPr/>
          </p:nvSpPr>
          <p:spPr>
            <a:xfrm rot="10800000">
              <a:off x="8657996" y="420156"/>
              <a:ext cx="506336" cy="730980"/>
            </a:xfrm>
            <a:custGeom>
              <a:avLst/>
              <a:gdLst/>
              <a:ahLst/>
              <a:cxnLst/>
              <a:rect l="l" t="t" r="r" b="b"/>
              <a:pathLst>
                <a:path w="6207" h="8931" extrusionOk="0">
                  <a:moveTo>
                    <a:pt x="6206" y="0"/>
                  </a:moveTo>
                  <a:cubicBezTo>
                    <a:pt x="6198" y="12"/>
                    <a:pt x="6189" y="24"/>
                    <a:pt x="6181" y="36"/>
                  </a:cubicBezTo>
                  <a:lnTo>
                    <a:pt x="6181" y="36"/>
                  </a:lnTo>
                  <a:lnTo>
                    <a:pt x="6206" y="0"/>
                  </a:lnTo>
                  <a:close/>
                  <a:moveTo>
                    <a:pt x="6181" y="36"/>
                  </a:moveTo>
                  <a:lnTo>
                    <a:pt x="0" y="8637"/>
                  </a:lnTo>
                  <a:cubicBezTo>
                    <a:pt x="210" y="8847"/>
                    <a:pt x="503" y="8930"/>
                    <a:pt x="828" y="8930"/>
                  </a:cubicBezTo>
                  <a:cubicBezTo>
                    <a:pt x="1644" y="8930"/>
                    <a:pt x="2666" y="8406"/>
                    <a:pt x="3093" y="8040"/>
                  </a:cubicBezTo>
                  <a:cubicBezTo>
                    <a:pt x="3967" y="7294"/>
                    <a:pt x="4468" y="6196"/>
                    <a:pt x="4767" y="5097"/>
                  </a:cubicBezTo>
                  <a:cubicBezTo>
                    <a:pt x="5065" y="3999"/>
                    <a:pt x="5204" y="2847"/>
                    <a:pt x="5470" y="1738"/>
                  </a:cubicBezTo>
                  <a:cubicBezTo>
                    <a:pt x="5627" y="1134"/>
                    <a:pt x="5824" y="540"/>
                    <a:pt x="6181" y="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1"/>
            <p:cNvSpPr/>
            <p:nvPr/>
          </p:nvSpPr>
          <p:spPr>
            <a:xfrm rot="10800000">
              <a:off x="8657996" y="444138"/>
              <a:ext cx="531543" cy="706999"/>
            </a:xfrm>
            <a:custGeom>
              <a:avLst/>
              <a:gdLst/>
              <a:ahLst/>
              <a:cxnLst/>
              <a:rect l="l" t="t" r="r" b="b"/>
              <a:pathLst>
                <a:path w="6516" h="8638" extrusionOk="0">
                  <a:moveTo>
                    <a:pt x="6515" y="0"/>
                  </a:moveTo>
                  <a:lnTo>
                    <a:pt x="6515" y="0"/>
                  </a:lnTo>
                  <a:cubicBezTo>
                    <a:pt x="5950" y="310"/>
                    <a:pt x="5374" y="619"/>
                    <a:pt x="4809" y="928"/>
                  </a:cubicBezTo>
                  <a:cubicBezTo>
                    <a:pt x="4084" y="1323"/>
                    <a:pt x="3348" y="1728"/>
                    <a:pt x="2698" y="2229"/>
                  </a:cubicBezTo>
                  <a:cubicBezTo>
                    <a:pt x="1749" y="2954"/>
                    <a:pt x="960" y="3914"/>
                    <a:pt x="501" y="5023"/>
                  </a:cubicBezTo>
                  <a:cubicBezTo>
                    <a:pt x="235" y="5652"/>
                    <a:pt x="85" y="6324"/>
                    <a:pt x="64" y="7006"/>
                  </a:cubicBezTo>
                  <a:cubicBezTo>
                    <a:pt x="53" y="7400"/>
                    <a:pt x="0" y="8328"/>
                    <a:pt x="309" y="8637"/>
                  </a:cubicBezTo>
                  <a:lnTo>
                    <a:pt x="6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1"/>
            <p:cNvSpPr/>
            <p:nvPr/>
          </p:nvSpPr>
          <p:spPr>
            <a:xfrm rot="10800000">
              <a:off x="9320868" y="1096051"/>
              <a:ext cx="525425" cy="677370"/>
            </a:xfrm>
            <a:custGeom>
              <a:avLst/>
              <a:gdLst/>
              <a:ahLst/>
              <a:cxnLst/>
              <a:rect l="l" t="t" r="r" b="b"/>
              <a:pathLst>
                <a:path w="6441" h="8276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6"/>
                    <a:pt x="56" y="12"/>
                    <a:pt x="83" y="18"/>
                  </a:cubicBezTo>
                  <a:lnTo>
                    <a:pt x="83" y="18"/>
                  </a:lnTo>
                  <a:cubicBezTo>
                    <a:pt x="56" y="11"/>
                    <a:pt x="29" y="5"/>
                    <a:pt x="0" y="1"/>
                  </a:cubicBezTo>
                  <a:close/>
                  <a:moveTo>
                    <a:pt x="83" y="18"/>
                  </a:moveTo>
                  <a:lnTo>
                    <a:pt x="83" y="18"/>
                  </a:lnTo>
                  <a:cubicBezTo>
                    <a:pt x="540" y="135"/>
                    <a:pt x="861" y="545"/>
                    <a:pt x="1163" y="918"/>
                  </a:cubicBezTo>
                  <a:cubicBezTo>
                    <a:pt x="1472" y="1323"/>
                    <a:pt x="1749" y="1760"/>
                    <a:pt x="2144" y="2080"/>
                  </a:cubicBezTo>
                  <a:cubicBezTo>
                    <a:pt x="2474" y="2336"/>
                    <a:pt x="2858" y="2496"/>
                    <a:pt x="3210" y="2720"/>
                  </a:cubicBezTo>
                  <a:cubicBezTo>
                    <a:pt x="4116" y="3285"/>
                    <a:pt x="4756" y="4223"/>
                    <a:pt x="5129" y="5225"/>
                  </a:cubicBezTo>
                  <a:cubicBezTo>
                    <a:pt x="5513" y="6228"/>
                    <a:pt x="5535" y="7209"/>
                    <a:pt x="5663" y="8275"/>
                  </a:cubicBezTo>
                  <a:cubicBezTo>
                    <a:pt x="6441" y="7795"/>
                    <a:pt x="6313" y="5471"/>
                    <a:pt x="6164" y="4746"/>
                  </a:cubicBezTo>
                  <a:cubicBezTo>
                    <a:pt x="5897" y="3434"/>
                    <a:pt x="5129" y="2240"/>
                    <a:pt x="4042" y="1472"/>
                  </a:cubicBezTo>
                  <a:cubicBezTo>
                    <a:pt x="2892" y="646"/>
                    <a:pt x="1465" y="312"/>
                    <a:pt x="83" y="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1"/>
            <p:cNvSpPr/>
            <p:nvPr/>
          </p:nvSpPr>
          <p:spPr>
            <a:xfrm rot="10800000">
              <a:off x="9364345" y="413772"/>
              <a:ext cx="696814" cy="769694"/>
            </a:xfrm>
            <a:custGeom>
              <a:avLst/>
              <a:gdLst/>
              <a:ahLst/>
              <a:cxnLst/>
              <a:rect l="l" t="t" r="r" b="b"/>
              <a:pathLst>
                <a:path w="8542" h="9404" extrusionOk="0">
                  <a:moveTo>
                    <a:pt x="1" y="1"/>
                  </a:moveTo>
                  <a:cubicBezTo>
                    <a:pt x="79" y="24"/>
                    <a:pt x="158" y="48"/>
                    <a:pt x="236" y="72"/>
                  </a:cubicBezTo>
                  <a:lnTo>
                    <a:pt x="236" y="72"/>
                  </a:lnTo>
                  <a:cubicBezTo>
                    <a:pt x="162" y="41"/>
                    <a:pt x="84" y="17"/>
                    <a:pt x="1" y="1"/>
                  </a:cubicBezTo>
                  <a:close/>
                  <a:moveTo>
                    <a:pt x="236" y="72"/>
                  </a:moveTo>
                  <a:cubicBezTo>
                    <a:pt x="695" y="261"/>
                    <a:pt x="996" y="703"/>
                    <a:pt x="1280" y="1152"/>
                  </a:cubicBezTo>
                  <a:cubicBezTo>
                    <a:pt x="1611" y="1664"/>
                    <a:pt x="1877" y="2240"/>
                    <a:pt x="2336" y="2645"/>
                  </a:cubicBezTo>
                  <a:cubicBezTo>
                    <a:pt x="2613" y="2869"/>
                    <a:pt x="2933" y="3029"/>
                    <a:pt x="3242" y="3210"/>
                  </a:cubicBezTo>
                  <a:cubicBezTo>
                    <a:pt x="5140" y="4341"/>
                    <a:pt x="6526" y="6559"/>
                    <a:pt x="7465" y="8595"/>
                  </a:cubicBezTo>
                  <a:cubicBezTo>
                    <a:pt x="7605" y="8892"/>
                    <a:pt x="7694" y="9403"/>
                    <a:pt x="7886" y="9403"/>
                  </a:cubicBezTo>
                  <a:cubicBezTo>
                    <a:pt x="7928" y="9403"/>
                    <a:pt x="7976" y="9378"/>
                    <a:pt x="8030" y="9320"/>
                  </a:cubicBezTo>
                  <a:cubicBezTo>
                    <a:pt x="8542" y="8457"/>
                    <a:pt x="8265" y="6559"/>
                    <a:pt x="7998" y="5663"/>
                  </a:cubicBezTo>
                  <a:cubicBezTo>
                    <a:pt x="7497" y="4031"/>
                    <a:pt x="6217" y="2731"/>
                    <a:pt x="4756" y="1856"/>
                  </a:cubicBezTo>
                  <a:cubicBezTo>
                    <a:pt x="3356" y="1024"/>
                    <a:pt x="1791" y="539"/>
                    <a:pt x="236" y="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1"/>
            <p:cNvSpPr/>
            <p:nvPr/>
          </p:nvSpPr>
          <p:spPr>
            <a:xfrm rot="10800000">
              <a:off x="8745036" y="1409689"/>
              <a:ext cx="472401" cy="887391"/>
            </a:xfrm>
            <a:custGeom>
              <a:avLst/>
              <a:gdLst/>
              <a:ahLst/>
              <a:cxnLst/>
              <a:rect l="l" t="t" r="r" b="b"/>
              <a:pathLst>
                <a:path w="5791" h="10842" extrusionOk="0">
                  <a:moveTo>
                    <a:pt x="5791" y="1"/>
                  </a:moveTo>
                  <a:cubicBezTo>
                    <a:pt x="5766" y="54"/>
                    <a:pt x="5742" y="107"/>
                    <a:pt x="5719" y="161"/>
                  </a:cubicBezTo>
                  <a:lnTo>
                    <a:pt x="5719" y="161"/>
                  </a:lnTo>
                  <a:cubicBezTo>
                    <a:pt x="5747" y="106"/>
                    <a:pt x="5771" y="52"/>
                    <a:pt x="5791" y="1"/>
                  </a:cubicBezTo>
                  <a:close/>
                  <a:moveTo>
                    <a:pt x="5719" y="161"/>
                  </a:moveTo>
                  <a:lnTo>
                    <a:pt x="5719" y="161"/>
                  </a:lnTo>
                  <a:cubicBezTo>
                    <a:pt x="5643" y="313"/>
                    <a:pt x="5544" y="473"/>
                    <a:pt x="5450" y="598"/>
                  </a:cubicBezTo>
                  <a:cubicBezTo>
                    <a:pt x="4490" y="1920"/>
                    <a:pt x="3722" y="3392"/>
                    <a:pt x="3189" y="4938"/>
                  </a:cubicBezTo>
                  <a:cubicBezTo>
                    <a:pt x="2603" y="6623"/>
                    <a:pt x="1494" y="8147"/>
                    <a:pt x="651" y="9715"/>
                  </a:cubicBezTo>
                  <a:cubicBezTo>
                    <a:pt x="481" y="10035"/>
                    <a:pt x="214" y="10269"/>
                    <a:pt x="1" y="10568"/>
                  </a:cubicBezTo>
                  <a:cubicBezTo>
                    <a:pt x="142" y="10760"/>
                    <a:pt x="327" y="10841"/>
                    <a:pt x="538" y="10841"/>
                  </a:cubicBezTo>
                  <a:cubicBezTo>
                    <a:pt x="1473" y="10841"/>
                    <a:pt x="2915" y="9250"/>
                    <a:pt x="3306" y="8702"/>
                  </a:cubicBezTo>
                  <a:cubicBezTo>
                    <a:pt x="4010" y="7721"/>
                    <a:pt x="4511" y="6580"/>
                    <a:pt x="4778" y="5396"/>
                  </a:cubicBezTo>
                  <a:cubicBezTo>
                    <a:pt x="5160" y="3662"/>
                    <a:pt x="5022" y="1788"/>
                    <a:pt x="5719" y="1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1"/>
            <p:cNvSpPr/>
            <p:nvPr/>
          </p:nvSpPr>
          <p:spPr>
            <a:xfrm rot="10800000">
              <a:off x="8657996" y="420156"/>
              <a:ext cx="506336" cy="730980"/>
            </a:xfrm>
            <a:custGeom>
              <a:avLst/>
              <a:gdLst/>
              <a:ahLst/>
              <a:cxnLst/>
              <a:rect l="l" t="t" r="r" b="b"/>
              <a:pathLst>
                <a:path w="6207" h="8931" extrusionOk="0">
                  <a:moveTo>
                    <a:pt x="6206" y="0"/>
                  </a:moveTo>
                  <a:lnTo>
                    <a:pt x="6206" y="0"/>
                  </a:lnTo>
                  <a:cubicBezTo>
                    <a:pt x="6172" y="47"/>
                    <a:pt x="6139" y="95"/>
                    <a:pt x="6108" y="144"/>
                  </a:cubicBezTo>
                  <a:lnTo>
                    <a:pt x="6108" y="144"/>
                  </a:lnTo>
                  <a:cubicBezTo>
                    <a:pt x="6161" y="99"/>
                    <a:pt x="6206" y="50"/>
                    <a:pt x="6206" y="0"/>
                  </a:cubicBezTo>
                  <a:close/>
                  <a:moveTo>
                    <a:pt x="6108" y="144"/>
                  </a:moveTo>
                  <a:cubicBezTo>
                    <a:pt x="6057" y="186"/>
                    <a:pt x="5997" y="225"/>
                    <a:pt x="5961" y="256"/>
                  </a:cubicBezTo>
                  <a:cubicBezTo>
                    <a:pt x="4937" y="1109"/>
                    <a:pt x="4148" y="2250"/>
                    <a:pt x="3679" y="3508"/>
                  </a:cubicBezTo>
                  <a:cubicBezTo>
                    <a:pt x="3466" y="4106"/>
                    <a:pt x="3061" y="4607"/>
                    <a:pt x="2677" y="5119"/>
                  </a:cubicBezTo>
                  <a:cubicBezTo>
                    <a:pt x="1813" y="6281"/>
                    <a:pt x="907" y="7507"/>
                    <a:pt x="0" y="8637"/>
                  </a:cubicBezTo>
                  <a:cubicBezTo>
                    <a:pt x="210" y="8847"/>
                    <a:pt x="503" y="8930"/>
                    <a:pt x="828" y="8930"/>
                  </a:cubicBezTo>
                  <a:cubicBezTo>
                    <a:pt x="1644" y="8930"/>
                    <a:pt x="2666" y="8406"/>
                    <a:pt x="3093" y="8040"/>
                  </a:cubicBezTo>
                  <a:cubicBezTo>
                    <a:pt x="3967" y="7294"/>
                    <a:pt x="4468" y="6196"/>
                    <a:pt x="4767" y="5097"/>
                  </a:cubicBezTo>
                  <a:cubicBezTo>
                    <a:pt x="5065" y="3999"/>
                    <a:pt x="5204" y="2847"/>
                    <a:pt x="5470" y="1738"/>
                  </a:cubicBezTo>
                  <a:cubicBezTo>
                    <a:pt x="5616" y="1177"/>
                    <a:pt x="5796" y="624"/>
                    <a:pt x="6108" y="1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1"/>
            <p:cNvSpPr/>
            <p:nvPr/>
          </p:nvSpPr>
          <p:spPr>
            <a:xfrm rot="10800000">
              <a:off x="8506675" y="1100798"/>
              <a:ext cx="595905" cy="625479"/>
            </a:xfrm>
            <a:custGeom>
              <a:avLst/>
              <a:gdLst/>
              <a:ahLst/>
              <a:cxnLst/>
              <a:rect l="l" t="t" r="r" b="b"/>
              <a:pathLst>
                <a:path w="7305" h="7642" extrusionOk="0">
                  <a:moveTo>
                    <a:pt x="7305" y="0"/>
                  </a:moveTo>
                  <a:lnTo>
                    <a:pt x="7305" y="0"/>
                  </a:lnTo>
                  <a:cubicBezTo>
                    <a:pt x="6110" y="981"/>
                    <a:pt x="4852" y="2090"/>
                    <a:pt x="3732" y="3167"/>
                  </a:cubicBezTo>
                  <a:cubicBezTo>
                    <a:pt x="3306" y="3583"/>
                    <a:pt x="2869" y="3999"/>
                    <a:pt x="2432" y="4415"/>
                  </a:cubicBezTo>
                  <a:cubicBezTo>
                    <a:pt x="1568" y="5247"/>
                    <a:pt x="747" y="6110"/>
                    <a:pt x="0" y="7059"/>
                  </a:cubicBezTo>
                  <a:cubicBezTo>
                    <a:pt x="0" y="7219"/>
                    <a:pt x="54" y="7379"/>
                    <a:pt x="246" y="7507"/>
                  </a:cubicBezTo>
                  <a:cubicBezTo>
                    <a:pt x="406" y="7609"/>
                    <a:pt x="591" y="7642"/>
                    <a:pt x="778" y="7642"/>
                  </a:cubicBezTo>
                  <a:cubicBezTo>
                    <a:pt x="864" y="7642"/>
                    <a:pt x="950" y="7635"/>
                    <a:pt x="1035" y="7624"/>
                  </a:cubicBezTo>
                  <a:cubicBezTo>
                    <a:pt x="2453" y="7465"/>
                    <a:pt x="3572" y="6398"/>
                    <a:pt x="4543" y="5364"/>
                  </a:cubicBezTo>
                  <a:cubicBezTo>
                    <a:pt x="4969" y="4916"/>
                    <a:pt x="5396" y="4447"/>
                    <a:pt x="5705" y="3903"/>
                  </a:cubicBezTo>
                  <a:cubicBezTo>
                    <a:pt x="6398" y="2666"/>
                    <a:pt x="6430" y="1109"/>
                    <a:pt x="7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1"/>
            <p:cNvSpPr/>
            <p:nvPr/>
          </p:nvSpPr>
          <p:spPr>
            <a:xfrm rot="10800000">
              <a:off x="8542315" y="-159000"/>
              <a:ext cx="1462313" cy="2397804"/>
            </a:xfrm>
            <a:custGeom>
              <a:avLst/>
              <a:gdLst/>
              <a:ahLst/>
              <a:cxnLst/>
              <a:rect l="l" t="t" r="r" b="b"/>
              <a:pathLst>
                <a:path w="17926" h="29296" extrusionOk="0">
                  <a:moveTo>
                    <a:pt x="14962" y="0"/>
                  </a:moveTo>
                  <a:cubicBezTo>
                    <a:pt x="14925" y="0"/>
                    <a:pt x="14888" y="17"/>
                    <a:pt x="14865" y="46"/>
                  </a:cubicBezTo>
                  <a:cubicBezTo>
                    <a:pt x="14449" y="547"/>
                    <a:pt x="14065" y="1070"/>
                    <a:pt x="13745" y="1645"/>
                  </a:cubicBezTo>
                  <a:cubicBezTo>
                    <a:pt x="13585" y="1923"/>
                    <a:pt x="13447" y="2221"/>
                    <a:pt x="13330" y="2530"/>
                  </a:cubicBezTo>
                  <a:lnTo>
                    <a:pt x="13159" y="2978"/>
                  </a:lnTo>
                  <a:cubicBezTo>
                    <a:pt x="13106" y="3117"/>
                    <a:pt x="13052" y="3266"/>
                    <a:pt x="12978" y="3415"/>
                  </a:cubicBezTo>
                  <a:cubicBezTo>
                    <a:pt x="12466" y="4567"/>
                    <a:pt x="11869" y="5697"/>
                    <a:pt x="11250" y="6817"/>
                  </a:cubicBezTo>
                  <a:cubicBezTo>
                    <a:pt x="11101" y="7094"/>
                    <a:pt x="10941" y="7371"/>
                    <a:pt x="10781" y="7638"/>
                  </a:cubicBezTo>
                  <a:lnTo>
                    <a:pt x="10536" y="8054"/>
                  </a:lnTo>
                  <a:cubicBezTo>
                    <a:pt x="10461" y="8192"/>
                    <a:pt x="10376" y="8331"/>
                    <a:pt x="10301" y="8480"/>
                  </a:cubicBezTo>
                  <a:cubicBezTo>
                    <a:pt x="9992" y="9045"/>
                    <a:pt x="9715" y="9632"/>
                    <a:pt x="9470" y="10229"/>
                  </a:cubicBezTo>
                  <a:cubicBezTo>
                    <a:pt x="8990" y="11434"/>
                    <a:pt x="8659" y="12703"/>
                    <a:pt x="8489" y="13982"/>
                  </a:cubicBezTo>
                  <a:cubicBezTo>
                    <a:pt x="8318" y="15262"/>
                    <a:pt x="8286" y="16563"/>
                    <a:pt x="8361" y="17853"/>
                  </a:cubicBezTo>
                  <a:cubicBezTo>
                    <a:pt x="8371" y="17949"/>
                    <a:pt x="8382" y="18056"/>
                    <a:pt x="8382" y="18152"/>
                  </a:cubicBezTo>
                  <a:cubicBezTo>
                    <a:pt x="8286" y="17864"/>
                    <a:pt x="8201" y="17565"/>
                    <a:pt x="8126" y="17256"/>
                  </a:cubicBezTo>
                  <a:cubicBezTo>
                    <a:pt x="7998" y="16670"/>
                    <a:pt x="7913" y="16072"/>
                    <a:pt x="7849" y="15465"/>
                  </a:cubicBezTo>
                  <a:cubicBezTo>
                    <a:pt x="7721" y="14249"/>
                    <a:pt x="7668" y="13012"/>
                    <a:pt x="7390" y="11797"/>
                  </a:cubicBezTo>
                  <a:cubicBezTo>
                    <a:pt x="7262" y="11199"/>
                    <a:pt x="7060" y="10602"/>
                    <a:pt x="6772" y="10037"/>
                  </a:cubicBezTo>
                  <a:cubicBezTo>
                    <a:pt x="6495" y="9483"/>
                    <a:pt x="6121" y="8960"/>
                    <a:pt x="5652" y="8534"/>
                  </a:cubicBezTo>
                  <a:cubicBezTo>
                    <a:pt x="5428" y="8320"/>
                    <a:pt x="5162" y="8139"/>
                    <a:pt x="4884" y="7979"/>
                  </a:cubicBezTo>
                  <a:cubicBezTo>
                    <a:pt x="4618" y="7830"/>
                    <a:pt x="4341" y="7702"/>
                    <a:pt x="4095" y="7542"/>
                  </a:cubicBezTo>
                  <a:cubicBezTo>
                    <a:pt x="3967" y="7457"/>
                    <a:pt x="3861" y="7371"/>
                    <a:pt x="3754" y="7265"/>
                  </a:cubicBezTo>
                  <a:cubicBezTo>
                    <a:pt x="3701" y="7222"/>
                    <a:pt x="3658" y="7169"/>
                    <a:pt x="3616" y="7105"/>
                  </a:cubicBezTo>
                  <a:lnTo>
                    <a:pt x="3488" y="6913"/>
                  </a:lnTo>
                  <a:cubicBezTo>
                    <a:pt x="3413" y="6796"/>
                    <a:pt x="3317" y="6657"/>
                    <a:pt x="3221" y="6540"/>
                  </a:cubicBezTo>
                  <a:cubicBezTo>
                    <a:pt x="3125" y="6412"/>
                    <a:pt x="3018" y="6305"/>
                    <a:pt x="2912" y="6188"/>
                  </a:cubicBezTo>
                  <a:cubicBezTo>
                    <a:pt x="2893" y="6169"/>
                    <a:pt x="2867" y="6158"/>
                    <a:pt x="2843" y="6158"/>
                  </a:cubicBezTo>
                  <a:cubicBezTo>
                    <a:pt x="2825" y="6158"/>
                    <a:pt x="2808" y="6164"/>
                    <a:pt x="2795" y="6177"/>
                  </a:cubicBezTo>
                  <a:cubicBezTo>
                    <a:pt x="2752" y="6209"/>
                    <a:pt x="2752" y="6262"/>
                    <a:pt x="2784" y="6305"/>
                  </a:cubicBezTo>
                  <a:cubicBezTo>
                    <a:pt x="2880" y="6422"/>
                    <a:pt x="2976" y="6540"/>
                    <a:pt x="3072" y="6657"/>
                  </a:cubicBezTo>
                  <a:cubicBezTo>
                    <a:pt x="3157" y="6774"/>
                    <a:pt x="3232" y="6902"/>
                    <a:pt x="3317" y="7030"/>
                  </a:cubicBezTo>
                  <a:lnTo>
                    <a:pt x="3445" y="7233"/>
                  </a:lnTo>
                  <a:cubicBezTo>
                    <a:pt x="3488" y="7297"/>
                    <a:pt x="3541" y="7361"/>
                    <a:pt x="3594" y="7425"/>
                  </a:cubicBezTo>
                  <a:cubicBezTo>
                    <a:pt x="3712" y="7542"/>
                    <a:pt x="3829" y="7649"/>
                    <a:pt x="3967" y="7734"/>
                  </a:cubicBezTo>
                  <a:cubicBezTo>
                    <a:pt x="4223" y="7915"/>
                    <a:pt x="4511" y="8054"/>
                    <a:pt x="4767" y="8203"/>
                  </a:cubicBezTo>
                  <a:cubicBezTo>
                    <a:pt x="5023" y="8342"/>
                    <a:pt x="5258" y="8523"/>
                    <a:pt x="5482" y="8726"/>
                  </a:cubicBezTo>
                  <a:cubicBezTo>
                    <a:pt x="5908" y="9141"/>
                    <a:pt x="6260" y="9632"/>
                    <a:pt x="6527" y="10165"/>
                  </a:cubicBezTo>
                  <a:cubicBezTo>
                    <a:pt x="6793" y="10698"/>
                    <a:pt x="6985" y="11274"/>
                    <a:pt x="7113" y="11860"/>
                  </a:cubicBezTo>
                  <a:cubicBezTo>
                    <a:pt x="7390" y="13044"/>
                    <a:pt x="7444" y="14270"/>
                    <a:pt x="7593" y="15486"/>
                  </a:cubicBezTo>
                  <a:cubicBezTo>
                    <a:pt x="7668" y="16104"/>
                    <a:pt x="7763" y="16712"/>
                    <a:pt x="7913" y="17309"/>
                  </a:cubicBezTo>
                  <a:cubicBezTo>
                    <a:pt x="8041" y="17800"/>
                    <a:pt x="8211" y="18290"/>
                    <a:pt x="8435" y="18749"/>
                  </a:cubicBezTo>
                  <a:cubicBezTo>
                    <a:pt x="8521" y="19730"/>
                    <a:pt x="8659" y="20711"/>
                    <a:pt x="8830" y="21670"/>
                  </a:cubicBezTo>
                  <a:cubicBezTo>
                    <a:pt x="9043" y="22865"/>
                    <a:pt x="9288" y="24038"/>
                    <a:pt x="9544" y="25211"/>
                  </a:cubicBezTo>
                  <a:cubicBezTo>
                    <a:pt x="9043" y="24923"/>
                    <a:pt x="8606" y="24507"/>
                    <a:pt x="8265" y="24048"/>
                  </a:cubicBezTo>
                  <a:cubicBezTo>
                    <a:pt x="7870" y="23547"/>
                    <a:pt x="7561" y="22982"/>
                    <a:pt x="7305" y="22396"/>
                  </a:cubicBezTo>
                  <a:cubicBezTo>
                    <a:pt x="7038" y="21809"/>
                    <a:pt x="6804" y="21201"/>
                    <a:pt x="6548" y="20604"/>
                  </a:cubicBezTo>
                  <a:cubicBezTo>
                    <a:pt x="6281" y="20007"/>
                    <a:pt x="5983" y="19421"/>
                    <a:pt x="5620" y="18866"/>
                  </a:cubicBezTo>
                  <a:cubicBezTo>
                    <a:pt x="4895" y="17778"/>
                    <a:pt x="3946" y="16829"/>
                    <a:pt x="2848" y="16104"/>
                  </a:cubicBezTo>
                  <a:cubicBezTo>
                    <a:pt x="2571" y="15923"/>
                    <a:pt x="2272" y="15774"/>
                    <a:pt x="2016" y="15603"/>
                  </a:cubicBezTo>
                  <a:cubicBezTo>
                    <a:pt x="1750" y="15433"/>
                    <a:pt x="1515" y="15230"/>
                    <a:pt x="1323" y="14985"/>
                  </a:cubicBezTo>
                  <a:cubicBezTo>
                    <a:pt x="950" y="14505"/>
                    <a:pt x="694" y="13844"/>
                    <a:pt x="161" y="13417"/>
                  </a:cubicBezTo>
                  <a:cubicBezTo>
                    <a:pt x="141" y="13402"/>
                    <a:pt x="119" y="13394"/>
                    <a:pt x="98" y="13394"/>
                  </a:cubicBezTo>
                  <a:cubicBezTo>
                    <a:pt x="73" y="13394"/>
                    <a:pt x="50" y="13405"/>
                    <a:pt x="33" y="13428"/>
                  </a:cubicBezTo>
                  <a:cubicBezTo>
                    <a:pt x="1" y="13460"/>
                    <a:pt x="11" y="13524"/>
                    <a:pt x="43" y="13556"/>
                  </a:cubicBezTo>
                  <a:cubicBezTo>
                    <a:pt x="278" y="13748"/>
                    <a:pt x="459" y="14014"/>
                    <a:pt x="630" y="14292"/>
                  </a:cubicBezTo>
                  <a:cubicBezTo>
                    <a:pt x="705" y="14420"/>
                    <a:pt x="790" y="14569"/>
                    <a:pt x="865" y="14708"/>
                  </a:cubicBezTo>
                  <a:cubicBezTo>
                    <a:pt x="939" y="14846"/>
                    <a:pt x="1035" y="14995"/>
                    <a:pt x="1131" y="15134"/>
                  </a:cubicBezTo>
                  <a:cubicBezTo>
                    <a:pt x="1344" y="15401"/>
                    <a:pt x="1600" y="15625"/>
                    <a:pt x="1878" y="15816"/>
                  </a:cubicBezTo>
                  <a:cubicBezTo>
                    <a:pt x="2155" y="15998"/>
                    <a:pt x="2432" y="16147"/>
                    <a:pt x="2699" y="16328"/>
                  </a:cubicBezTo>
                  <a:cubicBezTo>
                    <a:pt x="3765" y="17043"/>
                    <a:pt x="4682" y="17960"/>
                    <a:pt x="5386" y="19026"/>
                  </a:cubicBezTo>
                  <a:cubicBezTo>
                    <a:pt x="5748" y="19559"/>
                    <a:pt x="6036" y="20124"/>
                    <a:pt x="6292" y="20711"/>
                  </a:cubicBezTo>
                  <a:cubicBezTo>
                    <a:pt x="6559" y="21308"/>
                    <a:pt x="6793" y="21905"/>
                    <a:pt x="7070" y="22502"/>
                  </a:cubicBezTo>
                  <a:cubicBezTo>
                    <a:pt x="7348" y="23089"/>
                    <a:pt x="7678" y="23664"/>
                    <a:pt x="8083" y="24187"/>
                  </a:cubicBezTo>
                  <a:cubicBezTo>
                    <a:pt x="8499" y="24688"/>
                    <a:pt x="9000" y="25136"/>
                    <a:pt x="9587" y="25424"/>
                  </a:cubicBezTo>
                  <a:cubicBezTo>
                    <a:pt x="9587" y="25424"/>
                    <a:pt x="9587" y="25435"/>
                    <a:pt x="9587" y="25445"/>
                  </a:cubicBezTo>
                  <a:cubicBezTo>
                    <a:pt x="9864" y="26693"/>
                    <a:pt x="10141" y="27940"/>
                    <a:pt x="10376" y="29188"/>
                  </a:cubicBezTo>
                  <a:cubicBezTo>
                    <a:pt x="10386" y="29246"/>
                    <a:pt x="10431" y="29296"/>
                    <a:pt x="10496" y="29296"/>
                  </a:cubicBezTo>
                  <a:cubicBezTo>
                    <a:pt x="10502" y="29296"/>
                    <a:pt x="10508" y="29295"/>
                    <a:pt x="10515" y="29295"/>
                  </a:cubicBezTo>
                  <a:cubicBezTo>
                    <a:pt x="10579" y="29284"/>
                    <a:pt x="10621" y="29220"/>
                    <a:pt x="10611" y="29145"/>
                  </a:cubicBezTo>
                  <a:cubicBezTo>
                    <a:pt x="10408" y="27887"/>
                    <a:pt x="10163" y="26629"/>
                    <a:pt x="9917" y="25371"/>
                  </a:cubicBezTo>
                  <a:cubicBezTo>
                    <a:pt x="9821" y="24923"/>
                    <a:pt x="9736" y="24464"/>
                    <a:pt x="9651" y="24016"/>
                  </a:cubicBezTo>
                  <a:cubicBezTo>
                    <a:pt x="9651" y="23654"/>
                    <a:pt x="9736" y="23291"/>
                    <a:pt x="9853" y="22950"/>
                  </a:cubicBezTo>
                  <a:cubicBezTo>
                    <a:pt x="9939" y="22715"/>
                    <a:pt x="10035" y="22481"/>
                    <a:pt x="10152" y="22268"/>
                  </a:cubicBezTo>
                  <a:cubicBezTo>
                    <a:pt x="10269" y="22044"/>
                    <a:pt x="10408" y="21841"/>
                    <a:pt x="10568" y="21649"/>
                  </a:cubicBezTo>
                  <a:cubicBezTo>
                    <a:pt x="10877" y="21255"/>
                    <a:pt x="11229" y="20881"/>
                    <a:pt x="11581" y="20508"/>
                  </a:cubicBezTo>
                  <a:cubicBezTo>
                    <a:pt x="11751" y="20316"/>
                    <a:pt x="11922" y="20124"/>
                    <a:pt x="12093" y="19922"/>
                  </a:cubicBezTo>
                  <a:cubicBezTo>
                    <a:pt x="12253" y="19719"/>
                    <a:pt x="12402" y="19506"/>
                    <a:pt x="12562" y="19303"/>
                  </a:cubicBezTo>
                  <a:cubicBezTo>
                    <a:pt x="13159" y="18461"/>
                    <a:pt x="13713" y="17597"/>
                    <a:pt x="14183" y="16670"/>
                  </a:cubicBezTo>
                  <a:cubicBezTo>
                    <a:pt x="14289" y="16446"/>
                    <a:pt x="14396" y="16200"/>
                    <a:pt x="14492" y="15966"/>
                  </a:cubicBezTo>
                  <a:cubicBezTo>
                    <a:pt x="14545" y="15838"/>
                    <a:pt x="14588" y="15731"/>
                    <a:pt x="14641" y="15614"/>
                  </a:cubicBezTo>
                  <a:cubicBezTo>
                    <a:pt x="14694" y="15507"/>
                    <a:pt x="14758" y="15401"/>
                    <a:pt x="14822" y="15294"/>
                  </a:cubicBezTo>
                  <a:cubicBezTo>
                    <a:pt x="15089" y="14867"/>
                    <a:pt x="15430" y="14494"/>
                    <a:pt x="15782" y="14121"/>
                  </a:cubicBezTo>
                  <a:cubicBezTo>
                    <a:pt x="15814" y="14089"/>
                    <a:pt x="15814" y="14025"/>
                    <a:pt x="15771" y="13993"/>
                  </a:cubicBezTo>
                  <a:cubicBezTo>
                    <a:pt x="15755" y="13977"/>
                    <a:pt x="15734" y="13969"/>
                    <a:pt x="15713" y="13969"/>
                  </a:cubicBezTo>
                  <a:cubicBezTo>
                    <a:pt x="15691" y="13969"/>
                    <a:pt x="15670" y="13977"/>
                    <a:pt x="15654" y="13993"/>
                  </a:cubicBezTo>
                  <a:cubicBezTo>
                    <a:pt x="15292" y="14356"/>
                    <a:pt x="14929" y="14729"/>
                    <a:pt x="14630" y="15166"/>
                  </a:cubicBezTo>
                  <a:cubicBezTo>
                    <a:pt x="14556" y="15283"/>
                    <a:pt x="14492" y="15390"/>
                    <a:pt x="14428" y="15507"/>
                  </a:cubicBezTo>
                  <a:cubicBezTo>
                    <a:pt x="14364" y="15625"/>
                    <a:pt x="14311" y="15753"/>
                    <a:pt x="14268" y="15870"/>
                  </a:cubicBezTo>
                  <a:cubicBezTo>
                    <a:pt x="14172" y="16104"/>
                    <a:pt x="14055" y="16328"/>
                    <a:pt x="13937" y="16552"/>
                  </a:cubicBezTo>
                  <a:cubicBezTo>
                    <a:pt x="13479" y="17448"/>
                    <a:pt x="12924" y="18312"/>
                    <a:pt x="12327" y="19133"/>
                  </a:cubicBezTo>
                  <a:cubicBezTo>
                    <a:pt x="12178" y="19346"/>
                    <a:pt x="12029" y="19549"/>
                    <a:pt x="11869" y="19740"/>
                  </a:cubicBezTo>
                  <a:cubicBezTo>
                    <a:pt x="11719" y="19943"/>
                    <a:pt x="11549" y="20135"/>
                    <a:pt x="11378" y="20316"/>
                  </a:cubicBezTo>
                  <a:cubicBezTo>
                    <a:pt x="11037" y="20700"/>
                    <a:pt x="10674" y="21073"/>
                    <a:pt x="10365" y="21489"/>
                  </a:cubicBezTo>
                  <a:cubicBezTo>
                    <a:pt x="10205" y="21692"/>
                    <a:pt x="10056" y="21916"/>
                    <a:pt x="9939" y="22150"/>
                  </a:cubicBezTo>
                  <a:cubicBezTo>
                    <a:pt x="9821" y="22385"/>
                    <a:pt x="9725" y="22630"/>
                    <a:pt x="9640" y="22886"/>
                  </a:cubicBezTo>
                  <a:cubicBezTo>
                    <a:pt x="9598" y="23046"/>
                    <a:pt x="9555" y="23217"/>
                    <a:pt x="9523" y="23377"/>
                  </a:cubicBezTo>
                  <a:cubicBezTo>
                    <a:pt x="9416" y="22790"/>
                    <a:pt x="9310" y="22204"/>
                    <a:pt x="9214" y="21607"/>
                  </a:cubicBezTo>
                  <a:cubicBezTo>
                    <a:pt x="9118" y="21020"/>
                    <a:pt x="9032" y="20434"/>
                    <a:pt x="8958" y="19847"/>
                  </a:cubicBezTo>
                  <a:cubicBezTo>
                    <a:pt x="9086" y="18759"/>
                    <a:pt x="9224" y="17672"/>
                    <a:pt x="9502" y="16627"/>
                  </a:cubicBezTo>
                  <a:cubicBezTo>
                    <a:pt x="9800" y="15518"/>
                    <a:pt x="10280" y="14452"/>
                    <a:pt x="11005" y="13567"/>
                  </a:cubicBezTo>
                  <a:cubicBezTo>
                    <a:pt x="11368" y="13119"/>
                    <a:pt x="11773" y="12714"/>
                    <a:pt x="12189" y="12308"/>
                  </a:cubicBezTo>
                  <a:lnTo>
                    <a:pt x="13415" y="11061"/>
                  </a:lnTo>
                  <a:lnTo>
                    <a:pt x="14652" y="9835"/>
                  </a:lnTo>
                  <a:cubicBezTo>
                    <a:pt x="15057" y="9429"/>
                    <a:pt x="15473" y="9003"/>
                    <a:pt x="15899" y="8630"/>
                  </a:cubicBezTo>
                  <a:lnTo>
                    <a:pt x="15899" y="8619"/>
                  </a:lnTo>
                  <a:lnTo>
                    <a:pt x="16870" y="7670"/>
                  </a:lnTo>
                  <a:cubicBezTo>
                    <a:pt x="17040" y="7521"/>
                    <a:pt x="17200" y="7361"/>
                    <a:pt x="17371" y="7211"/>
                  </a:cubicBezTo>
                  <a:cubicBezTo>
                    <a:pt x="17531" y="7062"/>
                    <a:pt x="17701" y="6902"/>
                    <a:pt x="17872" y="6785"/>
                  </a:cubicBezTo>
                  <a:lnTo>
                    <a:pt x="17883" y="6774"/>
                  </a:lnTo>
                  <a:cubicBezTo>
                    <a:pt x="17915" y="6753"/>
                    <a:pt x="17925" y="6689"/>
                    <a:pt x="17904" y="6657"/>
                  </a:cubicBezTo>
                  <a:cubicBezTo>
                    <a:pt x="17883" y="6629"/>
                    <a:pt x="17852" y="6614"/>
                    <a:pt x="17821" y="6614"/>
                  </a:cubicBezTo>
                  <a:cubicBezTo>
                    <a:pt x="17806" y="6614"/>
                    <a:pt x="17790" y="6618"/>
                    <a:pt x="17776" y="6625"/>
                  </a:cubicBezTo>
                  <a:cubicBezTo>
                    <a:pt x="17573" y="6764"/>
                    <a:pt x="17414" y="6913"/>
                    <a:pt x="17232" y="7062"/>
                  </a:cubicBezTo>
                  <a:cubicBezTo>
                    <a:pt x="17062" y="7211"/>
                    <a:pt x="16891" y="7361"/>
                    <a:pt x="16731" y="7521"/>
                  </a:cubicBezTo>
                  <a:cubicBezTo>
                    <a:pt x="16390" y="7819"/>
                    <a:pt x="16059" y="8128"/>
                    <a:pt x="15739" y="8448"/>
                  </a:cubicBezTo>
                  <a:cubicBezTo>
                    <a:pt x="15281" y="8832"/>
                    <a:pt x="14876" y="9237"/>
                    <a:pt x="14460" y="9643"/>
                  </a:cubicBezTo>
                  <a:cubicBezTo>
                    <a:pt x="14044" y="10048"/>
                    <a:pt x="13628" y="10453"/>
                    <a:pt x="13212" y="10869"/>
                  </a:cubicBezTo>
                  <a:lnTo>
                    <a:pt x="11986" y="12106"/>
                  </a:lnTo>
                  <a:cubicBezTo>
                    <a:pt x="11581" y="12511"/>
                    <a:pt x="11165" y="12937"/>
                    <a:pt x="10792" y="13396"/>
                  </a:cubicBezTo>
                  <a:cubicBezTo>
                    <a:pt x="10419" y="13854"/>
                    <a:pt x="10099" y="14366"/>
                    <a:pt x="9853" y="14899"/>
                  </a:cubicBezTo>
                  <a:cubicBezTo>
                    <a:pt x="9598" y="15433"/>
                    <a:pt x="9416" y="15998"/>
                    <a:pt x="9267" y="16563"/>
                  </a:cubicBezTo>
                  <a:cubicBezTo>
                    <a:pt x="9064" y="17373"/>
                    <a:pt x="8947" y="18194"/>
                    <a:pt x="8862" y="19015"/>
                  </a:cubicBezTo>
                  <a:cubicBezTo>
                    <a:pt x="8830" y="18621"/>
                    <a:pt x="8798" y="18226"/>
                    <a:pt x="8776" y="17821"/>
                  </a:cubicBezTo>
                  <a:cubicBezTo>
                    <a:pt x="8702" y="16563"/>
                    <a:pt x="8734" y="15294"/>
                    <a:pt x="8915" y="14036"/>
                  </a:cubicBezTo>
                  <a:cubicBezTo>
                    <a:pt x="9075" y="12788"/>
                    <a:pt x="9395" y="11562"/>
                    <a:pt x="9864" y="10389"/>
                  </a:cubicBezTo>
                  <a:cubicBezTo>
                    <a:pt x="10088" y="9803"/>
                    <a:pt x="10355" y="9227"/>
                    <a:pt x="10664" y="8672"/>
                  </a:cubicBezTo>
                  <a:cubicBezTo>
                    <a:pt x="10738" y="8534"/>
                    <a:pt x="10813" y="8395"/>
                    <a:pt x="10888" y="8256"/>
                  </a:cubicBezTo>
                  <a:lnTo>
                    <a:pt x="11133" y="7851"/>
                  </a:lnTo>
                  <a:cubicBezTo>
                    <a:pt x="11304" y="7563"/>
                    <a:pt x="11453" y="7286"/>
                    <a:pt x="11602" y="7009"/>
                  </a:cubicBezTo>
                  <a:cubicBezTo>
                    <a:pt x="11911" y="6444"/>
                    <a:pt x="12199" y="5868"/>
                    <a:pt x="12487" y="5292"/>
                  </a:cubicBezTo>
                  <a:cubicBezTo>
                    <a:pt x="12775" y="4716"/>
                    <a:pt x="13052" y="4140"/>
                    <a:pt x="13298" y="3543"/>
                  </a:cubicBezTo>
                  <a:cubicBezTo>
                    <a:pt x="13362" y="3405"/>
                    <a:pt x="13426" y="3245"/>
                    <a:pt x="13479" y="3095"/>
                  </a:cubicBezTo>
                  <a:lnTo>
                    <a:pt x="13639" y="2637"/>
                  </a:lnTo>
                  <a:cubicBezTo>
                    <a:pt x="13745" y="2349"/>
                    <a:pt x="13873" y="2061"/>
                    <a:pt x="14023" y="1784"/>
                  </a:cubicBezTo>
                  <a:cubicBezTo>
                    <a:pt x="14311" y="1229"/>
                    <a:pt x="14673" y="707"/>
                    <a:pt x="15068" y="216"/>
                  </a:cubicBezTo>
                  <a:cubicBezTo>
                    <a:pt x="15110" y="163"/>
                    <a:pt x="15110" y="78"/>
                    <a:pt x="15046" y="35"/>
                  </a:cubicBezTo>
                  <a:cubicBezTo>
                    <a:pt x="15022" y="11"/>
                    <a:pt x="14992" y="0"/>
                    <a:pt x="14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41"/>
          <p:cNvGrpSpPr/>
          <p:nvPr/>
        </p:nvGrpSpPr>
        <p:grpSpPr>
          <a:xfrm>
            <a:off x="7308880" y="3617353"/>
            <a:ext cx="2194589" cy="1854380"/>
            <a:chOff x="574050" y="3544525"/>
            <a:chExt cx="1828824" cy="1542361"/>
          </a:xfrm>
        </p:grpSpPr>
        <p:sp>
          <p:nvSpPr>
            <p:cNvPr id="1351" name="Google Shape;1351;p41"/>
            <p:cNvSpPr/>
            <p:nvPr/>
          </p:nvSpPr>
          <p:spPr>
            <a:xfrm>
              <a:off x="574050" y="3544646"/>
              <a:ext cx="1828824" cy="1542239"/>
            </a:xfrm>
            <a:custGeom>
              <a:avLst/>
              <a:gdLst/>
              <a:ahLst/>
              <a:cxnLst/>
              <a:rect l="l" t="t" r="r" b="b"/>
              <a:pathLst>
                <a:path w="30241" h="25460" extrusionOk="0">
                  <a:moveTo>
                    <a:pt x="10360" y="1"/>
                  </a:moveTo>
                  <a:cubicBezTo>
                    <a:pt x="10188" y="1"/>
                    <a:pt x="10023" y="37"/>
                    <a:pt x="9874" y="130"/>
                  </a:cubicBezTo>
                  <a:cubicBezTo>
                    <a:pt x="9650" y="279"/>
                    <a:pt x="9522" y="546"/>
                    <a:pt x="9426" y="791"/>
                  </a:cubicBezTo>
                  <a:cubicBezTo>
                    <a:pt x="8488" y="3148"/>
                    <a:pt x="8605" y="5856"/>
                    <a:pt x="9448" y="8245"/>
                  </a:cubicBezTo>
                  <a:cubicBezTo>
                    <a:pt x="10301" y="10644"/>
                    <a:pt x="11815" y="12744"/>
                    <a:pt x="13595" y="14568"/>
                  </a:cubicBezTo>
                  <a:cubicBezTo>
                    <a:pt x="11548" y="13342"/>
                    <a:pt x="10450" y="10548"/>
                    <a:pt x="8104" y="10153"/>
                  </a:cubicBezTo>
                  <a:cubicBezTo>
                    <a:pt x="7915" y="10121"/>
                    <a:pt x="7725" y="10107"/>
                    <a:pt x="7536" y="10107"/>
                  </a:cubicBezTo>
                  <a:cubicBezTo>
                    <a:pt x="6650" y="10107"/>
                    <a:pt x="5772" y="10423"/>
                    <a:pt x="4937" y="10740"/>
                  </a:cubicBezTo>
                  <a:cubicBezTo>
                    <a:pt x="3583" y="11241"/>
                    <a:pt x="2229" y="11753"/>
                    <a:pt x="874" y="12254"/>
                  </a:cubicBezTo>
                  <a:cubicBezTo>
                    <a:pt x="693" y="12318"/>
                    <a:pt x="501" y="12393"/>
                    <a:pt x="363" y="12552"/>
                  </a:cubicBezTo>
                  <a:cubicBezTo>
                    <a:pt x="0" y="12968"/>
                    <a:pt x="363" y="13608"/>
                    <a:pt x="725" y="14035"/>
                  </a:cubicBezTo>
                  <a:cubicBezTo>
                    <a:pt x="1354" y="14760"/>
                    <a:pt x="1994" y="15485"/>
                    <a:pt x="2655" y="16189"/>
                  </a:cubicBezTo>
                  <a:cubicBezTo>
                    <a:pt x="3455" y="17042"/>
                    <a:pt x="4329" y="17905"/>
                    <a:pt x="5470" y="18193"/>
                  </a:cubicBezTo>
                  <a:cubicBezTo>
                    <a:pt x="5796" y="18277"/>
                    <a:pt x="6129" y="18308"/>
                    <a:pt x="6465" y="18308"/>
                  </a:cubicBezTo>
                  <a:cubicBezTo>
                    <a:pt x="6944" y="18308"/>
                    <a:pt x="7430" y="18245"/>
                    <a:pt x="7912" y="18183"/>
                  </a:cubicBezTo>
                  <a:cubicBezTo>
                    <a:pt x="8925" y="18044"/>
                    <a:pt x="9938" y="17916"/>
                    <a:pt x="10962" y="17777"/>
                  </a:cubicBezTo>
                  <a:lnTo>
                    <a:pt x="10962" y="17777"/>
                  </a:lnTo>
                  <a:cubicBezTo>
                    <a:pt x="9746" y="18470"/>
                    <a:pt x="8360" y="19345"/>
                    <a:pt x="7304" y="20262"/>
                  </a:cubicBezTo>
                  <a:cubicBezTo>
                    <a:pt x="6249" y="21190"/>
                    <a:pt x="5374" y="22373"/>
                    <a:pt x="5044" y="23738"/>
                  </a:cubicBezTo>
                  <a:cubicBezTo>
                    <a:pt x="5012" y="23887"/>
                    <a:pt x="4980" y="24047"/>
                    <a:pt x="5033" y="24197"/>
                  </a:cubicBezTo>
                  <a:cubicBezTo>
                    <a:pt x="5108" y="24431"/>
                    <a:pt x="5364" y="24559"/>
                    <a:pt x="5598" y="24655"/>
                  </a:cubicBezTo>
                  <a:cubicBezTo>
                    <a:pt x="6441" y="25028"/>
                    <a:pt x="7304" y="25401"/>
                    <a:pt x="8232" y="25455"/>
                  </a:cubicBezTo>
                  <a:cubicBezTo>
                    <a:pt x="8301" y="25458"/>
                    <a:pt x="8369" y="25460"/>
                    <a:pt x="8438" y="25460"/>
                  </a:cubicBezTo>
                  <a:cubicBezTo>
                    <a:pt x="10460" y="25460"/>
                    <a:pt x="12195" y="23957"/>
                    <a:pt x="13681" y="22544"/>
                  </a:cubicBezTo>
                  <a:cubicBezTo>
                    <a:pt x="15152" y="21136"/>
                    <a:pt x="16634" y="19739"/>
                    <a:pt x="18106" y="18332"/>
                  </a:cubicBezTo>
                  <a:cubicBezTo>
                    <a:pt x="18443" y="18014"/>
                    <a:pt x="18919" y="17819"/>
                    <a:pt x="19383" y="17819"/>
                  </a:cubicBezTo>
                  <a:cubicBezTo>
                    <a:pt x="19448" y="17819"/>
                    <a:pt x="19513" y="17823"/>
                    <a:pt x="19577" y="17831"/>
                  </a:cubicBezTo>
                  <a:cubicBezTo>
                    <a:pt x="20717" y="17978"/>
                    <a:pt x="21870" y="18089"/>
                    <a:pt x="23023" y="18089"/>
                  </a:cubicBezTo>
                  <a:cubicBezTo>
                    <a:pt x="23617" y="18089"/>
                    <a:pt x="24211" y="18060"/>
                    <a:pt x="24802" y="17991"/>
                  </a:cubicBezTo>
                  <a:cubicBezTo>
                    <a:pt x="26540" y="17788"/>
                    <a:pt x="28268" y="17244"/>
                    <a:pt x="29665" y="16189"/>
                  </a:cubicBezTo>
                  <a:cubicBezTo>
                    <a:pt x="29942" y="15975"/>
                    <a:pt x="30240" y="15655"/>
                    <a:pt x="30123" y="15325"/>
                  </a:cubicBezTo>
                  <a:cubicBezTo>
                    <a:pt x="30080" y="15218"/>
                    <a:pt x="30006" y="15133"/>
                    <a:pt x="29942" y="15048"/>
                  </a:cubicBezTo>
                  <a:cubicBezTo>
                    <a:pt x="29110" y="14099"/>
                    <a:pt x="28118" y="13086"/>
                    <a:pt x="26871" y="13075"/>
                  </a:cubicBezTo>
                  <a:cubicBezTo>
                    <a:pt x="25933" y="13075"/>
                    <a:pt x="25101" y="13651"/>
                    <a:pt x="24301" y="14131"/>
                  </a:cubicBezTo>
                  <a:cubicBezTo>
                    <a:pt x="23664" y="14521"/>
                    <a:pt x="22925" y="14946"/>
                    <a:pt x="22203" y="14946"/>
                  </a:cubicBezTo>
                  <a:cubicBezTo>
                    <a:pt x="22019" y="14946"/>
                    <a:pt x="21836" y="14919"/>
                    <a:pt x="21657" y="14856"/>
                  </a:cubicBezTo>
                  <a:cubicBezTo>
                    <a:pt x="21763" y="13811"/>
                    <a:pt x="22670" y="13043"/>
                    <a:pt x="23501" y="12403"/>
                  </a:cubicBezTo>
                  <a:cubicBezTo>
                    <a:pt x="24365" y="11731"/>
                    <a:pt x="25229" y="11060"/>
                    <a:pt x="26103" y="10388"/>
                  </a:cubicBezTo>
                  <a:cubicBezTo>
                    <a:pt x="26914" y="9759"/>
                    <a:pt x="27799" y="8959"/>
                    <a:pt x="27724" y="7946"/>
                  </a:cubicBezTo>
                  <a:cubicBezTo>
                    <a:pt x="27703" y="7520"/>
                    <a:pt x="27489" y="7125"/>
                    <a:pt x="27308" y="6730"/>
                  </a:cubicBezTo>
                  <a:cubicBezTo>
                    <a:pt x="26999" y="6048"/>
                    <a:pt x="26732" y="5334"/>
                    <a:pt x="26540" y="4598"/>
                  </a:cubicBezTo>
                  <a:cubicBezTo>
                    <a:pt x="26338" y="3841"/>
                    <a:pt x="26188" y="3030"/>
                    <a:pt x="25655" y="2465"/>
                  </a:cubicBezTo>
                  <a:cubicBezTo>
                    <a:pt x="25549" y="2348"/>
                    <a:pt x="25421" y="2241"/>
                    <a:pt x="25271" y="2209"/>
                  </a:cubicBezTo>
                  <a:cubicBezTo>
                    <a:pt x="25234" y="2203"/>
                    <a:pt x="25197" y="2200"/>
                    <a:pt x="25161" y="2200"/>
                  </a:cubicBezTo>
                  <a:cubicBezTo>
                    <a:pt x="25020" y="2200"/>
                    <a:pt x="24884" y="2244"/>
                    <a:pt x="24749" y="2295"/>
                  </a:cubicBezTo>
                  <a:cubicBezTo>
                    <a:pt x="23629" y="2700"/>
                    <a:pt x="22531" y="3169"/>
                    <a:pt x="21465" y="3681"/>
                  </a:cubicBezTo>
                  <a:cubicBezTo>
                    <a:pt x="20132" y="4331"/>
                    <a:pt x="18735" y="5184"/>
                    <a:pt x="18202" y="6571"/>
                  </a:cubicBezTo>
                  <a:cubicBezTo>
                    <a:pt x="17434" y="8564"/>
                    <a:pt x="18714" y="10921"/>
                    <a:pt x="17893" y="12894"/>
                  </a:cubicBezTo>
                  <a:cubicBezTo>
                    <a:pt x="17637" y="12862"/>
                    <a:pt x="17370" y="12510"/>
                    <a:pt x="17359" y="12254"/>
                  </a:cubicBezTo>
                  <a:cubicBezTo>
                    <a:pt x="17274" y="10804"/>
                    <a:pt x="17189" y="9354"/>
                    <a:pt x="17104" y="7914"/>
                  </a:cubicBezTo>
                  <a:cubicBezTo>
                    <a:pt x="17008" y="6187"/>
                    <a:pt x="16869" y="4353"/>
                    <a:pt x="15856" y="2956"/>
                  </a:cubicBezTo>
                  <a:cubicBezTo>
                    <a:pt x="14758" y="1452"/>
                    <a:pt x="12892" y="770"/>
                    <a:pt x="11143" y="173"/>
                  </a:cubicBezTo>
                  <a:cubicBezTo>
                    <a:pt x="10893" y="83"/>
                    <a:pt x="10619" y="1"/>
                    <a:pt x="10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1189193" y="3544525"/>
              <a:ext cx="1213673" cy="1095862"/>
            </a:xfrm>
            <a:custGeom>
              <a:avLst/>
              <a:gdLst/>
              <a:ahLst/>
              <a:cxnLst/>
              <a:rect l="l" t="t" r="r" b="b"/>
              <a:pathLst>
                <a:path w="20069" h="18091" extrusionOk="0">
                  <a:moveTo>
                    <a:pt x="175" y="1"/>
                  </a:moveTo>
                  <a:cubicBezTo>
                    <a:pt x="116" y="1"/>
                    <a:pt x="57" y="5"/>
                    <a:pt x="1" y="15"/>
                  </a:cubicBezTo>
                  <a:lnTo>
                    <a:pt x="2517" y="5453"/>
                  </a:lnTo>
                  <a:lnTo>
                    <a:pt x="7667" y="15999"/>
                  </a:lnTo>
                  <a:lnTo>
                    <a:pt x="8627" y="17918"/>
                  </a:lnTo>
                  <a:cubicBezTo>
                    <a:pt x="8810" y="17854"/>
                    <a:pt x="9010" y="17820"/>
                    <a:pt x="9206" y="17820"/>
                  </a:cubicBezTo>
                  <a:cubicBezTo>
                    <a:pt x="9273" y="17820"/>
                    <a:pt x="9340" y="17824"/>
                    <a:pt x="9405" y="17833"/>
                  </a:cubicBezTo>
                  <a:cubicBezTo>
                    <a:pt x="10545" y="17980"/>
                    <a:pt x="11698" y="18091"/>
                    <a:pt x="12851" y="18091"/>
                  </a:cubicBezTo>
                  <a:cubicBezTo>
                    <a:pt x="13445" y="18091"/>
                    <a:pt x="14039" y="18062"/>
                    <a:pt x="14630" y="17993"/>
                  </a:cubicBezTo>
                  <a:cubicBezTo>
                    <a:pt x="16368" y="17790"/>
                    <a:pt x="18096" y="17236"/>
                    <a:pt x="19493" y="16191"/>
                  </a:cubicBezTo>
                  <a:cubicBezTo>
                    <a:pt x="19770" y="15977"/>
                    <a:pt x="20068" y="15657"/>
                    <a:pt x="19951" y="15327"/>
                  </a:cubicBezTo>
                  <a:cubicBezTo>
                    <a:pt x="19908" y="15220"/>
                    <a:pt x="19834" y="15135"/>
                    <a:pt x="19770" y="15050"/>
                  </a:cubicBezTo>
                  <a:cubicBezTo>
                    <a:pt x="18938" y="14101"/>
                    <a:pt x="17946" y="13088"/>
                    <a:pt x="16699" y="13077"/>
                  </a:cubicBezTo>
                  <a:cubicBezTo>
                    <a:pt x="15761" y="13077"/>
                    <a:pt x="14929" y="13653"/>
                    <a:pt x="14129" y="14133"/>
                  </a:cubicBezTo>
                  <a:cubicBezTo>
                    <a:pt x="13492" y="14523"/>
                    <a:pt x="12753" y="14948"/>
                    <a:pt x="12031" y="14948"/>
                  </a:cubicBezTo>
                  <a:cubicBezTo>
                    <a:pt x="11847" y="14948"/>
                    <a:pt x="11664" y="14921"/>
                    <a:pt x="11485" y="14858"/>
                  </a:cubicBezTo>
                  <a:cubicBezTo>
                    <a:pt x="11591" y="13813"/>
                    <a:pt x="12498" y="13045"/>
                    <a:pt x="13329" y="12405"/>
                  </a:cubicBezTo>
                  <a:cubicBezTo>
                    <a:pt x="14193" y="11733"/>
                    <a:pt x="15057" y="11062"/>
                    <a:pt x="15931" y="10390"/>
                  </a:cubicBezTo>
                  <a:cubicBezTo>
                    <a:pt x="16742" y="9761"/>
                    <a:pt x="17627" y="8961"/>
                    <a:pt x="17552" y="7948"/>
                  </a:cubicBezTo>
                  <a:cubicBezTo>
                    <a:pt x="17520" y="7522"/>
                    <a:pt x="17317" y="7127"/>
                    <a:pt x="17136" y="6732"/>
                  </a:cubicBezTo>
                  <a:cubicBezTo>
                    <a:pt x="16816" y="6050"/>
                    <a:pt x="16560" y="5336"/>
                    <a:pt x="16368" y="4600"/>
                  </a:cubicBezTo>
                  <a:cubicBezTo>
                    <a:pt x="16166" y="3843"/>
                    <a:pt x="16016" y="3032"/>
                    <a:pt x="15483" y="2467"/>
                  </a:cubicBezTo>
                  <a:cubicBezTo>
                    <a:pt x="15377" y="2350"/>
                    <a:pt x="15249" y="2243"/>
                    <a:pt x="15099" y="2211"/>
                  </a:cubicBezTo>
                  <a:cubicBezTo>
                    <a:pt x="15062" y="2205"/>
                    <a:pt x="15025" y="2202"/>
                    <a:pt x="14989" y="2202"/>
                  </a:cubicBezTo>
                  <a:cubicBezTo>
                    <a:pt x="14848" y="2202"/>
                    <a:pt x="14712" y="2246"/>
                    <a:pt x="14577" y="2297"/>
                  </a:cubicBezTo>
                  <a:cubicBezTo>
                    <a:pt x="13457" y="2702"/>
                    <a:pt x="12359" y="3171"/>
                    <a:pt x="11293" y="3683"/>
                  </a:cubicBezTo>
                  <a:cubicBezTo>
                    <a:pt x="9960" y="4333"/>
                    <a:pt x="8563" y="5186"/>
                    <a:pt x="8030" y="6573"/>
                  </a:cubicBezTo>
                  <a:cubicBezTo>
                    <a:pt x="7262" y="8566"/>
                    <a:pt x="8542" y="10923"/>
                    <a:pt x="7721" y="12896"/>
                  </a:cubicBezTo>
                  <a:cubicBezTo>
                    <a:pt x="7465" y="12864"/>
                    <a:pt x="7198" y="12512"/>
                    <a:pt x="7187" y="12256"/>
                  </a:cubicBezTo>
                  <a:cubicBezTo>
                    <a:pt x="7102" y="10806"/>
                    <a:pt x="7017" y="9356"/>
                    <a:pt x="6932" y="7916"/>
                  </a:cubicBezTo>
                  <a:cubicBezTo>
                    <a:pt x="6836" y="6189"/>
                    <a:pt x="6697" y="4355"/>
                    <a:pt x="5673" y="2958"/>
                  </a:cubicBezTo>
                  <a:cubicBezTo>
                    <a:pt x="4586" y="1454"/>
                    <a:pt x="2720" y="772"/>
                    <a:pt x="971" y="175"/>
                  </a:cubicBezTo>
                  <a:cubicBezTo>
                    <a:pt x="718" y="88"/>
                    <a:pt x="438" y="1"/>
                    <a:pt x="175" y="1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588201" y="3545858"/>
              <a:ext cx="1800462" cy="1480695"/>
            </a:xfrm>
            <a:custGeom>
              <a:avLst/>
              <a:gdLst/>
              <a:ahLst/>
              <a:cxnLst/>
              <a:rect l="l" t="t" r="r" b="b"/>
              <a:pathLst>
                <a:path w="29772" h="24444" extrusionOk="0">
                  <a:moveTo>
                    <a:pt x="9966" y="1"/>
                  </a:moveTo>
                  <a:cubicBezTo>
                    <a:pt x="9961" y="1"/>
                    <a:pt x="9955" y="2"/>
                    <a:pt x="9949" y="3"/>
                  </a:cubicBezTo>
                  <a:cubicBezTo>
                    <a:pt x="9917" y="25"/>
                    <a:pt x="9896" y="57"/>
                    <a:pt x="9907" y="89"/>
                  </a:cubicBezTo>
                  <a:cubicBezTo>
                    <a:pt x="10312" y="1091"/>
                    <a:pt x="10728" y="2072"/>
                    <a:pt x="11176" y="3053"/>
                  </a:cubicBezTo>
                  <a:cubicBezTo>
                    <a:pt x="11613" y="4034"/>
                    <a:pt x="12082" y="4994"/>
                    <a:pt x="12583" y="5953"/>
                  </a:cubicBezTo>
                  <a:cubicBezTo>
                    <a:pt x="12828" y="6423"/>
                    <a:pt x="13074" y="6902"/>
                    <a:pt x="13329" y="7372"/>
                  </a:cubicBezTo>
                  <a:cubicBezTo>
                    <a:pt x="13596" y="7841"/>
                    <a:pt x="13841" y="8310"/>
                    <a:pt x="14065" y="8800"/>
                  </a:cubicBezTo>
                  <a:cubicBezTo>
                    <a:pt x="14524" y="9760"/>
                    <a:pt x="14950" y="10752"/>
                    <a:pt x="15409" y="11722"/>
                  </a:cubicBezTo>
                  <a:cubicBezTo>
                    <a:pt x="15867" y="12703"/>
                    <a:pt x="16432" y="13609"/>
                    <a:pt x="16859" y="14580"/>
                  </a:cubicBezTo>
                  <a:cubicBezTo>
                    <a:pt x="17264" y="15529"/>
                    <a:pt x="17723" y="16446"/>
                    <a:pt x="18181" y="17363"/>
                  </a:cubicBezTo>
                  <a:cubicBezTo>
                    <a:pt x="16731" y="16947"/>
                    <a:pt x="15238" y="16712"/>
                    <a:pt x="13799" y="16307"/>
                  </a:cubicBezTo>
                  <a:cubicBezTo>
                    <a:pt x="12295" y="15859"/>
                    <a:pt x="10781" y="15422"/>
                    <a:pt x="9267" y="14996"/>
                  </a:cubicBezTo>
                  <a:cubicBezTo>
                    <a:pt x="7753" y="14580"/>
                    <a:pt x="6239" y="14175"/>
                    <a:pt x="4703" y="13812"/>
                  </a:cubicBezTo>
                  <a:cubicBezTo>
                    <a:pt x="3946" y="13631"/>
                    <a:pt x="3178" y="13460"/>
                    <a:pt x="2411" y="13300"/>
                  </a:cubicBezTo>
                  <a:cubicBezTo>
                    <a:pt x="1632" y="13140"/>
                    <a:pt x="864" y="12991"/>
                    <a:pt x="86" y="12863"/>
                  </a:cubicBezTo>
                  <a:cubicBezTo>
                    <a:pt x="82" y="12862"/>
                    <a:pt x="77" y="12861"/>
                    <a:pt x="73" y="12861"/>
                  </a:cubicBezTo>
                  <a:cubicBezTo>
                    <a:pt x="43" y="12861"/>
                    <a:pt x="11" y="12889"/>
                    <a:pt x="11" y="12916"/>
                  </a:cubicBezTo>
                  <a:cubicBezTo>
                    <a:pt x="1" y="12959"/>
                    <a:pt x="22" y="12991"/>
                    <a:pt x="65" y="13002"/>
                  </a:cubicBezTo>
                  <a:cubicBezTo>
                    <a:pt x="832" y="13151"/>
                    <a:pt x="1600" y="13300"/>
                    <a:pt x="2368" y="13481"/>
                  </a:cubicBezTo>
                  <a:cubicBezTo>
                    <a:pt x="3136" y="13652"/>
                    <a:pt x="3893" y="13823"/>
                    <a:pt x="4660" y="14015"/>
                  </a:cubicBezTo>
                  <a:cubicBezTo>
                    <a:pt x="6185" y="14388"/>
                    <a:pt x="7699" y="14793"/>
                    <a:pt x="9214" y="15220"/>
                  </a:cubicBezTo>
                  <a:cubicBezTo>
                    <a:pt x="10728" y="15635"/>
                    <a:pt x="12231" y="16073"/>
                    <a:pt x="13745" y="16499"/>
                  </a:cubicBezTo>
                  <a:cubicBezTo>
                    <a:pt x="14502" y="16702"/>
                    <a:pt x="15270" y="16862"/>
                    <a:pt x="16049" y="17022"/>
                  </a:cubicBezTo>
                  <a:cubicBezTo>
                    <a:pt x="16784" y="17171"/>
                    <a:pt x="17531" y="17320"/>
                    <a:pt x="18266" y="17523"/>
                  </a:cubicBezTo>
                  <a:cubicBezTo>
                    <a:pt x="18288" y="17565"/>
                    <a:pt x="18309" y="17608"/>
                    <a:pt x="18330" y="17651"/>
                  </a:cubicBezTo>
                  <a:cubicBezTo>
                    <a:pt x="18288" y="17649"/>
                    <a:pt x="18245" y="17648"/>
                    <a:pt x="18202" y="17648"/>
                  </a:cubicBezTo>
                  <a:cubicBezTo>
                    <a:pt x="17659" y="17648"/>
                    <a:pt x="17118" y="17772"/>
                    <a:pt x="16614" y="17960"/>
                  </a:cubicBezTo>
                  <a:cubicBezTo>
                    <a:pt x="16017" y="18195"/>
                    <a:pt x="15462" y="18514"/>
                    <a:pt x="14918" y="18845"/>
                  </a:cubicBezTo>
                  <a:lnTo>
                    <a:pt x="14118" y="19335"/>
                  </a:lnTo>
                  <a:cubicBezTo>
                    <a:pt x="13852" y="19495"/>
                    <a:pt x="13575" y="19645"/>
                    <a:pt x="13297" y="19794"/>
                  </a:cubicBezTo>
                  <a:cubicBezTo>
                    <a:pt x="12743" y="20082"/>
                    <a:pt x="12167" y="20348"/>
                    <a:pt x="11591" y="20604"/>
                  </a:cubicBezTo>
                  <a:cubicBezTo>
                    <a:pt x="10450" y="21116"/>
                    <a:pt x="9267" y="21596"/>
                    <a:pt x="8169" y="22215"/>
                  </a:cubicBezTo>
                  <a:cubicBezTo>
                    <a:pt x="7060" y="22844"/>
                    <a:pt x="6025" y="23569"/>
                    <a:pt x="5012" y="24326"/>
                  </a:cubicBezTo>
                  <a:cubicBezTo>
                    <a:pt x="4980" y="24347"/>
                    <a:pt x="4980" y="24379"/>
                    <a:pt x="5002" y="24411"/>
                  </a:cubicBezTo>
                  <a:cubicBezTo>
                    <a:pt x="5015" y="24432"/>
                    <a:pt x="5034" y="24444"/>
                    <a:pt x="5053" y="24444"/>
                  </a:cubicBezTo>
                  <a:cubicBezTo>
                    <a:pt x="5064" y="24444"/>
                    <a:pt x="5076" y="24440"/>
                    <a:pt x="5087" y="24432"/>
                  </a:cubicBezTo>
                  <a:cubicBezTo>
                    <a:pt x="5599" y="24070"/>
                    <a:pt x="6121" y="23707"/>
                    <a:pt x="6654" y="23366"/>
                  </a:cubicBezTo>
                  <a:cubicBezTo>
                    <a:pt x="7177" y="23025"/>
                    <a:pt x="7710" y="22694"/>
                    <a:pt x="8265" y="22396"/>
                  </a:cubicBezTo>
                  <a:cubicBezTo>
                    <a:pt x="9363" y="21788"/>
                    <a:pt x="10525" y="21319"/>
                    <a:pt x="11687" y="20807"/>
                  </a:cubicBezTo>
                  <a:cubicBezTo>
                    <a:pt x="12263" y="20551"/>
                    <a:pt x="12839" y="20284"/>
                    <a:pt x="13404" y="19986"/>
                  </a:cubicBezTo>
                  <a:cubicBezTo>
                    <a:pt x="13959" y="19698"/>
                    <a:pt x="14502" y="19357"/>
                    <a:pt x="15036" y="19026"/>
                  </a:cubicBezTo>
                  <a:cubicBezTo>
                    <a:pt x="15569" y="18685"/>
                    <a:pt x="16102" y="18365"/>
                    <a:pt x="16678" y="18131"/>
                  </a:cubicBezTo>
                  <a:cubicBezTo>
                    <a:pt x="17194" y="17932"/>
                    <a:pt x="17730" y="17798"/>
                    <a:pt x="18284" y="17798"/>
                  </a:cubicBezTo>
                  <a:cubicBezTo>
                    <a:pt x="18324" y="17798"/>
                    <a:pt x="18364" y="17799"/>
                    <a:pt x="18405" y="17800"/>
                  </a:cubicBezTo>
                  <a:cubicBezTo>
                    <a:pt x="18832" y="18653"/>
                    <a:pt x="19247" y="19517"/>
                    <a:pt x="19653" y="20380"/>
                  </a:cubicBezTo>
                  <a:cubicBezTo>
                    <a:pt x="20100" y="21351"/>
                    <a:pt x="20527" y="22342"/>
                    <a:pt x="20921" y="23334"/>
                  </a:cubicBezTo>
                  <a:cubicBezTo>
                    <a:pt x="20937" y="23357"/>
                    <a:pt x="20958" y="23375"/>
                    <a:pt x="20984" y="23375"/>
                  </a:cubicBezTo>
                  <a:cubicBezTo>
                    <a:pt x="20994" y="23375"/>
                    <a:pt x="21006" y="23372"/>
                    <a:pt x="21017" y="23366"/>
                  </a:cubicBezTo>
                  <a:cubicBezTo>
                    <a:pt x="21049" y="23355"/>
                    <a:pt x="21071" y="23313"/>
                    <a:pt x="21060" y="23281"/>
                  </a:cubicBezTo>
                  <a:cubicBezTo>
                    <a:pt x="20666" y="22278"/>
                    <a:pt x="20260" y="21287"/>
                    <a:pt x="19823" y="20306"/>
                  </a:cubicBezTo>
                  <a:cubicBezTo>
                    <a:pt x="19375" y="19325"/>
                    <a:pt x="18906" y="18365"/>
                    <a:pt x="18426" y="17405"/>
                  </a:cubicBezTo>
                  <a:cubicBezTo>
                    <a:pt x="18352" y="17256"/>
                    <a:pt x="18277" y="17096"/>
                    <a:pt x="18202" y="16947"/>
                  </a:cubicBezTo>
                  <a:lnTo>
                    <a:pt x="18842" y="16926"/>
                  </a:lnTo>
                  <a:lnTo>
                    <a:pt x="19578" y="16851"/>
                  </a:lnTo>
                  <a:lnTo>
                    <a:pt x="20314" y="16734"/>
                  </a:lnTo>
                  <a:lnTo>
                    <a:pt x="21039" y="16595"/>
                  </a:lnTo>
                  <a:cubicBezTo>
                    <a:pt x="22009" y="16392"/>
                    <a:pt x="22958" y="16137"/>
                    <a:pt x="23907" y="15902"/>
                  </a:cubicBezTo>
                  <a:cubicBezTo>
                    <a:pt x="24856" y="15657"/>
                    <a:pt x="25816" y="15433"/>
                    <a:pt x="26775" y="15284"/>
                  </a:cubicBezTo>
                  <a:cubicBezTo>
                    <a:pt x="27392" y="15195"/>
                    <a:pt x="28013" y="15142"/>
                    <a:pt x="28633" y="15142"/>
                  </a:cubicBezTo>
                  <a:cubicBezTo>
                    <a:pt x="28989" y="15142"/>
                    <a:pt x="29344" y="15159"/>
                    <a:pt x="29697" y="15198"/>
                  </a:cubicBezTo>
                  <a:cubicBezTo>
                    <a:pt x="29703" y="15200"/>
                    <a:pt x="29708" y="15200"/>
                    <a:pt x="29714" y="15200"/>
                  </a:cubicBezTo>
                  <a:cubicBezTo>
                    <a:pt x="29748" y="15200"/>
                    <a:pt x="29772" y="15173"/>
                    <a:pt x="29772" y="15145"/>
                  </a:cubicBezTo>
                  <a:cubicBezTo>
                    <a:pt x="29772" y="15113"/>
                    <a:pt x="29750" y="15081"/>
                    <a:pt x="29718" y="15070"/>
                  </a:cubicBezTo>
                  <a:lnTo>
                    <a:pt x="28972" y="14996"/>
                  </a:lnTo>
                  <a:lnTo>
                    <a:pt x="28236" y="14974"/>
                  </a:lnTo>
                  <a:lnTo>
                    <a:pt x="27490" y="15006"/>
                  </a:lnTo>
                  <a:lnTo>
                    <a:pt x="26754" y="15092"/>
                  </a:lnTo>
                  <a:cubicBezTo>
                    <a:pt x="25773" y="15220"/>
                    <a:pt x="24813" y="15443"/>
                    <a:pt x="23854" y="15678"/>
                  </a:cubicBezTo>
                  <a:cubicBezTo>
                    <a:pt x="22905" y="15923"/>
                    <a:pt x="21956" y="16179"/>
                    <a:pt x="20996" y="16392"/>
                  </a:cubicBezTo>
                  <a:lnTo>
                    <a:pt x="20282" y="16542"/>
                  </a:lnTo>
                  <a:lnTo>
                    <a:pt x="19557" y="16659"/>
                  </a:lnTo>
                  <a:lnTo>
                    <a:pt x="18832" y="16755"/>
                  </a:lnTo>
                  <a:lnTo>
                    <a:pt x="18128" y="16808"/>
                  </a:lnTo>
                  <a:cubicBezTo>
                    <a:pt x="18064" y="16680"/>
                    <a:pt x="18000" y="16542"/>
                    <a:pt x="17936" y="16414"/>
                  </a:cubicBezTo>
                  <a:cubicBezTo>
                    <a:pt x="18053" y="15795"/>
                    <a:pt x="18309" y="15198"/>
                    <a:pt x="18618" y="14654"/>
                  </a:cubicBezTo>
                  <a:cubicBezTo>
                    <a:pt x="18960" y="14089"/>
                    <a:pt x="19365" y="13567"/>
                    <a:pt x="19781" y="13055"/>
                  </a:cubicBezTo>
                  <a:cubicBezTo>
                    <a:pt x="20207" y="12543"/>
                    <a:pt x="20644" y="12042"/>
                    <a:pt x="21060" y="11519"/>
                  </a:cubicBezTo>
                  <a:cubicBezTo>
                    <a:pt x="21476" y="10997"/>
                    <a:pt x="21860" y="10443"/>
                    <a:pt x="22212" y="9877"/>
                  </a:cubicBezTo>
                  <a:cubicBezTo>
                    <a:pt x="22926" y="8747"/>
                    <a:pt x="23523" y="7542"/>
                    <a:pt x="23992" y="6284"/>
                  </a:cubicBezTo>
                  <a:cubicBezTo>
                    <a:pt x="24462" y="5036"/>
                    <a:pt x="24803" y="3735"/>
                    <a:pt x="25005" y="2413"/>
                  </a:cubicBezTo>
                  <a:cubicBezTo>
                    <a:pt x="25016" y="2381"/>
                    <a:pt x="24995" y="2349"/>
                    <a:pt x="24952" y="2339"/>
                  </a:cubicBezTo>
                  <a:cubicBezTo>
                    <a:pt x="24920" y="2339"/>
                    <a:pt x="24888" y="2360"/>
                    <a:pt x="24877" y="2392"/>
                  </a:cubicBezTo>
                  <a:cubicBezTo>
                    <a:pt x="24760" y="3042"/>
                    <a:pt x="24611" y="3693"/>
                    <a:pt x="24430" y="4333"/>
                  </a:cubicBezTo>
                  <a:cubicBezTo>
                    <a:pt x="24248" y="4972"/>
                    <a:pt x="24046" y="5601"/>
                    <a:pt x="23801" y="6220"/>
                  </a:cubicBezTo>
                  <a:cubicBezTo>
                    <a:pt x="23321" y="7446"/>
                    <a:pt x="22734" y="8640"/>
                    <a:pt x="22020" y="9760"/>
                  </a:cubicBezTo>
                  <a:cubicBezTo>
                    <a:pt x="21668" y="10315"/>
                    <a:pt x="21295" y="10869"/>
                    <a:pt x="20890" y="11381"/>
                  </a:cubicBezTo>
                  <a:cubicBezTo>
                    <a:pt x="20474" y="11903"/>
                    <a:pt x="20036" y="12405"/>
                    <a:pt x="19621" y="12927"/>
                  </a:cubicBezTo>
                  <a:cubicBezTo>
                    <a:pt x="19205" y="13439"/>
                    <a:pt x="18800" y="13983"/>
                    <a:pt x="18458" y="14569"/>
                  </a:cubicBezTo>
                  <a:cubicBezTo>
                    <a:pt x="18181" y="15070"/>
                    <a:pt x="17957" y="15625"/>
                    <a:pt x="17829" y="16190"/>
                  </a:cubicBezTo>
                  <a:cubicBezTo>
                    <a:pt x="17563" y="15635"/>
                    <a:pt x="17296" y="15070"/>
                    <a:pt x="17061" y="14494"/>
                  </a:cubicBezTo>
                  <a:cubicBezTo>
                    <a:pt x="16624" y="13503"/>
                    <a:pt x="16059" y="12586"/>
                    <a:pt x="15611" y="11626"/>
                  </a:cubicBezTo>
                  <a:cubicBezTo>
                    <a:pt x="15153" y="10656"/>
                    <a:pt x="14726" y="9675"/>
                    <a:pt x="14257" y="8704"/>
                  </a:cubicBezTo>
                  <a:cubicBezTo>
                    <a:pt x="14023" y="8225"/>
                    <a:pt x="13777" y="7745"/>
                    <a:pt x="13511" y="7276"/>
                  </a:cubicBezTo>
                  <a:cubicBezTo>
                    <a:pt x="13255" y="6806"/>
                    <a:pt x="12999" y="6337"/>
                    <a:pt x="12754" y="5857"/>
                  </a:cubicBezTo>
                  <a:cubicBezTo>
                    <a:pt x="12252" y="4908"/>
                    <a:pt x="11783" y="3949"/>
                    <a:pt x="11325" y="2978"/>
                  </a:cubicBezTo>
                  <a:cubicBezTo>
                    <a:pt x="10877" y="2008"/>
                    <a:pt x="10440" y="1027"/>
                    <a:pt x="10035" y="46"/>
                  </a:cubicBezTo>
                  <a:cubicBezTo>
                    <a:pt x="10017" y="20"/>
                    <a:pt x="9992" y="1"/>
                    <a:pt x="9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41"/>
          <p:cNvGrpSpPr/>
          <p:nvPr/>
        </p:nvGrpSpPr>
        <p:grpSpPr>
          <a:xfrm rot="8754472">
            <a:off x="-467819" y="-157690"/>
            <a:ext cx="1371542" cy="2153287"/>
            <a:chOff x="2839400" y="2871625"/>
            <a:chExt cx="1371604" cy="2153384"/>
          </a:xfrm>
        </p:grpSpPr>
        <p:sp>
          <p:nvSpPr>
            <p:cNvPr id="1355" name="Google Shape;1355;p41"/>
            <p:cNvSpPr/>
            <p:nvPr/>
          </p:nvSpPr>
          <p:spPr>
            <a:xfrm>
              <a:off x="2839400" y="2871625"/>
              <a:ext cx="1371604" cy="1893072"/>
            </a:xfrm>
            <a:custGeom>
              <a:avLst/>
              <a:gdLst/>
              <a:ahLst/>
              <a:cxnLst/>
              <a:rect l="l" t="t" r="r" b="b"/>
              <a:pathLst>
                <a:path w="15473" h="21337" extrusionOk="0">
                  <a:moveTo>
                    <a:pt x="9874" y="0"/>
                  </a:moveTo>
                  <a:cubicBezTo>
                    <a:pt x="9501" y="725"/>
                    <a:pt x="8584" y="2165"/>
                    <a:pt x="8019" y="2751"/>
                  </a:cubicBezTo>
                  <a:cubicBezTo>
                    <a:pt x="7933" y="2666"/>
                    <a:pt x="7848" y="2581"/>
                    <a:pt x="7752" y="2485"/>
                  </a:cubicBezTo>
                  <a:cubicBezTo>
                    <a:pt x="6792" y="3242"/>
                    <a:pt x="5886" y="4073"/>
                    <a:pt x="5033" y="4958"/>
                  </a:cubicBezTo>
                  <a:cubicBezTo>
                    <a:pt x="4969" y="4831"/>
                    <a:pt x="4905" y="4713"/>
                    <a:pt x="4841" y="4585"/>
                  </a:cubicBezTo>
                  <a:cubicBezTo>
                    <a:pt x="3583" y="5534"/>
                    <a:pt x="2538" y="6761"/>
                    <a:pt x="1802" y="8157"/>
                  </a:cubicBezTo>
                  <a:cubicBezTo>
                    <a:pt x="1738" y="8275"/>
                    <a:pt x="1685" y="8456"/>
                    <a:pt x="1791" y="8541"/>
                  </a:cubicBezTo>
                  <a:cubicBezTo>
                    <a:pt x="1631" y="8477"/>
                    <a:pt x="1408" y="8467"/>
                    <a:pt x="1269" y="8371"/>
                  </a:cubicBezTo>
                  <a:cubicBezTo>
                    <a:pt x="395" y="9714"/>
                    <a:pt x="107" y="11420"/>
                    <a:pt x="490" y="12966"/>
                  </a:cubicBezTo>
                  <a:cubicBezTo>
                    <a:pt x="482" y="12965"/>
                    <a:pt x="473" y="12965"/>
                    <a:pt x="465" y="12965"/>
                  </a:cubicBezTo>
                  <a:cubicBezTo>
                    <a:pt x="335" y="12965"/>
                    <a:pt x="193" y="13086"/>
                    <a:pt x="66" y="13086"/>
                  </a:cubicBezTo>
                  <a:cubicBezTo>
                    <a:pt x="44" y="13086"/>
                    <a:pt x="21" y="13082"/>
                    <a:pt x="0" y="13073"/>
                  </a:cubicBezTo>
                  <a:lnTo>
                    <a:pt x="0" y="13073"/>
                  </a:lnTo>
                  <a:cubicBezTo>
                    <a:pt x="75" y="14758"/>
                    <a:pt x="320" y="16517"/>
                    <a:pt x="1322" y="17861"/>
                  </a:cubicBezTo>
                  <a:cubicBezTo>
                    <a:pt x="1188" y="17912"/>
                    <a:pt x="1054" y="18064"/>
                    <a:pt x="910" y="18064"/>
                  </a:cubicBezTo>
                  <a:cubicBezTo>
                    <a:pt x="905" y="18064"/>
                    <a:pt x="900" y="18064"/>
                    <a:pt x="896" y="18063"/>
                  </a:cubicBezTo>
                  <a:lnTo>
                    <a:pt x="896" y="18063"/>
                  </a:lnTo>
                  <a:cubicBezTo>
                    <a:pt x="1386" y="18991"/>
                    <a:pt x="2165" y="19759"/>
                    <a:pt x="3114" y="20228"/>
                  </a:cubicBezTo>
                  <a:cubicBezTo>
                    <a:pt x="3808" y="20575"/>
                    <a:pt x="4584" y="20753"/>
                    <a:pt x="5359" y="20753"/>
                  </a:cubicBezTo>
                  <a:cubicBezTo>
                    <a:pt x="5632" y="20753"/>
                    <a:pt x="5905" y="20731"/>
                    <a:pt x="6174" y="20686"/>
                  </a:cubicBezTo>
                  <a:lnTo>
                    <a:pt x="6323" y="20697"/>
                  </a:lnTo>
                  <a:cubicBezTo>
                    <a:pt x="7076" y="21117"/>
                    <a:pt x="7937" y="21336"/>
                    <a:pt x="8799" y="21336"/>
                  </a:cubicBezTo>
                  <a:cubicBezTo>
                    <a:pt x="8987" y="21336"/>
                    <a:pt x="9175" y="21326"/>
                    <a:pt x="9362" y="21305"/>
                  </a:cubicBezTo>
                  <a:cubicBezTo>
                    <a:pt x="10407" y="21177"/>
                    <a:pt x="11409" y="20718"/>
                    <a:pt x="12177" y="20004"/>
                  </a:cubicBezTo>
                  <a:cubicBezTo>
                    <a:pt x="12028" y="19972"/>
                    <a:pt x="11953" y="19769"/>
                    <a:pt x="11847" y="19673"/>
                  </a:cubicBezTo>
                  <a:cubicBezTo>
                    <a:pt x="13243" y="18756"/>
                    <a:pt x="14065" y="17178"/>
                    <a:pt x="14704" y="15621"/>
                  </a:cubicBezTo>
                  <a:lnTo>
                    <a:pt x="14704" y="15621"/>
                  </a:lnTo>
                  <a:cubicBezTo>
                    <a:pt x="14701" y="15622"/>
                    <a:pt x="14697" y="15622"/>
                    <a:pt x="14694" y="15622"/>
                  </a:cubicBezTo>
                  <a:cubicBezTo>
                    <a:pt x="14540" y="15622"/>
                    <a:pt x="14445" y="15397"/>
                    <a:pt x="14288" y="15355"/>
                  </a:cubicBezTo>
                  <a:cubicBezTo>
                    <a:pt x="15173" y="14022"/>
                    <a:pt x="15472" y="12327"/>
                    <a:pt x="15109" y="10770"/>
                  </a:cubicBezTo>
                  <a:lnTo>
                    <a:pt x="15109" y="10770"/>
                  </a:lnTo>
                  <a:cubicBezTo>
                    <a:pt x="15073" y="10777"/>
                    <a:pt x="15032" y="10780"/>
                    <a:pt x="14990" y="10780"/>
                  </a:cubicBezTo>
                  <a:cubicBezTo>
                    <a:pt x="14850" y="10780"/>
                    <a:pt x="14689" y="10748"/>
                    <a:pt x="14566" y="10748"/>
                  </a:cubicBezTo>
                  <a:cubicBezTo>
                    <a:pt x="14694" y="10706"/>
                    <a:pt x="14704" y="10525"/>
                    <a:pt x="14683" y="10386"/>
                  </a:cubicBezTo>
                  <a:cubicBezTo>
                    <a:pt x="14459" y="8829"/>
                    <a:pt x="13894" y="7315"/>
                    <a:pt x="13030" y="5993"/>
                  </a:cubicBezTo>
                  <a:cubicBezTo>
                    <a:pt x="12934" y="6089"/>
                    <a:pt x="12828" y="6185"/>
                    <a:pt x="12732" y="6281"/>
                  </a:cubicBezTo>
                  <a:cubicBezTo>
                    <a:pt x="12230" y="5161"/>
                    <a:pt x="11644" y="4073"/>
                    <a:pt x="11004" y="3028"/>
                  </a:cubicBezTo>
                  <a:cubicBezTo>
                    <a:pt x="10887" y="3082"/>
                    <a:pt x="10770" y="3146"/>
                    <a:pt x="10663" y="3199"/>
                  </a:cubicBezTo>
                  <a:cubicBezTo>
                    <a:pt x="10332" y="2442"/>
                    <a:pt x="10119" y="1653"/>
                    <a:pt x="10013" y="843"/>
                  </a:cubicBezTo>
                  <a:lnTo>
                    <a:pt x="98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3399883" y="2871625"/>
              <a:ext cx="811102" cy="1893072"/>
            </a:xfrm>
            <a:custGeom>
              <a:avLst/>
              <a:gdLst/>
              <a:ahLst/>
              <a:cxnLst/>
              <a:rect l="l" t="t" r="r" b="b"/>
              <a:pathLst>
                <a:path w="9150" h="21337" extrusionOk="0">
                  <a:moveTo>
                    <a:pt x="3551" y="0"/>
                  </a:moveTo>
                  <a:lnTo>
                    <a:pt x="1717" y="11932"/>
                  </a:lnTo>
                  <a:lnTo>
                    <a:pt x="0" y="20697"/>
                  </a:lnTo>
                  <a:cubicBezTo>
                    <a:pt x="753" y="21117"/>
                    <a:pt x="1614" y="21336"/>
                    <a:pt x="2476" y="21336"/>
                  </a:cubicBezTo>
                  <a:cubicBezTo>
                    <a:pt x="2664" y="21336"/>
                    <a:pt x="2852" y="21326"/>
                    <a:pt x="3039" y="21305"/>
                  </a:cubicBezTo>
                  <a:cubicBezTo>
                    <a:pt x="4084" y="21177"/>
                    <a:pt x="5086" y="20718"/>
                    <a:pt x="5854" y="20004"/>
                  </a:cubicBezTo>
                  <a:cubicBezTo>
                    <a:pt x="5705" y="19972"/>
                    <a:pt x="5630" y="19769"/>
                    <a:pt x="5524" y="19673"/>
                  </a:cubicBezTo>
                  <a:cubicBezTo>
                    <a:pt x="6920" y="18756"/>
                    <a:pt x="7742" y="17178"/>
                    <a:pt x="8381" y="15621"/>
                  </a:cubicBezTo>
                  <a:lnTo>
                    <a:pt x="8381" y="15621"/>
                  </a:lnTo>
                  <a:cubicBezTo>
                    <a:pt x="8378" y="15622"/>
                    <a:pt x="8374" y="15622"/>
                    <a:pt x="8371" y="15622"/>
                  </a:cubicBezTo>
                  <a:cubicBezTo>
                    <a:pt x="8217" y="15622"/>
                    <a:pt x="8122" y="15397"/>
                    <a:pt x="7965" y="15355"/>
                  </a:cubicBezTo>
                  <a:cubicBezTo>
                    <a:pt x="8850" y="14022"/>
                    <a:pt x="9149" y="12327"/>
                    <a:pt x="8786" y="10770"/>
                  </a:cubicBezTo>
                  <a:lnTo>
                    <a:pt x="8786" y="10770"/>
                  </a:lnTo>
                  <a:cubicBezTo>
                    <a:pt x="8750" y="10777"/>
                    <a:pt x="8709" y="10780"/>
                    <a:pt x="8667" y="10780"/>
                  </a:cubicBezTo>
                  <a:cubicBezTo>
                    <a:pt x="8527" y="10780"/>
                    <a:pt x="8366" y="10748"/>
                    <a:pt x="8243" y="10748"/>
                  </a:cubicBezTo>
                  <a:cubicBezTo>
                    <a:pt x="8371" y="10706"/>
                    <a:pt x="8381" y="10525"/>
                    <a:pt x="8360" y="10386"/>
                  </a:cubicBezTo>
                  <a:cubicBezTo>
                    <a:pt x="8136" y="8829"/>
                    <a:pt x="7571" y="7315"/>
                    <a:pt x="6707" y="5993"/>
                  </a:cubicBezTo>
                  <a:cubicBezTo>
                    <a:pt x="6611" y="6089"/>
                    <a:pt x="6505" y="6185"/>
                    <a:pt x="6409" y="6281"/>
                  </a:cubicBezTo>
                  <a:cubicBezTo>
                    <a:pt x="5907" y="5161"/>
                    <a:pt x="5321" y="4073"/>
                    <a:pt x="4681" y="3028"/>
                  </a:cubicBezTo>
                  <a:cubicBezTo>
                    <a:pt x="4564" y="3082"/>
                    <a:pt x="4447" y="3146"/>
                    <a:pt x="4340" y="3199"/>
                  </a:cubicBezTo>
                  <a:cubicBezTo>
                    <a:pt x="4009" y="2442"/>
                    <a:pt x="3796" y="1653"/>
                    <a:pt x="3690" y="843"/>
                  </a:cubicBezTo>
                  <a:lnTo>
                    <a:pt x="3551" y="0"/>
                  </a:ln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2865815" y="2887417"/>
              <a:ext cx="1317708" cy="2137591"/>
            </a:xfrm>
            <a:custGeom>
              <a:avLst/>
              <a:gdLst/>
              <a:ahLst/>
              <a:cxnLst/>
              <a:rect l="l" t="t" r="r" b="b"/>
              <a:pathLst>
                <a:path w="14865" h="24093" extrusionOk="0">
                  <a:moveTo>
                    <a:pt x="9528" y="1"/>
                  </a:moveTo>
                  <a:cubicBezTo>
                    <a:pt x="9505" y="1"/>
                    <a:pt x="9489" y="20"/>
                    <a:pt x="9480" y="46"/>
                  </a:cubicBezTo>
                  <a:lnTo>
                    <a:pt x="9064" y="2861"/>
                  </a:lnTo>
                  <a:cubicBezTo>
                    <a:pt x="8947" y="2712"/>
                    <a:pt x="8819" y="2573"/>
                    <a:pt x="8712" y="2424"/>
                  </a:cubicBezTo>
                  <a:cubicBezTo>
                    <a:pt x="8574" y="2253"/>
                    <a:pt x="8456" y="2072"/>
                    <a:pt x="8328" y="1891"/>
                  </a:cubicBezTo>
                  <a:cubicBezTo>
                    <a:pt x="8318" y="1869"/>
                    <a:pt x="8296" y="1869"/>
                    <a:pt x="8286" y="1869"/>
                  </a:cubicBezTo>
                  <a:cubicBezTo>
                    <a:pt x="8264" y="1880"/>
                    <a:pt x="8254" y="1901"/>
                    <a:pt x="8264" y="1923"/>
                  </a:cubicBezTo>
                  <a:cubicBezTo>
                    <a:pt x="8350" y="2125"/>
                    <a:pt x="8478" y="2317"/>
                    <a:pt x="8606" y="2499"/>
                  </a:cubicBezTo>
                  <a:cubicBezTo>
                    <a:pt x="8744" y="2669"/>
                    <a:pt x="8883" y="2840"/>
                    <a:pt x="9053" y="2978"/>
                  </a:cubicBezTo>
                  <a:lnTo>
                    <a:pt x="9032" y="3074"/>
                  </a:lnTo>
                  <a:lnTo>
                    <a:pt x="8776" y="4748"/>
                  </a:lnTo>
                  <a:cubicBezTo>
                    <a:pt x="8638" y="4610"/>
                    <a:pt x="8510" y="4461"/>
                    <a:pt x="8371" y="4322"/>
                  </a:cubicBezTo>
                  <a:cubicBezTo>
                    <a:pt x="8222" y="4141"/>
                    <a:pt x="8083" y="3970"/>
                    <a:pt x="7945" y="3789"/>
                  </a:cubicBezTo>
                  <a:cubicBezTo>
                    <a:pt x="7806" y="3608"/>
                    <a:pt x="7678" y="3416"/>
                    <a:pt x="7550" y="3224"/>
                  </a:cubicBezTo>
                  <a:cubicBezTo>
                    <a:pt x="7422" y="3032"/>
                    <a:pt x="7305" y="2829"/>
                    <a:pt x="7198" y="2627"/>
                  </a:cubicBezTo>
                  <a:cubicBezTo>
                    <a:pt x="7191" y="2619"/>
                    <a:pt x="7178" y="2611"/>
                    <a:pt x="7163" y="2611"/>
                  </a:cubicBezTo>
                  <a:cubicBezTo>
                    <a:pt x="7157" y="2611"/>
                    <a:pt x="7151" y="2613"/>
                    <a:pt x="7145" y="2616"/>
                  </a:cubicBezTo>
                  <a:cubicBezTo>
                    <a:pt x="7134" y="2627"/>
                    <a:pt x="7123" y="2648"/>
                    <a:pt x="7134" y="2659"/>
                  </a:cubicBezTo>
                  <a:cubicBezTo>
                    <a:pt x="7219" y="2872"/>
                    <a:pt x="7326" y="3085"/>
                    <a:pt x="7454" y="3288"/>
                  </a:cubicBezTo>
                  <a:cubicBezTo>
                    <a:pt x="7571" y="3480"/>
                    <a:pt x="7699" y="3672"/>
                    <a:pt x="7838" y="3863"/>
                  </a:cubicBezTo>
                  <a:cubicBezTo>
                    <a:pt x="7976" y="4045"/>
                    <a:pt x="8126" y="4226"/>
                    <a:pt x="8286" y="4397"/>
                  </a:cubicBezTo>
                  <a:cubicBezTo>
                    <a:pt x="8435" y="4557"/>
                    <a:pt x="8595" y="4716"/>
                    <a:pt x="8766" y="4855"/>
                  </a:cubicBezTo>
                  <a:lnTo>
                    <a:pt x="8574" y="6113"/>
                  </a:lnTo>
                  <a:cubicBezTo>
                    <a:pt x="8552" y="6209"/>
                    <a:pt x="8542" y="6305"/>
                    <a:pt x="8520" y="6401"/>
                  </a:cubicBezTo>
                  <a:cubicBezTo>
                    <a:pt x="8339" y="6199"/>
                    <a:pt x="8147" y="5985"/>
                    <a:pt x="7966" y="5761"/>
                  </a:cubicBezTo>
                  <a:cubicBezTo>
                    <a:pt x="7763" y="5506"/>
                    <a:pt x="7561" y="5250"/>
                    <a:pt x="7369" y="4983"/>
                  </a:cubicBezTo>
                  <a:cubicBezTo>
                    <a:pt x="7177" y="4716"/>
                    <a:pt x="6995" y="4439"/>
                    <a:pt x="6814" y="4162"/>
                  </a:cubicBezTo>
                  <a:cubicBezTo>
                    <a:pt x="6644" y="3885"/>
                    <a:pt x="6473" y="3608"/>
                    <a:pt x="6313" y="3320"/>
                  </a:cubicBezTo>
                  <a:cubicBezTo>
                    <a:pt x="6305" y="3304"/>
                    <a:pt x="6292" y="3294"/>
                    <a:pt x="6281" y="3294"/>
                  </a:cubicBezTo>
                  <a:cubicBezTo>
                    <a:pt x="6277" y="3294"/>
                    <a:pt x="6273" y="3295"/>
                    <a:pt x="6270" y="3298"/>
                  </a:cubicBezTo>
                  <a:cubicBezTo>
                    <a:pt x="6249" y="3309"/>
                    <a:pt x="6238" y="3330"/>
                    <a:pt x="6249" y="3352"/>
                  </a:cubicBezTo>
                  <a:cubicBezTo>
                    <a:pt x="6388" y="3650"/>
                    <a:pt x="6548" y="3938"/>
                    <a:pt x="6718" y="4226"/>
                  </a:cubicBezTo>
                  <a:cubicBezTo>
                    <a:pt x="6889" y="4514"/>
                    <a:pt x="7070" y="4791"/>
                    <a:pt x="7262" y="5058"/>
                  </a:cubicBezTo>
                  <a:cubicBezTo>
                    <a:pt x="7454" y="5324"/>
                    <a:pt x="7657" y="5591"/>
                    <a:pt x="7881" y="5836"/>
                  </a:cubicBezTo>
                  <a:cubicBezTo>
                    <a:pt x="8072" y="6071"/>
                    <a:pt x="8286" y="6295"/>
                    <a:pt x="8510" y="6519"/>
                  </a:cubicBezTo>
                  <a:cubicBezTo>
                    <a:pt x="8435" y="7009"/>
                    <a:pt x="8350" y="7500"/>
                    <a:pt x="8275" y="7990"/>
                  </a:cubicBezTo>
                  <a:cubicBezTo>
                    <a:pt x="8030" y="7734"/>
                    <a:pt x="7785" y="7478"/>
                    <a:pt x="7550" y="7212"/>
                  </a:cubicBezTo>
                  <a:cubicBezTo>
                    <a:pt x="7283" y="6892"/>
                    <a:pt x="7027" y="6572"/>
                    <a:pt x="6772" y="6241"/>
                  </a:cubicBezTo>
                  <a:cubicBezTo>
                    <a:pt x="6526" y="5921"/>
                    <a:pt x="6292" y="5580"/>
                    <a:pt x="6068" y="5239"/>
                  </a:cubicBezTo>
                  <a:cubicBezTo>
                    <a:pt x="5844" y="4887"/>
                    <a:pt x="5631" y="4535"/>
                    <a:pt x="5428" y="4173"/>
                  </a:cubicBezTo>
                  <a:cubicBezTo>
                    <a:pt x="5420" y="4165"/>
                    <a:pt x="5408" y="4158"/>
                    <a:pt x="5393" y="4158"/>
                  </a:cubicBezTo>
                  <a:cubicBezTo>
                    <a:pt x="5387" y="4158"/>
                    <a:pt x="5381" y="4159"/>
                    <a:pt x="5375" y="4162"/>
                  </a:cubicBezTo>
                  <a:cubicBezTo>
                    <a:pt x="5364" y="4173"/>
                    <a:pt x="5353" y="4194"/>
                    <a:pt x="5364" y="4205"/>
                  </a:cubicBezTo>
                  <a:cubicBezTo>
                    <a:pt x="5545" y="4578"/>
                    <a:pt x="5748" y="4940"/>
                    <a:pt x="5972" y="5292"/>
                  </a:cubicBezTo>
                  <a:cubicBezTo>
                    <a:pt x="6185" y="5655"/>
                    <a:pt x="6420" y="5996"/>
                    <a:pt x="6676" y="6327"/>
                  </a:cubicBezTo>
                  <a:cubicBezTo>
                    <a:pt x="6921" y="6657"/>
                    <a:pt x="7187" y="6977"/>
                    <a:pt x="7465" y="7286"/>
                  </a:cubicBezTo>
                  <a:cubicBezTo>
                    <a:pt x="7710" y="7564"/>
                    <a:pt x="7976" y="7841"/>
                    <a:pt x="8254" y="8097"/>
                  </a:cubicBezTo>
                  <a:cubicBezTo>
                    <a:pt x="8200" y="8459"/>
                    <a:pt x="8136" y="8832"/>
                    <a:pt x="8072" y="9195"/>
                  </a:cubicBezTo>
                  <a:lnTo>
                    <a:pt x="7006" y="8225"/>
                  </a:lnTo>
                  <a:cubicBezTo>
                    <a:pt x="6633" y="7883"/>
                    <a:pt x="6281" y="7532"/>
                    <a:pt x="5940" y="7169"/>
                  </a:cubicBezTo>
                  <a:cubicBezTo>
                    <a:pt x="5588" y="6806"/>
                    <a:pt x="5268" y="6433"/>
                    <a:pt x="4959" y="6028"/>
                  </a:cubicBezTo>
                  <a:cubicBezTo>
                    <a:pt x="4660" y="5633"/>
                    <a:pt x="4383" y="5218"/>
                    <a:pt x="4148" y="4780"/>
                  </a:cubicBezTo>
                  <a:cubicBezTo>
                    <a:pt x="4141" y="4765"/>
                    <a:pt x="4127" y="4755"/>
                    <a:pt x="4112" y="4755"/>
                  </a:cubicBezTo>
                  <a:cubicBezTo>
                    <a:pt x="4107" y="4755"/>
                    <a:pt x="4101" y="4756"/>
                    <a:pt x="4095" y="4759"/>
                  </a:cubicBezTo>
                  <a:cubicBezTo>
                    <a:pt x="4084" y="4770"/>
                    <a:pt x="4074" y="4791"/>
                    <a:pt x="4084" y="4812"/>
                  </a:cubicBezTo>
                  <a:cubicBezTo>
                    <a:pt x="4308" y="5260"/>
                    <a:pt x="4575" y="5697"/>
                    <a:pt x="4874" y="6103"/>
                  </a:cubicBezTo>
                  <a:cubicBezTo>
                    <a:pt x="5172" y="6508"/>
                    <a:pt x="5503" y="6892"/>
                    <a:pt x="5844" y="7254"/>
                  </a:cubicBezTo>
                  <a:cubicBezTo>
                    <a:pt x="6185" y="7617"/>
                    <a:pt x="6558" y="7969"/>
                    <a:pt x="6932" y="8310"/>
                  </a:cubicBezTo>
                  <a:cubicBezTo>
                    <a:pt x="7113" y="8470"/>
                    <a:pt x="7305" y="8640"/>
                    <a:pt x="7486" y="8811"/>
                  </a:cubicBezTo>
                  <a:lnTo>
                    <a:pt x="8062" y="9291"/>
                  </a:lnTo>
                  <a:cubicBezTo>
                    <a:pt x="7987" y="9717"/>
                    <a:pt x="7923" y="10144"/>
                    <a:pt x="7849" y="10570"/>
                  </a:cubicBezTo>
                  <a:lnTo>
                    <a:pt x="7539" y="10336"/>
                  </a:lnTo>
                  <a:lnTo>
                    <a:pt x="7209" y="10069"/>
                  </a:lnTo>
                  <a:lnTo>
                    <a:pt x="6878" y="9792"/>
                  </a:lnTo>
                  <a:lnTo>
                    <a:pt x="6558" y="9515"/>
                  </a:lnTo>
                  <a:cubicBezTo>
                    <a:pt x="6132" y="9131"/>
                    <a:pt x="5737" y="8726"/>
                    <a:pt x="5353" y="8299"/>
                  </a:cubicBezTo>
                  <a:cubicBezTo>
                    <a:pt x="4970" y="7873"/>
                    <a:pt x="4618" y="7436"/>
                    <a:pt x="4276" y="6977"/>
                  </a:cubicBezTo>
                  <a:cubicBezTo>
                    <a:pt x="3946" y="6508"/>
                    <a:pt x="3637" y="6039"/>
                    <a:pt x="3338" y="5538"/>
                  </a:cubicBezTo>
                  <a:cubicBezTo>
                    <a:pt x="3331" y="5530"/>
                    <a:pt x="3318" y="5522"/>
                    <a:pt x="3307" y="5522"/>
                  </a:cubicBezTo>
                  <a:cubicBezTo>
                    <a:pt x="3303" y="5522"/>
                    <a:pt x="3299" y="5524"/>
                    <a:pt x="3295" y="5527"/>
                  </a:cubicBezTo>
                  <a:cubicBezTo>
                    <a:pt x="3274" y="5538"/>
                    <a:pt x="3263" y="5559"/>
                    <a:pt x="3274" y="5580"/>
                  </a:cubicBezTo>
                  <a:cubicBezTo>
                    <a:pt x="3551" y="6081"/>
                    <a:pt x="3850" y="6572"/>
                    <a:pt x="4191" y="7041"/>
                  </a:cubicBezTo>
                  <a:cubicBezTo>
                    <a:pt x="4522" y="7510"/>
                    <a:pt x="4874" y="7958"/>
                    <a:pt x="5257" y="8385"/>
                  </a:cubicBezTo>
                  <a:cubicBezTo>
                    <a:pt x="5641" y="8811"/>
                    <a:pt x="6057" y="9216"/>
                    <a:pt x="6484" y="9600"/>
                  </a:cubicBezTo>
                  <a:lnTo>
                    <a:pt x="6804" y="9877"/>
                  </a:lnTo>
                  <a:lnTo>
                    <a:pt x="7145" y="10155"/>
                  </a:lnTo>
                  <a:lnTo>
                    <a:pt x="7486" y="10411"/>
                  </a:lnTo>
                  <a:lnTo>
                    <a:pt x="7827" y="10666"/>
                  </a:lnTo>
                  <a:lnTo>
                    <a:pt x="7838" y="10666"/>
                  </a:lnTo>
                  <a:cubicBezTo>
                    <a:pt x="7753" y="11157"/>
                    <a:pt x="7667" y="11658"/>
                    <a:pt x="7582" y="12159"/>
                  </a:cubicBezTo>
                  <a:cubicBezTo>
                    <a:pt x="7561" y="12234"/>
                    <a:pt x="7550" y="12309"/>
                    <a:pt x="7539" y="12394"/>
                  </a:cubicBezTo>
                  <a:cubicBezTo>
                    <a:pt x="7539" y="12394"/>
                    <a:pt x="7539" y="12394"/>
                    <a:pt x="7539" y="12405"/>
                  </a:cubicBezTo>
                  <a:cubicBezTo>
                    <a:pt x="7529" y="12458"/>
                    <a:pt x="7518" y="12522"/>
                    <a:pt x="7507" y="12586"/>
                  </a:cubicBezTo>
                  <a:cubicBezTo>
                    <a:pt x="7283" y="12383"/>
                    <a:pt x="7049" y="12191"/>
                    <a:pt x="6825" y="11989"/>
                  </a:cubicBezTo>
                  <a:cubicBezTo>
                    <a:pt x="6580" y="11765"/>
                    <a:pt x="6334" y="11551"/>
                    <a:pt x="6089" y="11317"/>
                  </a:cubicBezTo>
                  <a:cubicBezTo>
                    <a:pt x="5599" y="10869"/>
                    <a:pt x="5129" y="10400"/>
                    <a:pt x="4682" y="9909"/>
                  </a:cubicBezTo>
                  <a:cubicBezTo>
                    <a:pt x="4234" y="9419"/>
                    <a:pt x="3807" y="8907"/>
                    <a:pt x="3434" y="8374"/>
                  </a:cubicBezTo>
                  <a:cubicBezTo>
                    <a:pt x="3050" y="7830"/>
                    <a:pt x="2709" y="7254"/>
                    <a:pt x="2421" y="6657"/>
                  </a:cubicBezTo>
                  <a:cubicBezTo>
                    <a:pt x="2410" y="6636"/>
                    <a:pt x="2389" y="6636"/>
                    <a:pt x="2368" y="6636"/>
                  </a:cubicBezTo>
                  <a:cubicBezTo>
                    <a:pt x="2357" y="6646"/>
                    <a:pt x="2346" y="6668"/>
                    <a:pt x="2346" y="6689"/>
                  </a:cubicBezTo>
                  <a:cubicBezTo>
                    <a:pt x="2624" y="7297"/>
                    <a:pt x="2954" y="7883"/>
                    <a:pt x="3338" y="8438"/>
                  </a:cubicBezTo>
                  <a:cubicBezTo>
                    <a:pt x="3722" y="8982"/>
                    <a:pt x="4138" y="9504"/>
                    <a:pt x="4586" y="9995"/>
                  </a:cubicBezTo>
                  <a:cubicBezTo>
                    <a:pt x="5044" y="10496"/>
                    <a:pt x="5524" y="10954"/>
                    <a:pt x="6015" y="11402"/>
                  </a:cubicBezTo>
                  <a:cubicBezTo>
                    <a:pt x="6260" y="11626"/>
                    <a:pt x="6505" y="11850"/>
                    <a:pt x="6761" y="12074"/>
                  </a:cubicBezTo>
                  <a:cubicBezTo>
                    <a:pt x="6995" y="12277"/>
                    <a:pt x="7241" y="12479"/>
                    <a:pt x="7486" y="12682"/>
                  </a:cubicBezTo>
                  <a:cubicBezTo>
                    <a:pt x="7422" y="13076"/>
                    <a:pt x="7347" y="13471"/>
                    <a:pt x="7283" y="13876"/>
                  </a:cubicBezTo>
                  <a:lnTo>
                    <a:pt x="6921" y="13652"/>
                  </a:lnTo>
                  <a:lnTo>
                    <a:pt x="6505" y="13364"/>
                  </a:lnTo>
                  <a:lnTo>
                    <a:pt x="6100" y="13066"/>
                  </a:lnTo>
                  <a:lnTo>
                    <a:pt x="5695" y="12756"/>
                  </a:lnTo>
                  <a:cubicBezTo>
                    <a:pt x="5172" y="12330"/>
                    <a:pt x="4682" y="11871"/>
                    <a:pt x="4202" y="11402"/>
                  </a:cubicBezTo>
                  <a:cubicBezTo>
                    <a:pt x="3722" y="10922"/>
                    <a:pt x="3263" y="10421"/>
                    <a:pt x="2826" y="9920"/>
                  </a:cubicBezTo>
                  <a:cubicBezTo>
                    <a:pt x="2378" y="9408"/>
                    <a:pt x="1952" y="8886"/>
                    <a:pt x="1525" y="8363"/>
                  </a:cubicBezTo>
                  <a:cubicBezTo>
                    <a:pt x="1519" y="8351"/>
                    <a:pt x="1509" y="8346"/>
                    <a:pt x="1498" y="8346"/>
                  </a:cubicBezTo>
                  <a:cubicBezTo>
                    <a:pt x="1490" y="8346"/>
                    <a:pt x="1481" y="8348"/>
                    <a:pt x="1472" y="8353"/>
                  </a:cubicBezTo>
                  <a:cubicBezTo>
                    <a:pt x="1461" y="8363"/>
                    <a:pt x="1451" y="8385"/>
                    <a:pt x="1461" y="8406"/>
                  </a:cubicBezTo>
                  <a:cubicBezTo>
                    <a:pt x="1877" y="8939"/>
                    <a:pt x="2304" y="9472"/>
                    <a:pt x="2741" y="9984"/>
                  </a:cubicBezTo>
                  <a:cubicBezTo>
                    <a:pt x="3178" y="10507"/>
                    <a:pt x="3637" y="11008"/>
                    <a:pt x="4106" y="11488"/>
                  </a:cubicBezTo>
                  <a:cubicBezTo>
                    <a:pt x="4586" y="11967"/>
                    <a:pt x="5097" y="12426"/>
                    <a:pt x="5631" y="12852"/>
                  </a:cubicBezTo>
                  <a:lnTo>
                    <a:pt x="6025" y="13162"/>
                  </a:lnTo>
                  <a:lnTo>
                    <a:pt x="6441" y="13450"/>
                  </a:lnTo>
                  <a:lnTo>
                    <a:pt x="6868" y="13727"/>
                  </a:lnTo>
                  <a:lnTo>
                    <a:pt x="7262" y="13961"/>
                  </a:lnTo>
                  <a:cubicBezTo>
                    <a:pt x="7187" y="14399"/>
                    <a:pt x="7102" y="14836"/>
                    <a:pt x="7027" y="15273"/>
                  </a:cubicBezTo>
                  <a:lnTo>
                    <a:pt x="5353" y="14036"/>
                  </a:lnTo>
                  <a:cubicBezTo>
                    <a:pt x="4767" y="13599"/>
                    <a:pt x="4191" y="13151"/>
                    <a:pt x="3615" y="12692"/>
                  </a:cubicBezTo>
                  <a:cubicBezTo>
                    <a:pt x="3040" y="12245"/>
                    <a:pt x="2474" y="11775"/>
                    <a:pt x="1931" y="11285"/>
                  </a:cubicBezTo>
                  <a:cubicBezTo>
                    <a:pt x="1397" y="10794"/>
                    <a:pt x="875" y="10283"/>
                    <a:pt x="374" y="9749"/>
                  </a:cubicBezTo>
                  <a:cubicBezTo>
                    <a:pt x="361" y="9737"/>
                    <a:pt x="349" y="9732"/>
                    <a:pt x="338" y="9732"/>
                  </a:cubicBezTo>
                  <a:cubicBezTo>
                    <a:pt x="331" y="9732"/>
                    <a:pt x="325" y="9734"/>
                    <a:pt x="320" y="9739"/>
                  </a:cubicBezTo>
                  <a:cubicBezTo>
                    <a:pt x="299" y="9760"/>
                    <a:pt x="299" y="9781"/>
                    <a:pt x="310" y="9792"/>
                  </a:cubicBezTo>
                  <a:cubicBezTo>
                    <a:pt x="555" y="10069"/>
                    <a:pt x="811" y="10336"/>
                    <a:pt x="1067" y="10602"/>
                  </a:cubicBezTo>
                  <a:cubicBezTo>
                    <a:pt x="1323" y="10869"/>
                    <a:pt x="1589" y="11114"/>
                    <a:pt x="1856" y="11370"/>
                  </a:cubicBezTo>
                  <a:cubicBezTo>
                    <a:pt x="2400" y="11861"/>
                    <a:pt x="2965" y="12341"/>
                    <a:pt x="3541" y="12799"/>
                  </a:cubicBezTo>
                  <a:cubicBezTo>
                    <a:pt x="4116" y="13247"/>
                    <a:pt x="4692" y="13695"/>
                    <a:pt x="5289" y="14132"/>
                  </a:cubicBezTo>
                  <a:cubicBezTo>
                    <a:pt x="5855" y="14548"/>
                    <a:pt x="6430" y="14964"/>
                    <a:pt x="7006" y="15369"/>
                  </a:cubicBezTo>
                  <a:cubicBezTo>
                    <a:pt x="6942" y="15753"/>
                    <a:pt x="6868" y="16126"/>
                    <a:pt x="6793" y="16510"/>
                  </a:cubicBezTo>
                  <a:cubicBezTo>
                    <a:pt x="6132" y="16350"/>
                    <a:pt x="5503" y="16105"/>
                    <a:pt x="4895" y="15795"/>
                  </a:cubicBezTo>
                  <a:cubicBezTo>
                    <a:pt x="4298" y="15497"/>
                    <a:pt x="3722" y="15124"/>
                    <a:pt x="3167" y="14729"/>
                  </a:cubicBezTo>
                  <a:cubicBezTo>
                    <a:pt x="2613" y="14345"/>
                    <a:pt x="2080" y="13929"/>
                    <a:pt x="1536" y="13513"/>
                  </a:cubicBezTo>
                  <a:cubicBezTo>
                    <a:pt x="1269" y="13300"/>
                    <a:pt x="1003" y="13098"/>
                    <a:pt x="758" y="12863"/>
                  </a:cubicBezTo>
                  <a:cubicBezTo>
                    <a:pt x="523" y="12628"/>
                    <a:pt x="320" y="12362"/>
                    <a:pt x="171" y="12053"/>
                  </a:cubicBezTo>
                  <a:cubicBezTo>
                    <a:pt x="164" y="12045"/>
                    <a:pt x="151" y="12038"/>
                    <a:pt x="136" y="12038"/>
                  </a:cubicBezTo>
                  <a:cubicBezTo>
                    <a:pt x="130" y="12038"/>
                    <a:pt x="124" y="12039"/>
                    <a:pt x="118" y="12042"/>
                  </a:cubicBezTo>
                  <a:cubicBezTo>
                    <a:pt x="97" y="12042"/>
                    <a:pt x="86" y="12074"/>
                    <a:pt x="97" y="12085"/>
                  </a:cubicBezTo>
                  <a:cubicBezTo>
                    <a:pt x="246" y="12405"/>
                    <a:pt x="448" y="12692"/>
                    <a:pt x="683" y="12938"/>
                  </a:cubicBezTo>
                  <a:cubicBezTo>
                    <a:pt x="928" y="13183"/>
                    <a:pt x="1205" y="13396"/>
                    <a:pt x="1472" y="13599"/>
                  </a:cubicBezTo>
                  <a:cubicBezTo>
                    <a:pt x="2005" y="14015"/>
                    <a:pt x="2538" y="14441"/>
                    <a:pt x="3093" y="14836"/>
                  </a:cubicBezTo>
                  <a:cubicBezTo>
                    <a:pt x="3658" y="15230"/>
                    <a:pt x="4234" y="15593"/>
                    <a:pt x="4852" y="15902"/>
                  </a:cubicBezTo>
                  <a:cubicBezTo>
                    <a:pt x="5151" y="16062"/>
                    <a:pt x="5471" y="16190"/>
                    <a:pt x="5791" y="16318"/>
                  </a:cubicBezTo>
                  <a:cubicBezTo>
                    <a:pt x="6110" y="16424"/>
                    <a:pt x="6441" y="16520"/>
                    <a:pt x="6782" y="16595"/>
                  </a:cubicBezTo>
                  <a:cubicBezTo>
                    <a:pt x="6676" y="17118"/>
                    <a:pt x="6569" y="17651"/>
                    <a:pt x="6462" y="18173"/>
                  </a:cubicBezTo>
                  <a:cubicBezTo>
                    <a:pt x="6441" y="18280"/>
                    <a:pt x="6420" y="18376"/>
                    <a:pt x="6398" y="18472"/>
                  </a:cubicBezTo>
                  <a:cubicBezTo>
                    <a:pt x="5833" y="18301"/>
                    <a:pt x="5279" y="18120"/>
                    <a:pt x="4724" y="17917"/>
                  </a:cubicBezTo>
                  <a:cubicBezTo>
                    <a:pt x="4148" y="17715"/>
                    <a:pt x="3583" y="17480"/>
                    <a:pt x="3029" y="17203"/>
                  </a:cubicBezTo>
                  <a:cubicBezTo>
                    <a:pt x="2485" y="16936"/>
                    <a:pt x="1941" y="16648"/>
                    <a:pt x="1429" y="16307"/>
                  </a:cubicBezTo>
                  <a:cubicBezTo>
                    <a:pt x="928" y="15955"/>
                    <a:pt x="470" y="15550"/>
                    <a:pt x="65" y="15081"/>
                  </a:cubicBezTo>
                  <a:cubicBezTo>
                    <a:pt x="59" y="15076"/>
                    <a:pt x="51" y="15073"/>
                    <a:pt x="43" y="15073"/>
                  </a:cubicBezTo>
                  <a:cubicBezTo>
                    <a:pt x="35" y="15073"/>
                    <a:pt x="27" y="15076"/>
                    <a:pt x="22" y="15081"/>
                  </a:cubicBezTo>
                  <a:cubicBezTo>
                    <a:pt x="1" y="15092"/>
                    <a:pt x="1" y="15124"/>
                    <a:pt x="11" y="15134"/>
                  </a:cubicBezTo>
                  <a:cubicBezTo>
                    <a:pt x="203" y="15380"/>
                    <a:pt x="416" y="15603"/>
                    <a:pt x="640" y="15817"/>
                  </a:cubicBezTo>
                  <a:cubicBezTo>
                    <a:pt x="875" y="16019"/>
                    <a:pt x="1120" y="16222"/>
                    <a:pt x="1365" y="16393"/>
                  </a:cubicBezTo>
                  <a:cubicBezTo>
                    <a:pt x="1877" y="16755"/>
                    <a:pt x="2421" y="17054"/>
                    <a:pt x="2976" y="17320"/>
                  </a:cubicBezTo>
                  <a:cubicBezTo>
                    <a:pt x="3530" y="17597"/>
                    <a:pt x="4106" y="17821"/>
                    <a:pt x="4692" y="18035"/>
                  </a:cubicBezTo>
                  <a:cubicBezTo>
                    <a:pt x="5247" y="18227"/>
                    <a:pt x="5812" y="18397"/>
                    <a:pt x="6377" y="18557"/>
                  </a:cubicBezTo>
                  <a:cubicBezTo>
                    <a:pt x="6281" y="19026"/>
                    <a:pt x="6174" y="19495"/>
                    <a:pt x="6068" y="19965"/>
                  </a:cubicBezTo>
                  <a:cubicBezTo>
                    <a:pt x="5631" y="19890"/>
                    <a:pt x="5204" y="19783"/>
                    <a:pt x="4788" y="19645"/>
                  </a:cubicBezTo>
                  <a:cubicBezTo>
                    <a:pt x="4351" y="19506"/>
                    <a:pt x="3925" y="19336"/>
                    <a:pt x="3509" y="19133"/>
                  </a:cubicBezTo>
                  <a:cubicBezTo>
                    <a:pt x="3093" y="18930"/>
                    <a:pt x="2688" y="18696"/>
                    <a:pt x="2293" y="18450"/>
                  </a:cubicBezTo>
                  <a:cubicBezTo>
                    <a:pt x="1899" y="18205"/>
                    <a:pt x="1515" y="17949"/>
                    <a:pt x="1142" y="17683"/>
                  </a:cubicBezTo>
                  <a:cubicBezTo>
                    <a:pt x="1132" y="17674"/>
                    <a:pt x="1123" y="17670"/>
                    <a:pt x="1115" y="17670"/>
                  </a:cubicBezTo>
                  <a:cubicBezTo>
                    <a:pt x="1104" y="17670"/>
                    <a:pt x="1094" y="17677"/>
                    <a:pt x="1088" y="17683"/>
                  </a:cubicBezTo>
                  <a:cubicBezTo>
                    <a:pt x="1067" y="17704"/>
                    <a:pt x="1078" y="17725"/>
                    <a:pt x="1088" y="17736"/>
                  </a:cubicBezTo>
                  <a:cubicBezTo>
                    <a:pt x="1461" y="18024"/>
                    <a:pt x="1835" y="18301"/>
                    <a:pt x="2229" y="18557"/>
                  </a:cubicBezTo>
                  <a:cubicBezTo>
                    <a:pt x="2624" y="18813"/>
                    <a:pt x="3029" y="19037"/>
                    <a:pt x="3445" y="19250"/>
                  </a:cubicBezTo>
                  <a:cubicBezTo>
                    <a:pt x="3871" y="19453"/>
                    <a:pt x="4308" y="19623"/>
                    <a:pt x="4756" y="19762"/>
                  </a:cubicBezTo>
                  <a:cubicBezTo>
                    <a:pt x="5172" y="19901"/>
                    <a:pt x="5609" y="19986"/>
                    <a:pt x="6046" y="20050"/>
                  </a:cubicBezTo>
                  <a:cubicBezTo>
                    <a:pt x="5961" y="20423"/>
                    <a:pt x="5876" y="20786"/>
                    <a:pt x="5780" y="21159"/>
                  </a:cubicBezTo>
                  <a:cubicBezTo>
                    <a:pt x="5652" y="21649"/>
                    <a:pt x="5513" y="22151"/>
                    <a:pt x="5353" y="22630"/>
                  </a:cubicBezTo>
                  <a:cubicBezTo>
                    <a:pt x="5279" y="22876"/>
                    <a:pt x="5193" y="23110"/>
                    <a:pt x="5097" y="23345"/>
                  </a:cubicBezTo>
                  <a:cubicBezTo>
                    <a:pt x="5002" y="23569"/>
                    <a:pt x="4884" y="23803"/>
                    <a:pt x="4735" y="23985"/>
                  </a:cubicBezTo>
                  <a:lnTo>
                    <a:pt x="4724" y="23985"/>
                  </a:lnTo>
                  <a:cubicBezTo>
                    <a:pt x="4703" y="24017"/>
                    <a:pt x="4703" y="24049"/>
                    <a:pt x="4735" y="24081"/>
                  </a:cubicBezTo>
                  <a:cubicBezTo>
                    <a:pt x="4743" y="24089"/>
                    <a:pt x="4754" y="24092"/>
                    <a:pt x="4766" y="24092"/>
                  </a:cubicBezTo>
                  <a:cubicBezTo>
                    <a:pt x="4786" y="24092"/>
                    <a:pt x="4807" y="24083"/>
                    <a:pt x="4820" y="24070"/>
                  </a:cubicBezTo>
                  <a:cubicBezTo>
                    <a:pt x="5002" y="23867"/>
                    <a:pt x="5108" y="23633"/>
                    <a:pt x="5215" y="23398"/>
                  </a:cubicBezTo>
                  <a:cubicBezTo>
                    <a:pt x="5321" y="23164"/>
                    <a:pt x="5407" y="22918"/>
                    <a:pt x="5492" y="22673"/>
                  </a:cubicBezTo>
                  <a:cubicBezTo>
                    <a:pt x="5663" y="22183"/>
                    <a:pt x="5801" y="21692"/>
                    <a:pt x="5929" y="21202"/>
                  </a:cubicBezTo>
                  <a:cubicBezTo>
                    <a:pt x="6068" y="20690"/>
                    <a:pt x="6196" y="20167"/>
                    <a:pt x="6313" y="19645"/>
                  </a:cubicBezTo>
                  <a:lnTo>
                    <a:pt x="6740" y="19677"/>
                  </a:lnTo>
                  <a:lnTo>
                    <a:pt x="7198" y="19698"/>
                  </a:lnTo>
                  <a:lnTo>
                    <a:pt x="7646" y="19698"/>
                  </a:lnTo>
                  <a:lnTo>
                    <a:pt x="8094" y="19677"/>
                  </a:lnTo>
                  <a:cubicBezTo>
                    <a:pt x="8702" y="19634"/>
                    <a:pt x="9299" y="19538"/>
                    <a:pt x="9885" y="19389"/>
                  </a:cubicBezTo>
                  <a:cubicBezTo>
                    <a:pt x="10472" y="19240"/>
                    <a:pt x="11037" y="19037"/>
                    <a:pt x="11591" y="18781"/>
                  </a:cubicBezTo>
                  <a:cubicBezTo>
                    <a:pt x="12135" y="18525"/>
                    <a:pt x="12658" y="18216"/>
                    <a:pt x="13148" y="17864"/>
                  </a:cubicBezTo>
                  <a:cubicBezTo>
                    <a:pt x="13159" y="17853"/>
                    <a:pt x="13169" y="17832"/>
                    <a:pt x="13159" y="17811"/>
                  </a:cubicBezTo>
                  <a:cubicBezTo>
                    <a:pt x="13146" y="17798"/>
                    <a:pt x="13134" y="17793"/>
                    <a:pt x="13123" y="17793"/>
                  </a:cubicBezTo>
                  <a:cubicBezTo>
                    <a:pt x="13116" y="17793"/>
                    <a:pt x="13110" y="17796"/>
                    <a:pt x="13105" y="17800"/>
                  </a:cubicBezTo>
                  <a:cubicBezTo>
                    <a:pt x="12604" y="18141"/>
                    <a:pt x="12082" y="18429"/>
                    <a:pt x="11538" y="18674"/>
                  </a:cubicBezTo>
                  <a:cubicBezTo>
                    <a:pt x="10994" y="18930"/>
                    <a:pt x="10429" y="19122"/>
                    <a:pt x="9853" y="19272"/>
                  </a:cubicBezTo>
                  <a:cubicBezTo>
                    <a:pt x="9277" y="19410"/>
                    <a:pt x="8680" y="19517"/>
                    <a:pt x="8094" y="19559"/>
                  </a:cubicBezTo>
                  <a:lnTo>
                    <a:pt x="7646" y="19581"/>
                  </a:lnTo>
                  <a:lnTo>
                    <a:pt x="7198" y="19591"/>
                  </a:lnTo>
                  <a:lnTo>
                    <a:pt x="6750" y="19581"/>
                  </a:lnTo>
                  <a:lnTo>
                    <a:pt x="6334" y="19559"/>
                  </a:lnTo>
                  <a:cubicBezTo>
                    <a:pt x="6388" y="19304"/>
                    <a:pt x="6452" y="19048"/>
                    <a:pt x="6505" y="18781"/>
                  </a:cubicBezTo>
                  <a:lnTo>
                    <a:pt x="6942" y="18749"/>
                  </a:lnTo>
                  <a:lnTo>
                    <a:pt x="7411" y="18696"/>
                  </a:lnTo>
                  <a:lnTo>
                    <a:pt x="7870" y="18632"/>
                  </a:lnTo>
                  <a:lnTo>
                    <a:pt x="8339" y="18557"/>
                  </a:lnTo>
                  <a:cubicBezTo>
                    <a:pt x="8947" y="18461"/>
                    <a:pt x="9555" y="18333"/>
                    <a:pt x="10162" y="18173"/>
                  </a:cubicBezTo>
                  <a:cubicBezTo>
                    <a:pt x="10760" y="18013"/>
                    <a:pt x="11357" y="17821"/>
                    <a:pt x="11943" y="17608"/>
                  </a:cubicBezTo>
                  <a:cubicBezTo>
                    <a:pt x="12530" y="17395"/>
                    <a:pt x="13105" y="17160"/>
                    <a:pt x="13671" y="16894"/>
                  </a:cubicBezTo>
                  <a:cubicBezTo>
                    <a:pt x="13681" y="16883"/>
                    <a:pt x="13692" y="16862"/>
                    <a:pt x="13681" y="16840"/>
                  </a:cubicBezTo>
                  <a:cubicBezTo>
                    <a:pt x="13681" y="16825"/>
                    <a:pt x="13670" y="16815"/>
                    <a:pt x="13655" y="16815"/>
                  </a:cubicBezTo>
                  <a:cubicBezTo>
                    <a:pt x="13650" y="16815"/>
                    <a:pt x="13644" y="16816"/>
                    <a:pt x="13639" y="16819"/>
                  </a:cubicBezTo>
                  <a:cubicBezTo>
                    <a:pt x="13063" y="17064"/>
                    <a:pt x="12487" y="17299"/>
                    <a:pt x="11911" y="17501"/>
                  </a:cubicBezTo>
                  <a:cubicBezTo>
                    <a:pt x="11325" y="17715"/>
                    <a:pt x="10728" y="17896"/>
                    <a:pt x="10130" y="18045"/>
                  </a:cubicBezTo>
                  <a:cubicBezTo>
                    <a:pt x="9533" y="18205"/>
                    <a:pt x="8926" y="18344"/>
                    <a:pt x="8318" y="18450"/>
                  </a:cubicBezTo>
                  <a:lnTo>
                    <a:pt x="7859" y="18525"/>
                  </a:lnTo>
                  <a:lnTo>
                    <a:pt x="7401" y="18589"/>
                  </a:lnTo>
                  <a:lnTo>
                    <a:pt x="6932" y="18653"/>
                  </a:lnTo>
                  <a:lnTo>
                    <a:pt x="6526" y="18696"/>
                  </a:lnTo>
                  <a:cubicBezTo>
                    <a:pt x="6558" y="18536"/>
                    <a:pt x="6601" y="18376"/>
                    <a:pt x="6633" y="18216"/>
                  </a:cubicBezTo>
                  <a:cubicBezTo>
                    <a:pt x="6772" y="17555"/>
                    <a:pt x="6900" y="16904"/>
                    <a:pt x="7027" y="16243"/>
                  </a:cubicBezTo>
                  <a:lnTo>
                    <a:pt x="7443" y="16169"/>
                  </a:lnTo>
                  <a:lnTo>
                    <a:pt x="7710" y="16126"/>
                  </a:lnTo>
                  <a:lnTo>
                    <a:pt x="7966" y="16062"/>
                  </a:lnTo>
                  <a:cubicBezTo>
                    <a:pt x="8318" y="15977"/>
                    <a:pt x="8659" y="15881"/>
                    <a:pt x="9011" y="15774"/>
                  </a:cubicBezTo>
                  <a:cubicBezTo>
                    <a:pt x="9693" y="15571"/>
                    <a:pt x="10365" y="15326"/>
                    <a:pt x="11037" y="15049"/>
                  </a:cubicBezTo>
                  <a:cubicBezTo>
                    <a:pt x="11698" y="14782"/>
                    <a:pt x="12348" y="14484"/>
                    <a:pt x="12988" y="14143"/>
                  </a:cubicBezTo>
                  <a:cubicBezTo>
                    <a:pt x="13617" y="13812"/>
                    <a:pt x="14236" y="13439"/>
                    <a:pt x="14801" y="12980"/>
                  </a:cubicBezTo>
                  <a:cubicBezTo>
                    <a:pt x="14811" y="12970"/>
                    <a:pt x="14811" y="12948"/>
                    <a:pt x="14801" y="12938"/>
                  </a:cubicBezTo>
                  <a:cubicBezTo>
                    <a:pt x="14795" y="12925"/>
                    <a:pt x="14785" y="12920"/>
                    <a:pt x="14773" y="12920"/>
                  </a:cubicBezTo>
                  <a:cubicBezTo>
                    <a:pt x="14765" y="12920"/>
                    <a:pt x="14756" y="12923"/>
                    <a:pt x="14748" y="12927"/>
                  </a:cubicBezTo>
                  <a:cubicBezTo>
                    <a:pt x="14470" y="13140"/>
                    <a:pt x="14172" y="13343"/>
                    <a:pt x="13862" y="13524"/>
                  </a:cubicBezTo>
                  <a:cubicBezTo>
                    <a:pt x="13564" y="13705"/>
                    <a:pt x="13244" y="13876"/>
                    <a:pt x="12935" y="14047"/>
                  </a:cubicBezTo>
                  <a:cubicBezTo>
                    <a:pt x="12295" y="14377"/>
                    <a:pt x="11645" y="14665"/>
                    <a:pt x="10983" y="14932"/>
                  </a:cubicBezTo>
                  <a:cubicBezTo>
                    <a:pt x="10322" y="15198"/>
                    <a:pt x="9651" y="15454"/>
                    <a:pt x="8968" y="15667"/>
                  </a:cubicBezTo>
                  <a:cubicBezTo>
                    <a:pt x="8339" y="15870"/>
                    <a:pt x="7699" y="16019"/>
                    <a:pt x="7049" y="16158"/>
                  </a:cubicBezTo>
                  <a:cubicBezTo>
                    <a:pt x="7123" y="15774"/>
                    <a:pt x="7187" y="15401"/>
                    <a:pt x="7262" y="15017"/>
                  </a:cubicBezTo>
                  <a:cubicBezTo>
                    <a:pt x="7273" y="15028"/>
                    <a:pt x="7273" y="15028"/>
                    <a:pt x="7283" y="15028"/>
                  </a:cubicBezTo>
                  <a:lnTo>
                    <a:pt x="7785" y="14910"/>
                  </a:lnTo>
                  <a:lnTo>
                    <a:pt x="8286" y="14782"/>
                  </a:lnTo>
                  <a:lnTo>
                    <a:pt x="8776" y="14644"/>
                  </a:lnTo>
                  <a:lnTo>
                    <a:pt x="9267" y="14494"/>
                  </a:lnTo>
                  <a:cubicBezTo>
                    <a:pt x="9928" y="14292"/>
                    <a:pt x="10568" y="14057"/>
                    <a:pt x="11207" y="13801"/>
                  </a:cubicBezTo>
                  <a:cubicBezTo>
                    <a:pt x="11837" y="13535"/>
                    <a:pt x="12455" y="13247"/>
                    <a:pt x="13063" y="12938"/>
                  </a:cubicBezTo>
                  <a:cubicBezTo>
                    <a:pt x="13671" y="12628"/>
                    <a:pt x="14268" y="12287"/>
                    <a:pt x="14843" y="11914"/>
                  </a:cubicBezTo>
                  <a:cubicBezTo>
                    <a:pt x="14865" y="11903"/>
                    <a:pt x="14865" y="11882"/>
                    <a:pt x="14854" y="11861"/>
                  </a:cubicBezTo>
                  <a:cubicBezTo>
                    <a:pt x="14847" y="11853"/>
                    <a:pt x="14834" y="11846"/>
                    <a:pt x="14823" y="11846"/>
                  </a:cubicBezTo>
                  <a:cubicBezTo>
                    <a:pt x="14819" y="11846"/>
                    <a:pt x="14815" y="11847"/>
                    <a:pt x="14811" y="11850"/>
                  </a:cubicBezTo>
                  <a:cubicBezTo>
                    <a:pt x="14225" y="12202"/>
                    <a:pt x="13628" y="12532"/>
                    <a:pt x="13020" y="12842"/>
                  </a:cubicBezTo>
                  <a:cubicBezTo>
                    <a:pt x="12402" y="13140"/>
                    <a:pt x="11783" y="13428"/>
                    <a:pt x="11154" y="13684"/>
                  </a:cubicBezTo>
                  <a:cubicBezTo>
                    <a:pt x="10525" y="13940"/>
                    <a:pt x="9885" y="14175"/>
                    <a:pt x="9235" y="14388"/>
                  </a:cubicBezTo>
                  <a:lnTo>
                    <a:pt x="8744" y="14537"/>
                  </a:lnTo>
                  <a:lnTo>
                    <a:pt x="8254" y="14686"/>
                  </a:lnTo>
                  <a:lnTo>
                    <a:pt x="7763" y="14814"/>
                  </a:lnTo>
                  <a:lnTo>
                    <a:pt x="7273" y="14942"/>
                  </a:lnTo>
                  <a:cubicBezTo>
                    <a:pt x="7347" y="14558"/>
                    <a:pt x="7422" y="14164"/>
                    <a:pt x="7486" y="13780"/>
                  </a:cubicBezTo>
                  <a:cubicBezTo>
                    <a:pt x="8062" y="13609"/>
                    <a:pt x="8616" y="13396"/>
                    <a:pt x="9171" y="13183"/>
                  </a:cubicBezTo>
                  <a:cubicBezTo>
                    <a:pt x="9747" y="12948"/>
                    <a:pt x="10333" y="12714"/>
                    <a:pt x="10898" y="12458"/>
                  </a:cubicBezTo>
                  <a:cubicBezTo>
                    <a:pt x="11474" y="12202"/>
                    <a:pt x="12039" y="11935"/>
                    <a:pt x="12594" y="11647"/>
                  </a:cubicBezTo>
                  <a:cubicBezTo>
                    <a:pt x="13148" y="11360"/>
                    <a:pt x="13703" y="11072"/>
                    <a:pt x="14204" y="10666"/>
                  </a:cubicBezTo>
                  <a:cubicBezTo>
                    <a:pt x="14214" y="10656"/>
                    <a:pt x="14214" y="10634"/>
                    <a:pt x="14204" y="10613"/>
                  </a:cubicBezTo>
                  <a:cubicBezTo>
                    <a:pt x="14198" y="10607"/>
                    <a:pt x="14188" y="10601"/>
                    <a:pt x="14177" y="10601"/>
                  </a:cubicBezTo>
                  <a:cubicBezTo>
                    <a:pt x="14168" y="10601"/>
                    <a:pt x="14159" y="10604"/>
                    <a:pt x="14150" y="10613"/>
                  </a:cubicBezTo>
                  <a:cubicBezTo>
                    <a:pt x="13916" y="10805"/>
                    <a:pt x="13639" y="10954"/>
                    <a:pt x="13372" y="11114"/>
                  </a:cubicBezTo>
                  <a:lnTo>
                    <a:pt x="12956" y="11338"/>
                  </a:lnTo>
                  <a:lnTo>
                    <a:pt x="12540" y="11551"/>
                  </a:lnTo>
                  <a:cubicBezTo>
                    <a:pt x="11986" y="11829"/>
                    <a:pt x="11421" y="12085"/>
                    <a:pt x="10845" y="12341"/>
                  </a:cubicBezTo>
                  <a:cubicBezTo>
                    <a:pt x="10280" y="12596"/>
                    <a:pt x="9704" y="12842"/>
                    <a:pt x="9128" y="13076"/>
                  </a:cubicBezTo>
                  <a:cubicBezTo>
                    <a:pt x="8840" y="13194"/>
                    <a:pt x="8552" y="13300"/>
                    <a:pt x="8254" y="13418"/>
                  </a:cubicBezTo>
                  <a:cubicBezTo>
                    <a:pt x="8008" y="13513"/>
                    <a:pt x="7763" y="13599"/>
                    <a:pt x="7507" y="13684"/>
                  </a:cubicBezTo>
                  <a:cubicBezTo>
                    <a:pt x="7582" y="13258"/>
                    <a:pt x="7657" y="12820"/>
                    <a:pt x="7731" y="12394"/>
                  </a:cubicBezTo>
                  <a:lnTo>
                    <a:pt x="8467" y="12127"/>
                  </a:lnTo>
                  <a:cubicBezTo>
                    <a:pt x="8755" y="12021"/>
                    <a:pt x="9043" y="11903"/>
                    <a:pt x="9331" y="11786"/>
                  </a:cubicBezTo>
                  <a:cubicBezTo>
                    <a:pt x="9906" y="11541"/>
                    <a:pt x="10472" y="11285"/>
                    <a:pt x="11015" y="10976"/>
                  </a:cubicBezTo>
                  <a:cubicBezTo>
                    <a:pt x="11559" y="10677"/>
                    <a:pt x="12092" y="10325"/>
                    <a:pt x="12583" y="9941"/>
                  </a:cubicBezTo>
                  <a:cubicBezTo>
                    <a:pt x="13073" y="9568"/>
                    <a:pt x="13532" y="9142"/>
                    <a:pt x="13958" y="8683"/>
                  </a:cubicBezTo>
                  <a:cubicBezTo>
                    <a:pt x="13969" y="8662"/>
                    <a:pt x="13969" y="8640"/>
                    <a:pt x="13958" y="8630"/>
                  </a:cubicBezTo>
                  <a:cubicBezTo>
                    <a:pt x="13948" y="8619"/>
                    <a:pt x="13937" y="8614"/>
                    <a:pt x="13928" y="8614"/>
                  </a:cubicBezTo>
                  <a:cubicBezTo>
                    <a:pt x="13918" y="8614"/>
                    <a:pt x="13910" y="8619"/>
                    <a:pt x="13905" y="8630"/>
                  </a:cubicBezTo>
                  <a:cubicBezTo>
                    <a:pt x="13468" y="9067"/>
                    <a:pt x="13009" y="9483"/>
                    <a:pt x="12508" y="9856"/>
                  </a:cubicBezTo>
                  <a:cubicBezTo>
                    <a:pt x="12018" y="10229"/>
                    <a:pt x="11495" y="10570"/>
                    <a:pt x="10951" y="10869"/>
                  </a:cubicBezTo>
                  <a:cubicBezTo>
                    <a:pt x="10418" y="11168"/>
                    <a:pt x="9853" y="11434"/>
                    <a:pt x="9288" y="11679"/>
                  </a:cubicBezTo>
                  <a:cubicBezTo>
                    <a:pt x="9000" y="11797"/>
                    <a:pt x="8712" y="11914"/>
                    <a:pt x="8424" y="12031"/>
                  </a:cubicBezTo>
                  <a:lnTo>
                    <a:pt x="7753" y="12298"/>
                  </a:lnTo>
                  <a:cubicBezTo>
                    <a:pt x="7763" y="12255"/>
                    <a:pt x="7763" y="12223"/>
                    <a:pt x="7774" y="12191"/>
                  </a:cubicBezTo>
                  <a:cubicBezTo>
                    <a:pt x="7817" y="11893"/>
                    <a:pt x="7870" y="11594"/>
                    <a:pt x="7923" y="11296"/>
                  </a:cubicBezTo>
                  <a:cubicBezTo>
                    <a:pt x="7934" y="11296"/>
                    <a:pt x="7934" y="11296"/>
                    <a:pt x="7945" y="11285"/>
                  </a:cubicBezTo>
                  <a:cubicBezTo>
                    <a:pt x="8478" y="11061"/>
                    <a:pt x="8989" y="10794"/>
                    <a:pt x="9480" y="10507"/>
                  </a:cubicBezTo>
                  <a:cubicBezTo>
                    <a:pt x="9981" y="10219"/>
                    <a:pt x="10472" y="9909"/>
                    <a:pt x="10941" y="9579"/>
                  </a:cubicBezTo>
                  <a:cubicBezTo>
                    <a:pt x="11410" y="9238"/>
                    <a:pt x="11868" y="8896"/>
                    <a:pt x="12306" y="8513"/>
                  </a:cubicBezTo>
                  <a:cubicBezTo>
                    <a:pt x="12743" y="8139"/>
                    <a:pt x="13169" y="7745"/>
                    <a:pt x="13511" y="7265"/>
                  </a:cubicBezTo>
                  <a:cubicBezTo>
                    <a:pt x="13521" y="7254"/>
                    <a:pt x="13511" y="7233"/>
                    <a:pt x="13500" y="7222"/>
                  </a:cubicBezTo>
                  <a:cubicBezTo>
                    <a:pt x="13491" y="7213"/>
                    <a:pt x="13482" y="7210"/>
                    <a:pt x="13474" y="7210"/>
                  </a:cubicBezTo>
                  <a:cubicBezTo>
                    <a:pt x="13462" y="7210"/>
                    <a:pt x="13453" y="7216"/>
                    <a:pt x="13447" y="7222"/>
                  </a:cubicBezTo>
                  <a:cubicBezTo>
                    <a:pt x="13265" y="7446"/>
                    <a:pt x="13084" y="7659"/>
                    <a:pt x="12871" y="7862"/>
                  </a:cubicBezTo>
                  <a:cubicBezTo>
                    <a:pt x="12775" y="7958"/>
                    <a:pt x="12668" y="8054"/>
                    <a:pt x="12562" y="8150"/>
                  </a:cubicBezTo>
                  <a:cubicBezTo>
                    <a:pt x="12455" y="8246"/>
                    <a:pt x="12348" y="8342"/>
                    <a:pt x="12231" y="8427"/>
                  </a:cubicBezTo>
                  <a:cubicBezTo>
                    <a:pt x="11794" y="8800"/>
                    <a:pt x="11335" y="9142"/>
                    <a:pt x="10866" y="9472"/>
                  </a:cubicBezTo>
                  <a:cubicBezTo>
                    <a:pt x="10397" y="9792"/>
                    <a:pt x="9917" y="10112"/>
                    <a:pt x="9427" y="10400"/>
                  </a:cubicBezTo>
                  <a:cubicBezTo>
                    <a:pt x="9181" y="10549"/>
                    <a:pt x="8926" y="10688"/>
                    <a:pt x="8680" y="10826"/>
                  </a:cubicBezTo>
                  <a:cubicBezTo>
                    <a:pt x="8435" y="10965"/>
                    <a:pt x="8190" y="11082"/>
                    <a:pt x="7934" y="11200"/>
                  </a:cubicBezTo>
                  <a:cubicBezTo>
                    <a:pt x="8030" y="10634"/>
                    <a:pt x="8126" y="10069"/>
                    <a:pt x="8211" y="9504"/>
                  </a:cubicBezTo>
                  <a:cubicBezTo>
                    <a:pt x="8638" y="9387"/>
                    <a:pt x="9021" y="9184"/>
                    <a:pt x="9384" y="8950"/>
                  </a:cubicBezTo>
                  <a:cubicBezTo>
                    <a:pt x="9768" y="8704"/>
                    <a:pt x="10141" y="8427"/>
                    <a:pt x="10514" y="8150"/>
                  </a:cubicBezTo>
                  <a:cubicBezTo>
                    <a:pt x="10877" y="7862"/>
                    <a:pt x="11229" y="7564"/>
                    <a:pt x="11559" y="7254"/>
                  </a:cubicBezTo>
                  <a:cubicBezTo>
                    <a:pt x="11730" y="7094"/>
                    <a:pt x="11900" y="6945"/>
                    <a:pt x="12060" y="6774"/>
                  </a:cubicBezTo>
                  <a:cubicBezTo>
                    <a:pt x="12220" y="6604"/>
                    <a:pt x="12359" y="6401"/>
                    <a:pt x="12412" y="6156"/>
                  </a:cubicBezTo>
                  <a:cubicBezTo>
                    <a:pt x="12412" y="6145"/>
                    <a:pt x="12402" y="6124"/>
                    <a:pt x="12380" y="6113"/>
                  </a:cubicBezTo>
                  <a:cubicBezTo>
                    <a:pt x="12359" y="6113"/>
                    <a:pt x="12338" y="6124"/>
                    <a:pt x="12338" y="6145"/>
                  </a:cubicBezTo>
                  <a:cubicBezTo>
                    <a:pt x="12284" y="6359"/>
                    <a:pt x="12146" y="6540"/>
                    <a:pt x="11986" y="6700"/>
                  </a:cubicBezTo>
                  <a:cubicBezTo>
                    <a:pt x="11826" y="6860"/>
                    <a:pt x="11655" y="7020"/>
                    <a:pt x="11485" y="7169"/>
                  </a:cubicBezTo>
                  <a:cubicBezTo>
                    <a:pt x="11143" y="7468"/>
                    <a:pt x="10792" y="7766"/>
                    <a:pt x="10429" y="8043"/>
                  </a:cubicBezTo>
                  <a:cubicBezTo>
                    <a:pt x="10066" y="8331"/>
                    <a:pt x="9693" y="8598"/>
                    <a:pt x="9320" y="8854"/>
                  </a:cubicBezTo>
                  <a:cubicBezTo>
                    <a:pt x="8979" y="9078"/>
                    <a:pt x="8616" y="9280"/>
                    <a:pt x="8232" y="9408"/>
                  </a:cubicBezTo>
                  <a:cubicBezTo>
                    <a:pt x="8286" y="9035"/>
                    <a:pt x="8350" y="8672"/>
                    <a:pt x="8403" y="8299"/>
                  </a:cubicBezTo>
                  <a:cubicBezTo>
                    <a:pt x="8712" y="8086"/>
                    <a:pt x="9011" y="7862"/>
                    <a:pt x="9309" y="7627"/>
                  </a:cubicBezTo>
                  <a:cubicBezTo>
                    <a:pt x="9629" y="7382"/>
                    <a:pt x="9928" y="7126"/>
                    <a:pt x="10237" y="6870"/>
                  </a:cubicBezTo>
                  <a:cubicBezTo>
                    <a:pt x="10536" y="6604"/>
                    <a:pt x="10834" y="6337"/>
                    <a:pt x="11122" y="6060"/>
                  </a:cubicBezTo>
                  <a:cubicBezTo>
                    <a:pt x="11421" y="5793"/>
                    <a:pt x="11709" y="5516"/>
                    <a:pt x="11986" y="5228"/>
                  </a:cubicBezTo>
                  <a:cubicBezTo>
                    <a:pt x="11996" y="5218"/>
                    <a:pt x="11996" y="5186"/>
                    <a:pt x="11986" y="5175"/>
                  </a:cubicBezTo>
                  <a:cubicBezTo>
                    <a:pt x="11980" y="5170"/>
                    <a:pt x="11970" y="5167"/>
                    <a:pt x="11959" y="5167"/>
                  </a:cubicBezTo>
                  <a:cubicBezTo>
                    <a:pt x="11948" y="5167"/>
                    <a:pt x="11938" y="5170"/>
                    <a:pt x="11932" y="5175"/>
                  </a:cubicBezTo>
                  <a:cubicBezTo>
                    <a:pt x="11645" y="5442"/>
                    <a:pt x="11346" y="5708"/>
                    <a:pt x="11047" y="5975"/>
                  </a:cubicBezTo>
                  <a:cubicBezTo>
                    <a:pt x="10749" y="6241"/>
                    <a:pt x="10450" y="6508"/>
                    <a:pt x="10152" y="6764"/>
                  </a:cubicBezTo>
                  <a:cubicBezTo>
                    <a:pt x="9853" y="7030"/>
                    <a:pt x="9544" y="7286"/>
                    <a:pt x="9235" y="7532"/>
                  </a:cubicBezTo>
                  <a:cubicBezTo>
                    <a:pt x="8968" y="7755"/>
                    <a:pt x="8702" y="7969"/>
                    <a:pt x="8424" y="8182"/>
                  </a:cubicBezTo>
                  <a:cubicBezTo>
                    <a:pt x="8531" y="7500"/>
                    <a:pt x="8627" y="6828"/>
                    <a:pt x="8734" y="6145"/>
                  </a:cubicBezTo>
                  <a:cubicBezTo>
                    <a:pt x="8979" y="6071"/>
                    <a:pt x="9224" y="5964"/>
                    <a:pt x="9448" y="5836"/>
                  </a:cubicBezTo>
                  <a:cubicBezTo>
                    <a:pt x="9693" y="5697"/>
                    <a:pt x="9928" y="5527"/>
                    <a:pt x="10152" y="5356"/>
                  </a:cubicBezTo>
                  <a:cubicBezTo>
                    <a:pt x="10376" y="5186"/>
                    <a:pt x="10600" y="5004"/>
                    <a:pt x="10802" y="4823"/>
                  </a:cubicBezTo>
                  <a:cubicBezTo>
                    <a:pt x="10909" y="4727"/>
                    <a:pt x="11015" y="4631"/>
                    <a:pt x="11122" y="4525"/>
                  </a:cubicBezTo>
                  <a:lnTo>
                    <a:pt x="11271" y="4375"/>
                  </a:lnTo>
                  <a:lnTo>
                    <a:pt x="11346" y="4301"/>
                  </a:lnTo>
                  <a:lnTo>
                    <a:pt x="11378" y="4269"/>
                  </a:lnTo>
                  <a:lnTo>
                    <a:pt x="11399" y="4247"/>
                  </a:lnTo>
                  <a:lnTo>
                    <a:pt x="11410" y="4237"/>
                  </a:lnTo>
                  <a:lnTo>
                    <a:pt x="11410" y="4237"/>
                  </a:lnTo>
                  <a:cubicBezTo>
                    <a:pt x="11410" y="4237"/>
                    <a:pt x="11399" y="4247"/>
                    <a:pt x="11389" y="4247"/>
                  </a:cubicBezTo>
                  <a:cubicBezTo>
                    <a:pt x="11376" y="4241"/>
                    <a:pt x="11367" y="4235"/>
                    <a:pt x="11362" y="4231"/>
                  </a:cubicBezTo>
                  <a:lnTo>
                    <a:pt x="11362" y="4231"/>
                  </a:lnTo>
                  <a:cubicBezTo>
                    <a:pt x="11370" y="4236"/>
                    <a:pt x="11380" y="4241"/>
                    <a:pt x="11392" y="4241"/>
                  </a:cubicBezTo>
                  <a:cubicBezTo>
                    <a:pt x="11397" y="4241"/>
                    <a:pt x="11404" y="4240"/>
                    <a:pt x="11410" y="4237"/>
                  </a:cubicBezTo>
                  <a:lnTo>
                    <a:pt x="11410" y="4237"/>
                  </a:lnTo>
                  <a:lnTo>
                    <a:pt x="11410" y="4237"/>
                  </a:lnTo>
                  <a:cubicBezTo>
                    <a:pt x="11431" y="4226"/>
                    <a:pt x="11431" y="4205"/>
                    <a:pt x="11421" y="4183"/>
                  </a:cubicBezTo>
                  <a:cubicBezTo>
                    <a:pt x="11421" y="4183"/>
                    <a:pt x="11410" y="4173"/>
                    <a:pt x="11389" y="4173"/>
                  </a:cubicBezTo>
                  <a:cubicBezTo>
                    <a:pt x="11386" y="4170"/>
                    <a:pt x="11384" y="4170"/>
                    <a:pt x="11381" y="4170"/>
                  </a:cubicBezTo>
                  <a:cubicBezTo>
                    <a:pt x="11373" y="4170"/>
                    <a:pt x="11364" y="4176"/>
                    <a:pt x="11359" y="4176"/>
                  </a:cubicBezTo>
                  <a:cubicBezTo>
                    <a:pt x="11358" y="4176"/>
                    <a:pt x="11357" y="4175"/>
                    <a:pt x="11357" y="4173"/>
                  </a:cubicBezTo>
                  <a:lnTo>
                    <a:pt x="11357" y="4183"/>
                  </a:lnTo>
                  <a:lnTo>
                    <a:pt x="11346" y="4194"/>
                  </a:lnTo>
                  <a:lnTo>
                    <a:pt x="11325" y="4205"/>
                  </a:lnTo>
                  <a:lnTo>
                    <a:pt x="11282" y="4247"/>
                  </a:lnTo>
                  <a:lnTo>
                    <a:pt x="11207" y="4311"/>
                  </a:lnTo>
                  <a:lnTo>
                    <a:pt x="11047" y="4450"/>
                  </a:lnTo>
                  <a:cubicBezTo>
                    <a:pt x="10941" y="4546"/>
                    <a:pt x="10834" y="4642"/>
                    <a:pt x="10728" y="4727"/>
                  </a:cubicBezTo>
                  <a:cubicBezTo>
                    <a:pt x="10514" y="4908"/>
                    <a:pt x="10301" y="5090"/>
                    <a:pt x="10077" y="5260"/>
                  </a:cubicBezTo>
                  <a:cubicBezTo>
                    <a:pt x="9853" y="5431"/>
                    <a:pt x="9619" y="5580"/>
                    <a:pt x="9384" y="5729"/>
                  </a:cubicBezTo>
                  <a:cubicBezTo>
                    <a:pt x="9181" y="5847"/>
                    <a:pt x="8968" y="5964"/>
                    <a:pt x="8744" y="6049"/>
                  </a:cubicBezTo>
                  <a:lnTo>
                    <a:pt x="9053" y="3970"/>
                  </a:lnTo>
                  <a:cubicBezTo>
                    <a:pt x="9160" y="3938"/>
                    <a:pt x="9267" y="3895"/>
                    <a:pt x="9363" y="3842"/>
                  </a:cubicBezTo>
                  <a:cubicBezTo>
                    <a:pt x="9491" y="3789"/>
                    <a:pt x="9619" y="3714"/>
                    <a:pt x="9736" y="3640"/>
                  </a:cubicBezTo>
                  <a:cubicBezTo>
                    <a:pt x="9960" y="3480"/>
                    <a:pt x="10173" y="3298"/>
                    <a:pt x="10354" y="3074"/>
                  </a:cubicBezTo>
                  <a:cubicBezTo>
                    <a:pt x="10365" y="3064"/>
                    <a:pt x="10365" y="3042"/>
                    <a:pt x="10354" y="3032"/>
                  </a:cubicBezTo>
                  <a:cubicBezTo>
                    <a:pt x="10349" y="3021"/>
                    <a:pt x="10338" y="3016"/>
                    <a:pt x="10328" y="3016"/>
                  </a:cubicBezTo>
                  <a:cubicBezTo>
                    <a:pt x="10317" y="3016"/>
                    <a:pt x="10306" y="3021"/>
                    <a:pt x="10301" y="3032"/>
                  </a:cubicBezTo>
                  <a:cubicBezTo>
                    <a:pt x="10098" y="3202"/>
                    <a:pt x="9885" y="3384"/>
                    <a:pt x="9661" y="3533"/>
                  </a:cubicBezTo>
                  <a:cubicBezTo>
                    <a:pt x="9544" y="3608"/>
                    <a:pt x="9427" y="3672"/>
                    <a:pt x="9309" y="3735"/>
                  </a:cubicBezTo>
                  <a:cubicBezTo>
                    <a:pt x="9235" y="3778"/>
                    <a:pt x="9149" y="3821"/>
                    <a:pt x="9075" y="3853"/>
                  </a:cubicBezTo>
                  <a:lnTo>
                    <a:pt x="9181" y="3106"/>
                  </a:lnTo>
                  <a:lnTo>
                    <a:pt x="9597" y="67"/>
                  </a:lnTo>
                  <a:cubicBezTo>
                    <a:pt x="9597" y="35"/>
                    <a:pt x="9576" y="3"/>
                    <a:pt x="9544" y="3"/>
                  </a:cubicBezTo>
                  <a:cubicBezTo>
                    <a:pt x="9538" y="2"/>
                    <a:pt x="9533" y="1"/>
                    <a:pt x="95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1"/>
            <p:cNvSpPr/>
            <p:nvPr/>
          </p:nvSpPr>
          <p:spPr>
            <a:xfrm>
              <a:off x="3467871" y="4237317"/>
              <a:ext cx="632482" cy="223137"/>
            </a:xfrm>
            <a:custGeom>
              <a:avLst/>
              <a:gdLst/>
              <a:ahLst/>
              <a:cxnLst/>
              <a:rect l="l" t="t" r="r" b="b"/>
              <a:pathLst>
                <a:path w="7135" h="2515" extrusionOk="0">
                  <a:moveTo>
                    <a:pt x="7092" y="0"/>
                  </a:moveTo>
                  <a:cubicBezTo>
                    <a:pt x="7088" y="0"/>
                    <a:pt x="7084" y="2"/>
                    <a:pt x="7081" y="5"/>
                  </a:cubicBezTo>
                  <a:cubicBezTo>
                    <a:pt x="6505" y="239"/>
                    <a:pt x="5919" y="463"/>
                    <a:pt x="5343" y="687"/>
                  </a:cubicBezTo>
                  <a:cubicBezTo>
                    <a:pt x="4757" y="911"/>
                    <a:pt x="4181" y="1124"/>
                    <a:pt x="3594" y="1327"/>
                  </a:cubicBezTo>
                  <a:cubicBezTo>
                    <a:pt x="3008" y="1540"/>
                    <a:pt x="2421" y="1743"/>
                    <a:pt x="1824" y="1924"/>
                  </a:cubicBezTo>
                  <a:cubicBezTo>
                    <a:pt x="1526" y="2020"/>
                    <a:pt x="1227" y="2105"/>
                    <a:pt x="929" y="2190"/>
                  </a:cubicBezTo>
                  <a:cubicBezTo>
                    <a:pt x="630" y="2276"/>
                    <a:pt x="331" y="2361"/>
                    <a:pt x="33" y="2436"/>
                  </a:cubicBezTo>
                  <a:cubicBezTo>
                    <a:pt x="12" y="2436"/>
                    <a:pt x="1" y="2457"/>
                    <a:pt x="1" y="2478"/>
                  </a:cubicBezTo>
                  <a:cubicBezTo>
                    <a:pt x="9" y="2502"/>
                    <a:pt x="23" y="2514"/>
                    <a:pt x="38" y="2514"/>
                  </a:cubicBezTo>
                  <a:cubicBezTo>
                    <a:pt x="44" y="2514"/>
                    <a:pt x="49" y="2513"/>
                    <a:pt x="54" y="2510"/>
                  </a:cubicBezTo>
                  <a:cubicBezTo>
                    <a:pt x="353" y="2446"/>
                    <a:pt x="662" y="2372"/>
                    <a:pt x="961" y="2297"/>
                  </a:cubicBezTo>
                  <a:cubicBezTo>
                    <a:pt x="1259" y="2212"/>
                    <a:pt x="1558" y="2127"/>
                    <a:pt x="1856" y="2031"/>
                  </a:cubicBezTo>
                  <a:cubicBezTo>
                    <a:pt x="2453" y="1849"/>
                    <a:pt x="3051" y="1657"/>
                    <a:pt x="3637" y="1455"/>
                  </a:cubicBezTo>
                  <a:cubicBezTo>
                    <a:pt x="4223" y="1241"/>
                    <a:pt x="4799" y="1018"/>
                    <a:pt x="5386" y="794"/>
                  </a:cubicBezTo>
                  <a:cubicBezTo>
                    <a:pt x="5962" y="570"/>
                    <a:pt x="6537" y="324"/>
                    <a:pt x="7102" y="69"/>
                  </a:cubicBezTo>
                  <a:cubicBezTo>
                    <a:pt x="7124" y="69"/>
                    <a:pt x="7134" y="47"/>
                    <a:pt x="7124" y="26"/>
                  </a:cubicBezTo>
                  <a:cubicBezTo>
                    <a:pt x="7116" y="10"/>
                    <a:pt x="7102" y="0"/>
                    <a:pt x="7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41"/>
          <p:cNvGrpSpPr/>
          <p:nvPr/>
        </p:nvGrpSpPr>
        <p:grpSpPr>
          <a:xfrm>
            <a:off x="428611" y="3802882"/>
            <a:ext cx="847646" cy="801349"/>
            <a:chOff x="408437" y="3802882"/>
            <a:chExt cx="847646" cy="801349"/>
          </a:xfrm>
        </p:grpSpPr>
        <p:sp>
          <p:nvSpPr>
            <p:cNvPr id="1360" name="Google Shape;1360;p41"/>
            <p:cNvSpPr/>
            <p:nvPr/>
          </p:nvSpPr>
          <p:spPr>
            <a:xfrm flipH="1">
              <a:off x="638909" y="4500405"/>
              <a:ext cx="617175" cy="1038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1"/>
            <p:cNvSpPr/>
            <p:nvPr/>
          </p:nvSpPr>
          <p:spPr>
            <a:xfrm flipH="1">
              <a:off x="958752" y="4347981"/>
              <a:ext cx="157862" cy="218187"/>
            </a:xfrm>
            <a:custGeom>
              <a:avLst/>
              <a:gdLst/>
              <a:ahLst/>
              <a:cxnLst/>
              <a:rect l="l" t="t" r="r" b="b"/>
              <a:pathLst>
                <a:path w="2187" h="2968" extrusionOk="0">
                  <a:moveTo>
                    <a:pt x="2048" y="1"/>
                  </a:moveTo>
                  <a:cubicBezTo>
                    <a:pt x="1981" y="1"/>
                    <a:pt x="1904" y="38"/>
                    <a:pt x="1856" y="139"/>
                  </a:cubicBezTo>
                  <a:cubicBezTo>
                    <a:pt x="1600" y="651"/>
                    <a:pt x="1376" y="1173"/>
                    <a:pt x="1163" y="1707"/>
                  </a:cubicBezTo>
                  <a:cubicBezTo>
                    <a:pt x="1078" y="1920"/>
                    <a:pt x="982" y="2144"/>
                    <a:pt x="928" y="2368"/>
                  </a:cubicBezTo>
                  <a:cubicBezTo>
                    <a:pt x="793" y="2334"/>
                    <a:pt x="598" y="2294"/>
                    <a:pt x="446" y="2294"/>
                  </a:cubicBezTo>
                  <a:cubicBezTo>
                    <a:pt x="310" y="2294"/>
                    <a:pt x="209" y="2326"/>
                    <a:pt x="214" y="2421"/>
                  </a:cubicBezTo>
                  <a:cubicBezTo>
                    <a:pt x="214" y="2453"/>
                    <a:pt x="331" y="2485"/>
                    <a:pt x="470" y="2517"/>
                  </a:cubicBezTo>
                  <a:cubicBezTo>
                    <a:pt x="257" y="2560"/>
                    <a:pt x="1" y="2645"/>
                    <a:pt x="33" y="2741"/>
                  </a:cubicBezTo>
                  <a:cubicBezTo>
                    <a:pt x="37" y="2758"/>
                    <a:pt x="70" y="2765"/>
                    <a:pt x="120" y="2765"/>
                  </a:cubicBezTo>
                  <a:cubicBezTo>
                    <a:pt x="195" y="2765"/>
                    <a:pt x="308" y="2749"/>
                    <a:pt x="417" y="2730"/>
                  </a:cubicBezTo>
                  <a:lnTo>
                    <a:pt x="417" y="2730"/>
                  </a:lnTo>
                  <a:cubicBezTo>
                    <a:pt x="289" y="2805"/>
                    <a:pt x="203" y="2880"/>
                    <a:pt x="235" y="2944"/>
                  </a:cubicBezTo>
                  <a:cubicBezTo>
                    <a:pt x="243" y="2960"/>
                    <a:pt x="263" y="2967"/>
                    <a:pt x="292" y="2967"/>
                  </a:cubicBezTo>
                  <a:cubicBezTo>
                    <a:pt x="468" y="2967"/>
                    <a:pt x="974" y="2704"/>
                    <a:pt x="1056" y="2677"/>
                  </a:cubicBezTo>
                  <a:cubicBezTo>
                    <a:pt x="1174" y="2677"/>
                    <a:pt x="1280" y="2698"/>
                    <a:pt x="1376" y="2720"/>
                  </a:cubicBezTo>
                  <a:cubicBezTo>
                    <a:pt x="1378" y="2720"/>
                    <a:pt x="1379" y="2720"/>
                    <a:pt x="1381" y="2720"/>
                  </a:cubicBezTo>
                  <a:cubicBezTo>
                    <a:pt x="1435" y="2720"/>
                    <a:pt x="1523" y="2548"/>
                    <a:pt x="1451" y="2528"/>
                  </a:cubicBezTo>
                  <a:cubicBezTo>
                    <a:pt x="1334" y="2496"/>
                    <a:pt x="1227" y="2474"/>
                    <a:pt x="1110" y="2464"/>
                  </a:cubicBezTo>
                  <a:cubicBezTo>
                    <a:pt x="1174" y="2357"/>
                    <a:pt x="1216" y="2240"/>
                    <a:pt x="1270" y="2144"/>
                  </a:cubicBezTo>
                  <a:cubicBezTo>
                    <a:pt x="1408" y="1856"/>
                    <a:pt x="1547" y="1568"/>
                    <a:pt x="1675" y="1280"/>
                  </a:cubicBezTo>
                  <a:cubicBezTo>
                    <a:pt x="1803" y="992"/>
                    <a:pt x="1931" y="694"/>
                    <a:pt x="2048" y="406"/>
                  </a:cubicBezTo>
                  <a:cubicBezTo>
                    <a:pt x="2080" y="331"/>
                    <a:pt x="2187" y="171"/>
                    <a:pt x="2176" y="86"/>
                  </a:cubicBezTo>
                  <a:cubicBezTo>
                    <a:pt x="2171" y="38"/>
                    <a:pt x="2115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62" name="Google Shape;1362;p41"/>
            <p:cNvSpPr/>
            <p:nvPr/>
          </p:nvSpPr>
          <p:spPr>
            <a:xfrm flipH="1">
              <a:off x="857914" y="4361654"/>
              <a:ext cx="157862" cy="222303"/>
            </a:xfrm>
            <a:custGeom>
              <a:avLst/>
              <a:gdLst/>
              <a:ahLst/>
              <a:cxnLst/>
              <a:rect l="l" t="t" r="r" b="b"/>
              <a:pathLst>
                <a:path w="2187" h="3024" extrusionOk="0">
                  <a:moveTo>
                    <a:pt x="2016" y="0"/>
                  </a:moveTo>
                  <a:cubicBezTo>
                    <a:pt x="1973" y="0"/>
                    <a:pt x="1930" y="25"/>
                    <a:pt x="1899" y="92"/>
                  </a:cubicBezTo>
                  <a:cubicBezTo>
                    <a:pt x="1632" y="636"/>
                    <a:pt x="1387" y="1190"/>
                    <a:pt x="1163" y="1755"/>
                  </a:cubicBezTo>
                  <a:cubicBezTo>
                    <a:pt x="1078" y="1979"/>
                    <a:pt x="992" y="2192"/>
                    <a:pt x="928" y="2427"/>
                  </a:cubicBezTo>
                  <a:cubicBezTo>
                    <a:pt x="793" y="2387"/>
                    <a:pt x="598" y="2348"/>
                    <a:pt x="446" y="2348"/>
                  </a:cubicBezTo>
                  <a:cubicBezTo>
                    <a:pt x="310" y="2348"/>
                    <a:pt x="209" y="2379"/>
                    <a:pt x="214" y="2470"/>
                  </a:cubicBezTo>
                  <a:cubicBezTo>
                    <a:pt x="214" y="2512"/>
                    <a:pt x="331" y="2544"/>
                    <a:pt x="470" y="2566"/>
                  </a:cubicBezTo>
                  <a:cubicBezTo>
                    <a:pt x="256" y="2619"/>
                    <a:pt x="1" y="2694"/>
                    <a:pt x="33" y="2800"/>
                  </a:cubicBezTo>
                  <a:cubicBezTo>
                    <a:pt x="37" y="2817"/>
                    <a:pt x="70" y="2824"/>
                    <a:pt x="120" y="2824"/>
                  </a:cubicBezTo>
                  <a:cubicBezTo>
                    <a:pt x="195" y="2824"/>
                    <a:pt x="308" y="2809"/>
                    <a:pt x="416" y="2790"/>
                  </a:cubicBezTo>
                  <a:lnTo>
                    <a:pt x="416" y="2790"/>
                  </a:lnTo>
                  <a:cubicBezTo>
                    <a:pt x="288" y="2854"/>
                    <a:pt x="203" y="2939"/>
                    <a:pt x="235" y="3003"/>
                  </a:cubicBezTo>
                  <a:cubicBezTo>
                    <a:pt x="242" y="3017"/>
                    <a:pt x="261" y="3023"/>
                    <a:pt x="287" y="3023"/>
                  </a:cubicBezTo>
                  <a:cubicBezTo>
                    <a:pt x="458" y="3023"/>
                    <a:pt x="973" y="2762"/>
                    <a:pt x="1056" y="2726"/>
                  </a:cubicBezTo>
                  <a:cubicBezTo>
                    <a:pt x="1174" y="2736"/>
                    <a:pt x="1280" y="2747"/>
                    <a:pt x="1376" y="2768"/>
                  </a:cubicBezTo>
                  <a:cubicBezTo>
                    <a:pt x="1378" y="2769"/>
                    <a:pt x="1379" y="2769"/>
                    <a:pt x="1381" y="2769"/>
                  </a:cubicBezTo>
                  <a:cubicBezTo>
                    <a:pt x="1435" y="2769"/>
                    <a:pt x="1534" y="2597"/>
                    <a:pt x="1451" y="2576"/>
                  </a:cubicBezTo>
                  <a:cubicBezTo>
                    <a:pt x="1333" y="2544"/>
                    <a:pt x="1227" y="2523"/>
                    <a:pt x="1110" y="2512"/>
                  </a:cubicBezTo>
                  <a:cubicBezTo>
                    <a:pt x="1174" y="2406"/>
                    <a:pt x="1216" y="2288"/>
                    <a:pt x="1269" y="2192"/>
                  </a:cubicBezTo>
                  <a:cubicBezTo>
                    <a:pt x="1419" y="1915"/>
                    <a:pt x="1547" y="1617"/>
                    <a:pt x="1675" y="1329"/>
                  </a:cubicBezTo>
                  <a:cubicBezTo>
                    <a:pt x="1803" y="1041"/>
                    <a:pt x="1931" y="753"/>
                    <a:pt x="2048" y="465"/>
                  </a:cubicBezTo>
                  <a:cubicBezTo>
                    <a:pt x="2080" y="380"/>
                    <a:pt x="2186" y="220"/>
                    <a:pt x="2176" y="134"/>
                  </a:cubicBezTo>
                  <a:cubicBezTo>
                    <a:pt x="2162" y="74"/>
                    <a:pt x="2089" y="0"/>
                    <a:pt x="2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63" name="Google Shape;1363;p41"/>
            <p:cNvSpPr/>
            <p:nvPr/>
          </p:nvSpPr>
          <p:spPr>
            <a:xfrm flipH="1">
              <a:off x="958308" y="4347981"/>
              <a:ext cx="157862" cy="218187"/>
            </a:xfrm>
            <a:custGeom>
              <a:avLst/>
              <a:gdLst/>
              <a:ahLst/>
              <a:cxnLst/>
              <a:rect l="l" t="t" r="r" b="b"/>
              <a:pathLst>
                <a:path w="2187" h="2968" extrusionOk="0">
                  <a:moveTo>
                    <a:pt x="2048" y="1"/>
                  </a:moveTo>
                  <a:cubicBezTo>
                    <a:pt x="1981" y="1"/>
                    <a:pt x="1904" y="38"/>
                    <a:pt x="1856" y="139"/>
                  </a:cubicBezTo>
                  <a:cubicBezTo>
                    <a:pt x="1600" y="651"/>
                    <a:pt x="1376" y="1173"/>
                    <a:pt x="1163" y="1707"/>
                  </a:cubicBezTo>
                  <a:cubicBezTo>
                    <a:pt x="1078" y="1920"/>
                    <a:pt x="982" y="2144"/>
                    <a:pt x="928" y="2368"/>
                  </a:cubicBezTo>
                  <a:cubicBezTo>
                    <a:pt x="793" y="2334"/>
                    <a:pt x="598" y="2294"/>
                    <a:pt x="446" y="2294"/>
                  </a:cubicBezTo>
                  <a:cubicBezTo>
                    <a:pt x="310" y="2294"/>
                    <a:pt x="209" y="2326"/>
                    <a:pt x="214" y="2421"/>
                  </a:cubicBezTo>
                  <a:cubicBezTo>
                    <a:pt x="214" y="2453"/>
                    <a:pt x="331" y="2485"/>
                    <a:pt x="470" y="2517"/>
                  </a:cubicBezTo>
                  <a:cubicBezTo>
                    <a:pt x="257" y="2560"/>
                    <a:pt x="1" y="2645"/>
                    <a:pt x="33" y="2741"/>
                  </a:cubicBezTo>
                  <a:cubicBezTo>
                    <a:pt x="37" y="2758"/>
                    <a:pt x="70" y="2765"/>
                    <a:pt x="120" y="2765"/>
                  </a:cubicBezTo>
                  <a:cubicBezTo>
                    <a:pt x="195" y="2765"/>
                    <a:pt x="308" y="2749"/>
                    <a:pt x="417" y="2730"/>
                  </a:cubicBezTo>
                  <a:lnTo>
                    <a:pt x="417" y="2730"/>
                  </a:lnTo>
                  <a:cubicBezTo>
                    <a:pt x="289" y="2805"/>
                    <a:pt x="203" y="2880"/>
                    <a:pt x="235" y="2944"/>
                  </a:cubicBezTo>
                  <a:cubicBezTo>
                    <a:pt x="243" y="2960"/>
                    <a:pt x="263" y="2967"/>
                    <a:pt x="292" y="2967"/>
                  </a:cubicBezTo>
                  <a:cubicBezTo>
                    <a:pt x="468" y="2967"/>
                    <a:pt x="974" y="2704"/>
                    <a:pt x="1056" y="2677"/>
                  </a:cubicBezTo>
                  <a:cubicBezTo>
                    <a:pt x="1174" y="2677"/>
                    <a:pt x="1280" y="2698"/>
                    <a:pt x="1376" y="2720"/>
                  </a:cubicBezTo>
                  <a:cubicBezTo>
                    <a:pt x="1378" y="2720"/>
                    <a:pt x="1379" y="2720"/>
                    <a:pt x="1381" y="2720"/>
                  </a:cubicBezTo>
                  <a:cubicBezTo>
                    <a:pt x="1435" y="2720"/>
                    <a:pt x="1523" y="2548"/>
                    <a:pt x="1451" y="2528"/>
                  </a:cubicBezTo>
                  <a:cubicBezTo>
                    <a:pt x="1334" y="2496"/>
                    <a:pt x="1227" y="2474"/>
                    <a:pt x="1110" y="2464"/>
                  </a:cubicBezTo>
                  <a:cubicBezTo>
                    <a:pt x="1174" y="2357"/>
                    <a:pt x="1216" y="2240"/>
                    <a:pt x="1270" y="2144"/>
                  </a:cubicBezTo>
                  <a:cubicBezTo>
                    <a:pt x="1408" y="1856"/>
                    <a:pt x="1547" y="1568"/>
                    <a:pt x="1675" y="1280"/>
                  </a:cubicBezTo>
                  <a:cubicBezTo>
                    <a:pt x="1803" y="992"/>
                    <a:pt x="1931" y="694"/>
                    <a:pt x="2048" y="406"/>
                  </a:cubicBezTo>
                  <a:cubicBezTo>
                    <a:pt x="2080" y="331"/>
                    <a:pt x="2187" y="171"/>
                    <a:pt x="2176" y="86"/>
                  </a:cubicBezTo>
                  <a:cubicBezTo>
                    <a:pt x="2171" y="38"/>
                    <a:pt x="2115" y="1"/>
                    <a:pt x="2048" y="1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64" name="Google Shape;1364;p41"/>
            <p:cNvSpPr/>
            <p:nvPr/>
          </p:nvSpPr>
          <p:spPr>
            <a:xfrm flipH="1">
              <a:off x="408437" y="4207571"/>
              <a:ext cx="345679" cy="174005"/>
            </a:xfrm>
            <a:custGeom>
              <a:avLst/>
              <a:gdLst/>
              <a:ahLst/>
              <a:cxnLst/>
              <a:rect l="l" t="t" r="r" b="b"/>
              <a:pathLst>
                <a:path w="4789" h="2367" extrusionOk="0">
                  <a:moveTo>
                    <a:pt x="302" y="797"/>
                  </a:moveTo>
                  <a:cubicBezTo>
                    <a:pt x="305" y="798"/>
                    <a:pt x="308" y="800"/>
                    <a:pt x="310" y="802"/>
                  </a:cubicBezTo>
                  <a:cubicBezTo>
                    <a:pt x="307" y="800"/>
                    <a:pt x="305" y="799"/>
                    <a:pt x="302" y="797"/>
                  </a:cubicBezTo>
                  <a:close/>
                  <a:moveTo>
                    <a:pt x="525" y="0"/>
                  </a:moveTo>
                  <a:cubicBezTo>
                    <a:pt x="358" y="0"/>
                    <a:pt x="292" y="380"/>
                    <a:pt x="374" y="503"/>
                  </a:cubicBezTo>
                  <a:cubicBezTo>
                    <a:pt x="385" y="514"/>
                    <a:pt x="396" y="524"/>
                    <a:pt x="417" y="524"/>
                  </a:cubicBezTo>
                  <a:cubicBezTo>
                    <a:pt x="417" y="567"/>
                    <a:pt x="428" y="588"/>
                    <a:pt x="449" y="620"/>
                  </a:cubicBezTo>
                  <a:cubicBezTo>
                    <a:pt x="385" y="642"/>
                    <a:pt x="342" y="716"/>
                    <a:pt x="310" y="802"/>
                  </a:cubicBezTo>
                  <a:cubicBezTo>
                    <a:pt x="291" y="789"/>
                    <a:pt x="261" y="772"/>
                    <a:pt x="260" y="772"/>
                  </a:cubicBezTo>
                  <a:lnTo>
                    <a:pt x="260" y="772"/>
                  </a:lnTo>
                  <a:cubicBezTo>
                    <a:pt x="259" y="772"/>
                    <a:pt x="270" y="779"/>
                    <a:pt x="302" y="797"/>
                  </a:cubicBezTo>
                  <a:lnTo>
                    <a:pt x="302" y="797"/>
                  </a:lnTo>
                  <a:cubicBezTo>
                    <a:pt x="292" y="792"/>
                    <a:pt x="281" y="790"/>
                    <a:pt x="271" y="790"/>
                  </a:cubicBezTo>
                  <a:cubicBezTo>
                    <a:pt x="200" y="790"/>
                    <a:pt x="135" y="898"/>
                    <a:pt x="108" y="962"/>
                  </a:cubicBezTo>
                  <a:cubicBezTo>
                    <a:pt x="65" y="1036"/>
                    <a:pt x="1" y="1196"/>
                    <a:pt x="65" y="1260"/>
                  </a:cubicBezTo>
                  <a:cubicBezTo>
                    <a:pt x="108" y="1313"/>
                    <a:pt x="193" y="1345"/>
                    <a:pt x="246" y="1377"/>
                  </a:cubicBezTo>
                  <a:cubicBezTo>
                    <a:pt x="332" y="1431"/>
                    <a:pt x="417" y="1484"/>
                    <a:pt x="502" y="1537"/>
                  </a:cubicBezTo>
                  <a:cubicBezTo>
                    <a:pt x="673" y="1644"/>
                    <a:pt x="854" y="1740"/>
                    <a:pt x="1035" y="1836"/>
                  </a:cubicBezTo>
                  <a:cubicBezTo>
                    <a:pt x="1323" y="1985"/>
                    <a:pt x="1622" y="2113"/>
                    <a:pt x="1931" y="2220"/>
                  </a:cubicBezTo>
                  <a:cubicBezTo>
                    <a:pt x="1995" y="2248"/>
                    <a:pt x="2343" y="2367"/>
                    <a:pt x="2572" y="2367"/>
                  </a:cubicBezTo>
                  <a:cubicBezTo>
                    <a:pt x="2686" y="2367"/>
                    <a:pt x="2770" y="2337"/>
                    <a:pt x="2773" y="2252"/>
                  </a:cubicBezTo>
                  <a:cubicBezTo>
                    <a:pt x="2784" y="2241"/>
                    <a:pt x="2773" y="2230"/>
                    <a:pt x="2773" y="2209"/>
                  </a:cubicBezTo>
                  <a:lnTo>
                    <a:pt x="2773" y="2209"/>
                  </a:lnTo>
                  <a:cubicBezTo>
                    <a:pt x="2923" y="2241"/>
                    <a:pt x="3072" y="2262"/>
                    <a:pt x="3221" y="2273"/>
                  </a:cubicBezTo>
                  <a:cubicBezTo>
                    <a:pt x="3307" y="2278"/>
                    <a:pt x="3394" y="2284"/>
                    <a:pt x="3482" y="2284"/>
                  </a:cubicBezTo>
                  <a:cubicBezTo>
                    <a:pt x="3570" y="2284"/>
                    <a:pt x="3658" y="2278"/>
                    <a:pt x="3744" y="2262"/>
                  </a:cubicBezTo>
                  <a:cubicBezTo>
                    <a:pt x="3808" y="2241"/>
                    <a:pt x="3957" y="2198"/>
                    <a:pt x="3893" y="2102"/>
                  </a:cubicBezTo>
                  <a:cubicBezTo>
                    <a:pt x="3882" y="2092"/>
                    <a:pt x="3872" y="2081"/>
                    <a:pt x="3861" y="2070"/>
                  </a:cubicBezTo>
                  <a:lnTo>
                    <a:pt x="3861" y="2070"/>
                  </a:lnTo>
                  <a:cubicBezTo>
                    <a:pt x="3989" y="2092"/>
                    <a:pt x="4128" y="2124"/>
                    <a:pt x="4266" y="2134"/>
                  </a:cubicBezTo>
                  <a:cubicBezTo>
                    <a:pt x="4349" y="2150"/>
                    <a:pt x="4443" y="2165"/>
                    <a:pt x="4536" y="2165"/>
                  </a:cubicBezTo>
                  <a:cubicBezTo>
                    <a:pt x="4574" y="2165"/>
                    <a:pt x="4613" y="2162"/>
                    <a:pt x="4650" y="2156"/>
                  </a:cubicBezTo>
                  <a:cubicBezTo>
                    <a:pt x="4693" y="2156"/>
                    <a:pt x="4789" y="2134"/>
                    <a:pt x="4778" y="2060"/>
                  </a:cubicBezTo>
                  <a:cubicBezTo>
                    <a:pt x="4757" y="1975"/>
                    <a:pt x="4650" y="1932"/>
                    <a:pt x="4597" y="1889"/>
                  </a:cubicBezTo>
                  <a:cubicBezTo>
                    <a:pt x="4437" y="1793"/>
                    <a:pt x="4266" y="1719"/>
                    <a:pt x="4096" y="1655"/>
                  </a:cubicBezTo>
                  <a:cubicBezTo>
                    <a:pt x="4170" y="1633"/>
                    <a:pt x="4213" y="1601"/>
                    <a:pt x="4213" y="1548"/>
                  </a:cubicBezTo>
                  <a:cubicBezTo>
                    <a:pt x="4213" y="1431"/>
                    <a:pt x="4010" y="1367"/>
                    <a:pt x="3936" y="1335"/>
                  </a:cubicBezTo>
                  <a:cubicBezTo>
                    <a:pt x="3840" y="1292"/>
                    <a:pt x="3733" y="1249"/>
                    <a:pt x="3626" y="1217"/>
                  </a:cubicBezTo>
                  <a:cubicBezTo>
                    <a:pt x="3690" y="1207"/>
                    <a:pt x="3754" y="1185"/>
                    <a:pt x="3744" y="1121"/>
                  </a:cubicBezTo>
                  <a:cubicBezTo>
                    <a:pt x="3744" y="1015"/>
                    <a:pt x="3605" y="951"/>
                    <a:pt x="3541" y="908"/>
                  </a:cubicBezTo>
                  <a:cubicBezTo>
                    <a:pt x="3168" y="695"/>
                    <a:pt x="2741" y="578"/>
                    <a:pt x="2336" y="460"/>
                  </a:cubicBezTo>
                  <a:cubicBezTo>
                    <a:pt x="1856" y="311"/>
                    <a:pt x="1377" y="194"/>
                    <a:pt x="886" y="87"/>
                  </a:cubicBezTo>
                  <a:cubicBezTo>
                    <a:pt x="779" y="55"/>
                    <a:pt x="662" y="34"/>
                    <a:pt x="545" y="2"/>
                  </a:cubicBezTo>
                  <a:cubicBezTo>
                    <a:pt x="538" y="1"/>
                    <a:pt x="53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65" name="Google Shape;1365;p41"/>
            <p:cNvSpPr/>
            <p:nvPr/>
          </p:nvSpPr>
          <p:spPr>
            <a:xfrm flipH="1">
              <a:off x="640069" y="3802882"/>
              <a:ext cx="590448" cy="597661"/>
            </a:xfrm>
            <a:custGeom>
              <a:avLst/>
              <a:gdLst/>
              <a:ahLst/>
              <a:cxnLst/>
              <a:rect l="l" t="t" r="r" b="b"/>
              <a:pathLst>
                <a:path w="8180" h="8130" extrusionOk="0">
                  <a:moveTo>
                    <a:pt x="1557" y="0"/>
                  </a:moveTo>
                  <a:cubicBezTo>
                    <a:pt x="1004" y="0"/>
                    <a:pt x="485" y="375"/>
                    <a:pt x="299" y="1316"/>
                  </a:cubicBezTo>
                  <a:cubicBezTo>
                    <a:pt x="214" y="1775"/>
                    <a:pt x="171" y="2244"/>
                    <a:pt x="139" y="2713"/>
                  </a:cubicBezTo>
                  <a:cubicBezTo>
                    <a:pt x="65" y="3577"/>
                    <a:pt x="1" y="4451"/>
                    <a:pt x="150" y="5304"/>
                  </a:cubicBezTo>
                  <a:cubicBezTo>
                    <a:pt x="299" y="6157"/>
                    <a:pt x="704" y="7000"/>
                    <a:pt x="1397" y="7512"/>
                  </a:cubicBezTo>
                  <a:cubicBezTo>
                    <a:pt x="2069" y="8002"/>
                    <a:pt x="2933" y="8130"/>
                    <a:pt x="3765" y="8130"/>
                  </a:cubicBezTo>
                  <a:cubicBezTo>
                    <a:pt x="5268" y="8130"/>
                    <a:pt x="6793" y="7714"/>
                    <a:pt x="7987" y="6797"/>
                  </a:cubicBezTo>
                  <a:cubicBezTo>
                    <a:pt x="8179" y="6658"/>
                    <a:pt x="8158" y="6168"/>
                    <a:pt x="7891" y="5965"/>
                  </a:cubicBezTo>
                  <a:cubicBezTo>
                    <a:pt x="6921" y="5208"/>
                    <a:pt x="5204" y="4110"/>
                    <a:pt x="4468" y="3118"/>
                  </a:cubicBezTo>
                  <a:cubicBezTo>
                    <a:pt x="4042" y="2532"/>
                    <a:pt x="3327" y="1348"/>
                    <a:pt x="2901" y="762"/>
                  </a:cubicBezTo>
                  <a:cubicBezTo>
                    <a:pt x="2569" y="299"/>
                    <a:pt x="2050" y="0"/>
                    <a:pt x="1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66" name="Google Shape;1366;p41"/>
            <p:cNvSpPr/>
            <p:nvPr/>
          </p:nvSpPr>
          <p:spPr>
            <a:xfrm flipH="1">
              <a:off x="1172699" y="3856399"/>
              <a:ext cx="42443" cy="41682"/>
            </a:xfrm>
            <a:custGeom>
              <a:avLst/>
              <a:gdLst/>
              <a:ahLst/>
              <a:cxnLst/>
              <a:rect l="l" t="t" r="r" b="b"/>
              <a:pathLst>
                <a:path w="588" h="567" extrusionOk="0">
                  <a:moveTo>
                    <a:pt x="265" y="1"/>
                  </a:moveTo>
                  <a:cubicBezTo>
                    <a:pt x="168" y="1"/>
                    <a:pt x="83" y="61"/>
                    <a:pt x="44" y="130"/>
                  </a:cubicBezTo>
                  <a:cubicBezTo>
                    <a:pt x="1" y="215"/>
                    <a:pt x="1" y="300"/>
                    <a:pt x="33" y="386"/>
                  </a:cubicBezTo>
                  <a:cubicBezTo>
                    <a:pt x="75" y="482"/>
                    <a:pt x="161" y="567"/>
                    <a:pt x="278" y="567"/>
                  </a:cubicBezTo>
                  <a:cubicBezTo>
                    <a:pt x="363" y="567"/>
                    <a:pt x="449" y="514"/>
                    <a:pt x="502" y="450"/>
                  </a:cubicBezTo>
                  <a:cubicBezTo>
                    <a:pt x="587" y="332"/>
                    <a:pt x="577" y="172"/>
                    <a:pt x="459" y="76"/>
                  </a:cubicBezTo>
                  <a:cubicBezTo>
                    <a:pt x="417" y="34"/>
                    <a:pt x="353" y="2"/>
                    <a:pt x="289" y="2"/>
                  </a:cubicBezTo>
                  <a:cubicBezTo>
                    <a:pt x="281" y="1"/>
                    <a:pt x="273" y="1"/>
                    <a:pt x="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67" name="Google Shape;1367;p41"/>
            <p:cNvSpPr/>
            <p:nvPr/>
          </p:nvSpPr>
          <p:spPr>
            <a:xfrm flipH="1">
              <a:off x="1083410" y="3864265"/>
              <a:ext cx="35513" cy="34625"/>
            </a:xfrm>
            <a:custGeom>
              <a:avLst/>
              <a:gdLst/>
              <a:ahLst/>
              <a:cxnLst/>
              <a:rect l="l" t="t" r="r" b="b"/>
              <a:pathLst>
                <a:path w="492" h="471" extrusionOk="0">
                  <a:moveTo>
                    <a:pt x="213" y="0"/>
                  </a:moveTo>
                  <a:cubicBezTo>
                    <a:pt x="137" y="0"/>
                    <a:pt x="72" y="50"/>
                    <a:pt x="33" y="108"/>
                  </a:cubicBezTo>
                  <a:cubicBezTo>
                    <a:pt x="1" y="172"/>
                    <a:pt x="1" y="247"/>
                    <a:pt x="33" y="321"/>
                  </a:cubicBezTo>
                  <a:cubicBezTo>
                    <a:pt x="54" y="396"/>
                    <a:pt x="129" y="471"/>
                    <a:pt x="235" y="471"/>
                  </a:cubicBezTo>
                  <a:cubicBezTo>
                    <a:pt x="310" y="471"/>
                    <a:pt x="374" y="428"/>
                    <a:pt x="417" y="375"/>
                  </a:cubicBezTo>
                  <a:cubicBezTo>
                    <a:pt x="491" y="279"/>
                    <a:pt x="481" y="140"/>
                    <a:pt x="385" y="55"/>
                  </a:cubicBezTo>
                  <a:cubicBezTo>
                    <a:pt x="353" y="23"/>
                    <a:pt x="299" y="1"/>
                    <a:pt x="235" y="1"/>
                  </a:cubicBezTo>
                  <a:cubicBezTo>
                    <a:pt x="228" y="1"/>
                    <a:pt x="221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68" name="Google Shape;1368;p41"/>
            <p:cNvSpPr/>
            <p:nvPr/>
          </p:nvSpPr>
          <p:spPr>
            <a:xfrm flipH="1">
              <a:off x="1091928" y="3873601"/>
              <a:ext cx="16963" cy="16173"/>
            </a:xfrm>
            <a:custGeom>
              <a:avLst/>
              <a:gdLst/>
              <a:ahLst/>
              <a:cxnLst/>
              <a:rect l="l" t="t" r="r" b="b"/>
              <a:pathLst>
                <a:path w="235" h="220" extrusionOk="0">
                  <a:moveTo>
                    <a:pt x="122" y="0"/>
                  </a:moveTo>
                  <a:cubicBezTo>
                    <a:pt x="83" y="0"/>
                    <a:pt x="40" y="29"/>
                    <a:pt x="22" y="66"/>
                  </a:cubicBezTo>
                  <a:cubicBezTo>
                    <a:pt x="0" y="109"/>
                    <a:pt x="22" y="173"/>
                    <a:pt x="54" y="194"/>
                  </a:cubicBezTo>
                  <a:cubicBezTo>
                    <a:pt x="77" y="212"/>
                    <a:pt x="104" y="220"/>
                    <a:pt x="130" y="220"/>
                  </a:cubicBezTo>
                  <a:cubicBezTo>
                    <a:pt x="152" y="220"/>
                    <a:pt x="173" y="215"/>
                    <a:pt x="192" y="205"/>
                  </a:cubicBezTo>
                  <a:cubicBezTo>
                    <a:pt x="214" y="184"/>
                    <a:pt x="224" y="162"/>
                    <a:pt x="224" y="141"/>
                  </a:cubicBezTo>
                  <a:cubicBezTo>
                    <a:pt x="235" y="88"/>
                    <a:pt x="192" y="13"/>
                    <a:pt x="139" y="2"/>
                  </a:cubicBezTo>
                  <a:cubicBezTo>
                    <a:pt x="133" y="1"/>
                    <a:pt x="128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69" name="Google Shape;1369;p41"/>
            <p:cNvSpPr/>
            <p:nvPr/>
          </p:nvSpPr>
          <p:spPr>
            <a:xfrm flipH="1">
              <a:off x="1176597" y="3859634"/>
              <a:ext cx="35441" cy="35360"/>
            </a:xfrm>
            <a:custGeom>
              <a:avLst/>
              <a:gdLst/>
              <a:ahLst/>
              <a:cxnLst/>
              <a:rect l="l" t="t" r="r" b="b"/>
              <a:pathLst>
                <a:path w="491" h="481" extrusionOk="0">
                  <a:moveTo>
                    <a:pt x="246" y="0"/>
                  </a:moveTo>
                  <a:cubicBezTo>
                    <a:pt x="160" y="0"/>
                    <a:pt x="75" y="43"/>
                    <a:pt x="43" y="118"/>
                  </a:cubicBezTo>
                  <a:cubicBezTo>
                    <a:pt x="1" y="182"/>
                    <a:pt x="11" y="256"/>
                    <a:pt x="32" y="320"/>
                  </a:cubicBezTo>
                  <a:cubicBezTo>
                    <a:pt x="64" y="406"/>
                    <a:pt x="139" y="480"/>
                    <a:pt x="235" y="480"/>
                  </a:cubicBezTo>
                  <a:cubicBezTo>
                    <a:pt x="310" y="480"/>
                    <a:pt x="384" y="438"/>
                    <a:pt x="416" y="384"/>
                  </a:cubicBezTo>
                  <a:cubicBezTo>
                    <a:pt x="491" y="278"/>
                    <a:pt x="480" y="150"/>
                    <a:pt x="395" y="64"/>
                  </a:cubicBezTo>
                  <a:cubicBezTo>
                    <a:pt x="352" y="32"/>
                    <a:pt x="299" y="0"/>
                    <a:pt x="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70" name="Google Shape;1370;p41"/>
            <p:cNvSpPr/>
            <p:nvPr/>
          </p:nvSpPr>
          <p:spPr>
            <a:xfrm flipH="1">
              <a:off x="1185042" y="3869044"/>
              <a:ext cx="16241" cy="16761"/>
            </a:xfrm>
            <a:custGeom>
              <a:avLst/>
              <a:gdLst/>
              <a:ahLst/>
              <a:cxnLst/>
              <a:rect l="l" t="t" r="r" b="b"/>
              <a:pathLst>
                <a:path w="225" h="228" extrusionOk="0">
                  <a:moveTo>
                    <a:pt x="139" y="0"/>
                  </a:moveTo>
                  <a:cubicBezTo>
                    <a:pt x="86" y="0"/>
                    <a:pt x="33" y="22"/>
                    <a:pt x="22" y="64"/>
                  </a:cubicBezTo>
                  <a:cubicBezTo>
                    <a:pt x="1" y="118"/>
                    <a:pt x="11" y="171"/>
                    <a:pt x="54" y="203"/>
                  </a:cubicBezTo>
                  <a:cubicBezTo>
                    <a:pt x="70" y="219"/>
                    <a:pt x="94" y="227"/>
                    <a:pt x="118" y="227"/>
                  </a:cubicBezTo>
                  <a:cubicBezTo>
                    <a:pt x="142" y="227"/>
                    <a:pt x="166" y="219"/>
                    <a:pt x="182" y="203"/>
                  </a:cubicBezTo>
                  <a:cubicBezTo>
                    <a:pt x="203" y="192"/>
                    <a:pt x="225" y="160"/>
                    <a:pt x="225" y="139"/>
                  </a:cubicBezTo>
                  <a:cubicBezTo>
                    <a:pt x="225" y="86"/>
                    <a:pt x="182" y="11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71" name="Google Shape;1371;p41"/>
            <p:cNvSpPr/>
            <p:nvPr/>
          </p:nvSpPr>
          <p:spPr>
            <a:xfrm flipH="1">
              <a:off x="1137330" y="3888084"/>
              <a:ext cx="76224" cy="76821"/>
            </a:xfrm>
            <a:custGeom>
              <a:avLst/>
              <a:gdLst/>
              <a:ahLst/>
              <a:cxnLst/>
              <a:rect l="l" t="t" r="r" b="b"/>
              <a:pathLst>
                <a:path w="1056" h="1045" extrusionOk="0">
                  <a:moveTo>
                    <a:pt x="374" y="0"/>
                  </a:moveTo>
                  <a:cubicBezTo>
                    <a:pt x="241" y="0"/>
                    <a:pt x="107" y="38"/>
                    <a:pt x="0" y="115"/>
                  </a:cubicBezTo>
                  <a:cubicBezTo>
                    <a:pt x="107" y="243"/>
                    <a:pt x="395" y="371"/>
                    <a:pt x="480" y="722"/>
                  </a:cubicBezTo>
                  <a:cubicBezTo>
                    <a:pt x="437" y="850"/>
                    <a:pt x="352" y="946"/>
                    <a:pt x="171" y="989"/>
                  </a:cubicBezTo>
                  <a:cubicBezTo>
                    <a:pt x="278" y="1020"/>
                    <a:pt x="385" y="1045"/>
                    <a:pt x="496" y="1045"/>
                  </a:cubicBezTo>
                  <a:cubicBezTo>
                    <a:pt x="539" y="1045"/>
                    <a:pt x="584" y="1041"/>
                    <a:pt x="629" y="1032"/>
                  </a:cubicBezTo>
                  <a:cubicBezTo>
                    <a:pt x="779" y="1010"/>
                    <a:pt x="928" y="925"/>
                    <a:pt x="992" y="786"/>
                  </a:cubicBezTo>
                  <a:cubicBezTo>
                    <a:pt x="1056" y="648"/>
                    <a:pt x="1034" y="488"/>
                    <a:pt x="971" y="360"/>
                  </a:cubicBezTo>
                  <a:cubicBezTo>
                    <a:pt x="875" y="189"/>
                    <a:pt x="715" y="61"/>
                    <a:pt x="533" y="19"/>
                  </a:cubicBezTo>
                  <a:cubicBezTo>
                    <a:pt x="482" y="6"/>
                    <a:pt x="428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72" name="Google Shape;1372;p41"/>
            <p:cNvSpPr/>
            <p:nvPr/>
          </p:nvSpPr>
          <p:spPr>
            <a:xfrm flipH="1">
              <a:off x="1162738" y="3896464"/>
              <a:ext cx="50816" cy="64471"/>
            </a:xfrm>
            <a:custGeom>
              <a:avLst/>
              <a:gdLst/>
              <a:ahLst/>
              <a:cxnLst/>
              <a:rect l="l" t="t" r="r" b="b"/>
              <a:pathLst>
                <a:path w="704" h="877" extrusionOk="0">
                  <a:moveTo>
                    <a:pt x="0" y="1"/>
                  </a:moveTo>
                  <a:cubicBezTo>
                    <a:pt x="107" y="129"/>
                    <a:pt x="395" y="257"/>
                    <a:pt x="480" y="608"/>
                  </a:cubicBezTo>
                  <a:cubicBezTo>
                    <a:pt x="437" y="736"/>
                    <a:pt x="352" y="832"/>
                    <a:pt x="171" y="875"/>
                  </a:cubicBezTo>
                  <a:cubicBezTo>
                    <a:pt x="183" y="876"/>
                    <a:pt x="195" y="876"/>
                    <a:pt x="207" y="876"/>
                  </a:cubicBezTo>
                  <a:cubicBezTo>
                    <a:pt x="368" y="876"/>
                    <a:pt x="545" y="808"/>
                    <a:pt x="704" y="619"/>
                  </a:cubicBezTo>
                  <a:cubicBezTo>
                    <a:pt x="672" y="406"/>
                    <a:pt x="139" y="1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73" name="Google Shape;1373;p41"/>
            <p:cNvSpPr/>
            <p:nvPr/>
          </p:nvSpPr>
          <p:spPr>
            <a:xfrm flipH="1">
              <a:off x="1190384" y="4037977"/>
              <a:ext cx="7002" cy="35948"/>
            </a:xfrm>
            <a:custGeom>
              <a:avLst/>
              <a:gdLst/>
              <a:ahLst/>
              <a:cxnLst/>
              <a:rect l="l" t="t" r="r" b="b"/>
              <a:pathLst>
                <a:path w="97" h="489" extrusionOk="0">
                  <a:moveTo>
                    <a:pt x="48" y="0"/>
                  </a:moveTo>
                  <a:cubicBezTo>
                    <a:pt x="36" y="0"/>
                    <a:pt x="25" y="5"/>
                    <a:pt x="21" y="16"/>
                  </a:cubicBezTo>
                  <a:cubicBezTo>
                    <a:pt x="11" y="80"/>
                    <a:pt x="0" y="198"/>
                    <a:pt x="11" y="304"/>
                  </a:cubicBezTo>
                  <a:cubicBezTo>
                    <a:pt x="21" y="358"/>
                    <a:pt x="32" y="411"/>
                    <a:pt x="43" y="443"/>
                  </a:cubicBezTo>
                  <a:cubicBezTo>
                    <a:pt x="60" y="469"/>
                    <a:pt x="71" y="488"/>
                    <a:pt x="80" y="488"/>
                  </a:cubicBezTo>
                  <a:cubicBezTo>
                    <a:pt x="82" y="488"/>
                    <a:pt x="84" y="487"/>
                    <a:pt x="85" y="485"/>
                  </a:cubicBezTo>
                  <a:cubicBezTo>
                    <a:pt x="96" y="485"/>
                    <a:pt x="96" y="464"/>
                    <a:pt x="96" y="432"/>
                  </a:cubicBezTo>
                  <a:cubicBezTo>
                    <a:pt x="85" y="400"/>
                    <a:pt x="85" y="347"/>
                    <a:pt x="85" y="304"/>
                  </a:cubicBezTo>
                  <a:cubicBezTo>
                    <a:pt x="75" y="198"/>
                    <a:pt x="85" y="80"/>
                    <a:pt x="85" y="27"/>
                  </a:cubicBezTo>
                  <a:cubicBezTo>
                    <a:pt x="92" y="13"/>
                    <a:pt x="69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74" name="Google Shape;1374;p41"/>
            <p:cNvSpPr/>
            <p:nvPr/>
          </p:nvSpPr>
          <p:spPr>
            <a:xfrm flipH="1">
              <a:off x="1151189" y="4055987"/>
              <a:ext cx="10033" cy="42785"/>
            </a:xfrm>
            <a:custGeom>
              <a:avLst/>
              <a:gdLst/>
              <a:ahLst/>
              <a:cxnLst/>
              <a:rect l="l" t="t" r="r" b="b"/>
              <a:pathLst>
                <a:path w="139" h="582" extrusionOk="0">
                  <a:moveTo>
                    <a:pt x="31" y="0"/>
                  </a:moveTo>
                  <a:cubicBezTo>
                    <a:pt x="20" y="0"/>
                    <a:pt x="11" y="5"/>
                    <a:pt x="11" y="17"/>
                  </a:cubicBezTo>
                  <a:cubicBezTo>
                    <a:pt x="0" y="102"/>
                    <a:pt x="0" y="251"/>
                    <a:pt x="32" y="368"/>
                  </a:cubicBezTo>
                  <a:cubicBezTo>
                    <a:pt x="32" y="400"/>
                    <a:pt x="43" y="432"/>
                    <a:pt x="54" y="454"/>
                  </a:cubicBezTo>
                  <a:cubicBezTo>
                    <a:pt x="64" y="486"/>
                    <a:pt x="75" y="507"/>
                    <a:pt x="75" y="528"/>
                  </a:cubicBezTo>
                  <a:cubicBezTo>
                    <a:pt x="96" y="560"/>
                    <a:pt x="118" y="582"/>
                    <a:pt x="128" y="582"/>
                  </a:cubicBezTo>
                  <a:cubicBezTo>
                    <a:pt x="139" y="582"/>
                    <a:pt x="128" y="550"/>
                    <a:pt x="128" y="507"/>
                  </a:cubicBezTo>
                  <a:cubicBezTo>
                    <a:pt x="118" y="486"/>
                    <a:pt x="118" y="464"/>
                    <a:pt x="107" y="443"/>
                  </a:cubicBezTo>
                  <a:cubicBezTo>
                    <a:pt x="107" y="411"/>
                    <a:pt x="96" y="390"/>
                    <a:pt x="96" y="358"/>
                  </a:cubicBezTo>
                  <a:cubicBezTo>
                    <a:pt x="75" y="240"/>
                    <a:pt x="75" y="102"/>
                    <a:pt x="75" y="27"/>
                  </a:cubicBezTo>
                  <a:cubicBezTo>
                    <a:pt x="75" y="14"/>
                    <a:pt x="49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75" name="Google Shape;1375;p41"/>
            <p:cNvSpPr/>
            <p:nvPr/>
          </p:nvSpPr>
          <p:spPr>
            <a:xfrm flipH="1">
              <a:off x="1204243" y="4083922"/>
              <a:ext cx="12415" cy="35213"/>
            </a:xfrm>
            <a:custGeom>
              <a:avLst/>
              <a:gdLst/>
              <a:ahLst/>
              <a:cxnLst/>
              <a:rect l="l" t="t" r="r" b="b"/>
              <a:pathLst>
                <a:path w="172" h="479" extrusionOk="0">
                  <a:moveTo>
                    <a:pt x="28" y="0"/>
                  </a:moveTo>
                  <a:cubicBezTo>
                    <a:pt x="14" y="0"/>
                    <a:pt x="1" y="6"/>
                    <a:pt x="1" y="20"/>
                  </a:cubicBezTo>
                  <a:cubicBezTo>
                    <a:pt x="1" y="84"/>
                    <a:pt x="1" y="212"/>
                    <a:pt x="54" y="319"/>
                  </a:cubicBezTo>
                  <a:cubicBezTo>
                    <a:pt x="65" y="340"/>
                    <a:pt x="65" y="362"/>
                    <a:pt x="75" y="383"/>
                  </a:cubicBezTo>
                  <a:cubicBezTo>
                    <a:pt x="96" y="404"/>
                    <a:pt x="107" y="426"/>
                    <a:pt x="118" y="436"/>
                  </a:cubicBezTo>
                  <a:cubicBezTo>
                    <a:pt x="139" y="468"/>
                    <a:pt x="160" y="479"/>
                    <a:pt x="160" y="479"/>
                  </a:cubicBezTo>
                  <a:cubicBezTo>
                    <a:pt x="171" y="468"/>
                    <a:pt x="171" y="447"/>
                    <a:pt x="160" y="415"/>
                  </a:cubicBezTo>
                  <a:cubicBezTo>
                    <a:pt x="150" y="404"/>
                    <a:pt x="150" y="383"/>
                    <a:pt x="139" y="362"/>
                  </a:cubicBezTo>
                  <a:cubicBezTo>
                    <a:pt x="128" y="340"/>
                    <a:pt x="118" y="319"/>
                    <a:pt x="118" y="298"/>
                  </a:cubicBezTo>
                  <a:cubicBezTo>
                    <a:pt x="75" y="202"/>
                    <a:pt x="65" y="84"/>
                    <a:pt x="65" y="20"/>
                  </a:cubicBezTo>
                  <a:cubicBezTo>
                    <a:pt x="65" y="9"/>
                    <a:pt x="45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76" name="Google Shape;1376;p41"/>
            <p:cNvSpPr/>
            <p:nvPr/>
          </p:nvSpPr>
          <p:spPr>
            <a:xfrm flipH="1">
              <a:off x="1144260" y="4019451"/>
              <a:ext cx="8517" cy="23671"/>
            </a:xfrm>
            <a:custGeom>
              <a:avLst/>
              <a:gdLst/>
              <a:ahLst/>
              <a:cxnLst/>
              <a:rect l="l" t="t" r="r" b="b"/>
              <a:pathLst>
                <a:path w="118" h="322" extrusionOk="0">
                  <a:moveTo>
                    <a:pt x="42" y="0"/>
                  </a:moveTo>
                  <a:cubicBezTo>
                    <a:pt x="22" y="0"/>
                    <a:pt x="1" y="6"/>
                    <a:pt x="1" y="12"/>
                  </a:cubicBezTo>
                  <a:cubicBezTo>
                    <a:pt x="11" y="98"/>
                    <a:pt x="33" y="322"/>
                    <a:pt x="75" y="322"/>
                  </a:cubicBezTo>
                  <a:cubicBezTo>
                    <a:pt x="118" y="311"/>
                    <a:pt x="75" y="87"/>
                    <a:pt x="75" y="12"/>
                  </a:cubicBezTo>
                  <a:cubicBezTo>
                    <a:pt x="71" y="3"/>
                    <a:pt x="57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77" name="Google Shape;1377;p41"/>
            <p:cNvSpPr/>
            <p:nvPr/>
          </p:nvSpPr>
          <p:spPr>
            <a:xfrm flipH="1">
              <a:off x="1117263" y="4040991"/>
              <a:ext cx="8590" cy="31170"/>
            </a:xfrm>
            <a:custGeom>
              <a:avLst/>
              <a:gdLst/>
              <a:ahLst/>
              <a:cxnLst/>
              <a:rect l="l" t="t" r="r" b="b"/>
              <a:pathLst>
                <a:path w="119" h="424" extrusionOk="0">
                  <a:moveTo>
                    <a:pt x="41" y="0"/>
                  </a:moveTo>
                  <a:cubicBezTo>
                    <a:pt x="23" y="0"/>
                    <a:pt x="1" y="5"/>
                    <a:pt x="1" y="18"/>
                  </a:cubicBezTo>
                  <a:cubicBezTo>
                    <a:pt x="1" y="125"/>
                    <a:pt x="33" y="423"/>
                    <a:pt x="75" y="423"/>
                  </a:cubicBezTo>
                  <a:cubicBezTo>
                    <a:pt x="118" y="412"/>
                    <a:pt x="75" y="125"/>
                    <a:pt x="65" y="7"/>
                  </a:cubicBezTo>
                  <a:cubicBezTo>
                    <a:pt x="65" y="3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78" name="Google Shape;1378;p41"/>
            <p:cNvSpPr/>
            <p:nvPr/>
          </p:nvSpPr>
          <p:spPr>
            <a:xfrm flipH="1">
              <a:off x="1081100" y="4060986"/>
              <a:ext cx="15158" cy="32346"/>
            </a:xfrm>
            <a:custGeom>
              <a:avLst/>
              <a:gdLst/>
              <a:ahLst/>
              <a:cxnLst/>
              <a:rect l="l" t="t" r="r" b="b"/>
              <a:pathLst>
                <a:path w="210" h="440" extrusionOk="0">
                  <a:moveTo>
                    <a:pt x="42" y="1"/>
                  </a:moveTo>
                  <a:cubicBezTo>
                    <a:pt x="22" y="1"/>
                    <a:pt x="0" y="10"/>
                    <a:pt x="7" y="23"/>
                  </a:cubicBezTo>
                  <a:cubicBezTo>
                    <a:pt x="28" y="139"/>
                    <a:pt x="121" y="439"/>
                    <a:pt x="164" y="439"/>
                  </a:cubicBezTo>
                  <a:cubicBezTo>
                    <a:pt x="165" y="439"/>
                    <a:pt x="166" y="439"/>
                    <a:pt x="167" y="439"/>
                  </a:cubicBezTo>
                  <a:cubicBezTo>
                    <a:pt x="209" y="428"/>
                    <a:pt x="103" y="119"/>
                    <a:pt x="71" y="13"/>
                  </a:cubicBezTo>
                  <a:cubicBezTo>
                    <a:pt x="67" y="4"/>
                    <a:pt x="55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79" name="Google Shape;1379;p41"/>
            <p:cNvSpPr/>
            <p:nvPr/>
          </p:nvSpPr>
          <p:spPr>
            <a:xfrm flipH="1">
              <a:off x="1099579" y="4089362"/>
              <a:ext cx="9311" cy="32125"/>
            </a:xfrm>
            <a:custGeom>
              <a:avLst/>
              <a:gdLst/>
              <a:ahLst/>
              <a:cxnLst/>
              <a:rect l="l" t="t" r="r" b="b"/>
              <a:pathLst>
                <a:path w="129" h="437" extrusionOk="0">
                  <a:moveTo>
                    <a:pt x="28" y="1"/>
                  </a:moveTo>
                  <a:cubicBezTo>
                    <a:pt x="13" y="1"/>
                    <a:pt x="0" y="7"/>
                    <a:pt x="0" y="21"/>
                  </a:cubicBezTo>
                  <a:cubicBezTo>
                    <a:pt x="0" y="74"/>
                    <a:pt x="0" y="192"/>
                    <a:pt x="22" y="277"/>
                  </a:cubicBezTo>
                  <a:cubicBezTo>
                    <a:pt x="32" y="320"/>
                    <a:pt x="54" y="362"/>
                    <a:pt x="64" y="394"/>
                  </a:cubicBezTo>
                  <a:cubicBezTo>
                    <a:pt x="75" y="416"/>
                    <a:pt x="96" y="437"/>
                    <a:pt x="107" y="437"/>
                  </a:cubicBezTo>
                  <a:cubicBezTo>
                    <a:pt x="128" y="426"/>
                    <a:pt x="107" y="352"/>
                    <a:pt x="86" y="266"/>
                  </a:cubicBezTo>
                  <a:cubicBezTo>
                    <a:pt x="75" y="181"/>
                    <a:pt x="64" y="74"/>
                    <a:pt x="64" y="21"/>
                  </a:cubicBezTo>
                  <a:cubicBezTo>
                    <a:pt x="64" y="9"/>
                    <a:pt x="45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80" name="Google Shape;1380;p41"/>
            <p:cNvSpPr/>
            <p:nvPr/>
          </p:nvSpPr>
          <p:spPr>
            <a:xfrm flipH="1">
              <a:off x="1174287" y="4095905"/>
              <a:ext cx="13642" cy="37418"/>
            </a:xfrm>
            <a:custGeom>
              <a:avLst/>
              <a:gdLst/>
              <a:ahLst/>
              <a:cxnLst/>
              <a:rect l="l" t="t" r="r" b="b"/>
              <a:pathLst>
                <a:path w="189" h="509" extrusionOk="0">
                  <a:moveTo>
                    <a:pt x="45" y="0"/>
                  </a:moveTo>
                  <a:cubicBezTo>
                    <a:pt x="24" y="0"/>
                    <a:pt x="1" y="8"/>
                    <a:pt x="8" y="28"/>
                  </a:cubicBezTo>
                  <a:cubicBezTo>
                    <a:pt x="29" y="154"/>
                    <a:pt x="102" y="508"/>
                    <a:pt x="144" y="508"/>
                  </a:cubicBezTo>
                  <a:cubicBezTo>
                    <a:pt x="145" y="508"/>
                    <a:pt x="146" y="508"/>
                    <a:pt x="146" y="508"/>
                  </a:cubicBezTo>
                  <a:cubicBezTo>
                    <a:pt x="189" y="497"/>
                    <a:pt x="93" y="145"/>
                    <a:pt x="72" y="7"/>
                  </a:cubicBezTo>
                  <a:cubicBezTo>
                    <a:pt x="68" y="3"/>
                    <a:pt x="57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81" name="Google Shape;1381;p41"/>
            <p:cNvSpPr/>
            <p:nvPr/>
          </p:nvSpPr>
          <p:spPr>
            <a:xfrm flipH="1">
              <a:off x="1128091" y="4117812"/>
              <a:ext cx="12343" cy="31170"/>
            </a:xfrm>
            <a:custGeom>
              <a:avLst/>
              <a:gdLst/>
              <a:ahLst/>
              <a:cxnLst/>
              <a:rect l="l" t="t" r="r" b="b"/>
              <a:pathLst>
                <a:path w="171" h="424" extrusionOk="0">
                  <a:moveTo>
                    <a:pt x="45" y="1"/>
                  </a:moveTo>
                  <a:cubicBezTo>
                    <a:pt x="26" y="1"/>
                    <a:pt x="0" y="8"/>
                    <a:pt x="0" y="29"/>
                  </a:cubicBezTo>
                  <a:cubicBezTo>
                    <a:pt x="21" y="135"/>
                    <a:pt x="85" y="423"/>
                    <a:pt x="128" y="423"/>
                  </a:cubicBezTo>
                  <a:cubicBezTo>
                    <a:pt x="171" y="412"/>
                    <a:pt x="96" y="114"/>
                    <a:pt x="64" y="7"/>
                  </a:cubicBezTo>
                  <a:cubicBezTo>
                    <a:pt x="64" y="3"/>
                    <a:pt x="56" y="1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82" name="Google Shape;1382;p41"/>
            <p:cNvSpPr/>
            <p:nvPr/>
          </p:nvSpPr>
          <p:spPr>
            <a:xfrm flipH="1">
              <a:off x="1189662" y="4151187"/>
              <a:ext cx="10033" cy="37198"/>
            </a:xfrm>
            <a:custGeom>
              <a:avLst/>
              <a:gdLst/>
              <a:ahLst/>
              <a:cxnLst/>
              <a:rect l="l" t="t" r="r" b="b"/>
              <a:pathLst>
                <a:path w="139" h="506" extrusionOk="0">
                  <a:moveTo>
                    <a:pt x="21" y="0"/>
                  </a:moveTo>
                  <a:cubicBezTo>
                    <a:pt x="9" y="0"/>
                    <a:pt x="0" y="4"/>
                    <a:pt x="0" y="12"/>
                  </a:cubicBezTo>
                  <a:cubicBezTo>
                    <a:pt x="0" y="86"/>
                    <a:pt x="0" y="214"/>
                    <a:pt x="32" y="321"/>
                  </a:cubicBezTo>
                  <a:cubicBezTo>
                    <a:pt x="43" y="353"/>
                    <a:pt x="43" y="374"/>
                    <a:pt x="53" y="396"/>
                  </a:cubicBezTo>
                  <a:cubicBezTo>
                    <a:pt x="64" y="428"/>
                    <a:pt x="75" y="438"/>
                    <a:pt x="85" y="460"/>
                  </a:cubicBezTo>
                  <a:cubicBezTo>
                    <a:pt x="103" y="486"/>
                    <a:pt x="113" y="505"/>
                    <a:pt x="122" y="505"/>
                  </a:cubicBezTo>
                  <a:cubicBezTo>
                    <a:pt x="124" y="505"/>
                    <a:pt x="126" y="504"/>
                    <a:pt x="128" y="502"/>
                  </a:cubicBezTo>
                  <a:cubicBezTo>
                    <a:pt x="139" y="502"/>
                    <a:pt x="139" y="481"/>
                    <a:pt x="128" y="438"/>
                  </a:cubicBezTo>
                  <a:cubicBezTo>
                    <a:pt x="128" y="428"/>
                    <a:pt x="117" y="406"/>
                    <a:pt x="117" y="385"/>
                  </a:cubicBezTo>
                  <a:cubicBezTo>
                    <a:pt x="107" y="353"/>
                    <a:pt x="107" y="332"/>
                    <a:pt x="96" y="310"/>
                  </a:cubicBezTo>
                  <a:cubicBezTo>
                    <a:pt x="75" y="204"/>
                    <a:pt x="64" y="86"/>
                    <a:pt x="64" y="22"/>
                  </a:cubicBezTo>
                  <a:cubicBezTo>
                    <a:pt x="64" y="9"/>
                    <a:pt x="40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83" name="Google Shape;1383;p41"/>
            <p:cNvSpPr/>
            <p:nvPr/>
          </p:nvSpPr>
          <p:spPr>
            <a:xfrm flipH="1">
              <a:off x="1148085" y="4163831"/>
              <a:ext cx="13931" cy="36095"/>
            </a:xfrm>
            <a:custGeom>
              <a:avLst/>
              <a:gdLst/>
              <a:ahLst/>
              <a:cxnLst/>
              <a:rect l="l" t="t" r="r" b="b"/>
              <a:pathLst>
                <a:path w="193" h="491" extrusionOk="0">
                  <a:moveTo>
                    <a:pt x="28" y="1"/>
                  </a:moveTo>
                  <a:cubicBezTo>
                    <a:pt x="14" y="1"/>
                    <a:pt x="1" y="7"/>
                    <a:pt x="1" y="21"/>
                  </a:cubicBezTo>
                  <a:cubicBezTo>
                    <a:pt x="1" y="96"/>
                    <a:pt x="11" y="224"/>
                    <a:pt x="54" y="330"/>
                  </a:cubicBezTo>
                  <a:cubicBezTo>
                    <a:pt x="75" y="352"/>
                    <a:pt x="86" y="373"/>
                    <a:pt x="97" y="394"/>
                  </a:cubicBezTo>
                  <a:cubicBezTo>
                    <a:pt x="107" y="416"/>
                    <a:pt x="118" y="437"/>
                    <a:pt x="129" y="448"/>
                  </a:cubicBezTo>
                  <a:cubicBezTo>
                    <a:pt x="161" y="480"/>
                    <a:pt x="171" y="490"/>
                    <a:pt x="182" y="490"/>
                  </a:cubicBezTo>
                  <a:cubicBezTo>
                    <a:pt x="193" y="480"/>
                    <a:pt x="193" y="458"/>
                    <a:pt x="171" y="426"/>
                  </a:cubicBezTo>
                  <a:cubicBezTo>
                    <a:pt x="171" y="405"/>
                    <a:pt x="161" y="394"/>
                    <a:pt x="150" y="373"/>
                  </a:cubicBezTo>
                  <a:cubicBezTo>
                    <a:pt x="139" y="352"/>
                    <a:pt x="129" y="320"/>
                    <a:pt x="118" y="298"/>
                  </a:cubicBezTo>
                  <a:cubicBezTo>
                    <a:pt x="75" y="202"/>
                    <a:pt x="65" y="85"/>
                    <a:pt x="65" y="21"/>
                  </a:cubicBezTo>
                  <a:cubicBezTo>
                    <a:pt x="65" y="9"/>
                    <a:pt x="45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84" name="Google Shape;1384;p41"/>
            <p:cNvSpPr/>
            <p:nvPr/>
          </p:nvSpPr>
          <p:spPr>
            <a:xfrm flipH="1">
              <a:off x="1094237" y="4143615"/>
              <a:ext cx="16963" cy="45284"/>
            </a:xfrm>
            <a:custGeom>
              <a:avLst/>
              <a:gdLst/>
              <a:ahLst/>
              <a:cxnLst/>
              <a:rect l="l" t="t" r="r" b="b"/>
              <a:pathLst>
                <a:path w="235" h="616" extrusionOk="0">
                  <a:moveTo>
                    <a:pt x="32" y="0"/>
                  </a:moveTo>
                  <a:cubicBezTo>
                    <a:pt x="16" y="0"/>
                    <a:pt x="0" y="8"/>
                    <a:pt x="0" y="29"/>
                  </a:cubicBezTo>
                  <a:cubicBezTo>
                    <a:pt x="11" y="115"/>
                    <a:pt x="43" y="275"/>
                    <a:pt x="96" y="403"/>
                  </a:cubicBezTo>
                  <a:cubicBezTo>
                    <a:pt x="118" y="467"/>
                    <a:pt x="150" y="520"/>
                    <a:pt x="171" y="563"/>
                  </a:cubicBezTo>
                  <a:cubicBezTo>
                    <a:pt x="203" y="595"/>
                    <a:pt x="224" y="616"/>
                    <a:pt x="235" y="616"/>
                  </a:cubicBezTo>
                  <a:cubicBezTo>
                    <a:pt x="235" y="605"/>
                    <a:pt x="235" y="584"/>
                    <a:pt x="214" y="541"/>
                  </a:cubicBezTo>
                  <a:cubicBezTo>
                    <a:pt x="203" y="499"/>
                    <a:pt x="182" y="435"/>
                    <a:pt x="160" y="371"/>
                  </a:cubicBezTo>
                  <a:cubicBezTo>
                    <a:pt x="107" y="253"/>
                    <a:pt x="75" y="104"/>
                    <a:pt x="64" y="19"/>
                  </a:cubicBezTo>
                  <a:cubicBezTo>
                    <a:pt x="64" y="8"/>
                    <a:pt x="48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85" name="Google Shape;1385;p41"/>
            <p:cNvSpPr/>
            <p:nvPr/>
          </p:nvSpPr>
          <p:spPr>
            <a:xfrm flipH="1">
              <a:off x="1065726" y="4118988"/>
              <a:ext cx="12415" cy="26097"/>
            </a:xfrm>
            <a:custGeom>
              <a:avLst/>
              <a:gdLst/>
              <a:ahLst/>
              <a:cxnLst/>
              <a:rect l="l" t="t" r="r" b="b"/>
              <a:pathLst>
                <a:path w="172" h="355" extrusionOk="0">
                  <a:moveTo>
                    <a:pt x="44" y="1"/>
                  </a:moveTo>
                  <a:cubicBezTo>
                    <a:pt x="25" y="1"/>
                    <a:pt x="1" y="10"/>
                    <a:pt x="1" y="23"/>
                  </a:cubicBezTo>
                  <a:cubicBezTo>
                    <a:pt x="22" y="117"/>
                    <a:pt x="83" y="354"/>
                    <a:pt x="126" y="354"/>
                  </a:cubicBezTo>
                  <a:cubicBezTo>
                    <a:pt x="127" y="354"/>
                    <a:pt x="128" y="354"/>
                    <a:pt x="129" y="354"/>
                  </a:cubicBezTo>
                  <a:cubicBezTo>
                    <a:pt x="171" y="343"/>
                    <a:pt x="86" y="98"/>
                    <a:pt x="65" y="13"/>
                  </a:cubicBezTo>
                  <a:cubicBezTo>
                    <a:pt x="65" y="4"/>
                    <a:pt x="56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86" name="Google Shape;1386;p41"/>
            <p:cNvSpPr/>
            <p:nvPr/>
          </p:nvSpPr>
          <p:spPr>
            <a:xfrm flipH="1">
              <a:off x="1049557" y="4089215"/>
              <a:ext cx="11621" cy="25288"/>
            </a:xfrm>
            <a:custGeom>
              <a:avLst/>
              <a:gdLst/>
              <a:ahLst/>
              <a:cxnLst/>
              <a:rect l="l" t="t" r="r" b="b"/>
              <a:pathLst>
                <a:path w="161" h="344" extrusionOk="0">
                  <a:moveTo>
                    <a:pt x="39" y="1"/>
                  </a:moveTo>
                  <a:cubicBezTo>
                    <a:pt x="21" y="1"/>
                    <a:pt x="0" y="10"/>
                    <a:pt x="0" y="23"/>
                  </a:cubicBezTo>
                  <a:cubicBezTo>
                    <a:pt x="11" y="117"/>
                    <a:pt x="72" y="343"/>
                    <a:pt x="115" y="343"/>
                  </a:cubicBezTo>
                  <a:cubicBezTo>
                    <a:pt x="116" y="343"/>
                    <a:pt x="117" y="343"/>
                    <a:pt x="118" y="343"/>
                  </a:cubicBezTo>
                  <a:cubicBezTo>
                    <a:pt x="160" y="332"/>
                    <a:pt x="86" y="98"/>
                    <a:pt x="64" y="12"/>
                  </a:cubicBezTo>
                  <a:cubicBezTo>
                    <a:pt x="60" y="4"/>
                    <a:pt x="50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87" name="Google Shape;1387;p41"/>
            <p:cNvSpPr/>
            <p:nvPr/>
          </p:nvSpPr>
          <p:spPr>
            <a:xfrm flipH="1">
              <a:off x="1058796" y="4171403"/>
              <a:ext cx="12415" cy="20731"/>
            </a:xfrm>
            <a:custGeom>
              <a:avLst/>
              <a:gdLst/>
              <a:ahLst/>
              <a:cxnLst/>
              <a:rect l="l" t="t" r="r" b="b"/>
              <a:pathLst>
                <a:path w="172" h="282" extrusionOk="0">
                  <a:moveTo>
                    <a:pt x="59" y="1"/>
                  </a:moveTo>
                  <a:cubicBezTo>
                    <a:pt x="43" y="1"/>
                    <a:pt x="1" y="18"/>
                    <a:pt x="1" y="35"/>
                  </a:cubicBezTo>
                  <a:cubicBezTo>
                    <a:pt x="22" y="98"/>
                    <a:pt x="93" y="281"/>
                    <a:pt x="136" y="281"/>
                  </a:cubicBezTo>
                  <a:cubicBezTo>
                    <a:pt x="137" y="281"/>
                    <a:pt x="138" y="281"/>
                    <a:pt x="139" y="281"/>
                  </a:cubicBezTo>
                  <a:cubicBezTo>
                    <a:pt x="171" y="259"/>
                    <a:pt x="97" y="78"/>
                    <a:pt x="65" y="3"/>
                  </a:cubicBezTo>
                  <a:cubicBezTo>
                    <a:pt x="65" y="1"/>
                    <a:pt x="63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88" name="Google Shape;1388;p41"/>
            <p:cNvSpPr/>
            <p:nvPr/>
          </p:nvSpPr>
          <p:spPr>
            <a:xfrm flipH="1">
              <a:off x="1035698" y="4139572"/>
              <a:ext cx="10105" cy="36021"/>
            </a:xfrm>
            <a:custGeom>
              <a:avLst/>
              <a:gdLst/>
              <a:ahLst/>
              <a:cxnLst/>
              <a:rect l="l" t="t" r="r" b="b"/>
              <a:pathLst>
                <a:path w="140" h="490" extrusionOk="0">
                  <a:moveTo>
                    <a:pt x="28" y="0"/>
                  </a:moveTo>
                  <a:cubicBezTo>
                    <a:pt x="14" y="0"/>
                    <a:pt x="1" y="6"/>
                    <a:pt x="1" y="21"/>
                  </a:cubicBezTo>
                  <a:cubicBezTo>
                    <a:pt x="1" y="84"/>
                    <a:pt x="1" y="212"/>
                    <a:pt x="33" y="319"/>
                  </a:cubicBezTo>
                  <a:cubicBezTo>
                    <a:pt x="54" y="372"/>
                    <a:pt x="75" y="415"/>
                    <a:pt x="86" y="447"/>
                  </a:cubicBezTo>
                  <a:cubicBezTo>
                    <a:pt x="107" y="479"/>
                    <a:pt x="129" y="490"/>
                    <a:pt x="129" y="490"/>
                  </a:cubicBezTo>
                  <a:cubicBezTo>
                    <a:pt x="139" y="490"/>
                    <a:pt x="139" y="458"/>
                    <a:pt x="139" y="426"/>
                  </a:cubicBezTo>
                  <a:cubicBezTo>
                    <a:pt x="129" y="394"/>
                    <a:pt x="107" y="351"/>
                    <a:pt x="107" y="298"/>
                  </a:cubicBezTo>
                  <a:cubicBezTo>
                    <a:pt x="75" y="202"/>
                    <a:pt x="65" y="84"/>
                    <a:pt x="65" y="21"/>
                  </a:cubicBezTo>
                  <a:cubicBezTo>
                    <a:pt x="65" y="9"/>
                    <a:pt x="45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89" name="Google Shape;1389;p41"/>
            <p:cNvSpPr/>
            <p:nvPr/>
          </p:nvSpPr>
          <p:spPr>
            <a:xfrm flipH="1">
              <a:off x="1104993" y="4193530"/>
              <a:ext cx="15808" cy="31464"/>
            </a:xfrm>
            <a:custGeom>
              <a:avLst/>
              <a:gdLst/>
              <a:ahLst/>
              <a:cxnLst/>
              <a:rect l="l" t="t" r="r" b="b"/>
              <a:pathLst>
                <a:path w="219" h="428" extrusionOk="0">
                  <a:moveTo>
                    <a:pt x="33" y="1"/>
                  </a:moveTo>
                  <a:cubicBezTo>
                    <a:pt x="16" y="1"/>
                    <a:pt x="0" y="6"/>
                    <a:pt x="5" y="22"/>
                  </a:cubicBezTo>
                  <a:cubicBezTo>
                    <a:pt x="5" y="86"/>
                    <a:pt x="27" y="204"/>
                    <a:pt x="80" y="289"/>
                  </a:cubicBezTo>
                  <a:cubicBezTo>
                    <a:pt x="91" y="310"/>
                    <a:pt x="101" y="331"/>
                    <a:pt x="112" y="353"/>
                  </a:cubicBezTo>
                  <a:cubicBezTo>
                    <a:pt x="133" y="363"/>
                    <a:pt x="144" y="385"/>
                    <a:pt x="155" y="395"/>
                  </a:cubicBezTo>
                  <a:cubicBezTo>
                    <a:pt x="176" y="417"/>
                    <a:pt x="197" y="427"/>
                    <a:pt x="208" y="427"/>
                  </a:cubicBezTo>
                  <a:cubicBezTo>
                    <a:pt x="219" y="417"/>
                    <a:pt x="208" y="395"/>
                    <a:pt x="197" y="363"/>
                  </a:cubicBezTo>
                  <a:cubicBezTo>
                    <a:pt x="187" y="353"/>
                    <a:pt x="176" y="331"/>
                    <a:pt x="165" y="321"/>
                  </a:cubicBezTo>
                  <a:cubicBezTo>
                    <a:pt x="155" y="299"/>
                    <a:pt x="155" y="278"/>
                    <a:pt x="144" y="257"/>
                  </a:cubicBezTo>
                  <a:cubicBezTo>
                    <a:pt x="101" y="172"/>
                    <a:pt x="80" y="76"/>
                    <a:pt x="69" y="12"/>
                  </a:cubicBezTo>
                  <a:cubicBezTo>
                    <a:pt x="69" y="6"/>
                    <a:pt x="51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90" name="Google Shape;1390;p41"/>
            <p:cNvSpPr/>
            <p:nvPr/>
          </p:nvSpPr>
          <p:spPr>
            <a:xfrm flipH="1">
              <a:off x="1158840" y="4210953"/>
              <a:ext cx="19128" cy="32125"/>
            </a:xfrm>
            <a:custGeom>
              <a:avLst/>
              <a:gdLst/>
              <a:ahLst/>
              <a:cxnLst/>
              <a:rect l="l" t="t" r="r" b="b"/>
              <a:pathLst>
                <a:path w="265" h="437" extrusionOk="0">
                  <a:moveTo>
                    <a:pt x="50" y="1"/>
                  </a:moveTo>
                  <a:cubicBezTo>
                    <a:pt x="32" y="1"/>
                    <a:pt x="1" y="18"/>
                    <a:pt x="8" y="41"/>
                  </a:cubicBezTo>
                  <a:cubicBezTo>
                    <a:pt x="50" y="144"/>
                    <a:pt x="181" y="437"/>
                    <a:pt x="228" y="437"/>
                  </a:cubicBezTo>
                  <a:cubicBezTo>
                    <a:pt x="229" y="437"/>
                    <a:pt x="231" y="436"/>
                    <a:pt x="232" y="436"/>
                  </a:cubicBezTo>
                  <a:cubicBezTo>
                    <a:pt x="264" y="425"/>
                    <a:pt x="115" y="116"/>
                    <a:pt x="62" y="9"/>
                  </a:cubicBezTo>
                  <a:cubicBezTo>
                    <a:pt x="62" y="3"/>
                    <a:pt x="57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91" name="Google Shape;1391;p41"/>
            <p:cNvSpPr/>
            <p:nvPr/>
          </p:nvSpPr>
          <p:spPr>
            <a:xfrm flipH="1">
              <a:off x="1112644" y="4237270"/>
              <a:ext cx="22954" cy="25435"/>
            </a:xfrm>
            <a:custGeom>
              <a:avLst/>
              <a:gdLst/>
              <a:ahLst/>
              <a:cxnLst/>
              <a:rect l="l" t="t" r="r" b="b"/>
              <a:pathLst>
                <a:path w="318" h="346" extrusionOk="0">
                  <a:moveTo>
                    <a:pt x="58" y="1"/>
                  </a:moveTo>
                  <a:cubicBezTo>
                    <a:pt x="45" y="1"/>
                    <a:pt x="0" y="27"/>
                    <a:pt x="18" y="46"/>
                  </a:cubicBezTo>
                  <a:cubicBezTo>
                    <a:pt x="69" y="127"/>
                    <a:pt x="228" y="346"/>
                    <a:pt x="269" y="346"/>
                  </a:cubicBezTo>
                  <a:cubicBezTo>
                    <a:pt x="271" y="346"/>
                    <a:pt x="273" y="345"/>
                    <a:pt x="274" y="344"/>
                  </a:cubicBezTo>
                  <a:cubicBezTo>
                    <a:pt x="317" y="323"/>
                    <a:pt x="125" y="88"/>
                    <a:pt x="61" y="3"/>
                  </a:cubicBezTo>
                  <a:cubicBezTo>
                    <a:pt x="61" y="2"/>
                    <a:pt x="60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92" name="Google Shape;1392;p41"/>
            <p:cNvSpPr/>
            <p:nvPr/>
          </p:nvSpPr>
          <p:spPr>
            <a:xfrm flipH="1">
              <a:off x="1068829" y="4213158"/>
              <a:ext cx="18984" cy="28597"/>
            </a:xfrm>
            <a:custGeom>
              <a:avLst/>
              <a:gdLst/>
              <a:ahLst/>
              <a:cxnLst/>
              <a:rect l="l" t="t" r="r" b="b"/>
              <a:pathLst>
                <a:path w="263" h="389" extrusionOk="0">
                  <a:moveTo>
                    <a:pt x="45" y="0"/>
                  </a:moveTo>
                  <a:cubicBezTo>
                    <a:pt x="24" y="0"/>
                    <a:pt x="0" y="12"/>
                    <a:pt x="7" y="32"/>
                  </a:cubicBezTo>
                  <a:cubicBezTo>
                    <a:pt x="18" y="86"/>
                    <a:pt x="50" y="192"/>
                    <a:pt x="114" y="267"/>
                  </a:cubicBezTo>
                  <a:cubicBezTo>
                    <a:pt x="124" y="288"/>
                    <a:pt x="146" y="310"/>
                    <a:pt x="156" y="320"/>
                  </a:cubicBezTo>
                  <a:cubicBezTo>
                    <a:pt x="178" y="342"/>
                    <a:pt x="188" y="352"/>
                    <a:pt x="199" y="363"/>
                  </a:cubicBezTo>
                  <a:cubicBezTo>
                    <a:pt x="222" y="379"/>
                    <a:pt x="234" y="389"/>
                    <a:pt x="243" y="389"/>
                  </a:cubicBezTo>
                  <a:cubicBezTo>
                    <a:pt x="246" y="389"/>
                    <a:pt x="249" y="387"/>
                    <a:pt x="252" y="384"/>
                  </a:cubicBezTo>
                  <a:cubicBezTo>
                    <a:pt x="263" y="374"/>
                    <a:pt x="252" y="352"/>
                    <a:pt x="231" y="331"/>
                  </a:cubicBezTo>
                  <a:cubicBezTo>
                    <a:pt x="231" y="320"/>
                    <a:pt x="220" y="299"/>
                    <a:pt x="210" y="288"/>
                  </a:cubicBezTo>
                  <a:cubicBezTo>
                    <a:pt x="188" y="267"/>
                    <a:pt x="188" y="256"/>
                    <a:pt x="167" y="235"/>
                  </a:cubicBezTo>
                  <a:cubicBezTo>
                    <a:pt x="124" y="160"/>
                    <a:pt x="82" y="64"/>
                    <a:pt x="71" y="11"/>
                  </a:cubicBezTo>
                  <a:cubicBezTo>
                    <a:pt x="67" y="4"/>
                    <a:pt x="57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93" name="Google Shape;1393;p41"/>
            <p:cNvSpPr/>
            <p:nvPr/>
          </p:nvSpPr>
          <p:spPr>
            <a:xfrm flipH="1">
              <a:off x="1028769" y="4195074"/>
              <a:ext cx="19056" cy="28376"/>
            </a:xfrm>
            <a:custGeom>
              <a:avLst/>
              <a:gdLst/>
              <a:ahLst/>
              <a:cxnLst/>
              <a:rect l="l" t="t" r="r" b="b"/>
              <a:pathLst>
                <a:path w="264" h="386" extrusionOk="0">
                  <a:moveTo>
                    <a:pt x="40" y="0"/>
                  </a:moveTo>
                  <a:cubicBezTo>
                    <a:pt x="23" y="0"/>
                    <a:pt x="1" y="9"/>
                    <a:pt x="7" y="23"/>
                  </a:cubicBezTo>
                  <a:cubicBezTo>
                    <a:pt x="18" y="87"/>
                    <a:pt x="61" y="193"/>
                    <a:pt x="125" y="268"/>
                  </a:cubicBezTo>
                  <a:cubicBezTo>
                    <a:pt x="146" y="310"/>
                    <a:pt x="178" y="342"/>
                    <a:pt x="210" y="364"/>
                  </a:cubicBezTo>
                  <a:cubicBezTo>
                    <a:pt x="231" y="374"/>
                    <a:pt x="253" y="385"/>
                    <a:pt x="263" y="385"/>
                  </a:cubicBezTo>
                  <a:cubicBezTo>
                    <a:pt x="263" y="374"/>
                    <a:pt x="263" y="353"/>
                    <a:pt x="242" y="332"/>
                  </a:cubicBezTo>
                  <a:cubicBezTo>
                    <a:pt x="221" y="300"/>
                    <a:pt x="199" y="268"/>
                    <a:pt x="178" y="225"/>
                  </a:cubicBezTo>
                  <a:cubicBezTo>
                    <a:pt x="125" y="151"/>
                    <a:pt x="82" y="55"/>
                    <a:pt x="61" y="12"/>
                  </a:cubicBezTo>
                  <a:cubicBezTo>
                    <a:pt x="61" y="4"/>
                    <a:pt x="51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94" name="Google Shape;1394;p41"/>
            <p:cNvSpPr/>
            <p:nvPr/>
          </p:nvSpPr>
          <p:spPr>
            <a:xfrm flipH="1">
              <a:off x="1032666" y="4234477"/>
              <a:ext cx="19056" cy="32934"/>
            </a:xfrm>
            <a:custGeom>
              <a:avLst/>
              <a:gdLst/>
              <a:ahLst/>
              <a:cxnLst/>
              <a:rect l="l" t="t" r="r" b="b"/>
              <a:pathLst>
                <a:path w="264" h="448" extrusionOk="0">
                  <a:moveTo>
                    <a:pt x="52" y="0"/>
                  </a:moveTo>
                  <a:cubicBezTo>
                    <a:pt x="30" y="0"/>
                    <a:pt x="1" y="15"/>
                    <a:pt x="8" y="30"/>
                  </a:cubicBezTo>
                  <a:cubicBezTo>
                    <a:pt x="49" y="144"/>
                    <a:pt x="171" y="447"/>
                    <a:pt x="217" y="447"/>
                  </a:cubicBezTo>
                  <a:cubicBezTo>
                    <a:pt x="219" y="447"/>
                    <a:pt x="220" y="447"/>
                    <a:pt x="221" y="446"/>
                  </a:cubicBezTo>
                  <a:cubicBezTo>
                    <a:pt x="264" y="425"/>
                    <a:pt x="125" y="116"/>
                    <a:pt x="72" y="9"/>
                  </a:cubicBezTo>
                  <a:cubicBezTo>
                    <a:pt x="69" y="3"/>
                    <a:pt x="61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95" name="Google Shape;1395;p41"/>
            <p:cNvSpPr/>
            <p:nvPr/>
          </p:nvSpPr>
          <p:spPr>
            <a:xfrm flipH="1">
              <a:off x="1000329" y="4205145"/>
              <a:ext cx="17612" cy="23083"/>
            </a:xfrm>
            <a:custGeom>
              <a:avLst/>
              <a:gdLst/>
              <a:ahLst/>
              <a:cxnLst/>
              <a:rect l="l" t="t" r="r" b="b"/>
              <a:pathLst>
                <a:path w="244" h="314" extrusionOk="0">
                  <a:moveTo>
                    <a:pt x="53" y="0"/>
                  </a:moveTo>
                  <a:cubicBezTo>
                    <a:pt x="34" y="0"/>
                    <a:pt x="1" y="17"/>
                    <a:pt x="9" y="35"/>
                  </a:cubicBezTo>
                  <a:cubicBezTo>
                    <a:pt x="50" y="116"/>
                    <a:pt x="158" y="314"/>
                    <a:pt x="205" y="314"/>
                  </a:cubicBezTo>
                  <a:cubicBezTo>
                    <a:pt x="208" y="314"/>
                    <a:pt x="210" y="313"/>
                    <a:pt x="212" y="312"/>
                  </a:cubicBezTo>
                  <a:cubicBezTo>
                    <a:pt x="244" y="280"/>
                    <a:pt x="105" y="78"/>
                    <a:pt x="63" y="3"/>
                  </a:cubicBezTo>
                  <a:cubicBezTo>
                    <a:pt x="61" y="1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96" name="Google Shape;1396;p41"/>
            <p:cNvSpPr/>
            <p:nvPr/>
          </p:nvSpPr>
          <p:spPr>
            <a:xfrm flipH="1">
              <a:off x="997225" y="4253002"/>
              <a:ext cx="26058" cy="24700"/>
            </a:xfrm>
            <a:custGeom>
              <a:avLst/>
              <a:gdLst/>
              <a:ahLst/>
              <a:cxnLst/>
              <a:rect l="l" t="t" r="r" b="b"/>
              <a:pathLst>
                <a:path w="361" h="336" extrusionOk="0">
                  <a:moveTo>
                    <a:pt x="57" y="1"/>
                  </a:moveTo>
                  <a:cubicBezTo>
                    <a:pt x="41" y="1"/>
                    <a:pt x="0" y="37"/>
                    <a:pt x="19" y="56"/>
                  </a:cubicBezTo>
                  <a:cubicBezTo>
                    <a:pt x="89" y="135"/>
                    <a:pt x="270" y="336"/>
                    <a:pt x="320" y="336"/>
                  </a:cubicBezTo>
                  <a:cubicBezTo>
                    <a:pt x="324" y="336"/>
                    <a:pt x="326" y="335"/>
                    <a:pt x="328" y="333"/>
                  </a:cubicBezTo>
                  <a:cubicBezTo>
                    <a:pt x="360" y="301"/>
                    <a:pt x="147" y="88"/>
                    <a:pt x="62" y="2"/>
                  </a:cubicBezTo>
                  <a:cubicBezTo>
                    <a:pt x="61" y="1"/>
                    <a:pt x="59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97" name="Google Shape;1397;p41"/>
            <p:cNvSpPr/>
            <p:nvPr/>
          </p:nvSpPr>
          <p:spPr>
            <a:xfrm flipH="1">
              <a:off x="1064932" y="4263147"/>
              <a:ext cx="23820" cy="26244"/>
            </a:xfrm>
            <a:custGeom>
              <a:avLst/>
              <a:gdLst/>
              <a:ahLst/>
              <a:cxnLst/>
              <a:rect l="l" t="t" r="r" b="b"/>
              <a:pathLst>
                <a:path w="330" h="357" extrusionOk="0">
                  <a:moveTo>
                    <a:pt x="56" y="1"/>
                  </a:moveTo>
                  <a:cubicBezTo>
                    <a:pt x="39" y="1"/>
                    <a:pt x="0" y="27"/>
                    <a:pt x="9" y="46"/>
                  </a:cubicBezTo>
                  <a:cubicBezTo>
                    <a:pt x="70" y="137"/>
                    <a:pt x="239" y="356"/>
                    <a:pt x="282" y="356"/>
                  </a:cubicBezTo>
                  <a:cubicBezTo>
                    <a:pt x="283" y="356"/>
                    <a:pt x="285" y="356"/>
                    <a:pt x="286" y="355"/>
                  </a:cubicBezTo>
                  <a:cubicBezTo>
                    <a:pt x="329" y="323"/>
                    <a:pt x="137" y="88"/>
                    <a:pt x="63" y="3"/>
                  </a:cubicBezTo>
                  <a:cubicBezTo>
                    <a:pt x="61" y="1"/>
                    <a:pt x="59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98" name="Google Shape;1398;p41"/>
            <p:cNvSpPr/>
            <p:nvPr/>
          </p:nvSpPr>
          <p:spPr>
            <a:xfrm flipH="1">
              <a:off x="1122677" y="4263956"/>
              <a:ext cx="29089" cy="30214"/>
            </a:xfrm>
            <a:custGeom>
              <a:avLst/>
              <a:gdLst/>
              <a:ahLst/>
              <a:cxnLst/>
              <a:rect l="l" t="t" r="r" b="b"/>
              <a:pathLst>
                <a:path w="403" h="411" extrusionOk="0">
                  <a:moveTo>
                    <a:pt x="62" y="0"/>
                  </a:moveTo>
                  <a:cubicBezTo>
                    <a:pt x="37" y="0"/>
                    <a:pt x="0" y="27"/>
                    <a:pt x="19" y="45"/>
                  </a:cubicBezTo>
                  <a:cubicBezTo>
                    <a:pt x="99" y="146"/>
                    <a:pt x="314" y="410"/>
                    <a:pt x="364" y="410"/>
                  </a:cubicBezTo>
                  <a:cubicBezTo>
                    <a:pt x="367" y="410"/>
                    <a:pt x="369" y="409"/>
                    <a:pt x="370" y="408"/>
                  </a:cubicBezTo>
                  <a:cubicBezTo>
                    <a:pt x="402" y="386"/>
                    <a:pt x="157" y="109"/>
                    <a:pt x="72" y="3"/>
                  </a:cubicBezTo>
                  <a:cubicBezTo>
                    <a:pt x="69" y="1"/>
                    <a:pt x="65" y="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99" name="Google Shape;1399;p41"/>
            <p:cNvSpPr/>
            <p:nvPr/>
          </p:nvSpPr>
          <p:spPr>
            <a:xfrm flipH="1">
              <a:off x="1162738" y="4256898"/>
              <a:ext cx="20716" cy="23818"/>
            </a:xfrm>
            <a:custGeom>
              <a:avLst/>
              <a:gdLst/>
              <a:ahLst/>
              <a:cxnLst/>
              <a:rect l="l" t="t" r="r" b="b"/>
              <a:pathLst>
                <a:path w="287" h="324" extrusionOk="0">
                  <a:moveTo>
                    <a:pt x="57" y="1"/>
                  </a:moveTo>
                  <a:cubicBezTo>
                    <a:pt x="39" y="1"/>
                    <a:pt x="0" y="27"/>
                    <a:pt x="10" y="45"/>
                  </a:cubicBezTo>
                  <a:cubicBezTo>
                    <a:pt x="61" y="117"/>
                    <a:pt x="209" y="324"/>
                    <a:pt x="250" y="324"/>
                  </a:cubicBezTo>
                  <a:cubicBezTo>
                    <a:pt x="252" y="324"/>
                    <a:pt x="254" y="323"/>
                    <a:pt x="255" y="323"/>
                  </a:cubicBezTo>
                  <a:cubicBezTo>
                    <a:pt x="287" y="291"/>
                    <a:pt x="116" y="77"/>
                    <a:pt x="63" y="3"/>
                  </a:cubicBezTo>
                  <a:cubicBezTo>
                    <a:pt x="62" y="1"/>
                    <a:pt x="59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00" name="Google Shape;1400;p41"/>
            <p:cNvSpPr/>
            <p:nvPr/>
          </p:nvSpPr>
          <p:spPr>
            <a:xfrm flipH="1">
              <a:off x="1063416" y="4296889"/>
              <a:ext cx="31399" cy="20584"/>
            </a:xfrm>
            <a:custGeom>
              <a:avLst/>
              <a:gdLst/>
              <a:ahLst/>
              <a:cxnLst/>
              <a:rect l="l" t="t" r="r" b="b"/>
              <a:pathLst>
                <a:path w="435" h="280" extrusionOk="0">
                  <a:moveTo>
                    <a:pt x="65" y="0"/>
                  </a:moveTo>
                  <a:cubicBezTo>
                    <a:pt x="46" y="0"/>
                    <a:pt x="0" y="28"/>
                    <a:pt x="19" y="56"/>
                  </a:cubicBezTo>
                  <a:cubicBezTo>
                    <a:pt x="61" y="98"/>
                    <a:pt x="147" y="184"/>
                    <a:pt x="243" y="226"/>
                  </a:cubicBezTo>
                  <a:cubicBezTo>
                    <a:pt x="264" y="248"/>
                    <a:pt x="285" y="258"/>
                    <a:pt x="307" y="258"/>
                  </a:cubicBezTo>
                  <a:cubicBezTo>
                    <a:pt x="328" y="269"/>
                    <a:pt x="349" y="269"/>
                    <a:pt x="370" y="280"/>
                  </a:cubicBezTo>
                  <a:cubicBezTo>
                    <a:pt x="402" y="280"/>
                    <a:pt x="424" y="280"/>
                    <a:pt x="434" y="269"/>
                  </a:cubicBezTo>
                  <a:cubicBezTo>
                    <a:pt x="434" y="258"/>
                    <a:pt x="413" y="248"/>
                    <a:pt x="392" y="237"/>
                  </a:cubicBezTo>
                  <a:cubicBezTo>
                    <a:pt x="370" y="226"/>
                    <a:pt x="360" y="216"/>
                    <a:pt x="338" y="205"/>
                  </a:cubicBezTo>
                  <a:cubicBezTo>
                    <a:pt x="317" y="194"/>
                    <a:pt x="296" y="184"/>
                    <a:pt x="275" y="173"/>
                  </a:cubicBezTo>
                  <a:cubicBezTo>
                    <a:pt x="189" y="130"/>
                    <a:pt x="115" y="56"/>
                    <a:pt x="72" y="2"/>
                  </a:cubicBezTo>
                  <a:cubicBezTo>
                    <a:pt x="70" y="1"/>
                    <a:pt x="68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01" name="Google Shape;1401;p41"/>
            <p:cNvSpPr/>
            <p:nvPr/>
          </p:nvSpPr>
          <p:spPr>
            <a:xfrm flipH="1">
              <a:off x="1021839" y="4289906"/>
              <a:ext cx="21582" cy="14850"/>
            </a:xfrm>
            <a:custGeom>
              <a:avLst/>
              <a:gdLst/>
              <a:ahLst/>
              <a:cxnLst/>
              <a:rect l="l" t="t" r="r" b="b"/>
              <a:pathLst>
                <a:path w="299" h="202" extrusionOk="0">
                  <a:moveTo>
                    <a:pt x="41" y="0"/>
                  </a:moveTo>
                  <a:cubicBezTo>
                    <a:pt x="35" y="0"/>
                    <a:pt x="1" y="45"/>
                    <a:pt x="10" y="55"/>
                  </a:cubicBezTo>
                  <a:cubicBezTo>
                    <a:pt x="66" y="92"/>
                    <a:pt x="202" y="201"/>
                    <a:pt x="251" y="201"/>
                  </a:cubicBezTo>
                  <a:cubicBezTo>
                    <a:pt x="258" y="201"/>
                    <a:pt x="263" y="199"/>
                    <a:pt x="266" y="193"/>
                  </a:cubicBezTo>
                  <a:cubicBezTo>
                    <a:pt x="298" y="161"/>
                    <a:pt x="117" y="44"/>
                    <a:pt x="42" y="1"/>
                  </a:cubicBezTo>
                  <a:cubicBezTo>
                    <a:pt x="42" y="1"/>
                    <a:pt x="42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02" name="Google Shape;1402;p41"/>
            <p:cNvSpPr/>
            <p:nvPr/>
          </p:nvSpPr>
          <p:spPr>
            <a:xfrm flipH="1">
              <a:off x="950307" y="4268807"/>
              <a:ext cx="25408" cy="18599"/>
            </a:xfrm>
            <a:custGeom>
              <a:avLst/>
              <a:gdLst/>
              <a:ahLst/>
              <a:cxnLst/>
              <a:rect l="l" t="t" r="r" b="b"/>
              <a:pathLst>
                <a:path w="352" h="253" extrusionOk="0">
                  <a:moveTo>
                    <a:pt x="53" y="1"/>
                  </a:moveTo>
                  <a:cubicBezTo>
                    <a:pt x="43" y="1"/>
                    <a:pt x="0" y="43"/>
                    <a:pt x="21" y="54"/>
                  </a:cubicBezTo>
                  <a:cubicBezTo>
                    <a:pt x="88" y="111"/>
                    <a:pt x="256" y="253"/>
                    <a:pt x="314" y="253"/>
                  </a:cubicBezTo>
                  <a:cubicBezTo>
                    <a:pt x="322" y="253"/>
                    <a:pt x="327" y="250"/>
                    <a:pt x="331" y="246"/>
                  </a:cubicBezTo>
                  <a:cubicBezTo>
                    <a:pt x="352" y="214"/>
                    <a:pt x="139" y="65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03" name="Google Shape;1403;p41"/>
            <p:cNvSpPr/>
            <p:nvPr/>
          </p:nvSpPr>
          <p:spPr>
            <a:xfrm flipH="1">
              <a:off x="980262" y="4293875"/>
              <a:ext cx="20139" cy="15805"/>
            </a:xfrm>
            <a:custGeom>
              <a:avLst/>
              <a:gdLst/>
              <a:ahLst/>
              <a:cxnLst/>
              <a:rect l="l" t="t" r="r" b="b"/>
              <a:pathLst>
                <a:path w="279" h="215" extrusionOk="0">
                  <a:moveTo>
                    <a:pt x="65" y="1"/>
                  </a:moveTo>
                  <a:cubicBezTo>
                    <a:pt x="65" y="1"/>
                    <a:pt x="1" y="22"/>
                    <a:pt x="11" y="33"/>
                  </a:cubicBezTo>
                  <a:cubicBezTo>
                    <a:pt x="33" y="75"/>
                    <a:pt x="75" y="150"/>
                    <a:pt x="139" y="182"/>
                  </a:cubicBezTo>
                  <a:cubicBezTo>
                    <a:pt x="161" y="193"/>
                    <a:pt x="171" y="193"/>
                    <a:pt x="193" y="203"/>
                  </a:cubicBezTo>
                  <a:cubicBezTo>
                    <a:pt x="203" y="203"/>
                    <a:pt x="214" y="214"/>
                    <a:pt x="225" y="214"/>
                  </a:cubicBezTo>
                  <a:cubicBezTo>
                    <a:pt x="257" y="214"/>
                    <a:pt x="267" y="214"/>
                    <a:pt x="267" y="203"/>
                  </a:cubicBezTo>
                  <a:cubicBezTo>
                    <a:pt x="278" y="193"/>
                    <a:pt x="267" y="182"/>
                    <a:pt x="246" y="161"/>
                  </a:cubicBezTo>
                  <a:cubicBezTo>
                    <a:pt x="235" y="161"/>
                    <a:pt x="225" y="150"/>
                    <a:pt x="214" y="150"/>
                  </a:cubicBezTo>
                  <a:cubicBezTo>
                    <a:pt x="203" y="139"/>
                    <a:pt x="193" y="129"/>
                    <a:pt x="182" y="118"/>
                  </a:cubicBezTo>
                  <a:cubicBezTo>
                    <a:pt x="129" y="86"/>
                    <a:pt x="86" y="33"/>
                    <a:pt x="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04" name="Google Shape;1404;p41"/>
            <p:cNvSpPr/>
            <p:nvPr/>
          </p:nvSpPr>
          <p:spPr>
            <a:xfrm flipH="1">
              <a:off x="1006464" y="4319237"/>
              <a:ext cx="22954" cy="19187"/>
            </a:xfrm>
            <a:custGeom>
              <a:avLst/>
              <a:gdLst/>
              <a:ahLst/>
              <a:cxnLst/>
              <a:rect l="l" t="t" r="r" b="b"/>
              <a:pathLst>
                <a:path w="318" h="261" extrusionOk="0">
                  <a:moveTo>
                    <a:pt x="49" y="1"/>
                  </a:moveTo>
                  <a:cubicBezTo>
                    <a:pt x="30" y="1"/>
                    <a:pt x="0" y="23"/>
                    <a:pt x="8" y="40"/>
                  </a:cubicBezTo>
                  <a:cubicBezTo>
                    <a:pt x="30" y="82"/>
                    <a:pt x="94" y="157"/>
                    <a:pt x="168" y="210"/>
                  </a:cubicBezTo>
                  <a:cubicBezTo>
                    <a:pt x="200" y="232"/>
                    <a:pt x="232" y="242"/>
                    <a:pt x="264" y="253"/>
                  </a:cubicBezTo>
                  <a:cubicBezTo>
                    <a:pt x="275" y="258"/>
                    <a:pt x="286" y="261"/>
                    <a:pt x="294" y="261"/>
                  </a:cubicBezTo>
                  <a:cubicBezTo>
                    <a:pt x="302" y="261"/>
                    <a:pt x="307" y="258"/>
                    <a:pt x="307" y="253"/>
                  </a:cubicBezTo>
                  <a:cubicBezTo>
                    <a:pt x="318" y="242"/>
                    <a:pt x="307" y="232"/>
                    <a:pt x="286" y="210"/>
                  </a:cubicBezTo>
                  <a:cubicBezTo>
                    <a:pt x="264" y="200"/>
                    <a:pt x="232" y="178"/>
                    <a:pt x="211" y="146"/>
                  </a:cubicBezTo>
                  <a:cubicBezTo>
                    <a:pt x="147" y="104"/>
                    <a:pt x="83" y="40"/>
                    <a:pt x="62" y="8"/>
                  </a:cubicBezTo>
                  <a:cubicBezTo>
                    <a:pt x="59" y="3"/>
                    <a:pt x="54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05" name="Google Shape;1405;p41"/>
            <p:cNvSpPr/>
            <p:nvPr/>
          </p:nvSpPr>
          <p:spPr>
            <a:xfrm flipH="1">
              <a:off x="1103477" y="4313944"/>
              <a:ext cx="21366" cy="22127"/>
            </a:xfrm>
            <a:custGeom>
              <a:avLst/>
              <a:gdLst/>
              <a:ahLst/>
              <a:cxnLst/>
              <a:rect l="l" t="t" r="r" b="b"/>
              <a:pathLst>
                <a:path w="296" h="301" extrusionOk="0">
                  <a:moveTo>
                    <a:pt x="50" y="1"/>
                  </a:moveTo>
                  <a:cubicBezTo>
                    <a:pt x="32" y="1"/>
                    <a:pt x="0" y="11"/>
                    <a:pt x="8" y="26"/>
                  </a:cubicBezTo>
                  <a:cubicBezTo>
                    <a:pt x="19" y="80"/>
                    <a:pt x="72" y="176"/>
                    <a:pt x="147" y="229"/>
                  </a:cubicBezTo>
                  <a:cubicBezTo>
                    <a:pt x="157" y="250"/>
                    <a:pt x="179" y="261"/>
                    <a:pt x="200" y="272"/>
                  </a:cubicBezTo>
                  <a:cubicBezTo>
                    <a:pt x="211" y="282"/>
                    <a:pt x="232" y="282"/>
                    <a:pt x="243" y="293"/>
                  </a:cubicBezTo>
                  <a:cubicBezTo>
                    <a:pt x="259" y="298"/>
                    <a:pt x="269" y="301"/>
                    <a:pt x="277" y="301"/>
                  </a:cubicBezTo>
                  <a:cubicBezTo>
                    <a:pt x="285" y="301"/>
                    <a:pt x="291" y="298"/>
                    <a:pt x="296" y="293"/>
                  </a:cubicBezTo>
                  <a:cubicBezTo>
                    <a:pt x="296" y="282"/>
                    <a:pt x="285" y="272"/>
                    <a:pt x="264" y="250"/>
                  </a:cubicBezTo>
                  <a:cubicBezTo>
                    <a:pt x="253" y="240"/>
                    <a:pt x="243" y="229"/>
                    <a:pt x="232" y="218"/>
                  </a:cubicBezTo>
                  <a:cubicBezTo>
                    <a:pt x="221" y="208"/>
                    <a:pt x="200" y="197"/>
                    <a:pt x="189" y="176"/>
                  </a:cubicBezTo>
                  <a:cubicBezTo>
                    <a:pt x="125" y="133"/>
                    <a:pt x="83" y="48"/>
                    <a:pt x="61" y="5"/>
                  </a:cubicBezTo>
                  <a:cubicBezTo>
                    <a:pt x="61" y="2"/>
                    <a:pt x="57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06" name="Google Shape;1406;p41"/>
            <p:cNvSpPr/>
            <p:nvPr/>
          </p:nvSpPr>
          <p:spPr>
            <a:xfrm flipH="1">
              <a:off x="1036492" y="4344746"/>
              <a:ext cx="30677" cy="17423"/>
            </a:xfrm>
            <a:custGeom>
              <a:avLst/>
              <a:gdLst/>
              <a:ahLst/>
              <a:cxnLst/>
              <a:rect l="l" t="t" r="r" b="b"/>
              <a:pathLst>
                <a:path w="425" h="237" extrusionOk="0">
                  <a:moveTo>
                    <a:pt x="57" y="0"/>
                  </a:moveTo>
                  <a:cubicBezTo>
                    <a:pt x="41" y="0"/>
                    <a:pt x="0" y="36"/>
                    <a:pt x="19" y="55"/>
                  </a:cubicBezTo>
                  <a:cubicBezTo>
                    <a:pt x="62" y="98"/>
                    <a:pt x="147" y="162"/>
                    <a:pt x="243" y="204"/>
                  </a:cubicBezTo>
                  <a:cubicBezTo>
                    <a:pt x="286" y="226"/>
                    <a:pt x="329" y="236"/>
                    <a:pt x="361" y="236"/>
                  </a:cubicBezTo>
                  <a:cubicBezTo>
                    <a:pt x="393" y="236"/>
                    <a:pt x="414" y="236"/>
                    <a:pt x="414" y="226"/>
                  </a:cubicBezTo>
                  <a:cubicBezTo>
                    <a:pt x="425" y="215"/>
                    <a:pt x="403" y="204"/>
                    <a:pt x="371" y="194"/>
                  </a:cubicBezTo>
                  <a:cubicBezTo>
                    <a:pt x="350" y="173"/>
                    <a:pt x="307" y="162"/>
                    <a:pt x="275" y="141"/>
                  </a:cubicBezTo>
                  <a:cubicBezTo>
                    <a:pt x="190" y="98"/>
                    <a:pt x="105" y="34"/>
                    <a:pt x="62" y="2"/>
                  </a:cubicBezTo>
                  <a:cubicBezTo>
                    <a:pt x="61" y="1"/>
                    <a:pt x="59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07" name="Google Shape;1407;p41"/>
            <p:cNvSpPr/>
            <p:nvPr/>
          </p:nvSpPr>
          <p:spPr>
            <a:xfrm flipH="1">
              <a:off x="939480" y="4331440"/>
              <a:ext cx="43742" cy="13453"/>
            </a:xfrm>
            <a:custGeom>
              <a:avLst/>
              <a:gdLst/>
              <a:ahLst/>
              <a:cxnLst/>
              <a:rect l="l" t="t" r="r" b="b"/>
              <a:pathLst>
                <a:path w="606" h="183" extrusionOk="0">
                  <a:moveTo>
                    <a:pt x="45" y="0"/>
                  </a:moveTo>
                  <a:cubicBezTo>
                    <a:pt x="24" y="0"/>
                    <a:pt x="0" y="45"/>
                    <a:pt x="29" y="55"/>
                  </a:cubicBezTo>
                  <a:cubicBezTo>
                    <a:pt x="93" y="98"/>
                    <a:pt x="243" y="151"/>
                    <a:pt x="371" y="172"/>
                  </a:cubicBezTo>
                  <a:cubicBezTo>
                    <a:pt x="403" y="172"/>
                    <a:pt x="435" y="183"/>
                    <a:pt x="456" y="183"/>
                  </a:cubicBezTo>
                  <a:lnTo>
                    <a:pt x="541" y="183"/>
                  </a:lnTo>
                  <a:cubicBezTo>
                    <a:pt x="584" y="183"/>
                    <a:pt x="605" y="172"/>
                    <a:pt x="605" y="162"/>
                  </a:cubicBezTo>
                  <a:cubicBezTo>
                    <a:pt x="605" y="151"/>
                    <a:pt x="584" y="140"/>
                    <a:pt x="541" y="130"/>
                  </a:cubicBezTo>
                  <a:cubicBezTo>
                    <a:pt x="520" y="130"/>
                    <a:pt x="499" y="130"/>
                    <a:pt x="467" y="119"/>
                  </a:cubicBezTo>
                  <a:cubicBezTo>
                    <a:pt x="435" y="119"/>
                    <a:pt x="413" y="108"/>
                    <a:pt x="381" y="98"/>
                  </a:cubicBezTo>
                  <a:cubicBezTo>
                    <a:pt x="264" y="76"/>
                    <a:pt x="125" y="34"/>
                    <a:pt x="51" y="2"/>
                  </a:cubicBezTo>
                  <a:cubicBezTo>
                    <a:pt x="49" y="1"/>
                    <a:pt x="47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08" name="Google Shape;1408;p41"/>
            <p:cNvSpPr/>
            <p:nvPr/>
          </p:nvSpPr>
          <p:spPr>
            <a:xfrm flipH="1">
              <a:off x="933344" y="4299242"/>
              <a:ext cx="23026" cy="15144"/>
            </a:xfrm>
            <a:custGeom>
              <a:avLst/>
              <a:gdLst/>
              <a:ahLst/>
              <a:cxnLst/>
              <a:rect l="l" t="t" r="r" b="b"/>
              <a:pathLst>
                <a:path w="319" h="206" extrusionOk="0">
                  <a:moveTo>
                    <a:pt x="59" y="0"/>
                  </a:moveTo>
                  <a:cubicBezTo>
                    <a:pt x="47" y="0"/>
                    <a:pt x="0" y="27"/>
                    <a:pt x="9" y="45"/>
                  </a:cubicBezTo>
                  <a:cubicBezTo>
                    <a:pt x="41" y="77"/>
                    <a:pt x="105" y="152"/>
                    <a:pt x="180" y="184"/>
                  </a:cubicBezTo>
                  <a:cubicBezTo>
                    <a:pt x="191" y="184"/>
                    <a:pt x="212" y="194"/>
                    <a:pt x="223" y="205"/>
                  </a:cubicBezTo>
                  <a:lnTo>
                    <a:pt x="276" y="205"/>
                  </a:lnTo>
                  <a:cubicBezTo>
                    <a:pt x="297" y="205"/>
                    <a:pt x="319" y="205"/>
                    <a:pt x="319" y="194"/>
                  </a:cubicBezTo>
                  <a:cubicBezTo>
                    <a:pt x="319" y="184"/>
                    <a:pt x="308" y="173"/>
                    <a:pt x="287" y="162"/>
                  </a:cubicBezTo>
                  <a:cubicBezTo>
                    <a:pt x="276" y="152"/>
                    <a:pt x="265" y="152"/>
                    <a:pt x="244" y="141"/>
                  </a:cubicBezTo>
                  <a:cubicBezTo>
                    <a:pt x="233" y="141"/>
                    <a:pt x="223" y="130"/>
                    <a:pt x="212" y="120"/>
                  </a:cubicBezTo>
                  <a:cubicBezTo>
                    <a:pt x="148" y="88"/>
                    <a:pt x="95" y="34"/>
                    <a:pt x="63" y="2"/>
                  </a:cubicBezTo>
                  <a:cubicBezTo>
                    <a:pt x="63" y="1"/>
                    <a:pt x="61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09" name="Google Shape;1409;p41"/>
            <p:cNvSpPr/>
            <p:nvPr/>
          </p:nvSpPr>
          <p:spPr>
            <a:xfrm flipH="1">
              <a:off x="967197" y="4358861"/>
              <a:ext cx="35369" cy="12644"/>
            </a:xfrm>
            <a:custGeom>
              <a:avLst/>
              <a:gdLst/>
              <a:ahLst/>
              <a:cxnLst/>
              <a:rect l="l" t="t" r="r" b="b"/>
              <a:pathLst>
                <a:path w="490" h="172" extrusionOk="0">
                  <a:moveTo>
                    <a:pt x="37" y="1"/>
                  </a:moveTo>
                  <a:cubicBezTo>
                    <a:pt x="17" y="1"/>
                    <a:pt x="0" y="55"/>
                    <a:pt x="20" y="55"/>
                  </a:cubicBezTo>
                  <a:cubicBezTo>
                    <a:pt x="119" y="91"/>
                    <a:pt x="359" y="172"/>
                    <a:pt x="447" y="172"/>
                  </a:cubicBezTo>
                  <a:cubicBezTo>
                    <a:pt x="464" y="172"/>
                    <a:pt x="475" y="169"/>
                    <a:pt x="479" y="162"/>
                  </a:cubicBezTo>
                  <a:cubicBezTo>
                    <a:pt x="489" y="119"/>
                    <a:pt x="159" y="34"/>
                    <a:pt x="41" y="2"/>
                  </a:cubicBezTo>
                  <a:cubicBezTo>
                    <a:pt x="40" y="1"/>
                    <a:pt x="38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10" name="Google Shape;1410;p41"/>
            <p:cNvSpPr/>
            <p:nvPr/>
          </p:nvSpPr>
          <p:spPr>
            <a:xfrm flipH="1">
              <a:off x="902522" y="4326736"/>
              <a:ext cx="23098" cy="11174"/>
            </a:xfrm>
            <a:custGeom>
              <a:avLst/>
              <a:gdLst/>
              <a:ahLst/>
              <a:cxnLst/>
              <a:rect l="l" t="t" r="r" b="b"/>
              <a:pathLst>
                <a:path w="320" h="152" extrusionOk="0">
                  <a:moveTo>
                    <a:pt x="39" y="0"/>
                  </a:moveTo>
                  <a:cubicBezTo>
                    <a:pt x="27" y="0"/>
                    <a:pt x="1" y="55"/>
                    <a:pt x="20" y="55"/>
                  </a:cubicBezTo>
                  <a:cubicBezTo>
                    <a:pt x="72" y="89"/>
                    <a:pt x="215" y="152"/>
                    <a:pt x="279" y="152"/>
                  </a:cubicBezTo>
                  <a:cubicBezTo>
                    <a:pt x="294" y="152"/>
                    <a:pt x="304" y="148"/>
                    <a:pt x="308" y="140"/>
                  </a:cubicBezTo>
                  <a:cubicBezTo>
                    <a:pt x="319" y="98"/>
                    <a:pt x="116" y="23"/>
                    <a:pt x="42" y="2"/>
                  </a:cubicBezTo>
                  <a:cubicBezTo>
                    <a:pt x="41" y="1"/>
                    <a:pt x="40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11" name="Google Shape;1411;p41"/>
            <p:cNvSpPr/>
            <p:nvPr/>
          </p:nvSpPr>
          <p:spPr>
            <a:xfrm flipH="1">
              <a:off x="912556" y="4358199"/>
              <a:ext cx="33204" cy="12571"/>
            </a:xfrm>
            <a:custGeom>
              <a:avLst/>
              <a:gdLst/>
              <a:ahLst/>
              <a:cxnLst/>
              <a:rect l="l" t="t" r="r" b="b"/>
              <a:pathLst>
                <a:path w="460" h="171" extrusionOk="0">
                  <a:moveTo>
                    <a:pt x="65" y="0"/>
                  </a:moveTo>
                  <a:cubicBezTo>
                    <a:pt x="44" y="0"/>
                    <a:pt x="1" y="43"/>
                    <a:pt x="33" y="64"/>
                  </a:cubicBezTo>
                  <a:cubicBezTo>
                    <a:pt x="76" y="96"/>
                    <a:pt x="182" y="149"/>
                    <a:pt x="278" y="160"/>
                  </a:cubicBezTo>
                  <a:cubicBezTo>
                    <a:pt x="331" y="171"/>
                    <a:pt x="374" y="171"/>
                    <a:pt x="406" y="171"/>
                  </a:cubicBezTo>
                  <a:cubicBezTo>
                    <a:pt x="438" y="171"/>
                    <a:pt x="459" y="160"/>
                    <a:pt x="459" y="149"/>
                  </a:cubicBezTo>
                  <a:cubicBezTo>
                    <a:pt x="459" y="139"/>
                    <a:pt x="438" y="128"/>
                    <a:pt x="406" y="117"/>
                  </a:cubicBezTo>
                  <a:cubicBezTo>
                    <a:pt x="374" y="117"/>
                    <a:pt x="342" y="107"/>
                    <a:pt x="299" y="96"/>
                  </a:cubicBezTo>
                  <a:cubicBezTo>
                    <a:pt x="204" y="75"/>
                    <a:pt x="108" y="32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12" name="Google Shape;1412;p41"/>
            <p:cNvSpPr/>
            <p:nvPr/>
          </p:nvSpPr>
          <p:spPr>
            <a:xfrm flipH="1">
              <a:off x="949513" y="4381576"/>
              <a:ext cx="23170" cy="5293"/>
            </a:xfrm>
            <a:custGeom>
              <a:avLst/>
              <a:gdLst/>
              <a:ahLst/>
              <a:cxnLst/>
              <a:rect l="l" t="t" r="r" b="b"/>
              <a:pathLst>
                <a:path w="321" h="72" extrusionOk="0">
                  <a:moveTo>
                    <a:pt x="133" y="1"/>
                  </a:moveTo>
                  <a:cubicBezTo>
                    <a:pt x="88" y="1"/>
                    <a:pt x="47" y="2"/>
                    <a:pt x="22" y="2"/>
                  </a:cubicBezTo>
                  <a:cubicBezTo>
                    <a:pt x="11" y="2"/>
                    <a:pt x="1" y="66"/>
                    <a:pt x="22" y="66"/>
                  </a:cubicBezTo>
                  <a:cubicBezTo>
                    <a:pt x="47" y="70"/>
                    <a:pt x="88" y="72"/>
                    <a:pt x="133" y="72"/>
                  </a:cubicBezTo>
                  <a:cubicBezTo>
                    <a:pt x="221" y="72"/>
                    <a:pt x="321" y="62"/>
                    <a:pt x="321" y="34"/>
                  </a:cubicBezTo>
                  <a:cubicBezTo>
                    <a:pt x="321" y="6"/>
                    <a:pt x="221" y="1"/>
                    <a:pt x="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13" name="Google Shape;1413;p41"/>
            <p:cNvSpPr/>
            <p:nvPr/>
          </p:nvSpPr>
          <p:spPr>
            <a:xfrm flipH="1">
              <a:off x="676304" y="3982695"/>
              <a:ext cx="380254" cy="259427"/>
            </a:xfrm>
            <a:custGeom>
              <a:avLst/>
              <a:gdLst/>
              <a:ahLst/>
              <a:cxnLst/>
              <a:rect l="l" t="t" r="r" b="b"/>
              <a:pathLst>
                <a:path w="5268" h="3529" extrusionOk="0">
                  <a:moveTo>
                    <a:pt x="988" y="1"/>
                  </a:moveTo>
                  <a:cubicBezTo>
                    <a:pt x="860" y="1"/>
                    <a:pt x="732" y="21"/>
                    <a:pt x="608" y="65"/>
                  </a:cubicBezTo>
                  <a:cubicBezTo>
                    <a:pt x="288" y="182"/>
                    <a:pt x="0" y="491"/>
                    <a:pt x="22" y="832"/>
                  </a:cubicBezTo>
                  <a:cubicBezTo>
                    <a:pt x="190" y="2760"/>
                    <a:pt x="2954" y="3441"/>
                    <a:pt x="3935" y="3441"/>
                  </a:cubicBezTo>
                  <a:cubicBezTo>
                    <a:pt x="4137" y="3441"/>
                    <a:pt x="4264" y="3412"/>
                    <a:pt x="4276" y="3359"/>
                  </a:cubicBezTo>
                  <a:cubicBezTo>
                    <a:pt x="4276" y="3349"/>
                    <a:pt x="4276" y="3327"/>
                    <a:pt x="4276" y="3317"/>
                  </a:cubicBezTo>
                  <a:cubicBezTo>
                    <a:pt x="4535" y="3420"/>
                    <a:pt x="4845" y="3529"/>
                    <a:pt x="5036" y="3529"/>
                  </a:cubicBezTo>
                  <a:cubicBezTo>
                    <a:pt x="5120" y="3529"/>
                    <a:pt x="5181" y="3508"/>
                    <a:pt x="5204" y="3455"/>
                  </a:cubicBezTo>
                  <a:cubicBezTo>
                    <a:pt x="5268" y="3263"/>
                    <a:pt x="4575" y="2922"/>
                    <a:pt x="4223" y="2752"/>
                  </a:cubicBezTo>
                  <a:cubicBezTo>
                    <a:pt x="4319" y="2752"/>
                    <a:pt x="4383" y="2730"/>
                    <a:pt x="4404" y="2666"/>
                  </a:cubicBezTo>
                  <a:cubicBezTo>
                    <a:pt x="4500" y="2432"/>
                    <a:pt x="3658" y="2037"/>
                    <a:pt x="3434" y="1909"/>
                  </a:cubicBezTo>
                  <a:cubicBezTo>
                    <a:pt x="3946" y="1877"/>
                    <a:pt x="2592" y="918"/>
                    <a:pt x="2421" y="779"/>
                  </a:cubicBezTo>
                  <a:cubicBezTo>
                    <a:pt x="2133" y="534"/>
                    <a:pt x="1930" y="288"/>
                    <a:pt x="1611" y="150"/>
                  </a:cubicBezTo>
                  <a:cubicBezTo>
                    <a:pt x="1417" y="56"/>
                    <a:pt x="1203" y="1"/>
                    <a:pt x="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14" name="Google Shape;1414;p41"/>
            <p:cNvSpPr/>
            <p:nvPr/>
          </p:nvSpPr>
          <p:spPr>
            <a:xfrm flipH="1">
              <a:off x="1079296" y="3841476"/>
              <a:ext cx="40711" cy="15291"/>
            </a:xfrm>
            <a:custGeom>
              <a:avLst/>
              <a:gdLst/>
              <a:ahLst/>
              <a:cxnLst/>
              <a:rect l="l" t="t" r="r" b="b"/>
              <a:pathLst>
                <a:path w="564" h="208" extrusionOk="0">
                  <a:moveTo>
                    <a:pt x="296" y="0"/>
                  </a:moveTo>
                  <a:cubicBezTo>
                    <a:pt x="181" y="0"/>
                    <a:pt x="61" y="65"/>
                    <a:pt x="5" y="184"/>
                  </a:cubicBezTo>
                  <a:cubicBezTo>
                    <a:pt x="0" y="198"/>
                    <a:pt x="15" y="204"/>
                    <a:pt x="34" y="204"/>
                  </a:cubicBezTo>
                  <a:cubicBezTo>
                    <a:pt x="56" y="204"/>
                    <a:pt x="85" y="195"/>
                    <a:pt x="90" y="184"/>
                  </a:cubicBezTo>
                  <a:cubicBezTo>
                    <a:pt x="131" y="97"/>
                    <a:pt x="201" y="57"/>
                    <a:pt x="271" y="57"/>
                  </a:cubicBezTo>
                  <a:cubicBezTo>
                    <a:pt x="348" y="57"/>
                    <a:pt x="425" y="105"/>
                    <a:pt x="464" y="194"/>
                  </a:cubicBezTo>
                  <a:cubicBezTo>
                    <a:pt x="470" y="204"/>
                    <a:pt x="482" y="207"/>
                    <a:pt x="494" y="207"/>
                  </a:cubicBezTo>
                  <a:cubicBezTo>
                    <a:pt x="526" y="207"/>
                    <a:pt x="564" y="185"/>
                    <a:pt x="549" y="162"/>
                  </a:cubicBezTo>
                  <a:cubicBezTo>
                    <a:pt x="499" y="52"/>
                    <a:pt x="399" y="0"/>
                    <a:pt x="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15" name="Google Shape;1415;p41"/>
            <p:cNvSpPr/>
            <p:nvPr/>
          </p:nvSpPr>
          <p:spPr>
            <a:xfrm flipH="1">
              <a:off x="1173782" y="3827435"/>
              <a:ext cx="38184" cy="16173"/>
            </a:xfrm>
            <a:custGeom>
              <a:avLst/>
              <a:gdLst/>
              <a:ahLst/>
              <a:cxnLst/>
              <a:rect l="l" t="t" r="r" b="b"/>
              <a:pathLst>
                <a:path w="529" h="220" extrusionOk="0">
                  <a:moveTo>
                    <a:pt x="267" y="1"/>
                  </a:moveTo>
                  <a:cubicBezTo>
                    <a:pt x="170" y="1"/>
                    <a:pt x="71" y="49"/>
                    <a:pt x="10" y="140"/>
                  </a:cubicBezTo>
                  <a:cubicBezTo>
                    <a:pt x="0" y="160"/>
                    <a:pt x="13" y="168"/>
                    <a:pt x="32" y="168"/>
                  </a:cubicBezTo>
                  <a:cubicBezTo>
                    <a:pt x="54" y="168"/>
                    <a:pt x="84" y="157"/>
                    <a:pt x="95" y="140"/>
                  </a:cubicBezTo>
                  <a:cubicBezTo>
                    <a:pt x="134" y="81"/>
                    <a:pt x="187" y="55"/>
                    <a:pt x="241" y="55"/>
                  </a:cubicBezTo>
                  <a:cubicBezTo>
                    <a:pt x="322" y="55"/>
                    <a:pt x="405" y="114"/>
                    <a:pt x="437" y="204"/>
                  </a:cubicBezTo>
                  <a:cubicBezTo>
                    <a:pt x="440" y="215"/>
                    <a:pt x="453" y="220"/>
                    <a:pt x="468" y="220"/>
                  </a:cubicBezTo>
                  <a:cubicBezTo>
                    <a:pt x="495" y="220"/>
                    <a:pt x="529" y="203"/>
                    <a:pt x="522" y="183"/>
                  </a:cubicBezTo>
                  <a:cubicBezTo>
                    <a:pt x="477" y="59"/>
                    <a:pt x="374" y="1"/>
                    <a:pt x="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16" name="Google Shape;1416;p41"/>
            <p:cNvSpPr/>
            <p:nvPr/>
          </p:nvSpPr>
          <p:spPr>
            <a:xfrm flipH="1">
              <a:off x="1068829" y="3909770"/>
              <a:ext cx="35441" cy="37712"/>
            </a:xfrm>
            <a:custGeom>
              <a:avLst/>
              <a:gdLst/>
              <a:ahLst/>
              <a:cxnLst/>
              <a:rect l="l" t="t" r="r" b="b"/>
              <a:pathLst>
                <a:path w="491" h="513" extrusionOk="0">
                  <a:moveTo>
                    <a:pt x="363" y="1"/>
                  </a:moveTo>
                  <a:cubicBezTo>
                    <a:pt x="320" y="12"/>
                    <a:pt x="288" y="33"/>
                    <a:pt x="267" y="76"/>
                  </a:cubicBezTo>
                  <a:cubicBezTo>
                    <a:pt x="267" y="86"/>
                    <a:pt x="256" y="97"/>
                    <a:pt x="256" y="108"/>
                  </a:cubicBezTo>
                  <a:cubicBezTo>
                    <a:pt x="251" y="129"/>
                    <a:pt x="246" y="140"/>
                    <a:pt x="240" y="140"/>
                  </a:cubicBezTo>
                  <a:cubicBezTo>
                    <a:pt x="235" y="140"/>
                    <a:pt x="230" y="129"/>
                    <a:pt x="224" y="108"/>
                  </a:cubicBezTo>
                  <a:cubicBezTo>
                    <a:pt x="214" y="76"/>
                    <a:pt x="192" y="44"/>
                    <a:pt x="171" y="33"/>
                  </a:cubicBezTo>
                  <a:cubicBezTo>
                    <a:pt x="147" y="15"/>
                    <a:pt x="121" y="7"/>
                    <a:pt x="96" y="7"/>
                  </a:cubicBezTo>
                  <a:cubicBezTo>
                    <a:pt x="76" y="7"/>
                    <a:pt x="57" y="13"/>
                    <a:pt x="43" y="22"/>
                  </a:cubicBezTo>
                  <a:cubicBezTo>
                    <a:pt x="11" y="44"/>
                    <a:pt x="0" y="86"/>
                    <a:pt x="0" y="118"/>
                  </a:cubicBezTo>
                  <a:cubicBezTo>
                    <a:pt x="0" y="161"/>
                    <a:pt x="11" y="193"/>
                    <a:pt x="32" y="225"/>
                  </a:cubicBezTo>
                  <a:cubicBezTo>
                    <a:pt x="75" y="331"/>
                    <a:pt x="160" y="513"/>
                    <a:pt x="224" y="513"/>
                  </a:cubicBezTo>
                  <a:cubicBezTo>
                    <a:pt x="299" y="502"/>
                    <a:pt x="438" y="342"/>
                    <a:pt x="469" y="225"/>
                  </a:cubicBezTo>
                  <a:cubicBezTo>
                    <a:pt x="480" y="172"/>
                    <a:pt x="491" y="129"/>
                    <a:pt x="469" y="76"/>
                  </a:cubicBezTo>
                  <a:cubicBezTo>
                    <a:pt x="448" y="33"/>
                    <a:pt x="406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17" name="Google Shape;1417;p41"/>
            <p:cNvSpPr/>
            <p:nvPr/>
          </p:nvSpPr>
          <p:spPr>
            <a:xfrm flipH="1">
              <a:off x="675560" y="3983399"/>
              <a:ext cx="380254" cy="259427"/>
            </a:xfrm>
            <a:custGeom>
              <a:avLst/>
              <a:gdLst/>
              <a:ahLst/>
              <a:cxnLst/>
              <a:rect l="l" t="t" r="r" b="b"/>
              <a:pathLst>
                <a:path w="5268" h="3529" extrusionOk="0">
                  <a:moveTo>
                    <a:pt x="988" y="1"/>
                  </a:moveTo>
                  <a:cubicBezTo>
                    <a:pt x="860" y="1"/>
                    <a:pt x="732" y="21"/>
                    <a:pt x="608" y="65"/>
                  </a:cubicBezTo>
                  <a:cubicBezTo>
                    <a:pt x="288" y="182"/>
                    <a:pt x="0" y="491"/>
                    <a:pt x="22" y="832"/>
                  </a:cubicBezTo>
                  <a:cubicBezTo>
                    <a:pt x="190" y="2760"/>
                    <a:pt x="2954" y="3441"/>
                    <a:pt x="3935" y="3441"/>
                  </a:cubicBezTo>
                  <a:cubicBezTo>
                    <a:pt x="4137" y="3441"/>
                    <a:pt x="4264" y="3412"/>
                    <a:pt x="4276" y="3359"/>
                  </a:cubicBezTo>
                  <a:cubicBezTo>
                    <a:pt x="4276" y="3349"/>
                    <a:pt x="4276" y="3327"/>
                    <a:pt x="4276" y="3317"/>
                  </a:cubicBezTo>
                  <a:cubicBezTo>
                    <a:pt x="4535" y="3420"/>
                    <a:pt x="4845" y="3529"/>
                    <a:pt x="5036" y="3529"/>
                  </a:cubicBezTo>
                  <a:cubicBezTo>
                    <a:pt x="5120" y="3529"/>
                    <a:pt x="5181" y="3508"/>
                    <a:pt x="5204" y="3455"/>
                  </a:cubicBezTo>
                  <a:cubicBezTo>
                    <a:pt x="5268" y="3263"/>
                    <a:pt x="4575" y="2922"/>
                    <a:pt x="4223" y="2752"/>
                  </a:cubicBezTo>
                  <a:cubicBezTo>
                    <a:pt x="4319" y="2752"/>
                    <a:pt x="4383" y="2730"/>
                    <a:pt x="4404" y="2666"/>
                  </a:cubicBezTo>
                  <a:cubicBezTo>
                    <a:pt x="4500" y="2432"/>
                    <a:pt x="3658" y="2037"/>
                    <a:pt x="3434" y="1909"/>
                  </a:cubicBezTo>
                  <a:cubicBezTo>
                    <a:pt x="3946" y="1877"/>
                    <a:pt x="2592" y="918"/>
                    <a:pt x="2421" y="779"/>
                  </a:cubicBezTo>
                  <a:cubicBezTo>
                    <a:pt x="2133" y="534"/>
                    <a:pt x="1930" y="288"/>
                    <a:pt x="1611" y="150"/>
                  </a:cubicBezTo>
                  <a:cubicBezTo>
                    <a:pt x="1417" y="56"/>
                    <a:pt x="1203" y="1"/>
                    <a:pt x="988" y="1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</p:grpSp>
      <p:sp>
        <p:nvSpPr>
          <p:cNvPr id="11" name="Google Shape;1304;p41">
            <a:extLst>
              <a:ext uri="{FF2B5EF4-FFF2-40B4-BE49-F238E27FC236}">
                <a16:creationId xmlns:a16="http://schemas.microsoft.com/office/drawing/2014/main" id="{40298A49-A36E-81DE-2F50-8E13B1C59A29}"/>
              </a:ext>
            </a:extLst>
          </p:cNvPr>
          <p:cNvSpPr txBox="1">
            <a:spLocks/>
          </p:cNvSpPr>
          <p:nvPr/>
        </p:nvSpPr>
        <p:spPr>
          <a:xfrm>
            <a:off x="856983" y="3324353"/>
            <a:ext cx="368890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2) ResNet50 (transfer learning): </a:t>
            </a:r>
          </a:p>
          <a:p>
            <a:pPr marL="0" indent="0"/>
            <a:r>
              <a:rPr lang="en-US" sz="1800" dirty="0"/>
              <a:t>68.8% accuracy</a:t>
            </a:r>
          </a:p>
        </p:txBody>
      </p:sp>
      <p:sp>
        <p:nvSpPr>
          <p:cNvPr id="14" name="Google Shape;1304;p41">
            <a:extLst>
              <a:ext uri="{FF2B5EF4-FFF2-40B4-BE49-F238E27FC236}">
                <a16:creationId xmlns:a16="http://schemas.microsoft.com/office/drawing/2014/main" id="{95C305CF-8A18-A54D-BF13-F1D93D833C74}"/>
              </a:ext>
            </a:extLst>
          </p:cNvPr>
          <p:cNvSpPr txBox="1">
            <a:spLocks/>
          </p:cNvSpPr>
          <p:nvPr/>
        </p:nvSpPr>
        <p:spPr>
          <a:xfrm>
            <a:off x="4356707" y="2775479"/>
            <a:ext cx="3757086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3) EfficientNetV2_L </a:t>
            </a:r>
          </a:p>
          <a:p>
            <a:pPr marL="0" indent="0"/>
            <a:r>
              <a:rPr lang="en-US" sz="1800" dirty="0"/>
              <a:t>(transfer + advanced strategies): </a:t>
            </a:r>
          </a:p>
          <a:p>
            <a:pPr marL="0" indent="0"/>
            <a:r>
              <a:rPr lang="en-US" sz="1800" dirty="0"/>
              <a:t>88.1% accuracy</a:t>
            </a:r>
          </a:p>
        </p:txBody>
      </p:sp>
      <p:sp>
        <p:nvSpPr>
          <p:cNvPr id="15" name="Google Shape;1304;p41">
            <a:extLst>
              <a:ext uri="{FF2B5EF4-FFF2-40B4-BE49-F238E27FC236}">
                <a16:creationId xmlns:a16="http://schemas.microsoft.com/office/drawing/2014/main" id="{4C25F8A8-0D08-23BC-F9EB-578EF51A7FF9}"/>
              </a:ext>
            </a:extLst>
          </p:cNvPr>
          <p:cNvSpPr txBox="1">
            <a:spLocks/>
          </p:cNvSpPr>
          <p:nvPr/>
        </p:nvSpPr>
        <p:spPr>
          <a:xfrm>
            <a:off x="4350559" y="3873227"/>
            <a:ext cx="368890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Key lesson:</a:t>
            </a:r>
          </a:p>
          <a:p>
            <a:pPr marL="0" indent="0"/>
            <a:r>
              <a:rPr lang="en-US" sz="1800" dirty="0"/>
              <a:t>Model capacity + </a:t>
            </a:r>
          </a:p>
          <a:p>
            <a:pPr marL="0" indent="0"/>
            <a:r>
              <a:rPr lang="en-US" sz="1800" dirty="0" err="1"/>
              <a:t>regularisation</a:t>
            </a:r>
            <a:r>
              <a:rPr lang="en-US" sz="1800" dirty="0"/>
              <a:t> balance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771;p37"/>
          <p:cNvGrpSpPr/>
          <p:nvPr/>
        </p:nvGrpSpPr>
        <p:grpSpPr>
          <a:xfrm rot="-1219187" flipH="1">
            <a:off x="7068869" y="470033"/>
            <a:ext cx="1313538" cy="1694130"/>
            <a:chOff x="3632875" y="1776050"/>
            <a:chExt cx="1006040" cy="1297536"/>
          </a:xfrm>
        </p:grpSpPr>
        <p:sp>
          <p:nvSpPr>
            <p:cNvPr id="772" name="Google Shape;772;p37"/>
            <p:cNvSpPr/>
            <p:nvPr/>
          </p:nvSpPr>
          <p:spPr>
            <a:xfrm>
              <a:off x="4042650" y="2909956"/>
              <a:ext cx="127578" cy="105231"/>
            </a:xfrm>
            <a:custGeom>
              <a:avLst/>
              <a:gdLst/>
              <a:ahLst/>
              <a:cxnLst/>
              <a:rect l="l" t="t" r="r" b="b"/>
              <a:pathLst>
                <a:path w="1036" h="847" extrusionOk="0">
                  <a:moveTo>
                    <a:pt x="595" y="1"/>
                  </a:moveTo>
                  <a:cubicBezTo>
                    <a:pt x="406" y="1"/>
                    <a:pt x="190" y="75"/>
                    <a:pt x="1" y="90"/>
                  </a:cubicBezTo>
                  <a:cubicBezTo>
                    <a:pt x="161" y="250"/>
                    <a:pt x="193" y="484"/>
                    <a:pt x="246" y="751"/>
                  </a:cubicBezTo>
                  <a:cubicBezTo>
                    <a:pt x="225" y="794"/>
                    <a:pt x="385" y="815"/>
                    <a:pt x="363" y="847"/>
                  </a:cubicBezTo>
                  <a:cubicBezTo>
                    <a:pt x="537" y="757"/>
                    <a:pt x="625" y="712"/>
                    <a:pt x="708" y="712"/>
                  </a:cubicBezTo>
                  <a:cubicBezTo>
                    <a:pt x="784" y="712"/>
                    <a:pt x="855" y="749"/>
                    <a:pt x="982" y="826"/>
                  </a:cubicBezTo>
                  <a:cubicBezTo>
                    <a:pt x="971" y="474"/>
                    <a:pt x="1035" y="164"/>
                    <a:pt x="811" y="47"/>
                  </a:cubicBezTo>
                  <a:cubicBezTo>
                    <a:pt x="746" y="13"/>
                    <a:pt x="673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4043245" y="2909948"/>
              <a:ext cx="127578" cy="105231"/>
            </a:xfrm>
            <a:custGeom>
              <a:avLst/>
              <a:gdLst/>
              <a:ahLst/>
              <a:cxnLst/>
              <a:rect l="l" t="t" r="r" b="b"/>
              <a:pathLst>
                <a:path w="1036" h="847" extrusionOk="0">
                  <a:moveTo>
                    <a:pt x="595" y="1"/>
                  </a:moveTo>
                  <a:cubicBezTo>
                    <a:pt x="406" y="1"/>
                    <a:pt x="190" y="75"/>
                    <a:pt x="1" y="90"/>
                  </a:cubicBezTo>
                  <a:cubicBezTo>
                    <a:pt x="161" y="250"/>
                    <a:pt x="193" y="484"/>
                    <a:pt x="246" y="751"/>
                  </a:cubicBezTo>
                  <a:cubicBezTo>
                    <a:pt x="225" y="794"/>
                    <a:pt x="385" y="815"/>
                    <a:pt x="363" y="847"/>
                  </a:cubicBezTo>
                  <a:cubicBezTo>
                    <a:pt x="537" y="757"/>
                    <a:pt x="625" y="712"/>
                    <a:pt x="708" y="712"/>
                  </a:cubicBezTo>
                  <a:cubicBezTo>
                    <a:pt x="784" y="712"/>
                    <a:pt x="855" y="749"/>
                    <a:pt x="982" y="826"/>
                  </a:cubicBezTo>
                  <a:cubicBezTo>
                    <a:pt x="971" y="474"/>
                    <a:pt x="1035" y="164"/>
                    <a:pt x="811" y="47"/>
                  </a:cubicBezTo>
                  <a:cubicBezTo>
                    <a:pt x="746" y="13"/>
                    <a:pt x="673" y="1"/>
                    <a:pt x="595" y="1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4029597" y="2645705"/>
              <a:ext cx="225602" cy="381293"/>
            </a:xfrm>
            <a:custGeom>
              <a:avLst/>
              <a:gdLst/>
              <a:ahLst/>
              <a:cxnLst/>
              <a:rect l="l" t="t" r="r" b="b"/>
              <a:pathLst>
                <a:path w="1832" h="3069" extrusionOk="0">
                  <a:moveTo>
                    <a:pt x="1539" y="0"/>
                  </a:moveTo>
                  <a:cubicBezTo>
                    <a:pt x="1478" y="0"/>
                    <a:pt x="1425" y="26"/>
                    <a:pt x="1408" y="84"/>
                  </a:cubicBezTo>
                  <a:cubicBezTo>
                    <a:pt x="1269" y="564"/>
                    <a:pt x="1163" y="1001"/>
                    <a:pt x="1088" y="1342"/>
                  </a:cubicBezTo>
                  <a:cubicBezTo>
                    <a:pt x="1024" y="1620"/>
                    <a:pt x="853" y="1982"/>
                    <a:pt x="789" y="1982"/>
                  </a:cubicBezTo>
                  <a:lnTo>
                    <a:pt x="629" y="1982"/>
                  </a:lnTo>
                  <a:cubicBezTo>
                    <a:pt x="608" y="1986"/>
                    <a:pt x="588" y="1987"/>
                    <a:pt x="569" y="1987"/>
                  </a:cubicBezTo>
                  <a:cubicBezTo>
                    <a:pt x="530" y="1987"/>
                    <a:pt x="494" y="1982"/>
                    <a:pt x="459" y="1982"/>
                  </a:cubicBezTo>
                  <a:lnTo>
                    <a:pt x="310" y="1982"/>
                  </a:lnTo>
                  <a:cubicBezTo>
                    <a:pt x="256" y="1982"/>
                    <a:pt x="214" y="1982"/>
                    <a:pt x="171" y="1993"/>
                  </a:cubicBezTo>
                  <a:cubicBezTo>
                    <a:pt x="96" y="1993"/>
                    <a:pt x="43" y="2014"/>
                    <a:pt x="22" y="2068"/>
                  </a:cubicBezTo>
                  <a:cubicBezTo>
                    <a:pt x="0" y="2121"/>
                    <a:pt x="32" y="2163"/>
                    <a:pt x="96" y="2206"/>
                  </a:cubicBezTo>
                  <a:cubicBezTo>
                    <a:pt x="128" y="2227"/>
                    <a:pt x="171" y="2249"/>
                    <a:pt x="224" y="2259"/>
                  </a:cubicBezTo>
                  <a:cubicBezTo>
                    <a:pt x="267" y="2281"/>
                    <a:pt x="320" y="2291"/>
                    <a:pt x="374" y="2302"/>
                  </a:cubicBezTo>
                  <a:cubicBezTo>
                    <a:pt x="427" y="2302"/>
                    <a:pt x="491" y="2313"/>
                    <a:pt x="555" y="2313"/>
                  </a:cubicBezTo>
                  <a:cubicBezTo>
                    <a:pt x="576" y="2313"/>
                    <a:pt x="683" y="2323"/>
                    <a:pt x="576" y="2483"/>
                  </a:cubicBezTo>
                  <a:cubicBezTo>
                    <a:pt x="405" y="2718"/>
                    <a:pt x="256" y="3006"/>
                    <a:pt x="331" y="3049"/>
                  </a:cubicBezTo>
                  <a:cubicBezTo>
                    <a:pt x="352" y="3062"/>
                    <a:pt x="372" y="3068"/>
                    <a:pt x="393" y="3068"/>
                  </a:cubicBezTo>
                  <a:cubicBezTo>
                    <a:pt x="554" y="3068"/>
                    <a:pt x="717" y="2698"/>
                    <a:pt x="896" y="2462"/>
                  </a:cubicBezTo>
                  <a:cubicBezTo>
                    <a:pt x="909" y="2445"/>
                    <a:pt x="920" y="2437"/>
                    <a:pt x="929" y="2437"/>
                  </a:cubicBezTo>
                  <a:cubicBezTo>
                    <a:pt x="1006" y="2437"/>
                    <a:pt x="947" y="3028"/>
                    <a:pt x="1092" y="3028"/>
                  </a:cubicBezTo>
                  <a:cubicBezTo>
                    <a:pt x="1094" y="3028"/>
                    <a:pt x="1096" y="3027"/>
                    <a:pt x="1099" y="3027"/>
                  </a:cubicBezTo>
                  <a:cubicBezTo>
                    <a:pt x="1269" y="2995"/>
                    <a:pt x="1173" y="2217"/>
                    <a:pt x="1141" y="2174"/>
                  </a:cubicBezTo>
                  <a:cubicBezTo>
                    <a:pt x="1131" y="2131"/>
                    <a:pt x="1291" y="1652"/>
                    <a:pt x="1386" y="1396"/>
                  </a:cubicBezTo>
                  <a:cubicBezTo>
                    <a:pt x="1504" y="1076"/>
                    <a:pt x="1632" y="681"/>
                    <a:pt x="1781" y="255"/>
                  </a:cubicBezTo>
                  <a:cubicBezTo>
                    <a:pt x="1832" y="111"/>
                    <a:pt x="1667" y="0"/>
                    <a:pt x="1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4294848" y="1959299"/>
              <a:ext cx="344067" cy="475839"/>
            </a:xfrm>
            <a:custGeom>
              <a:avLst/>
              <a:gdLst/>
              <a:ahLst/>
              <a:cxnLst/>
              <a:rect l="l" t="t" r="r" b="b"/>
              <a:pathLst>
                <a:path w="2794" h="3830" extrusionOk="0">
                  <a:moveTo>
                    <a:pt x="1665" y="0"/>
                  </a:moveTo>
                  <a:cubicBezTo>
                    <a:pt x="1533" y="0"/>
                    <a:pt x="1464" y="77"/>
                    <a:pt x="1493" y="150"/>
                  </a:cubicBezTo>
                  <a:cubicBezTo>
                    <a:pt x="1749" y="832"/>
                    <a:pt x="1450" y="1109"/>
                    <a:pt x="1258" y="1291"/>
                  </a:cubicBezTo>
                  <a:cubicBezTo>
                    <a:pt x="1067" y="1483"/>
                    <a:pt x="821" y="1632"/>
                    <a:pt x="619" y="1813"/>
                  </a:cubicBezTo>
                  <a:cubicBezTo>
                    <a:pt x="309" y="2101"/>
                    <a:pt x="107" y="2464"/>
                    <a:pt x="43" y="2858"/>
                  </a:cubicBezTo>
                  <a:cubicBezTo>
                    <a:pt x="0" y="3114"/>
                    <a:pt x="32" y="3413"/>
                    <a:pt x="235" y="3615"/>
                  </a:cubicBezTo>
                  <a:cubicBezTo>
                    <a:pt x="400" y="3768"/>
                    <a:pt x="634" y="3829"/>
                    <a:pt x="870" y="3829"/>
                  </a:cubicBezTo>
                  <a:cubicBezTo>
                    <a:pt x="1030" y="3829"/>
                    <a:pt x="1191" y="3801"/>
                    <a:pt x="1333" y="3754"/>
                  </a:cubicBezTo>
                  <a:cubicBezTo>
                    <a:pt x="1994" y="3541"/>
                    <a:pt x="2474" y="2997"/>
                    <a:pt x="2634" y="2378"/>
                  </a:cubicBezTo>
                  <a:cubicBezTo>
                    <a:pt x="2794" y="1770"/>
                    <a:pt x="2751" y="1045"/>
                    <a:pt x="2346" y="480"/>
                  </a:cubicBezTo>
                  <a:cubicBezTo>
                    <a:pt x="2072" y="113"/>
                    <a:pt x="1823" y="0"/>
                    <a:pt x="1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3982310" y="1880906"/>
              <a:ext cx="359953" cy="396450"/>
            </a:xfrm>
            <a:custGeom>
              <a:avLst/>
              <a:gdLst/>
              <a:ahLst/>
              <a:cxnLst/>
              <a:rect l="l" t="t" r="r" b="b"/>
              <a:pathLst>
                <a:path w="2923" h="3191" extrusionOk="0">
                  <a:moveTo>
                    <a:pt x="1358" y="1"/>
                  </a:moveTo>
                  <a:cubicBezTo>
                    <a:pt x="635" y="1"/>
                    <a:pt x="202" y="572"/>
                    <a:pt x="128" y="1079"/>
                  </a:cubicBezTo>
                  <a:cubicBezTo>
                    <a:pt x="0" y="1890"/>
                    <a:pt x="789" y="2593"/>
                    <a:pt x="1227" y="2935"/>
                  </a:cubicBezTo>
                  <a:cubicBezTo>
                    <a:pt x="1333" y="3031"/>
                    <a:pt x="1419" y="3105"/>
                    <a:pt x="1483" y="3191"/>
                  </a:cubicBezTo>
                  <a:cubicBezTo>
                    <a:pt x="1952" y="2999"/>
                    <a:pt x="2432" y="2796"/>
                    <a:pt x="2922" y="2689"/>
                  </a:cubicBezTo>
                  <a:cubicBezTo>
                    <a:pt x="2815" y="2551"/>
                    <a:pt x="2698" y="2401"/>
                    <a:pt x="2581" y="2284"/>
                  </a:cubicBezTo>
                  <a:cubicBezTo>
                    <a:pt x="2432" y="2114"/>
                    <a:pt x="2432" y="2114"/>
                    <a:pt x="2304" y="1986"/>
                  </a:cubicBezTo>
                  <a:cubicBezTo>
                    <a:pt x="2186" y="1858"/>
                    <a:pt x="2602" y="1772"/>
                    <a:pt x="2538" y="1101"/>
                  </a:cubicBezTo>
                  <a:cubicBezTo>
                    <a:pt x="2464" y="322"/>
                    <a:pt x="2240" y="162"/>
                    <a:pt x="1717" y="45"/>
                  </a:cubicBezTo>
                  <a:cubicBezTo>
                    <a:pt x="1591" y="15"/>
                    <a:pt x="1471" y="1"/>
                    <a:pt x="1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3832567" y="2954805"/>
              <a:ext cx="123638" cy="109455"/>
            </a:xfrm>
            <a:custGeom>
              <a:avLst/>
              <a:gdLst/>
              <a:ahLst/>
              <a:cxnLst/>
              <a:rect l="l" t="t" r="r" b="b"/>
              <a:pathLst>
                <a:path w="1004" h="881" extrusionOk="0">
                  <a:moveTo>
                    <a:pt x="425" y="1"/>
                  </a:moveTo>
                  <a:cubicBezTo>
                    <a:pt x="319" y="1"/>
                    <a:pt x="208" y="10"/>
                    <a:pt x="103" y="10"/>
                  </a:cubicBezTo>
                  <a:cubicBezTo>
                    <a:pt x="68" y="10"/>
                    <a:pt x="34" y="9"/>
                    <a:pt x="1" y="6"/>
                  </a:cubicBezTo>
                  <a:lnTo>
                    <a:pt x="1" y="6"/>
                  </a:lnTo>
                  <a:cubicBezTo>
                    <a:pt x="139" y="198"/>
                    <a:pt x="129" y="422"/>
                    <a:pt x="139" y="699"/>
                  </a:cubicBezTo>
                  <a:cubicBezTo>
                    <a:pt x="118" y="742"/>
                    <a:pt x="267" y="774"/>
                    <a:pt x="246" y="816"/>
                  </a:cubicBezTo>
                  <a:cubicBezTo>
                    <a:pt x="407" y="763"/>
                    <a:pt x="498" y="732"/>
                    <a:pt x="573" y="732"/>
                  </a:cubicBezTo>
                  <a:cubicBezTo>
                    <a:pt x="662" y="732"/>
                    <a:pt x="726" y="776"/>
                    <a:pt x="854" y="880"/>
                  </a:cubicBezTo>
                  <a:cubicBezTo>
                    <a:pt x="897" y="539"/>
                    <a:pt x="1003" y="241"/>
                    <a:pt x="801" y="91"/>
                  </a:cubicBezTo>
                  <a:cubicBezTo>
                    <a:pt x="699" y="17"/>
                    <a:pt x="566" y="1"/>
                    <a:pt x="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3632875" y="2210435"/>
              <a:ext cx="836524" cy="608279"/>
            </a:xfrm>
            <a:custGeom>
              <a:avLst/>
              <a:gdLst/>
              <a:ahLst/>
              <a:cxnLst/>
              <a:rect l="l" t="t" r="r" b="b"/>
              <a:pathLst>
                <a:path w="6793" h="4896" extrusionOk="0">
                  <a:moveTo>
                    <a:pt x="5726" y="1"/>
                  </a:moveTo>
                  <a:cubicBezTo>
                    <a:pt x="5246" y="171"/>
                    <a:pt x="4788" y="353"/>
                    <a:pt x="4329" y="555"/>
                  </a:cubicBezTo>
                  <a:cubicBezTo>
                    <a:pt x="4500" y="779"/>
                    <a:pt x="4489" y="960"/>
                    <a:pt x="4383" y="1131"/>
                  </a:cubicBezTo>
                  <a:cubicBezTo>
                    <a:pt x="4312" y="1243"/>
                    <a:pt x="4207" y="1272"/>
                    <a:pt x="4049" y="1272"/>
                  </a:cubicBezTo>
                  <a:cubicBezTo>
                    <a:pt x="3879" y="1272"/>
                    <a:pt x="3649" y="1238"/>
                    <a:pt x="3338" y="1238"/>
                  </a:cubicBezTo>
                  <a:cubicBezTo>
                    <a:pt x="3064" y="1238"/>
                    <a:pt x="2727" y="1265"/>
                    <a:pt x="2314" y="1366"/>
                  </a:cubicBezTo>
                  <a:cubicBezTo>
                    <a:pt x="1440" y="1590"/>
                    <a:pt x="992" y="2283"/>
                    <a:pt x="363" y="2336"/>
                  </a:cubicBezTo>
                  <a:cubicBezTo>
                    <a:pt x="128" y="2357"/>
                    <a:pt x="0" y="2613"/>
                    <a:pt x="117" y="2816"/>
                  </a:cubicBezTo>
                  <a:cubicBezTo>
                    <a:pt x="1116" y="4551"/>
                    <a:pt x="2344" y="4895"/>
                    <a:pt x="3209" y="4895"/>
                  </a:cubicBezTo>
                  <a:cubicBezTo>
                    <a:pt x="3608" y="4895"/>
                    <a:pt x="3931" y="4822"/>
                    <a:pt x="4116" y="4778"/>
                  </a:cubicBezTo>
                  <a:cubicBezTo>
                    <a:pt x="5374" y="4490"/>
                    <a:pt x="6792" y="3605"/>
                    <a:pt x="6419" y="1696"/>
                  </a:cubicBezTo>
                  <a:cubicBezTo>
                    <a:pt x="6270" y="939"/>
                    <a:pt x="6003" y="395"/>
                    <a:pt x="5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3632875" y="2210435"/>
              <a:ext cx="836524" cy="608279"/>
            </a:xfrm>
            <a:custGeom>
              <a:avLst/>
              <a:gdLst/>
              <a:ahLst/>
              <a:cxnLst/>
              <a:rect l="l" t="t" r="r" b="b"/>
              <a:pathLst>
                <a:path w="6793" h="4896" extrusionOk="0">
                  <a:moveTo>
                    <a:pt x="5726" y="1"/>
                  </a:moveTo>
                  <a:cubicBezTo>
                    <a:pt x="5246" y="171"/>
                    <a:pt x="4788" y="353"/>
                    <a:pt x="4329" y="555"/>
                  </a:cubicBezTo>
                  <a:cubicBezTo>
                    <a:pt x="4500" y="779"/>
                    <a:pt x="4489" y="960"/>
                    <a:pt x="4383" y="1131"/>
                  </a:cubicBezTo>
                  <a:cubicBezTo>
                    <a:pt x="4312" y="1243"/>
                    <a:pt x="4207" y="1272"/>
                    <a:pt x="4049" y="1272"/>
                  </a:cubicBezTo>
                  <a:cubicBezTo>
                    <a:pt x="3879" y="1272"/>
                    <a:pt x="3649" y="1238"/>
                    <a:pt x="3338" y="1238"/>
                  </a:cubicBezTo>
                  <a:cubicBezTo>
                    <a:pt x="3064" y="1238"/>
                    <a:pt x="2727" y="1265"/>
                    <a:pt x="2314" y="1366"/>
                  </a:cubicBezTo>
                  <a:cubicBezTo>
                    <a:pt x="1440" y="1590"/>
                    <a:pt x="992" y="2283"/>
                    <a:pt x="363" y="2336"/>
                  </a:cubicBezTo>
                  <a:cubicBezTo>
                    <a:pt x="128" y="2357"/>
                    <a:pt x="0" y="2613"/>
                    <a:pt x="117" y="2816"/>
                  </a:cubicBezTo>
                  <a:cubicBezTo>
                    <a:pt x="1116" y="4551"/>
                    <a:pt x="2344" y="4895"/>
                    <a:pt x="3209" y="4895"/>
                  </a:cubicBezTo>
                  <a:cubicBezTo>
                    <a:pt x="3608" y="4895"/>
                    <a:pt x="3931" y="4822"/>
                    <a:pt x="4116" y="4778"/>
                  </a:cubicBezTo>
                  <a:cubicBezTo>
                    <a:pt x="5374" y="4490"/>
                    <a:pt x="6792" y="3605"/>
                    <a:pt x="6419" y="1696"/>
                  </a:cubicBezTo>
                  <a:cubicBezTo>
                    <a:pt x="6270" y="939"/>
                    <a:pt x="6003" y="395"/>
                    <a:pt x="5726" y="1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3833163" y="2954797"/>
              <a:ext cx="123638" cy="109455"/>
            </a:xfrm>
            <a:custGeom>
              <a:avLst/>
              <a:gdLst/>
              <a:ahLst/>
              <a:cxnLst/>
              <a:rect l="l" t="t" r="r" b="b"/>
              <a:pathLst>
                <a:path w="1004" h="881" extrusionOk="0">
                  <a:moveTo>
                    <a:pt x="425" y="1"/>
                  </a:moveTo>
                  <a:cubicBezTo>
                    <a:pt x="319" y="1"/>
                    <a:pt x="208" y="10"/>
                    <a:pt x="103" y="10"/>
                  </a:cubicBezTo>
                  <a:cubicBezTo>
                    <a:pt x="68" y="10"/>
                    <a:pt x="34" y="9"/>
                    <a:pt x="1" y="6"/>
                  </a:cubicBezTo>
                  <a:lnTo>
                    <a:pt x="1" y="6"/>
                  </a:lnTo>
                  <a:cubicBezTo>
                    <a:pt x="139" y="198"/>
                    <a:pt x="129" y="422"/>
                    <a:pt x="139" y="699"/>
                  </a:cubicBezTo>
                  <a:cubicBezTo>
                    <a:pt x="118" y="742"/>
                    <a:pt x="267" y="774"/>
                    <a:pt x="246" y="816"/>
                  </a:cubicBezTo>
                  <a:cubicBezTo>
                    <a:pt x="407" y="763"/>
                    <a:pt x="498" y="732"/>
                    <a:pt x="573" y="732"/>
                  </a:cubicBezTo>
                  <a:cubicBezTo>
                    <a:pt x="662" y="732"/>
                    <a:pt x="726" y="776"/>
                    <a:pt x="854" y="880"/>
                  </a:cubicBezTo>
                  <a:cubicBezTo>
                    <a:pt x="897" y="539"/>
                    <a:pt x="1003" y="241"/>
                    <a:pt x="801" y="91"/>
                  </a:cubicBezTo>
                  <a:cubicBezTo>
                    <a:pt x="699" y="17"/>
                    <a:pt x="566" y="1"/>
                    <a:pt x="425" y="1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3822100" y="2711550"/>
              <a:ext cx="260821" cy="362035"/>
            </a:xfrm>
            <a:custGeom>
              <a:avLst/>
              <a:gdLst/>
              <a:ahLst/>
              <a:cxnLst/>
              <a:rect l="l" t="t" r="r" b="b"/>
              <a:pathLst>
                <a:path w="2118" h="2914" extrusionOk="0">
                  <a:moveTo>
                    <a:pt x="1820" y="0"/>
                  </a:moveTo>
                  <a:cubicBezTo>
                    <a:pt x="1772" y="0"/>
                    <a:pt x="1730" y="20"/>
                    <a:pt x="1707" y="66"/>
                  </a:cubicBezTo>
                  <a:cubicBezTo>
                    <a:pt x="1493" y="514"/>
                    <a:pt x="1312" y="930"/>
                    <a:pt x="1184" y="1250"/>
                  </a:cubicBezTo>
                  <a:cubicBezTo>
                    <a:pt x="1079" y="1512"/>
                    <a:pt x="871" y="1836"/>
                    <a:pt x="803" y="1836"/>
                  </a:cubicBezTo>
                  <a:cubicBezTo>
                    <a:pt x="802" y="1836"/>
                    <a:pt x="801" y="1836"/>
                    <a:pt x="800" y="1836"/>
                  </a:cubicBezTo>
                  <a:lnTo>
                    <a:pt x="715" y="1836"/>
                  </a:lnTo>
                  <a:cubicBezTo>
                    <a:pt x="694" y="1825"/>
                    <a:pt x="662" y="1825"/>
                    <a:pt x="630" y="1815"/>
                  </a:cubicBezTo>
                  <a:cubicBezTo>
                    <a:pt x="576" y="1815"/>
                    <a:pt x="523" y="1804"/>
                    <a:pt x="470" y="1793"/>
                  </a:cubicBezTo>
                  <a:cubicBezTo>
                    <a:pt x="416" y="1783"/>
                    <a:pt x="363" y="1772"/>
                    <a:pt x="320" y="1761"/>
                  </a:cubicBezTo>
                  <a:cubicBezTo>
                    <a:pt x="267" y="1761"/>
                    <a:pt x="224" y="1751"/>
                    <a:pt x="192" y="1751"/>
                  </a:cubicBezTo>
                  <a:cubicBezTo>
                    <a:pt x="107" y="1751"/>
                    <a:pt x="54" y="1761"/>
                    <a:pt x="22" y="1804"/>
                  </a:cubicBezTo>
                  <a:cubicBezTo>
                    <a:pt x="1" y="1857"/>
                    <a:pt x="22" y="1900"/>
                    <a:pt x="75" y="1953"/>
                  </a:cubicBezTo>
                  <a:cubicBezTo>
                    <a:pt x="107" y="1985"/>
                    <a:pt x="150" y="2007"/>
                    <a:pt x="192" y="2028"/>
                  </a:cubicBezTo>
                  <a:cubicBezTo>
                    <a:pt x="235" y="2049"/>
                    <a:pt x="288" y="2071"/>
                    <a:pt x="342" y="2092"/>
                  </a:cubicBezTo>
                  <a:cubicBezTo>
                    <a:pt x="395" y="2103"/>
                    <a:pt x="448" y="2124"/>
                    <a:pt x="512" y="2135"/>
                  </a:cubicBezTo>
                  <a:cubicBezTo>
                    <a:pt x="534" y="2135"/>
                    <a:pt x="640" y="2167"/>
                    <a:pt x="502" y="2295"/>
                  </a:cubicBezTo>
                  <a:cubicBezTo>
                    <a:pt x="299" y="2508"/>
                    <a:pt x="107" y="2774"/>
                    <a:pt x="171" y="2828"/>
                  </a:cubicBezTo>
                  <a:cubicBezTo>
                    <a:pt x="195" y="2847"/>
                    <a:pt x="220" y="2856"/>
                    <a:pt x="247" y="2856"/>
                  </a:cubicBezTo>
                  <a:cubicBezTo>
                    <a:pt x="408" y="2856"/>
                    <a:pt x="612" y="2528"/>
                    <a:pt x="832" y="2327"/>
                  </a:cubicBezTo>
                  <a:cubicBezTo>
                    <a:pt x="846" y="2313"/>
                    <a:pt x="857" y="2307"/>
                    <a:pt x="865" y="2307"/>
                  </a:cubicBezTo>
                  <a:cubicBezTo>
                    <a:pt x="946" y="2307"/>
                    <a:pt x="784" y="2913"/>
                    <a:pt x="939" y="2913"/>
                  </a:cubicBezTo>
                  <a:cubicBezTo>
                    <a:pt x="940" y="2913"/>
                    <a:pt x="941" y="2913"/>
                    <a:pt x="943" y="2913"/>
                  </a:cubicBezTo>
                  <a:cubicBezTo>
                    <a:pt x="1120" y="2913"/>
                    <a:pt x="1131" y="2134"/>
                    <a:pt x="1120" y="2081"/>
                  </a:cubicBezTo>
                  <a:cubicBezTo>
                    <a:pt x="1110" y="2049"/>
                    <a:pt x="1344" y="1591"/>
                    <a:pt x="1483" y="1356"/>
                  </a:cubicBezTo>
                  <a:cubicBezTo>
                    <a:pt x="1643" y="1058"/>
                    <a:pt x="1835" y="695"/>
                    <a:pt x="2048" y="290"/>
                  </a:cubicBezTo>
                  <a:cubicBezTo>
                    <a:pt x="2118" y="142"/>
                    <a:pt x="1950" y="0"/>
                    <a:pt x="1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3717921" y="2205163"/>
              <a:ext cx="482482" cy="318054"/>
            </a:xfrm>
            <a:custGeom>
              <a:avLst/>
              <a:gdLst/>
              <a:ahLst/>
              <a:cxnLst/>
              <a:rect l="l" t="t" r="r" b="b"/>
              <a:pathLst>
                <a:path w="3918" h="2560" extrusionOk="0">
                  <a:moveTo>
                    <a:pt x="369" y="1"/>
                  </a:moveTo>
                  <a:cubicBezTo>
                    <a:pt x="227" y="1"/>
                    <a:pt x="0" y="254"/>
                    <a:pt x="153" y="900"/>
                  </a:cubicBezTo>
                  <a:cubicBezTo>
                    <a:pt x="313" y="1583"/>
                    <a:pt x="836" y="2084"/>
                    <a:pt x="1401" y="2361"/>
                  </a:cubicBezTo>
                  <a:cubicBezTo>
                    <a:pt x="1670" y="2491"/>
                    <a:pt x="1968" y="2560"/>
                    <a:pt x="2271" y="2560"/>
                  </a:cubicBezTo>
                  <a:cubicBezTo>
                    <a:pt x="2618" y="2560"/>
                    <a:pt x="2970" y="2469"/>
                    <a:pt x="3288" y="2276"/>
                  </a:cubicBezTo>
                  <a:cubicBezTo>
                    <a:pt x="3608" y="2084"/>
                    <a:pt x="3917" y="1732"/>
                    <a:pt x="3896" y="1348"/>
                  </a:cubicBezTo>
                  <a:cubicBezTo>
                    <a:pt x="3875" y="1060"/>
                    <a:pt x="3672" y="847"/>
                    <a:pt x="3459" y="719"/>
                  </a:cubicBezTo>
                  <a:cubicBezTo>
                    <a:pt x="3166" y="541"/>
                    <a:pt x="2835" y="453"/>
                    <a:pt x="2493" y="453"/>
                  </a:cubicBezTo>
                  <a:cubicBezTo>
                    <a:pt x="2424" y="453"/>
                    <a:pt x="2355" y="456"/>
                    <a:pt x="2286" y="463"/>
                  </a:cubicBezTo>
                  <a:cubicBezTo>
                    <a:pt x="2019" y="495"/>
                    <a:pt x="1742" y="591"/>
                    <a:pt x="1476" y="613"/>
                  </a:cubicBezTo>
                  <a:cubicBezTo>
                    <a:pt x="1418" y="617"/>
                    <a:pt x="1355" y="622"/>
                    <a:pt x="1288" y="622"/>
                  </a:cubicBezTo>
                  <a:cubicBezTo>
                    <a:pt x="1035" y="622"/>
                    <a:pt x="730" y="545"/>
                    <a:pt x="452" y="47"/>
                  </a:cubicBezTo>
                  <a:cubicBezTo>
                    <a:pt x="435" y="17"/>
                    <a:pt x="404" y="1"/>
                    <a:pt x="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4044005" y="2287780"/>
              <a:ext cx="78813" cy="175551"/>
            </a:xfrm>
            <a:custGeom>
              <a:avLst/>
              <a:gdLst/>
              <a:ahLst/>
              <a:cxnLst/>
              <a:rect l="l" t="t" r="r" b="b"/>
              <a:pathLst>
                <a:path w="640" h="1413" extrusionOk="0">
                  <a:moveTo>
                    <a:pt x="342" y="1"/>
                  </a:moveTo>
                  <a:cubicBezTo>
                    <a:pt x="1" y="1"/>
                    <a:pt x="54" y="491"/>
                    <a:pt x="278" y="534"/>
                  </a:cubicBezTo>
                  <a:cubicBezTo>
                    <a:pt x="193" y="651"/>
                    <a:pt x="150" y="790"/>
                    <a:pt x="214" y="929"/>
                  </a:cubicBezTo>
                  <a:cubicBezTo>
                    <a:pt x="246" y="1003"/>
                    <a:pt x="310" y="1057"/>
                    <a:pt x="384" y="1067"/>
                  </a:cubicBezTo>
                  <a:cubicBezTo>
                    <a:pt x="342" y="1152"/>
                    <a:pt x="331" y="1238"/>
                    <a:pt x="374" y="1323"/>
                  </a:cubicBezTo>
                  <a:cubicBezTo>
                    <a:pt x="402" y="1380"/>
                    <a:pt x="452" y="1413"/>
                    <a:pt x="504" y="1413"/>
                  </a:cubicBezTo>
                  <a:cubicBezTo>
                    <a:pt x="549" y="1413"/>
                    <a:pt x="595" y="1388"/>
                    <a:pt x="630" y="1334"/>
                  </a:cubicBezTo>
                  <a:cubicBezTo>
                    <a:pt x="639" y="1324"/>
                    <a:pt x="607" y="1266"/>
                    <a:pt x="585" y="1266"/>
                  </a:cubicBezTo>
                  <a:cubicBezTo>
                    <a:pt x="582" y="1266"/>
                    <a:pt x="579" y="1267"/>
                    <a:pt x="576" y="1270"/>
                  </a:cubicBezTo>
                  <a:cubicBezTo>
                    <a:pt x="551" y="1314"/>
                    <a:pt x="515" y="1333"/>
                    <a:pt x="482" y="1333"/>
                  </a:cubicBezTo>
                  <a:cubicBezTo>
                    <a:pt x="418" y="1333"/>
                    <a:pt x="364" y="1265"/>
                    <a:pt x="406" y="1174"/>
                  </a:cubicBezTo>
                  <a:cubicBezTo>
                    <a:pt x="438" y="1120"/>
                    <a:pt x="470" y="1078"/>
                    <a:pt x="512" y="1046"/>
                  </a:cubicBezTo>
                  <a:cubicBezTo>
                    <a:pt x="523" y="1035"/>
                    <a:pt x="544" y="1014"/>
                    <a:pt x="566" y="1003"/>
                  </a:cubicBezTo>
                  <a:cubicBezTo>
                    <a:pt x="576" y="983"/>
                    <a:pt x="540" y="927"/>
                    <a:pt x="526" y="927"/>
                  </a:cubicBezTo>
                  <a:cubicBezTo>
                    <a:pt x="525" y="927"/>
                    <a:pt x="524" y="928"/>
                    <a:pt x="523" y="929"/>
                  </a:cubicBezTo>
                  <a:cubicBezTo>
                    <a:pt x="502" y="939"/>
                    <a:pt x="491" y="939"/>
                    <a:pt x="480" y="950"/>
                  </a:cubicBezTo>
                  <a:cubicBezTo>
                    <a:pt x="447" y="972"/>
                    <a:pt x="410" y="983"/>
                    <a:pt x="376" y="983"/>
                  </a:cubicBezTo>
                  <a:cubicBezTo>
                    <a:pt x="279" y="983"/>
                    <a:pt x="199" y="899"/>
                    <a:pt x="246" y="758"/>
                  </a:cubicBezTo>
                  <a:cubicBezTo>
                    <a:pt x="278" y="641"/>
                    <a:pt x="342" y="566"/>
                    <a:pt x="427" y="502"/>
                  </a:cubicBezTo>
                  <a:cubicBezTo>
                    <a:pt x="438" y="491"/>
                    <a:pt x="448" y="481"/>
                    <a:pt x="459" y="470"/>
                  </a:cubicBezTo>
                  <a:cubicBezTo>
                    <a:pt x="479" y="460"/>
                    <a:pt x="443" y="394"/>
                    <a:pt x="421" y="394"/>
                  </a:cubicBezTo>
                  <a:cubicBezTo>
                    <a:pt x="419" y="394"/>
                    <a:pt x="418" y="395"/>
                    <a:pt x="416" y="395"/>
                  </a:cubicBezTo>
                  <a:cubicBezTo>
                    <a:pt x="416" y="406"/>
                    <a:pt x="416" y="406"/>
                    <a:pt x="406" y="406"/>
                  </a:cubicBezTo>
                  <a:cubicBezTo>
                    <a:pt x="367" y="432"/>
                    <a:pt x="319" y="445"/>
                    <a:pt x="274" y="445"/>
                  </a:cubicBezTo>
                  <a:cubicBezTo>
                    <a:pt x="168" y="445"/>
                    <a:pt x="75" y="374"/>
                    <a:pt x="150" y="225"/>
                  </a:cubicBezTo>
                  <a:cubicBezTo>
                    <a:pt x="203" y="129"/>
                    <a:pt x="278" y="86"/>
                    <a:pt x="374" y="86"/>
                  </a:cubicBezTo>
                  <a:cubicBezTo>
                    <a:pt x="395" y="86"/>
                    <a:pt x="363" y="1"/>
                    <a:pt x="342" y="1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3963961" y="2316975"/>
              <a:ext cx="97161" cy="165736"/>
            </a:xfrm>
            <a:custGeom>
              <a:avLst/>
              <a:gdLst/>
              <a:ahLst/>
              <a:cxnLst/>
              <a:rect l="l" t="t" r="r" b="b"/>
              <a:pathLst>
                <a:path w="789" h="1334" extrusionOk="0">
                  <a:moveTo>
                    <a:pt x="373" y="0"/>
                  </a:moveTo>
                  <a:cubicBezTo>
                    <a:pt x="213" y="11"/>
                    <a:pt x="0" y="118"/>
                    <a:pt x="107" y="320"/>
                  </a:cubicBezTo>
                  <a:cubicBezTo>
                    <a:pt x="128" y="384"/>
                    <a:pt x="171" y="406"/>
                    <a:pt x="224" y="416"/>
                  </a:cubicBezTo>
                  <a:cubicBezTo>
                    <a:pt x="160" y="491"/>
                    <a:pt x="117" y="587"/>
                    <a:pt x="171" y="704"/>
                  </a:cubicBezTo>
                  <a:cubicBezTo>
                    <a:pt x="208" y="789"/>
                    <a:pt x="279" y="823"/>
                    <a:pt x="353" y="823"/>
                  </a:cubicBezTo>
                  <a:cubicBezTo>
                    <a:pt x="363" y="823"/>
                    <a:pt x="374" y="823"/>
                    <a:pt x="384" y="822"/>
                  </a:cubicBezTo>
                  <a:lnTo>
                    <a:pt x="384" y="822"/>
                  </a:lnTo>
                  <a:cubicBezTo>
                    <a:pt x="288" y="917"/>
                    <a:pt x="224" y="1045"/>
                    <a:pt x="299" y="1184"/>
                  </a:cubicBezTo>
                  <a:cubicBezTo>
                    <a:pt x="360" y="1289"/>
                    <a:pt x="447" y="1333"/>
                    <a:pt x="546" y="1333"/>
                  </a:cubicBezTo>
                  <a:cubicBezTo>
                    <a:pt x="619" y="1333"/>
                    <a:pt x="698" y="1310"/>
                    <a:pt x="779" y="1269"/>
                  </a:cubicBezTo>
                  <a:cubicBezTo>
                    <a:pt x="789" y="1269"/>
                    <a:pt x="751" y="1194"/>
                    <a:pt x="738" y="1194"/>
                  </a:cubicBezTo>
                  <a:cubicBezTo>
                    <a:pt x="737" y="1194"/>
                    <a:pt x="737" y="1194"/>
                    <a:pt x="736" y="1195"/>
                  </a:cubicBezTo>
                  <a:cubicBezTo>
                    <a:pt x="661" y="1227"/>
                    <a:pt x="587" y="1259"/>
                    <a:pt x="523" y="1259"/>
                  </a:cubicBezTo>
                  <a:cubicBezTo>
                    <a:pt x="437" y="1259"/>
                    <a:pt x="256" y="1237"/>
                    <a:pt x="320" y="1045"/>
                  </a:cubicBezTo>
                  <a:cubicBezTo>
                    <a:pt x="373" y="907"/>
                    <a:pt x="480" y="843"/>
                    <a:pt x="597" y="779"/>
                  </a:cubicBezTo>
                  <a:cubicBezTo>
                    <a:pt x="607" y="769"/>
                    <a:pt x="580" y="703"/>
                    <a:pt x="559" y="703"/>
                  </a:cubicBezTo>
                  <a:cubicBezTo>
                    <a:pt x="558" y="703"/>
                    <a:pt x="556" y="704"/>
                    <a:pt x="555" y="704"/>
                  </a:cubicBezTo>
                  <a:cubicBezTo>
                    <a:pt x="488" y="723"/>
                    <a:pt x="421" y="759"/>
                    <a:pt x="355" y="759"/>
                  </a:cubicBezTo>
                  <a:cubicBezTo>
                    <a:pt x="347" y="759"/>
                    <a:pt x="339" y="759"/>
                    <a:pt x="331" y="758"/>
                  </a:cubicBezTo>
                  <a:cubicBezTo>
                    <a:pt x="256" y="747"/>
                    <a:pt x="171" y="672"/>
                    <a:pt x="213" y="576"/>
                  </a:cubicBezTo>
                  <a:cubicBezTo>
                    <a:pt x="256" y="480"/>
                    <a:pt x="320" y="427"/>
                    <a:pt x="405" y="384"/>
                  </a:cubicBezTo>
                  <a:cubicBezTo>
                    <a:pt x="427" y="374"/>
                    <a:pt x="459" y="352"/>
                    <a:pt x="491" y="342"/>
                  </a:cubicBezTo>
                  <a:cubicBezTo>
                    <a:pt x="501" y="332"/>
                    <a:pt x="473" y="266"/>
                    <a:pt x="452" y="266"/>
                  </a:cubicBezTo>
                  <a:cubicBezTo>
                    <a:pt x="451" y="266"/>
                    <a:pt x="449" y="266"/>
                    <a:pt x="448" y="267"/>
                  </a:cubicBezTo>
                  <a:cubicBezTo>
                    <a:pt x="416" y="278"/>
                    <a:pt x="384" y="299"/>
                    <a:pt x="341" y="320"/>
                  </a:cubicBezTo>
                  <a:cubicBezTo>
                    <a:pt x="331" y="320"/>
                    <a:pt x="331" y="331"/>
                    <a:pt x="320" y="331"/>
                  </a:cubicBezTo>
                  <a:cubicBezTo>
                    <a:pt x="306" y="331"/>
                    <a:pt x="256" y="341"/>
                    <a:pt x="209" y="341"/>
                  </a:cubicBezTo>
                  <a:cubicBezTo>
                    <a:pt x="148" y="341"/>
                    <a:pt x="92" y="324"/>
                    <a:pt x="128" y="246"/>
                  </a:cubicBezTo>
                  <a:cubicBezTo>
                    <a:pt x="181" y="107"/>
                    <a:pt x="288" y="86"/>
                    <a:pt x="416" y="75"/>
                  </a:cubicBezTo>
                  <a:cubicBezTo>
                    <a:pt x="427" y="75"/>
                    <a:pt x="395" y="0"/>
                    <a:pt x="373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3820746" y="2310267"/>
              <a:ext cx="72902" cy="115916"/>
            </a:xfrm>
            <a:custGeom>
              <a:avLst/>
              <a:gdLst/>
              <a:ahLst/>
              <a:cxnLst/>
              <a:rect l="l" t="t" r="r" b="b"/>
              <a:pathLst>
                <a:path w="592" h="933" extrusionOk="0">
                  <a:moveTo>
                    <a:pt x="444" y="0"/>
                  </a:moveTo>
                  <a:cubicBezTo>
                    <a:pt x="325" y="0"/>
                    <a:pt x="193" y="80"/>
                    <a:pt x="193" y="236"/>
                  </a:cubicBezTo>
                  <a:cubicBezTo>
                    <a:pt x="182" y="310"/>
                    <a:pt x="203" y="374"/>
                    <a:pt x="225" y="417"/>
                  </a:cubicBezTo>
                  <a:cubicBezTo>
                    <a:pt x="217" y="416"/>
                    <a:pt x="209" y="415"/>
                    <a:pt x="200" y="415"/>
                  </a:cubicBezTo>
                  <a:cubicBezTo>
                    <a:pt x="124" y="415"/>
                    <a:pt x="53" y="463"/>
                    <a:pt x="44" y="598"/>
                  </a:cubicBezTo>
                  <a:cubicBezTo>
                    <a:pt x="22" y="769"/>
                    <a:pt x="182" y="865"/>
                    <a:pt x="278" y="929"/>
                  </a:cubicBezTo>
                  <a:cubicBezTo>
                    <a:pt x="283" y="931"/>
                    <a:pt x="288" y="933"/>
                    <a:pt x="291" y="933"/>
                  </a:cubicBezTo>
                  <a:cubicBezTo>
                    <a:pt x="316" y="933"/>
                    <a:pt x="297" y="873"/>
                    <a:pt x="278" y="854"/>
                  </a:cubicBezTo>
                  <a:cubicBezTo>
                    <a:pt x="182" y="801"/>
                    <a:pt x="1" y="620"/>
                    <a:pt x="150" y="524"/>
                  </a:cubicBezTo>
                  <a:cubicBezTo>
                    <a:pt x="180" y="499"/>
                    <a:pt x="207" y="490"/>
                    <a:pt x="234" y="490"/>
                  </a:cubicBezTo>
                  <a:cubicBezTo>
                    <a:pt x="264" y="490"/>
                    <a:pt x="292" y="502"/>
                    <a:pt x="321" y="513"/>
                  </a:cubicBezTo>
                  <a:cubicBezTo>
                    <a:pt x="342" y="524"/>
                    <a:pt x="353" y="524"/>
                    <a:pt x="363" y="534"/>
                  </a:cubicBezTo>
                  <a:cubicBezTo>
                    <a:pt x="366" y="535"/>
                    <a:pt x="367" y="535"/>
                    <a:pt x="369" y="535"/>
                  </a:cubicBezTo>
                  <a:cubicBezTo>
                    <a:pt x="391" y="535"/>
                    <a:pt x="363" y="470"/>
                    <a:pt x="353" y="460"/>
                  </a:cubicBezTo>
                  <a:cubicBezTo>
                    <a:pt x="353" y="460"/>
                    <a:pt x="342" y="460"/>
                    <a:pt x="342" y="449"/>
                  </a:cubicBezTo>
                  <a:lnTo>
                    <a:pt x="321" y="449"/>
                  </a:lnTo>
                  <a:cubicBezTo>
                    <a:pt x="125" y="346"/>
                    <a:pt x="297" y="80"/>
                    <a:pt x="479" y="80"/>
                  </a:cubicBezTo>
                  <a:cubicBezTo>
                    <a:pt x="504" y="80"/>
                    <a:pt x="530" y="85"/>
                    <a:pt x="555" y="97"/>
                  </a:cubicBezTo>
                  <a:cubicBezTo>
                    <a:pt x="560" y="99"/>
                    <a:pt x="564" y="101"/>
                    <a:pt x="567" y="101"/>
                  </a:cubicBezTo>
                  <a:cubicBezTo>
                    <a:pt x="591" y="101"/>
                    <a:pt x="564" y="32"/>
                    <a:pt x="545" y="22"/>
                  </a:cubicBezTo>
                  <a:cubicBezTo>
                    <a:pt x="515" y="8"/>
                    <a:pt x="480" y="0"/>
                    <a:pt x="444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3891676" y="2320081"/>
              <a:ext cx="72409" cy="163873"/>
            </a:xfrm>
            <a:custGeom>
              <a:avLst/>
              <a:gdLst/>
              <a:ahLst/>
              <a:cxnLst/>
              <a:rect l="l" t="t" r="r" b="b"/>
              <a:pathLst>
                <a:path w="588" h="1319" extrusionOk="0">
                  <a:moveTo>
                    <a:pt x="303" y="0"/>
                  </a:moveTo>
                  <a:cubicBezTo>
                    <a:pt x="207" y="0"/>
                    <a:pt x="111" y="39"/>
                    <a:pt x="118" y="167"/>
                  </a:cubicBezTo>
                  <a:cubicBezTo>
                    <a:pt x="129" y="253"/>
                    <a:pt x="161" y="317"/>
                    <a:pt x="225" y="359"/>
                  </a:cubicBezTo>
                  <a:cubicBezTo>
                    <a:pt x="107" y="391"/>
                    <a:pt x="1" y="455"/>
                    <a:pt x="33" y="615"/>
                  </a:cubicBezTo>
                  <a:cubicBezTo>
                    <a:pt x="54" y="690"/>
                    <a:pt x="86" y="743"/>
                    <a:pt x="139" y="775"/>
                  </a:cubicBezTo>
                  <a:cubicBezTo>
                    <a:pt x="118" y="786"/>
                    <a:pt x="107" y="797"/>
                    <a:pt x="97" y="828"/>
                  </a:cubicBezTo>
                  <a:cubicBezTo>
                    <a:pt x="65" y="903"/>
                    <a:pt x="65" y="978"/>
                    <a:pt x="97" y="1042"/>
                  </a:cubicBezTo>
                  <a:cubicBezTo>
                    <a:pt x="193" y="1223"/>
                    <a:pt x="363" y="1308"/>
                    <a:pt x="555" y="1319"/>
                  </a:cubicBezTo>
                  <a:cubicBezTo>
                    <a:pt x="587" y="1319"/>
                    <a:pt x="555" y="1244"/>
                    <a:pt x="523" y="1244"/>
                  </a:cubicBezTo>
                  <a:cubicBezTo>
                    <a:pt x="417" y="1234"/>
                    <a:pt x="299" y="1202"/>
                    <a:pt x="225" y="1127"/>
                  </a:cubicBezTo>
                  <a:cubicBezTo>
                    <a:pt x="150" y="1063"/>
                    <a:pt x="86" y="839"/>
                    <a:pt x="246" y="828"/>
                  </a:cubicBezTo>
                  <a:lnTo>
                    <a:pt x="374" y="828"/>
                  </a:lnTo>
                  <a:cubicBezTo>
                    <a:pt x="376" y="829"/>
                    <a:pt x="379" y="829"/>
                    <a:pt x="381" y="829"/>
                  </a:cubicBezTo>
                  <a:cubicBezTo>
                    <a:pt x="413" y="829"/>
                    <a:pt x="383" y="754"/>
                    <a:pt x="353" y="754"/>
                  </a:cubicBezTo>
                  <a:cubicBezTo>
                    <a:pt x="331" y="743"/>
                    <a:pt x="299" y="743"/>
                    <a:pt x="257" y="743"/>
                  </a:cubicBezTo>
                  <a:cubicBezTo>
                    <a:pt x="246" y="743"/>
                    <a:pt x="225" y="743"/>
                    <a:pt x="214" y="733"/>
                  </a:cubicBezTo>
                  <a:cubicBezTo>
                    <a:pt x="65" y="669"/>
                    <a:pt x="43" y="583"/>
                    <a:pt x="139" y="477"/>
                  </a:cubicBezTo>
                  <a:cubicBezTo>
                    <a:pt x="225" y="434"/>
                    <a:pt x="289" y="434"/>
                    <a:pt x="374" y="434"/>
                  </a:cubicBezTo>
                  <a:cubicBezTo>
                    <a:pt x="406" y="434"/>
                    <a:pt x="363" y="359"/>
                    <a:pt x="342" y="349"/>
                  </a:cubicBezTo>
                  <a:cubicBezTo>
                    <a:pt x="246" y="317"/>
                    <a:pt x="139" y="82"/>
                    <a:pt x="310" y="71"/>
                  </a:cubicBezTo>
                  <a:cubicBezTo>
                    <a:pt x="363" y="71"/>
                    <a:pt x="406" y="82"/>
                    <a:pt x="449" y="103"/>
                  </a:cubicBezTo>
                  <a:cubicBezTo>
                    <a:pt x="453" y="106"/>
                    <a:pt x="457" y="107"/>
                    <a:pt x="460" y="107"/>
                  </a:cubicBezTo>
                  <a:cubicBezTo>
                    <a:pt x="486" y="107"/>
                    <a:pt x="468" y="38"/>
                    <a:pt x="449" y="29"/>
                  </a:cubicBezTo>
                  <a:cubicBezTo>
                    <a:pt x="413" y="13"/>
                    <a:pt x="358" y="0"/>
                    <a:pt x="303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4084765" y="1945509"/>
              <a:ext cx="51228" cy="48329"/>
            </a:xfrm>
            <a:custGeom>
              <a:avLst/>
              <a:gdLst/>
              <a:ahLst/>
              <a:cxnLst/>
              <a:rect l="l" t="t" r="r" b="b"/>
              <a:pathLst>
                <a:path w="416" h="389" extrusionOk="0">
                  <a:moveTo>
                    <a:pt x="191" y="1"/>
                  </a:moveTo>
                  <a:cubicBezTo>
                    <a:pt x="166" y="1"/>
                    <a:pt x="141" y="6"/>
                    <a:pt x="117" y="15"/>
                  </a:cubicBezTo>
                  <a:cubicBezTo>
                    <a:pt x="43" y="58"/>
                    <a:pt x="0" y="143"/>
                    <a:pt x="11" y="218"/>
                  </a:cubicBezTo>
                  <a:cubicBezTo>
                    <a:pt x="21" y="303"/>
                    <a:pt x="85" y="367"/>
                    <a:pt x="160" y="389"/>
                  </a:cubicBezTo>
                  <a:cubicBezTo>
                    <a:pt x="213" y="389"/>
                    <a:pt x="256" y="389"/>
                    <a:pt x="299" y="378"/>
                  </a:cubicBezTo>
                  <a:cubicBezTo>
                    <a:pt x="331" y="367"/>
                    <a:pt x="373" y="357"/>
                    <a:pt x="395" y="325"/>
                  </a:cubicBezTo>
                  <a:cubicBezTo>
                    <a:pt x="416" y="293"/>
                    <a:pt x="416" y="239"/>
                    <a:pt x="405" y="197"/>
                  </a:cubicBezTo>
                  <a:cubicBezTo>
                    <a:pt x="395" y="143"/>
                    <a:pt x="373" y="101"/>
                    <a:pt x="341" y="69"/>
                  </a:cubicBezTo>
                  <a:cubicBezTo>
                    <a:pt x="305" y="25"/>
                    <a:pt x="247" y="1"/>
                    <a:pt x="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4095232" y="1965262"/>
              <a:ext cx="23767" cy="24972"/>
            </a:xfrm>
            <a:custGeom>
              <a:avLst/>
              <a:gdLst/>
              <a:ahLst/>
              <a:cxnLst/>
              <a:rect l="l" t="t" r="r" b="b"/>
              <a:pathLst>
                <a:path w="193" h="201" extrusionOk="0">
                  <a:moveTo>
                    <a:pt x="100" y="0"/>
                  </a:moveTo>
                  <a:cubicBezTo>
                    <a:pt x="86" y="0"/>
                    <a:pt x="70" y="6"/>
                    <a:pt x="54" y="16"/>
                  </a:cubicBezTo>
                  <a:cubicBezTo>
                    <a:pt x="32" y="27"/>
                    <a:pt x="22" y="38"/>
                    <a:pt x="11" y="70"/>
                  </a:cubicBezTo>
                  <a:cubicBezTo>
                    <a:pt x="0" y="91"/>
                    <a:pt x="0" y="123"/>
                    <a:pt x="22" y="144"/>
                  </a:cubicBezTo>
                  <a:cubicBezTo>
                    <a:pt x="39" y="180"/>
                    <a:pt x="79" y="200"/>
                    <a:pt x="110" y="200"/>
                  </a:cubicBezTo>
                  <a:cubicBezTo>
                    <a:pt x="117" y="200"/>
                    <a:pt x="123" y="200"/>
                    <a:pt x="128" y="198"/>
                  </a:cubicBezTo>
                  <a:cubicBezTo>
                    <a:pt x="171" y="187"/>
                    <a:pt x="192" y="144"/>
                    <a:pt x="192" y="102"/>
                  </a:cubicBezTo>
                  <a:cubicBezTo>
                    <a:pt x="192" y="70"/>
                    <a:pt x="171" y="38"/>
                    <a:pt x="139" y="16"/>
                  </a:cubicBezTo>
                  <a:cubicBezTo>
                    <a:pt x="128" y="6"/>
                    <a:pt x="115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3942904" y="1975574"/>
              <a:ext cx="60587" cy="100386"/>
            </a:xfrm>
            <a:custGeom>
              <a:avLst/>
              <a:gdLst/>
              <a:ahLst/>
              <a:cxnLst/>
              <a:rect l="l" t="t" r="r" b="b"/>
              <a:pathLst>
                <a:path w="492" h="808" extrusionOk="0">
                  <a:moveTo>
                    <a:pt x="239" y="0"/>
                  </a:moveTo>
                  <a:cubicBezTo>
                    <a:pt x="235" y="0"/>
                    <a:pt x="230" y="3"/>
                    <a:pt x="224" y="8"/>
                  </a:cubicBezTo>
                  <a:cubicBezTo>
                    <a:pt x="214" y="104"/>
                    <a:pt x="235" y="211"/>
                    <a:pt x="299" y="296"/>
                  </a:cubicBezTo>
                  <a:lnTo>
                    <a:pt x="1" y="317"/>
                  </a:lnTo>
                  <a:cubicBezTo>
                    <a:pt x="1" y="317"/>
                    <a:pt x="1" y="328"/>
                    <a:pt x="1" y="328"/>
                  </a:cubicBezTo>
                  <a:lnTo>
                    <a:pt x="235" y="413"/>
                  </a:lnTo>
                  <a:cubicBezTo>
                    <a:pt x="192" y="467"/>
                    <a:pt x="150" y="520"/>
                    <a:pt x="129" y="595"/>
                  </a:cubicBezTo>
                  <a:cubicBezTo>
                    <a:pt x="129" y="595"/>
                    <a:pt x="133" y="599"/>
                    <a:pt x="136" y="599"/>
                  </a:cubicBezTo>
                  <a:cubicBezTo>
                    <a:pt x="138" y="599"/>
                    <a:pt x="139" y="598"/>
                    <a:pt x="139" y="595"/>
                  </a:cubicBezTo>
                  <a:cubicBezTo>
                    <a:pt x="182" y="563"/>
                    <a:pt x="224" y="541"/>
                    <a:pt x="278" y="541"/>
                  </a:cubicBezTo>
                  <a:cubicBezTo>
                    <a:pt x="224" y="616"/>
                    <a:pt x="203" y="722"/>
                    <a:pt x="246" y="808"/>
                  </a:cubicBezTo>
                  <a:cubicBezTo>
                    <a:pt x="246" y="808"/>
                    <a:pt x="256" y="808"/>
                    <a:pt x="256" y="797"/>
                  </a:cubicBezTo>
                  <a:cubicBezTo>
                    <a:pt x="267" y="701"/>
                    <a:pt x="342" y="616"/>
                    <a:pt x="438" y="605"/>
                  </a:cubicBezTo>
                  <a:cubicBezTo>
                    <a:pt x="448" y="520"/>
                    <a:pt x="470" y="445"/>
                    <a:pt x="480" y="360"/>
                  </a:cubicBezTo>
                  <a:cubicBezTo>
                    <a:pt x="480" y="328"/>
                    <a:pt x="491" y="296"/>
                    <a:pt x="470" y="275"/>
                  </a:cubicBezTo>
                  <a:cubicBezTo>
                    <a:pt x="448" y="243"/>
                    <a:pt x="416" y="232"/>
                    <a:pt x="374" y="211"/>
                  </a:cubicBezTo>
                  <a:cubicBezTo>
                    <a:pt x="299" y="168"/>
                    <a:pt x="246" y="93"/>
                    <a:pt x="246" y="8"/>
                  </a:cubicBezTo>
                  <a:cubicBezTo>
                    <a:pt x="246" y="3"/>
                    <a:pt x="243" y="0"/>
                    <a:pt x="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4154341" y="2169880"/>
              <a:ext cx="212795" cy="131322"/>
            </a:xfrm>
            <a:custGeom>
              <a:avLst/>
              <a:gdLst/>
              <a:ahLst/>
              <a:cxnLst/>
              <a:rect l="l" t="t" r="r" b="b"/>
              <a:pathLst>
                <a:path w="1728" h="1057" extrusionOk="0">
                  <a:moveTo>
                    <a:pt x="1248" y="1"/>
                  </a:moveTo>
                  <a:cubicBezTo>
                    <a:pt x="779" y="150"/>
                    <a:pt x="405" y="481"/>
                    <a:pt x="0" y="758"/>
                  </a:cubicBezTo>
                  <a:cubicBezTo>
                    <a:pt x="75" y="843"/>
                    <a:pt x="139" y="918"/>
                    <a:pt x="171" y="993"/>
                  </a:cubicBezTo>
                  <a:cubicBezTo>
                    <a:pt x="704" y="907"/>
                    <a:pt x="1291" y="1056"/>
                    <a:pt x="1728" y="694"/>
                  </a:cubicBezTo>
                  <a:cubicBezTo>
                    <a:pt x="1578" y="417"/>
                    <a:pt x="1408" y="193"/>
                    <a:pt x="12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4125402" y="1776050"/>
              <a:ext cx="178807" cy="193814"/>
            </a:xfrm>
            <a:custGeom>
              <a:avLst/>
              <a:gdLst/>
              <a:ahLst/>
              <a:cxnLst/>
              <a:rect l="l" t="t" r="r" b="b"/>
              <a:pathLst>
                <a:path w="1452" h="1560" extrusionOk="0">
                  <a:moveTo>
                    <a:pt x="892" y="1"/>
                  </a:moveTo>
                  <a:cubicBezTo>
                    <a:pt x="867" y="1"/>
                    <a:pt x="848" y="18"/>
                    <a:pt x="843" y="57"/>
                  </a:cubicBezTo>
                  <a:cubicBezTo>
                    <a:pt x="736" y="868"/>
                    <a:pt x="1" y="793"/>
                    <a:pt x="107" y="932"/>
                  </a:cubicBezTo>
                  <a:cubicBezTo>
                    <a:pt x="214" y="1060"/>
                    <a:pt x="555" y="1124"/>
                    <a:pt x="502" y="1443"/>
                  </a:cubicBezTo>
                  <a:cubicBezTo>
                    <a:pt x="487" y="1504"/>
                    <a:pt x="515" y="1559"/>
                    <a:pt x="586" y="1559"/>
                  </a:cubicBezTo>
                  <a:cubicBezTo>
                    <a:pt x="615" y="1559"/>
                    <a:pt x="651" y="1550"/>
                    <a:pt x="694" y="1529"/>
                  </a:cubicBezTo>
                  <a:cubicBezTo>
                    <a:pt x="860" y="1456"/>
                    <a:pt x="1037" y="1251"/>
                    <a:pt x="1144" y="1251"/>
                  </a:cubicBezTo>
                  <a:cubicBezTo>
                    <a:pt x="1147" y="1251"/>
                    <a:pt x="1150" y="1251"/>
                    <a:pt x="1152" y="1252"/>
                  </a:cubicBezTo>
                  <a:cubicBezTo>
                    <a:pt x="1110" y="857"/>
                    <a:pt x="1334" y="686"/>
                    <a:pt x="1408" y="473"/>
                  </a:cubicBezTo>
                  <a:cubicBezTo>
                    <a:pt x="1451" y="351"/>
                    <a:pt x="1378" y="292"/>
                    <a:pt x="1282" y="292"/>
                  </a:cubicBezTo>
                  <a:cubicBezTo>
                    <a:pt x="1210" y="292"/>
                    <a:pt x="1126" y="324"/>
                    <a:pt x="1067" y="388"/>
                  </a:cubicBezTo>
                  <a:cubicBezTo>
                    <a:pt x="1107" y="170"/>
                    <a:pt x="971" y="1"/>
                    <a:pt x="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4160868" y="1879415"/>
              <a:ext cx="27708" cy="15903"/>
            </a:xfrm>
            <a:custGeom>
              <a:avLst/>
              <a:gdLst/>
              <a:ahLst/>
              <a:cxnLst/>
              <a:rect l="l" t="t" r="r" b="b"/>
              <a:pathLst>
                <a:path w="225" h="128" extrusionOk="0">
                  <a:moveTo>
                    <a:pt x="176" y="1"/>
                  </a:moveTo>
                  <a:cubicBezTo>
                    <a:pt x="153" y="1"/>
                    <a:pt x="135" y="18"/>
                    <a:pt x="118" y="36"/>
                  </a:cubicBezTo>
                  <a:cubicBezTo>
                    <a:pt x="97" y="46"/>
                    <a:pt x="75" y="57"/>
                    <a:pt x="43" y="68"/>
                  </a:cubicBezTo>
                  <a:cubicBezTo>
                    <a:pt x="33" y="78"/>
                    <a:pt x="22" y="78"/>
                    <a:pt x="22" y="78"/>
                  </a:cubicBezTo>
                  <a:cubicBezTo>
                    <a:pt x="11" y="89"/>
                    <a:pt x="1" y="100"/>
                    <a:pt x="11" y="110"/>
                  </a:cubicBezTo>
                  <a:cubicBezTo>
                    <a:pt x="30" y="123"/>
                    <a:pt x="52" y="128"/>
                    <a:pt x="74" y="128"/>
                  </a:cubicBezTo>
                  <a:cubicBezTo>
                    <a:pt x="90" y="128"/>
                    <a:pt x="105" y="125"/>
                    <a:pt x="118" y="121"/>
                  </a:cubicBezTo>
                  <a:cubicBezTo>
                    <a:pt x="150" y="110"/>
                    <a:pt x="182" y="89"/>
                    <a:pt x="203" y="57"/>
                  </a:cubicBezTo>
                  <a:cubicBezTo>
                    <a:pt x="214" y="46"/>
                    <a:pt x="225" y="25"/>
                    <a:pt x="214" y="14"/>
                  </a:cubicBezTo>
                  <a:cubicBezTo>
                    <a:pt x="203" y="4"/>
                    <a:pt x="193" y="4"/>
                    <a:pt x="193" y="4"/>
                  </a:cubicBezTo>
                  <a:cubicBezTo>
                    <a:pt x="187" y="2"/>
                    <a:pt x="181" y="1"/>
                    <a:pt x="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4217391" y="1822763"/>
              <a:ext cx="63666" cy="86347"/>
            </a:xfrm>
            <a:custGeom>
              <a:avLst/>
              <a:gdLst/>
              <a:ahLst/>
              <a:cxnLst/>
              <a:rect l="l" t="t" r="r" b="b"/>
              <a:pathLst>
                <a:path w="517" h="695" extrusionOk="0">
                  <a:moveTo>
                    <a:pt x="462" y="1"/>
                  </a:moveTo>
                  <a:cubicBezTo>
                    <a:pt x="417" y="1"/>
                    <a:pt x="352" y="27"/>
                    <a:pt x="320" y="65"/>
                  </a:cubicBezTo>
                  <a:cubicBezTo>
                    <a:pt x="288" y="353"/>
                    <a:pt x="64" y="652"/>
                    <a:pt x="0" y="694"/>
                  </a:cubicBezTo>
                  <a:cubicBezTo>
                    <a:pt x="203" y="609"/>
                    <a:pt x="480" y="268"/>
                    <a:pt x="512" y="44"/>
                  </a:cubicBezTo>
                  <a:cubicBezTo>
                    <a:pt x="516" y="13"/>
                    <a:pt x="494" y="1"/>
                    <a:pt x="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37"/>
          <p:cNvSpPr txBox="1">
            <a:spLocks noGrp="1"/>
          </p:cNvSpPr>
          <p:nvPr>
            <p:ph type="title"/>
          </p:nvPr>
        </p:nvSpPr>
        <p:spPr>
          <a:xfrm>
            <a:off x="2057400" y="633796"/>
            <a:ext cx="50292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sz="5000" dirty="0"/>
              <a:t>Model Architecture</a:t>
            </a:r>
            <a:endParaRPr sz="5000" dirty="0"/>
          </a:p>
        </p:txBody>
      </p:sp>
      <p:sp>
        <p:nvSpPr>
          <p:cNvPr id="795" name="Google Shape;795;p37"/>
          <p:cNvSpPr txBox="1">
            <a:spLocks noGrp="1"/>
          </p:cNvSpPr>
          <p:nvPr>
            <p:ph type="subTitle" idx="1"/>
          </p:nvPr>
        </p:nvSpPr>
        <p:spPr>
          <a:xfrm>
            <a:off x="2057400" y="2964436"/>
            <a:ext cx="5029200" cy="1502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Backbone: </a:t>
            </a:r>
            <a:r>
              <a:rPr lang="en" dirty="0"/>
              <a:t>EfficientNetV2-L (pretrained on ImageNet)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Custom classifer head: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layer + Dropout + BatchNorm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Embedding for ArcFace margin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Progressive layer unfreezing</a:t>
            </a:r>
          </a:p>
        </p:txBody>
      </p:sp>
      <p:cxnSp>
        <p:nvCxnSpPr>
          <p:cNvPr id="796" name="Google Shape;796;p37"/>
          <p:cNvCxnSpPr/>
          <p:nvPr/>
        </p:nvCxnSpPr>
        <p:spPr>
          <a:xfrm>
            <a:off x="3407700" y="2645474"/>
            <a:ext cx="2328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797" name="Google Shape;797;p37"/>
          <p:cNvGrpSpPr/>
          <p:nvPr/>
        </p:nvGrpSpPr>
        <p:grpSpPr>
          <a:xfrm rot="8999956" flipH="1">
            <a:off x="8050840" y="1968060"/>
            <a:ext cx="1554450" cy="2456026"/>
            <a:chOff x="8506675" y="-159000"/>
            <a:chExt cx="1554484" cy="2456080"/>
          </a:xfrm>
        </p:grpSpPr>
        <p:sp>
          <p:nvSpPr>
            <p:cNvPr id="798" name="Google Shape;798;p37"/>
            <p:cNvSpPr/>
            <p:nvPr/>
          </p:nvSpPr>
          <p:spPr>
            <a:xfrm rot="10800000">
              <a:off x="9320868" y="1092777"/>
              <a:ext cx="525425" cy="680644"/>
            </a:xfrm>
            <a:custGeom>
              <a:avLst/>
              <a:gdLst/>
              <a:ahLst/>
              <a:cxnLst/>
              <a:rect l="l" t="t" r="r" b="b"/>
              <a:pathLst>
                <a:path w="6441" h="8316" extrusionOk="0">
                  <a:moveTo>
                    <a:pt x="0" y="1"/>
                  </a:moveTo>
                  <a:cubicBezTo>
                    <a:pt x="907" y="822"/>
                    <a:pt x="981" y="2187"/>
                    <a:pt x="1333" y="3370"/>
                  </a:cubicBezTo>
                  <a:cubicBezTo>
                    <a:pt x="1707" y="4607"/>
                    <a:pt x="2442" y="5737"/>
                    <a:pt x="3434" y="6569"/>
                  </a:cubicBezTo>
                  <a:cubicBezTo>
                    <a:pt x="3818" y="6900"/>
                    <a:pt x="4244" y="7177"/>
                    <a:pt x="4628" y="7518"/>
                  </a:cubicBezTo>
                  <a:cubicBezTo>
                    <a:pt x="4915" y="7768"/>
                    <a:pt x="5210" y="8316"/>
                    <a:pt x="5521" y="8316"/>
                  </a:cubicBezTo>
                  <a:cubicBezTo>
                    <a:pt x="5568" y="8316"/>
                    <a:pt x="5615" y="8303"/>
                    <a:pt x="5663" y="8275"/>
                  </a:cubicBezTo>
                  <a:cubicBezTo>
                    <a:pt x="6441" y="7795"/>
                    <a:pt x="6313" y="5471"/>
                    <a:pt x="6164" y="4746"/>
                  </a:cubicBezTo>
                  <a:cubicBezTo>
                    <a:pt x="5897" y="3434"/>
                    <a:pt x="5129" y="2240"/>
                    <a:pt x="4042" y="1472"/>
                  </a:cubicBezTo>
                  <a:cubicBezTo>
                    <a:pt x="2869" y="630"/>
                    <a:pt x="1408" y="29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 rot="10800000">
              <a:off x="9364345" y="402804"/>
              <a:ext cx="696814" cy="780661"/>
            </a:xfrm>
            <a:custGeom>
              <a:avLst/>
              <a:gdLst/>
              <a:ahLst/>
              <a:cxnLst/>
              <a:rect l="l" t="t" r="r" b="b"/>
              <a:pathLst>
                <a:path w="8542" h="9538" extrusionOk="0">
                  <a:moveTo>
                    <a:pt x="1" y="1"/>
                  </a:moveTo>
                  <a:cubicBezTo>
                    <a:pt x="950" y="865"/>
                    <a:pt x="875" y="2357"/>
                    <a:pt x="1216" y="3605"/>
                  </a:cubicBezTo>
                  <a:cubicBezTo>
                    <a:pt x="1813" y="5716"/>
                    <a:pt x="3711" y="7166"/>
                    <a:pt x="5599" y="8275"/>
                  </a:cubicBezTo>
                  <a:cubicBezTo>
                    <a:pt x="6100" y="8564"/>
                    <a:pt x="7062" y="9537"/>
                    <a:pt x="7659" y="9537"/>
                  </a:cubicBezTo>
                  <a:cubicBezTo>
                    <a:pt x="7811" y="9537"/>
                    <a:pt x="7939" y="9474"/>
                    <a:pt x="8030" y="9320"/>
                  </a:cubicBezTo>
                  <a:cubicBezTo>
                    <a:pt x="8542" y="8457"/>
                    <a:pt x="8265" y="6559"/>
                    <a:pt x="7998" y="5663"/>
                  </a:cubicBezTo>
                  <a:cubicBezTo>
                    <a:pt x="7497" y="4031"/>
                    <a:pt x="6217" y="2731"/>
                    <a:pt x="4756" y="1856"/>
                  </a:cubicBezTo>
                  <a:cubicBezTo>
                    <a:pt x="3285" y="982"/>
                    <a:pt x="1632" y="49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 rot="10800000">
              <a:off x="8745036" y="1409607"/>
              <a:ext cx="537579" cy="887472"/>
            </a:xfrm>
            <a:custGeom>
              <a:avLst/>
              <a:gdLst/>
              <a:ahLst/>
              <a:cxnLst/>
              <a:rect l="l" t="t" r="r" b="b"/>
              <a:pathLst>
                <a:path w="6590" h="10843" extrusionOk="0">
                  <a:moveTo>
                    <a:pt x="6590" y="1"/>
                  </a:moveTo>
                  <a:lnTo>
                    <a:pt x="6590" y="1"/>
                  </a:lnTo>
                  <a:cubicBezTo>
                    <a:pt x="4862" y="1419"/>
                    <a:pt x="2335" y="2165"/>
                    <a:pt x="1194" y="4095"/>
                  </a:cubicBezTo>
                  <a:cubicBezTo>
                    <a:pt x="288" y="5620"/>
                    <a:pt x="0" y="8489"/>
                    <a:pt x="640" y="10269"/>
                  </a:cubicBezTo>
                  <a:cubicBezTo>
                    <a:pt x="790" y="10680"/>
                    <a:pt x="1039" y="10842"/>
                    <a:pt x="1339" y="10842"/>
                  </a:cubicBezTo>
                  <a:cubicBezTo>
                    <a:pt x="2278" y="10842"/>
                    <a:pt x="3709" y="9251"/>
                    <a:pt x="4105" y="8702"/>
                  </a:cubicBezTo>
                  <a:cubicBezTo>
                    <a:pt x="4809" y="7721"/>
                    <a:pt x="5310" y="6580"/>
                    <a:pt x="5577" y="5396"/>
                  </a:cubicBezTo>
                  <a:cubicBezTo>
                    <a:pt x="5971" y="3605"/>
                    <a:pt x="5811" y="1664"/>
                    <a:pt x="6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 rot="10800000">
              <a:off x="8506675" y="1100798"/>
              <a:ext cx="608060" cy="625479"/>
            </a:xfrm>
            <a:custGeom>
              <a:avLst/>
              <a:gdLst/>
              <a:ahLst/>
              <a:cxnLst/>
              <a:rect l="l" t="t" r="r" b="b"/>
              <a:pathLst>
                <a:path w="7454" h="7642" extrusionOk="0">
                  <a:moveTo>
                    <a:pt x="7454" y="0"/>
                  </a:moveTo>
                  <a:lnTo>
                    <a:pt x="7454" y="0"/>
                  </a:lnTo>
                  <a:cubicBezTo>
                    <a:pt x="6632" y="299"/>
                    <a:pt x="5801" y="608"/>
                    <a:pt x="4980" y="917"/>
                  </a:cubicBezTo>
                  <a:cubicBezTo>
                    <a:pt x="4489" y="1099"/>
                    <a:pt x="4009" y="1280"/>
                    <a:pt x="3540" y="1515"/>
                  </a:cubicBezTo>
                  <a:cubicBezTo>
                    <a:pt x="2506" y="2037"/>
                    <a:pt x="1589" y="2815"/>
                    <a:pt x="906" y="3754"/>
                  </a:cubicBezTo>
                  <a:cubicBezTo>
                    <a:pt x="651" y="4106"/>
                    <a:pt x="427" y="4490"/>
                    <a:pt x="309" y="4916"/>
                  </a:cubicBezTo>
                  <a:cubicBezTo>
                    <a:pt x="139" y="5460"/>
                    <a:pt x="245" y="5972"/>
                    <a:pt x="213" y="6526"/>
                  </a:cubicBezTo>
                  <a:cubicBezTo>
                    <a:pt x="192" y="6878"/>
                    <a:pt x="0" y="7251"/>
                    <a:pt x="395" y="7507"/>
                  </a:cubicBezTo>
                  <a:cubicBezTo>
                    <a:pt x="555" y="7609"/>
                    <a:pt x="740" y="7642"/>
                    <a:pt x="927" y="7642"/>
                  </a:cubicBezTo>
                  <a:cubicBezTo>
                    <a:pt x="1013" y="7642"/>
                    <a:pt x="1099" y="7635"/>
                    <a:pt x="1184" y="7624"/>
                  </a:cubicBezTo>
                  <a:cubicBezTo>
                    <a:pt x="2602" y="7465"/>
                    <a:pt x="3721" y="6398"/>
                    <a:pt x="4692" y="5364"/>
                  </a:cubicBezTo>
                  <a:cubicBezTo>
                    <a:pt x="5118" y="4916"/>
                    <a:pt x="5545" y="4447"/>
                    <a:pt x="5854" y="3903"/>
                  </a:cubicBezTo>
                  <a:cubicBezTo>
                    <a:pt x="6547" y="2666"/>
                    <a:pt x="6579" y="1109"/>
                    <a:pt x="7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 rot="10800000">
              <a:off x="8657996" y="420156"/>
              <a:ext cx="506336" cy="730980"/>
            </a:xfrm>
            <a:custGeom>
              <a:avLst/>
              <a:gdLst/>
              <a:ahLst/>
              <a:cxnLst/>
              <a:rect l="l" t="t" r="r" b="b"/>
              <a:pathLst>
                <a:path w="6207" h="8931" extrusionOk="0">
                  <a:moveTo>
                    <a:pt x="6206" y="0"/>
                  </a:moveTo>
                  <a:cubicBezTo>
                    <a:pt x="6198" y="12"/>
                    <a:pt x="6189" y="24"/>
                    <a:pt x="6181" y="36"/>
                  </a:cubicBezTo>
                  <a:lnTo>
                    <a:pt x="6181" y="36"/>
                  </a:lnTo>
                  <a:lnTo>
                    <a:pt x="6206" y="0"/>
                  </a:lnTo>
                  <a:close/>
                  <a:moveTo>
                    <a:pt x="6181" y="36"/>
                  </a:moveTo>
                  <a:lnTo>
                    <a:pt x="0" y="8637"/>
                  </a:lnTo>
                  <a:cubicBezTo>
                    <a:pt x="210" y="8847"/>
                    <a:pt x="503" y="8930"/>
                    <a:pt x="828" y="8930"/>
                  </a:cubicBezTo>
                  <a:cubicBezTo>
                    <a:pt x="1644" y="8930"/>
                    <a:pt x="2666" y="8406"/>
                    <a:pt x="3093" y="8040"/>
                  </a:cubicBezTo>
                  <a:cubicBezTo>
                    <a:pt x="3967" y="7294"/>
                    <a:pt x="4468" y="6196"/>
                    <a:pt x="4767" y="5097"/>
                  </a:cubicBezTo>
                  <a:cubicBezTo>
                    <a:pt x="5065" y="3999"/>
                    <a:pt x="5204" y="2847"/>
                    <a:pt x="5470" y="1738"/>
                  </a:cubicBezTo>
                  <a:cubicBezTo>
                    <a:pt x="5627" y="1134"/>
                    <a:pt x="5824" y="540"/>
                    <a:pt x="6181" y="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 rot="10800000">
              <a:off x="8657996" y="444138"/>
              <a:ext cx="531543" cy="706999"/>
            </a:xfrm>
            <a:custGeom>
              <a:avLst/>
              <a:gdLst/>
              <a:ahLst/>
              <a:cxnLst/>
              <a:rect l="l" t="t" r="r" b="b"/>
              <a:pathLst>
                <a:path w="6516" h="8638" extrusionOk="0">
                  <a:moveTo>
                    <a:pt x="6515" y="0"/>
                  </a:moveTo>
                  <a:lnTo>
                    <a:pt x="6515" y="0"/>
                  </a:lnTo>
                  <a:cubicBezTo>
                    <a:pt x="5950" y="310"/>
                    <a:pt x="5374" y="619"/>
                    <a:pt x="4809" y="928"/>
                  </a:cubicBezTo>
                  <a:cubicBezTo>
                    <a:pt x="4084" y="1323"/>
                    <a:pt x="3348" y="1728"/>
                    <a:pt x="2698" y="2229"/>
                  </a:cubicBezTo>
                  <a:cubicBezTo>
                    <a:pt x="1749" y="2954"/>
                    <a:pt x="960" y="3914"/>
                    <a:pt x="501" y="5023"/>
                  </a:cubicBezTo>
                  <a:cubicBezTo>
                    <a:pt x="235" y="5652"/>
                    <a:pt x="85" y="6324"/>
                    <a:pt x="64" y="7006"/>
                  </a:cubicBezTo>
                  <a:cubicBezTo>
                    <a:pt x="53" y="7400"/>
                    <a:pt x="0" y="8328"/>
                    <a:pt x="309" y="8637"/>
                  </a:cubicBezTo>
                  <a:lnTo>
                    <a:pt x="6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 rot="10800000">
              <a:off x="9320868" y="1096051"/>
              <a:ext cx="525425" cy="677370"/>
            </a:xfrm>
            <a:custGeom>
              <a:avLst/>
              <a:gdLst/>
              <a:ahLst/>
              <a:cxnLst/>
              <a:rect l="l" t="t" r="r" b="b"/>
              <a:pathLst>
                <a:path w="6441" h="8276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6"/>
                    <a:pt x="56" y="12"/>
                    <a:pt x="83" y="18"/>
                  </a:cubicBezTo>
                  <a:lnTo>
                    <a:pt x="83" y="18"/>
                  </a:lnTo>
                  <a:cubicBezTo>
                    <a:pt x="56" y="11"/>
                    <a:pt x="29" y="5"/>
                    <a:pt x="0" y="1"/>
                  </a:cubicBezTo>
                  <a:close/>
                  <a:moveTo>
                    <a:pt x="83" y="18"/>
                  </a:moveTo>
                  <a:lnTo>
                    <a:pt x="83" y="18"/>
                  </a:lnTo>
                  <a:cubicBezTo>
                    <a:pt x="540" y="135"/>
                    <a:pt x="861" y="545"/>
                    <a:pt x="1163" y="918"/>
                  </a:cubicBezTo>
                  <a:cubicBezTo>
                    <a:pt x="1472" y="1323"/>
                    <a:pt x="1749" y="1760"/>
                    <a:pt x="2144" y="2080"/>
                  </a:cubicBezTo>
                  <a:cubicBezTo>
                    <a:pt x="2474" y="2336"/>
                    <a:pt x="2858" y="2496"/>
                    <a:pt x="3210" y="2720"/>
                  </a:cubicBezTo>
                  <a:cubicBezTo>
                    <a:pt x="4116" y="3285"/>
                    <a:pt x="4756" y="4223"/>
                    <a:pt x="5129" y="5225"/>
                  </a:cubicBezTo>
                  <a:cubicBezTo>
                    <a:pt x="5513" y="6228"/>
                    <a:pt x="5535" y="7209"/>
                    <a:pt x="5663" y="8275"/>
                  </a:cubicBezTo>
                  <a:cubicBezTo>
                    <a:pt x="6441" y="7795"/>
                    <a:pt x="6313" y="5471"/>
                    <a:pt x="6164" y="4746"/>
                  </a:cubicBezTo>
                  <a:cubicBezTo>
                    <a:pt x="5897" y="3434"/>
                    <a:pt x="5129" y="2240"/>
                    <a:pt x="4042" y="1472"/>
                  </a:cubicBezTo>
                  <a:cubicBezTo>
                    <a:pt x="2892" y="646"/>
                    <a:pt x="1465" y="312"/>
                    <a:pt x="83" y="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 rot="10800000">
              <a:off x="9364345" y="413772"/>
              <a:ext cx="696814" cy="769694"/>
            </a:xfrm>
            <a:custGeom>
              <a:avLst/>
              <a:gdLst/>
              <a:ahLst/>
              <a:cxnLst/>
              <a:rect l="l" t="t" r="r" b="b"/>
              <a:pathLst>
                <a:path w="8542" h="9404" extrusionOk="0">
                  <a:moveTo>
                    <a:pt x="1" y="1"/>
                  </a:moveTo>
                  <a:cubicBezTo>
                    <a:pt x="79" y="24"/>
                    <a:pt x="158" y="48"/>
                    <a:pt x="236" y="72"/>
                  </a:cubicBezTo>
                  <a:lnTo>
                    <a:pt x="236" y="72"/>
                  </a:lnTo>
                  <a:cubicBezTo>
                    <a:pt x="162" y="41"/>
                    <a:pt x="84" y="17"/>
                    <a:pt x="1" y="1"/>
                  </a:cubicBezTo>
                  <a:close/>
                  <a:moveTo>
                    <a:pt x="236" y="72"/>
                  </a:moveTo>
                  <a:cubicBezTo>
                    <a:pt x="695" y="261"/>
                    <a:pt x="996" y="703"/>
                    <a:pt x="1280" y="1152"/>
                  </a:cubicBezTo>
                  <a:cubicBezTo>
                    <a:pt x="1611" y="1664"/>
                    <a:pt x="1877" y="2240"/>
                    <a:pt x="2336" y="2645"/>
                  </a:cubicBezTo>
                  <a:cubicBezTo>
                    <a:pt x="2613" y="2869"/>
                    <a:pt x="2933" y="3029"/>
                    <a:pt x="3242" y="3210"/>
                  </a:cubicBezTo>
                  <a:cubicBezTo>
                    <a:pt x="5140" y="4341"/>
                    <a:pt x="6526" y="6559"/>
                    <a:pt x="7465" y="8595"/>
                  </a:cubicBezTo>
                  <a:cubicBezTo>
                    <a:pt x="7605" y="8892"/>
                    <a:pt x="7694" y="9403"/>
                    <a:pt x="7886" y="9403"/>
                  </a:cubicBezTo>
                  <a:cubicBezTo>
                    <a:pt x="7928" y="9403"/>
                    <a:pt x="7976" y="9378"/>
                    <a:pt x="8030" y="9320"/>
                  </a:cubicBezTo>
                  <a:cubicBezTo>
                    <a:pt x="8542" y="8457"/>
                    <a:pt x="8265" y="6559"/>
                    <a:pt x="7998" y="5663"/>
                  </a:cubicBezTo>
                  <a:cubicBezTo>
                    <a:pt x="7497" y="4031"/>
                    <a:pt x="6217" y="2731"/>
                    <a:pt x="4756" y="1856"/>
                  </a:cubicBezTo>
                  <a:cubicBezTo>
                    <a:pt x="3356" y="1024"/>
                    <a:pt x="1791" y="539"/>
                    <a:pt x="236" y="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 rot="10800000">
              <a:off x="8745036" y="1409689"/>
              <a:ext cx="472401" cy="887391"/>
            </a:xfrm>
            <a:custGeom>
              <a:avLst/>
              <a:gdLst/>
              <a:ahLst/>
              <a:cxnLst/>
              <a:rect l="l" t="t" r="r" b="b"/>
              <a:pathLst>
                <a:path w="5791" h="10842" extrusionOk="0">
                  <a:moveTo>
                    <a:pt x="5791" y="1"/>
                  </a:moveTo>
                  <a:cubicBezTo>
                    <a:pt x="5766" y="54"/>
                    <a:pt x="5742" y="107"/>
                    <a:pt x="5719" y="161"/>
                  </a:cubicBezTo>
                  <a:lnTo>
                    <a:pt x="5719" y="161"/>
                  </a:lnTo>
                  <a:cubicBezTo>
                    <a:pt x="5747" y="106"/>
                    <a:pt x="5771" y="52"/>
                    <a:pt x="5791" y="1"/>
                  </a:cubicBezTo>
                  <a:close/>
                  <a:moveTo>
                    <a:pt x="5719" y="161"/>
                  </a:moveTo>
                  <a:lnTo>
                    <a:pt x="5719" y="161"/>
                  </a:lnTo>
                  <a:cubicBezTo>
                    <a:pt x="5643" y="313"/>
                    <a:pt x="5544" y="473"/>
                    <a:pt x="5450" y="598"/>
                  </a:cubicBezTo>
                  <a:cubicBezTo>
                    <a:pt x="4490" y="1920"/>
                    <a:pt x="3722" y="3392"/>
                    <a:pt x="3189" y="4938"/>
                  </a:cubicBezTo>
                  <a:cubicBezTo>
                    <a:pt x="2603" y="6623"/>
                    <a:pt x="1494" y="8147"/>
                    <a:pt x="651" y="9715"/>
                  </a:cubicBezTo>
                  <a:cubicBezTo>
                    <a:pt x="481" y="10035"/>
                    <a:pt x="214" y="10269"/>
                    <a:pt x="1" y="10568"/>
                  </a:cubicBezTo>
                  <a:cubicBezTo>
                    <a:pt x="142" y="10760"/>
                    <a:pt x="327" y="10841"/>
                    <a:pt x="538" y="10841"/>
                  </a:cubicBezTo>
                  <a:cubicBezTo>
                    <a:pt x="1473" y="10841"/>
                    <a:pt x="2915" y="9250"/>
                    <a:pt x="3306" y="8702"/>
                  </a:cubicBezTo>
                  <a:cubicBezTo>
                    <a:pt x="4010" y="7721"/>
                    <a:pt x="4511" y="6580"/>
                    <a:pt x="4778" y="5396"/>
                  </a:cubicBezTo>
                  <a:cubicBezTo>
                    <a:pt x="5160" y="3662"/>
                    <a:pt x="5022" y="1788"/>
                    <a:pt x="5719" y="1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 rot="10800000">
              <a:off x="8657996" y="420156"/>
              <a:ext cx="506336" cy="730980"/>
            </a:xfrm>
            <a:custGeom>
              <a:avLst/>
              <a:gdLst/>
              <a:ahLst/>
              <a:cxnLst/>
              <a:rect l="l" t="t" r="r" b="b"/>
              <a:pathLst>
                <a:path w="6207" h="8931" extrusionOk="0">
                  <a:moveTo>
                    <a:pt x="6206" y="0"/>
                  </a:moveTo>
                  <a:lnTo>
                    <a:pt x="6206" y="0"/>
                  </a:lnTo>
                  <a:cubicBezTo>
                    <a:pt x="6172" y="47"/>
                    <a:pt x="6139" y="95"/>
                    <a:pt x="6108" y="144"/>
                  </a:cubicBezTo>
                  <a:lnTo>
                    <a:pt x="6108" y="144"/>
                  </a:lnTo>
                  <a:cubicBezTo>
                    <a:pt x="6161" y="99"/>
                    <a:pt x="6206" y="50"/>
                    <a:pt x="6206" y="0"/>
                  </a:cubicBezTo>
                  <a:close/>
                  <a:moveTo>
                    <a:pt x="6108" y="144"/>
                  </a:moveTo>
                  <a:cubicBezTo>
                    <a:pt x="6057" y="186"/>
                    <a:pt x="5997" y="225"/>
                    <a:pt x="5961" y="256"/>
                  </a:cubicBezTo>
                  <a:cubicBezTo>
                    <a:pt x="4937" y="1109"/>
                    <a:pt x="4148" y="2250"/>
                    <a:pt x="3679" y="3508"/>
                  </a:cubicBezTo>
                  <a:cubicBezTo>
                    <a:pt x="3466" y="4106"/>
                    <a:pt x="3061" y="4607"/>
                    <a:pt x="2677" y="5119"/>
                  </a:cubicBezTo>
                  <a:cubicBezTo>
                    <a:pt x="1813" y="6281"/>
                    <a:pt x="907" y="7507"/>
                    <a:pt x="0" y="8637"/>
                  </a:cubicBezTo>
                  <a:cubicBezTo>
                    <a:pt x="210" y="8847"/>
                    <a:pt x="503" y="8930"/>
                    <a:pt x="828" y="8930"/>
                  </a:cubicBezTo>
                  <a:cubicBezTo>
                    <a:pt x="1644" y="8930"/>
                    <a:pt x="2666" y="8406"/>
                    <a:pt x="3093" y="8040"/>
                  </a:cubicBezTo>
                  <a:cubicBezTo>
                    <a:pt x="3967" y="7294"/>
                    <a:pt x="4468" y="6196"/>
                    <a:pt x="4767" y="5097"/>
                  </a:cubicBezTo>
                  <a:cubicBezTo>
                    <a:pt x="5065" y="3999"/>
                    <a:pt x="5204" y="2847"/>
                    <a:pt x="5470" y="1738"/>
                  </a:cubicBezTo>
                  <a:cubicBezTo>
                    <a:pt x="5616" y="1177"/>
                    <a:pt x="5796" y="624"/>
                    <a:pt x="6108" y="1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 rot="10800000">
              <a:off x="8506675" y="1100798"/>
              <a:ext cx="595905" cy="625479"/>
            </a:xfrm>
            <a:custGeom>
              <a:avLst/>
              <a:gdLst/>
              <a:ahLst/>
              <a:cxnLst/>
              <a:rect l="l" t="t" r="r" b="b"/>
              <a:pathLst>
                <a:path w="7305" h="7642" extrusionOk="0">
                  <a:moveTo>
                    <a:pt x="7305" y="0"/>
                  </a:moveTo>
                  <a:lnTo>
                    <a:pt x="7305" y="0"/>
                  </a:lnTo>
                  <a:cubicBezTo>
                    <a:pt x="6110" y="981"/>
                    <a:pt x="4852" y="2090"/>
                    <a:pt x="3732" y="3167"/>
                  </a:cubicBezTo>
                  <a:cubicBezTo>
                    <a:pt x="3306" y="3583"/>
                    <a:pt x="2869" y="3999"/>
                    <a:pt x="2432" y="4415"/>
                  </a:cubicBezTo>
                  <a:cubicBezTo>
                    <a:pt x="1568" y="5247"/>
                    <a:pt x="747" y="6110"/>
                    <a:pt x="0" y="7059"/>
                  </a:cubicBezTo>
                  <a:cubicBezTo>
                    <a:pt x="0" y="7219"/>
                    <a:pt x="54" y="7379"/>
                    <a:pt x="246" y="7507"/>
                  </a:cubicBezTo>
                  <a:cubicBezTo>
                    <a:pt x="406" y="7609"/>
                    <a:pt x="591" y="7642"/>
                    <a:pt x="778" y="7642"/>
                  </a:cubicBezTo>
                  <a:cubicBezTo>
                    <a:pt x="864" y="7642"/>
                    <a:pt x="950" y="7635"/>
                    <a:pt x="1035" y="7624"/>
                  </a:cubicBezTo>
                  <a:cubicBezTo>
                    <a:pt x="2453" y="7465"/>
                    <a:pt x="3572" y="6398"/>
                    <a:pt x="4543" y="5364"/>
                  </a:cubicBezTo>
                  <a:cubicBezTo>
                    <a:pt x="4969" y="4916"/>
                    <a:pt x="5396" y="4447"/>
                    <a:pt x="5705" y="3903"/>
                  </a:cubicBezTo>
                  <a:cubicBezTo>
                    <a:pt x="6398" y="2666"/>
                    <a:pt x="6430" y="1109"/>
                    <a:pt x="7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 rot="10800000">
              <a:off x="8542315" y="-159000"/>
              <a:ext cx="1462313" cy="2397804"/>
            </a:xfrm>
            <a:custGeom>
              <a:avLst/>
              <a:gdLst/>
              <a:ahLst/>
              <a:cxnLst/>
              <a:rect l="l" t="t" r="r" b="b"/>
              <a:pathLst>
                <a:path w="17926" h="29296" extrusionOk="0">
                  <a:moveTo>
                    <a:pt x="14962" y="0"/>
                  </a:moveTo>
                  <a:cubicBezTo>
                    <a:pt x="14925" y="0"/>
                    <a:pt x="14888" y="17"/>
                    <a:pt x="14865" y="46"/>
                  </a:cubicBezTo>
                  <a:cubicBezTo>
                    <a:pt x="14449" y="547"/>
                    <a:pt x="14065" y="1070"/>
                    <a:pt x="13745" y="1645"/>
                  </a:cubicBezTo>
                  <a:cubicBezTo>
                    <a:pt x="13585" y="1923"/>
                    <a:pt x="13447" y="2221"/>
                    <a:pt x="13330" y="2530"/>
                  </a:cubicBezTo>
                  <a:lnTo>
                    <a:pt x="13159" y="2978"/>
                  </a:lnTo>
                  <a:cubicBezTo>
                    <a:pt x="13106" y="3117"/>
                    <a:pt x="13052" y="3266"/>
                    <a:pt x="12978" y="3415"/>
                  </a:cubicBezTo>
                  <a:cubicBezTo>
                    <a:pt x="12466" y="4567"/>
                    <a:pt x="11869" y="5697"/>
                    <a:pt x="11250" y="6817"/>
                  </a:cubicBezTo>
                  <a:cubicBezTo>
                    <a:pt x="11101" y="7094"/>
                    <a:pt x="10941" y="7371"/>
                    <a:pt x="10781" y="7638"/>
                  </a:cubicBezTo>
                  <a:lnTo>
                    <a:pt x="10536" y="8054"/>
                  </a:lnTo>
                  <a:cubicBezTo>
                    <a:pt x="10461" y="8192"/>
                    <a:pt x="10376" y="8331"/>
                    <a:pt x="10301" y="8480"/>
                  </a:cubicBezTo>
                  <a:cubicBezTo>
                    <a:pt x="9992" y="9045"/>
                    <a:pt x="9715" y="9632"/>
                    <a:pt x="9470" y="10229"/>
                  </a:cubicBezTo>
                  <a:cubicBezTo>
                    <a:pt x="8990" y="11434"/>
                    <a:pt x="8659" y="12703"/>
                    <a:pt x="8489" y="13982"/>
                  </a:cubicBezTo>
                  <a:cubicBezTo>
                    <a:pt x="8318" y="15262"/>
                    <a:pt x="8286" y="16563"/>
                    <a:pt x="8361" y="17853"/>
                  </a:cubicBezTo>
                  <a:cubicBezTo>
                    <a:pt x="8371" y="17949"/>
                    <a:pt x="8382" y="18056"/>
                    <a:pt x="8382" y="18152"/>
                  </a:cubicBezTo>
                  <a:cubicBezTo>
                    <a:pt x="8286" y="17864"/>
                    <a:pt x="8201" y="17565"/>
                    <a:pt x="8126" y="17256"/>
                  </a:cubicBezTo>
                  <a:cubicBezTo>
                    <a:pt x="7998" y="16670"/>
                    <a:pt x="7913" y="16072"/>
                    <a:pt x="7849" y="15465"/>
                  </a:cubicBezTo>
                  <a:cubicBezTo>
                    <a:pt x="7721" y="14249"/>
                    <a:pt x="7668" y="13012"/>
                    <a:pt x="7390" y="11797"/>
                  </a:cubicBezTo>
                  <a:cubicBezTo>
                    <a:pt x="7262" y="11199"/>
                    <a:pt x="7060" y="10602"/>
                    <a:pt x="6772" y="10037"/>
                  </a:cubicBezTo>
                  <a:cubicBezTo>
                    <a:pt x="6495" y="9483"/>
                    <a:pt x="6121" y="8960"/>
                    <a:pt x="5652" y="8534"/>
                  </a:cubicBezTo>
                  <a:cubicBezTo>
                    <a:pt x="5428" y="8320"/>
                    <a:pt x="5162" y="8139"/>
                    <a:pt x="4884" y="7979"/>
                  </a:cubicBezTo>
                  <a:cubicBezTo>
                    <a:pt x="4618" y="7830"/>
                    <a:pt x="4341" y="7702"/>
                    <a:pt x="4095" y="7542"/>
                  </a:cubicBezTo>
                  <a:cubicBezTo>
                    <a:pt x="3967" y="7457"/>
                    <a:pt x="3861" y="7371"/>
                    <a:pt x="3754" y="7265"/>
                  </a:cubicBezTo>
                  <a:cubicBezTo>
                    <a:pt x="3701" y="7222"/>
                    <a:pt x="3658" y="7169"/>
                    <a:pt x="3616" y="7105"/>
                  </a:cubicBezTo>
                  <a:lnTo>
                    <a:pt x="3488" y="6913"/>
                  </a:lnTo>
                  <a:cubicBezTo>
                    <a:pt x="3413" y="6796"/>
                    <a:pt x="3317" y="6657"/>
                    <a:pt x="3221" y="6540"/>
                  </a:cubicBezTo>
                  <a:cubicBezTo>
                    <a:pt x="3125" y="6412"/>
                    <a:pt x="3018" y="6305"/>
                    <a:pt x="2912" y="6188"/>
                  </a:cubicBezTo>
                  <a:cubicBezTo>
                    <a:pt x="2893" y="6169"/>
                    <a:pt x="2867" y="6158"/>
                    <a:pt x="2843" y="6158"/>
                  </a:cubicBezTo>
                  <a:cubicBezTo>
                    <a:pt x="2825" y="6158"/>
                    <a:pt x="2808" y="6164"/>
                    <a:pt x="2795" y="6177"/>
                  </a:cubicBezTo>
                  <a:cubicBezTo>
                    <a:pt x="2752" y="6209"/>
                    <a:pt x="2752" y="6262"/>
                    <a:pt x="2784" y="6305"/>
                  </a:cubicBezTo>
                  <a:cubicBezTo>
                    <a:pt x="2880" y="6422"/>
                    <a:pt x="2976" y="6540"/>
                    <a:pt x="3072" y="6657"/>
                  </a:cubicBezTo>
                  <a:cubicBezTo>
                    <a:pt x="3157" y="6774"/>
                    <a:pt x="3232" y="6902"/>
                    <a:pt x="3317" y="7030"/>
                  </a:cubicBezTo>
                  <a:lnTo>
                    <a:pt x="3445" y="7233"/>
                  </a:lnTo>
                  <a:cubicBezTo>
                    <a:pt x="3488" y="7297"/>
                    <a:pt x="3541" y="7361"/>
                    <a:pt x="3594" y="7425"/>
                  </a:cubicBezTo>
                  <a:cubicBezTo>
                    <a:pt x="3712" y="7542"/>
                    <a:pt x="3829" y="7649"/>
                    <a:pt x="3967" y="7734"/>
                  </a:cubicBezTo>
                  <a:cubicBezTo>
                    <a:pt x="4223" y="7915"/>
                    <a:pt x="4511" y="8054"/>
                    <a:pt x="4767" y="8203"/>
                  </a:cubicBezTo>
                  <a:cubicBezTo>
                    <a:pt x="5023" y="8342"/>
                    <a:pt x="5258" y="8523"/>
                    <a:pt x="5482" y="8726"/>
                  </a:cubicBezTo>
                  <a:cubicBezTo>
                    <a:pt x="5908" y="9141"/>
                    <a:pt x="6260" y="9632"/>
                    <a:pt x="6527" y="10165"/>
                  </a:cubicBezTo>
                  <a:cubicBezTo>
                    <a:pt x="6793" y="10698"/>
                    <a:pt x="6985" y="11274"/>
                    <a:pt x="7113" y="11860"/>
                  </a:cubicBezTo>
                  <a:cubicBezTo>
                    <a:pt x="7390" y="13044"/>
                    <a:pt x="7444" y="14270"/>
                    <a:pt x="7593" y="15486"/>
                  </a:cubicBezTo>
                  <a:cubicBezTo>
                    <a:pt x="7668" y="16104"/>
                    <a:pt x="7763" y="16712"/>
                    <a:pt x="7913" y="17309"/>
                  </a:cubicBezTo>
                  <a:cubicBezTo>
                    <a:pt x="8041" y="17800"/>
                    <a:pt x="8211" y="18290"/>
                    <a:pt x="8435" y="18749"/>
                  </a:cubicBezTo>
                  <a:cubicBezTo>
                    <a:pt x="8521" y="19730"/>
                    <a:pt x="8659" y="20711"/>
                    <a:pt x="8830" y="21670"/>
                  </a:cubicBezTo>
                  <a:cubicBezTo>
                    <a:pt x="9043" y="22865"/>
                    <a:pt x="9288" y="24038"/>
                    <a:pt x="9544" y="25211"/>
                  </a:cubicBezTo>
                  <a:cubicBezTo>
                    <a:pt x="9043" y="24923"/>
                    <a:pt x="8606" y="24507"/>
                    <a:pt x="8265" y="24048"/>
                  </a:cubicBezTo>
                  <a:cubicBezTo>
                    <a:pt x="7870" y="23547"/>
                    <a:pt x="7561" y="22982"/>
                    <a:pt x="7305" y="22396"/>
                  </a:cubicBezTo>
                  <a:cubicBezTo>
                    <a:pt x="7038" y="21809"/>
                    <a:pt x="6804" y="21201"/>
                    <a:pt x="6548" y="20604"/>
                  </a:cubicBezTo>
                  <a:cubicBezTo>
                    <a:pt x="6281" y="20007"/>
                    <a:pt x="5983" y="19421"/>
                    <a:pt x="5620" y="18866"/>
                  </a:cubicBezTo>
                  <a:cubicBezTo>
                    <a:pt x="4895" y="17778"/>
                    <a:pt x="3946" y="16829"/>
                    <a:pt x="2848" y="16104"/>
                  </a:cubicBezTo>
                  <a:cubicBezTo>
                    <a:pt x="2571" y="15923"/>
                    <a:pt x="2272" y="15774"/>
                    <a:pt x="2016" y="15603"/>
                  </a:cubicBezTo>
                  <a:cubicBezTo>
                    <a:pt x="1750" y="15433"/>
                    <a:pt x="1515" y="15230"/>
                    <a:pt x="1323" y="14985"/>
                  </a:cubicBezTo>
                  <a:cubicBezTo>
                    <a:pt x="950" y="14505"/>
                    <a:pt x="694" y="13844"/>
                    <a:pt x="161" y="13417"/>
                  </a:cubicBezTo>
                  <a:cubicBezTo>
                    <a:pt x="141" y="13402"/>
                    <a:pt x="119" y="13394"/>
                    <a:pt x="98" y="13394"/>
                  </a:cubicBezTo>
                  <a:cubicBezTo>
                    <a:pt x="73" y="13394"/>
                    <a:pt x="50" y="13405"/>
                    <a:pt x="33" y="13428"/>
                  </a:cubicBezTo>
                  <a:cubicBezTo>
                    <a:pt x="1" y="13460"/>
                    <a:pt x="11" y="13524"/>
                    <a:pt x="43" y="13556"/>
                  </a:cubicBezTo>
                  <a:cubicBezTo>
                    <a:pt x="278" y="13748"/>
                    <a:pt x="459" y="14014"/>
                    <a:pt x="630" y="14292"/>
                  </a:cubicBezTo>
                  <a:cubicBezTo>
                    <a:pt x="705" y="14420"/>
                    <a:pt x="790" y="14569"/>
                    <a:pt x="865" y="14708"/>
                  </a:cubicBezTo>
                  <a:cubicBezTo>
                    <a:pt x="939" y="14846"/>
                    <a:pt x="1035" y="14995"/>
                    <a:pt x="1131" y="15134"/>
                  </a:cubicBezTo>
                  <a:cubicBezTo>
                    <a:pt x="1344" y="15401"/>
                    <a:pt x="1600" y="15625"/>
                    <a:pt x="1878" y="15816"/>
                  </a:cubicBezTo>
                  <a:cubicBezTo>
                    <a:pt x="2155" y="15998"/>
                    <a:pt x="2432" y="16147"/>
                    <a:pt x="2699" y="16328"/>
                  </a:cubicBezTo>
                  <a:cubicBezTo>
                    <a:pt x="3765" y="17043"/>
                    <a:pt x="4682" y="17960"/>
                    <a:pt x="5386" y="19026"/>
                  </a:cubicBezTo>
                  <a:cubicBezTo>
                    <a:pt x="5748" y="19559"/>
                    <a:pt x="6036" y="20124"/>
                    <a:pt x="6292" y="20711"/>
                  </a:cubicBezTo>
                  <a:cubicBezTo>
                    <a:pt x="6559" y="21308"/>
                    <a:pt x="6793" y="21905"/>
                    <a:pt x="7070" y="22502"/>
                  </a:cubicBezTo>
                  <a:cubicBezTo>
                    <a:pt x="7348" y="23089"/>
                    <a:pt x="7678" y="23664"/>
                    <a:pt x="8083" y="24187"/>
                  </a:cubicBezTo>
                  <a:cubicBezTo>
                    <a:pt x="8499" y="24688"/>
                    <a:pt x="9000" y="25136"/>
                    <a:pt x="9587" y="25424"/>
                  </a:cubicBezTo>
                  <a:cubicBezTo>
                    <a:pt x="9587" y="25424"/>
                    <a:pt x="9587" y="25435"/>
                    <a:pt x="9587" y="25445"/>
                  </a:cubicBezTo>
                  <a:cubicBezTo>
                    <a:pt x="9864" y="26693"/>
                    <a:pt x="10141" y="27940"/>
                    <a:pt x="10376" y="29188"/>
                  </a:cubicBezTo>
                  <a:cubicBezTo>
                    <a:pt x="10386" y="29246"/>
                    <a:pt x="10431" y="29296"/>
                    <a:pt x="10496" y="29296"/>
                  </a:cubicBezTo>
                  <a:cubicBezTo>
                    <a:pt x="10502" y="29296"/>
                    <a:pt x="10508" y="29295"/>
                    <a:pt x="10515" y="29295"/>
                  </a:cubicBezTo>
                  <a:cubicBezTo>
                    <a:pt x="10579" y="29284"/>
                    <a:pt x="10621" y="29220"/>
                    <a:pt x="10611" y="29145"/>
                  </a:cubicBezTo>
                  <a:cubicBezTo>
                    <a:pt x="10408" y="27887"/>
                    <a:pt x="10163" y="26629"/>
                    <a:pt x="9917" y="25371"/>
                  </a:cubicBezTo>
                  <a:cubicBezTo>
                    <a:pt x="9821" y="24923"/>
                    <a:pt x="9736" y="24464"/>
                    <a:pt x="9651" y="24016"/>
                  </a:cubicBezTo>
                  <a:cubicBezTo>
                    <a:pt x="9651" y="23654"/>
                    <a:pt x="9736" y="23291"/>
                    <a:pt x="9853" y="22950"/>
                  </a:cubicBezTo>
                  <a:cubicBezTo>
                    <a:pt x="9939" y="22715"/>
                    <a:pt x="10035" y="22481"/>
                    <a:pt x="10152" y="22268"/>
                  </a:cubicBezTo>
                  <a:cubicBezTo>
                    <a:pt x="10269" y="22044"/>
                    <a:pt x="10408" y="21841"/>
                    <a:pt x="10568" y="21649"/>
                  </a:cubicBezTo>
                  <a:cubicBezTo>
                    <a:pt x="10877" y="21255"/>
                    <a:pt x="11229" y="20881"/>
                    <a:pt x="11581" y="20508"/>
                  </a:cubicBezTo>
                  <a:cubicBezTo>
                    <a:pt x="11751" y="20316"/>
                    <a:pt x="11922" y="20124"/>
                    <a:pt x="12093" y="19922"/>
                  </a:cubicBezTo>
                  <a:cubicBezTo>
                    <a:pt x="12253" y="19719"/>
                    <a:pt x="12402" y="19506"/>
                    <a:pt x="12562" y="19303"/>
                  </a:cubicBezTo>
                  <a:cubicBezTo>
                    <a:pt x="13159" y="18461"/>
                    <a:pt x="13713" y="17597"/>
                    <a:pt x="14183" y="16670"/>
                  </a:cubicBezTo>
                  <a:cubicBezTo>
                    <a:pt x="14289" y="16446"/>
                    <a:pt x="14396" y="16200"/>
                    <a:pt x="14492" y="15966"/>
                  </a:cubicBezTo>
                  <a:cubicBezTo>
                    <a:pt x="14545" y="15838"/>
                    <a:pt x="14588" y="15731"/>
                    <a:pt x="14641" y="15614"/>
                  </a:cubicBezTo>
                  <a:cubicBezTo>
                    <a:pt x="14694" y="15507"/>
                    <a:pt x="14758" y="15401"/>
                    <a:pt x="14822" y="15294"/>
                  </a:cubicBezTo>
                  <a:cubicBezTo>
                    <a:pt x="15089" y="14867"/>
                    <a:pt x="15430" y="14494"/>
                    <a:pt x="15782" y="14121"/>
                  </a:cubicBezTo>
                  <a:cubicBezTo>
                    <a:pt x="15814" y="14089"/>
                    <a:pt x="15814" y="14025"/>
                    <a:pt x="15771" y="13993"/>
                  </a:cubicBezTo>
                  <a:cubicBezTo>
                    <a:pt x="15755" y="13977"/>
                    <a:pt x="15734" y="13969"/>
                    <a:pt x="15713" y="13969"/>
                  </a:cubicBezTo>
                  <a:cubicBezTo>
                    <a:pt x="15691" y="13969"/>
                    <a:pt x="15670" y="13977"/>
                    <a:pt x="15654" y="13993"/>
                  </a:cubicBezTo>
                  <a:cubicBezTo>
                    <a:pt x="15292" y="14356"/>
                    <a:pt x="14929" y="14729"/>
                    <a:pt x="14630" y="15166"/>
                  </a:cubicBezTo>
                  <a:cubicBezTo>
                    <a:pt x="14556" y="15283"/>
                    <a:pt x="14492" y="15390"/>
                    <a:pt x="14428" y="15507"/>
                  </a:cubicBezTo>
                  <a:cubicBezTo>
                    <a:pt x="14364" y="15625"/>
                    <a:pt x="14311" y="15753"/>
                    <a:pt x="14268" y="15870"/>
                  </a:cubicBezTo>
                  <a:cubicBezTo>
                    <a:pt x="14172" y="16104"/>
                    <a:pt x="14055" y="16328"/>
                    <a:pt x="13937" y="16552"/>
                  </a:cubicBezTo>
                  <a:cubicBezTo>
                    <a:pt x="13479" y="17448"/>
                    <a:pt x="12924" y="18312"/>
                    <a:pt x="12327" y="19133"/>
                  </a:cubicBezTo>
                  <a:cubicBezTo>
                    <a:pt x="12178" y="19346"/>
                    <a:pt x="12029" y="19549"/>
                    <a:pt x="11869" y="19740"/>
                  </a:cubicBezTo>
                  <a:cubicBezTo>
                    <a:pt x="11719" y="19943"/>
                    <a:pt x="11549" y="20135"/>
                    <a:pt x="11378" y="20316"/>
                  </a:cubicBezTo>
                  <a:cubicBezTo>
                    <a:pt x="11037" y="20700"/>
                    <a:pt x="10674" y="21073"/>
                    <a:pt x="10365" y="21489"/>
                  </a:cubicBezTo>
                  <a:cubicBezTo>
                    <a:pt x="10205" y="21692"/>
                    <a:pt x="10056" y="21916"/>
                    <a:pt x="9939" y="22150"/>
                  </a:cubicBezTo>
                  <a:cubicBezTo>
                    <a:pt x="9821" y="22385"/>
                    <a:pt x="9725" y="22630"/>
                    <a:pt x="9640" y="22886"/>
                  </a:cubicBezTo>
                  <a:cubicBezTo>
                    <a:pt x="9598" y="23046"/>
                    <a:pt x="9555" y="23217"/>
                    <a:pt x="9523" y="23377"/>
                  </a:cubicBezTo>
                  <a:cubicBezTo>
                    <a:pt x="9416" y="22790"/>
                    <a:pt x="9310" y="22204"/>
                    <a:pt x="9214" y="21607"/>
                  </a:cubicBezTo>
                  <a:cubicBezTo>
                    <a:pt x="9118" y="21020"/>
                    <a:pt x="9032" y="20434"/>
                    <a:pt x="8958" y="19847"/>
                  </a:cubicBezTo>
                  <a:cubicBezTo>
                    <a:pt x="9086" y="18759"/>
                    <a:pt x="9224" y="17672"/>
                    <a:pt x="9502" y="16627"/>
                  </a:cubicBezTo>
                  <a:cubicBezTo>
                    <a:pt x="9800" y="15518"/>
                    <a:pt x="10280" y="14452"/>
                    <a:pt x="11005" y="13567"/>
                  </a:cubicBezTo>
                  <a:cubicBezTo>
                    <a:pt x="11368" y="13119"/>
                    <a:pt x="11773" y="12714"/>
                    <a:pt x="12189" y="12308"/>
                  </a:cubicBezTo>
                  <a:lnTo>
                    <a:pt x="13415" y="11061"/>
                  </a:lnTo>
                  <a:lnTo>
                    <a:pt x="14652" y="9835"/>
                  </a:lnTo>
                  <a:cubicBezTo>
                    <a:pt x="15057" y="9429"/>
                    <a:pt x="15473" y="9003"/>
                    <a:pt x="15899" y="8630"/>
                  </a:cubicBezTo>
                  <a:lnTo>
                    <a:pt x="15899" y="8619"/>
                  </a:lnTo>
                  <a:lnTo>
                    <a:pt x="16870" y="7670"/>
                  </a:lnTo>
                  <a:cubicBezTo>
                    <a:pt x="17040" y="7521"/>
                    <a:pt x="17200" y="7361"/>
                    <a:pt x="17371" y="7211"/>
                  </a:cubicBezTo>
                  <a:cubicBezTo>
                    <a:pt x="17531" y="7062"/>
                    <a:pt x="17701" y="6902"/>
                    <a:pt x="17872" y="6785"/>
                  </a:cubicBezTo>
                  <a:lnTo>
                    <a:pt x="17883" y="6774"/>
                  </a:lnTo>
                  <a:cubicBezTo>
                    <a:pt x="17915" y="6753"/>
                    <a:pt x="17925" y="6689"/>
                    <a:pt x="17904" y="6657"/>
                  </a:cubicBezTo>
                  <a:cubicBezTo>
                    <a:pt x="17883" y="6629"/>
                    <a:pt x="17852" y="6614"/>
                    <a:pt x="17821" y="6614"/>
                  </a:cubicBezTo>
                  <a:cubicBezTo>
                    <a:pt x="17806" y="6614"/>
                    <a:pt x="17790" y="6618"/>
                    <a:pt x="17776" y="6625"/>
                  </a:cubicBezTo>
                  <a:cubicBezTo>
                    <a:pt x="17573" y="6764"/>
                    <a:pt x="17414" y="6913"/>
                    <a:pt x="17232" y="7062"/>
                  </a:cubicBezTo>
                  <a:cubicBezTo>
                    <a:pt x="17062" y="7211"/>
                    <a:pt x="16891" y="7361"/>
                    <a:pt x="16731" y="7521"/>
                  </a:cubicBezTo>
                  <a:cubicBezTo>
                    <a:pt x="16390" y="7819"/>
                    <a:pt x="16059" y="8128"/>
                    <a:pt x="15739" y="8448"/>
                  </a:cubicBezTo>
                  <a:cubicBezTo>
                    <a:pt x="15281" y="8832"/>
                    <a:pt x="14876" y="9237"/>
                    <a:pt x="14460" y="9643"/>
                  </a:cubicBezTo>
                  <a:cubicBezTo>
                    <a:pt x="14044" y="10048"/>
                    <a:pt x="13628" y="10453"/>
                    <a:pt x="13212" y="10869"/>
                  </a:cubicBezTo>
                  <a:lnTo>
                    <a:pt x="11986" y="12106"/>
                  </a:lnTo>
                  <a:cubicBezTo>
                    <a:pt x="11581" y="12511"/>
                    <a:pt x="11165" y="12937"/>
                    <a:pt x="10792" y="13396"/>
                  </a:cubicBezTo>
                  <a:cubicBezTo>
                    <a:pt x="10419" y="13854"/>
                    <a:pt x="10099" y="14366"/>
                    <a:pt x="9853" y="14899"/>
                  </a:cubicBezTo>
                  <a:cubicBezTo>
                    <a:pt x="9598" y="15433"/>
                    <a:pt x="9416" y="15998"/>
                    <a:pt x="9267" y="16563"/>
                  </a:cubicBezTo>
                  <a:cubicBezTo>
                    <a:pt x="9064" y="17373"/>
                    <a:pt x="8947" y="18194"/>
                    <a:pt x="8862" y="19015"/>
                  </a:cubicBezTo>
                  <a:cubicBezTo>
                    <a:pt x="8830" y="18621"/>
                    <a:pt x="8798" y="18226"/>
                    <a:pt x="8776" y="17821"/>
                  </a:cubicBezTo>
                  <a:cubicBezTo>
                    <a:pt x="8702" y="16563"/>
                    <a:pt x="8734" y="15294"/>
                    <a:pt x="8915" y="14036"/>
                  </a:cubicBezTo>
                  <a:cubicBezTo>
                    <a:pt x="9075" y="12788"/>
                    <a:pt x="9395" y="11562"/>
                    <a:pt x="9864" y="10389"/>
                  </a:cubicBezTo>
                  <a:cubicBezTo>
                    <a:pt x="10088" y="9803"/>
                    <a:pt x="10355" y="9227"/>
                    <a:pt x="10664" y="8672"/>
                  </a:cubicBezTo>
                  <a:cubicBezTo>
                    <a:pt x="10738" y="8534"/>
                    <a:pt x="10813" y="8395"/>
                    <a:pt x="10888" y="8256"/>
                  </a:cubicBezTo>
                  <a:lnTo>
                    <a:pt x="11133" y="7851"/>
                  </a:lnTo>
                  <a:cubicBezTo>
                    <a:pt x="11304" y="7563"/>
                    <a:pt x="11453" y="7286"/>
                    <a:pt x="11602" y="7009"/>
                  </a:cubicBezTo>
                  <a:cubicBezTo>
                    <a:pt x="11911" y="6444"/>
                    <a:pt x="12199" y="5868"/>
                    <a:pt x="12487" y="5292"/>
                  </a:cubicBezTo>
                  <a:cubicBezTo>
                    <a:pt x="12775" y="4716"/>
                    <a:pt x="13052" y="4140"/>
                    <a:pt x="13298" y="3543"/>
                  </a:cubicBezTo>
                  <a:cubicBezTo>
                    <a:pt x="13362" y="3405"/>
                    <a:pt x="13426" y="3245"/>
                    <a:pt x="13479" y="3095"/>
                  </a:cubicBezTo>
                  <a:lnTo>
                    <a:pt x="13639" y="2637"/>
                  </a:lnTo>
                  <a:cubicBezTo>
                    <a:pt x="13745" y="2349"/>
                    <a:pt x="13873" y="2061"/>
                    <a:pt x="14023" y="1784"/>
                  </a:cubicBezTo>
                  <a:cubicBezTo>
                    <a:pt x="14311" y="1229"/>
                    <a:pt x="14673" y="707"/>
                    <a:pt x="15068" y="216"/>
                  </a:cubicBezTo>
                  <a:cubicBezTo>
                    <a:pt x="15110" y="163"/>
                    <a:pt x="15110" y="78"/>
                    <a:pt x="15046" y="35"/>
                  </a:cubicBezTo>
                  <a:cubicBezTo>
                    <a:pt x="15022" y="11"/>
                    <a:pt x="14992" y="0"/>
                    <a:pt x="14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7"/>
          <p:cNvGrpSpPr/>
          <p:nvPr/>
        </p:nvGrpSpPr>
        <p:grpSpPr>
          <a:xfrm rot="-2045528">
            <a:off x="7742968" y="3287585"/>
            <a:ext cx="1371542" cy="2153287"/>
            <a:chOff x="2839400" y="2871625"/>
            <a:chExt cx="1371604" cy="2153384"/>
          </a:xfrm>
        </p:grpSpPr>
        <p:sp>
          <p:nvSpPr>
            <p:cNvPr id="811" name="Google Shape;811;p37"/>
            <p:cNvSpPr/>
            <p:nvPr/>
          </p:nvSpPr>
          <p:spPr>
            <a:xfrm>
              <a:off x="2839400" y="2871625"/>
              <a:ext cx="1371604" cy="1893072"/>
            </a:xfrm>
            <a:custGeom>
              <a:avLst/>
              <a:gdLst/>
              <a:ahLst/>
              <a:cxnLst/>
              <a:rect l="l" t="t" r="r" b="b"/>
              <a:pathLst>
                <a:path w="15473" h="21337" extrusionOk="0">
                  <a:moveTo>
                    <a:pt x="9874" y="0"/>
                  </a:moveTo>
                  <a:cubicBezTo>
                    <a:pt x="9501" y="725"/>
                    <a:pt x="8584" y="2165"/>
                    <a:pt x="8019" y="2751"/>
                  </a:cubicBezTo>
                  <a:cubicBezTo>
                    <a:pt x="7933" y="2666"/>
                    <a:pt x="7848" y="2581"/>
                    <a:pt x="7752" y="2485"/>
                  </a:cubicBezTo>
                  <a:cubicBezTo>
                    <a:pt x="6792" y="3242"/>
                    <a:pt x="5886" y="4073"/>
                    <a:pt x="5033" y="4958"/>
                  </a:cubicBezTo>
                  <a:cubicBezTo>
                    <a:pt x="4969" y="4831"/>
                    <a:pt x="4905" y="4713"/>
                    <a:pt x="4841" y="4585"/>
                  </a:cubicBezTo>
                  <a:cubicBezTo>
                    <a:pt x="3583" y="5534"/>
                    <a:pt x="2538" y="6761"/>
                    <a:pt x="1802" y="8157"/>
                  </a:cubicBezTo>
                  <a:cubicBezTo>
                    <a:pt x="1738" y="8275"/>
                    <a:pt x="1685" y="8456"/>
                    <a:pt x="1791" y="8541"/>
                  </a:cubicBezTo>
                  <a:cubicBezTo>
                    <a:pt x="1631" y="8477"/>
                    <a:pt x="1408" y="8467"/>
                    <a:pt x="1269" y="8371"/>
                  </a:cubicBezTo>
                  <a:cubicBezTo>
                    <a:pt x="395" y="9714"/>
                    <a:pt x="107" y="11420"/>
                    <a:pt x="490" y="12966"/>
                  </a:cubicBezTo>
                  <a:cubicBezTo>
                    <a:pt x="482" y="12965"/>
                    <a:pt x="473" y="12965"/>
                    <a:pt x="465" y="12965"/>
                  </a:cubicBezTo>
                  <a:cubicBezTo>
                    <a:pt x="335" y="12965"/>
                    <a:pt x="193" y="13086"/>
                    <a:pt x="66" y="13086"/>
                  </a:cubicBezTo>
                  <a:cubicBezTo>
                    <a:pt x="44" y="13086"/>
                    <a:pt x="21" y="13082"/>
                    <a:pt x="0" y="13073"/>
                  </a:cubicBezTo>
                  <a:lnTo>
                    <a:pt x="0" y="13073"/>
                  </a:lnTo>
                  <a:cubicBezTo>
                    <a:pt x="75" y="14758"/>
                    <a:pt x="320" y="16517"/>
                    <a:pt x="1322" y="17861"/>
                  </a:cubicBezTo>
                  <a:cubicBezTo>
                    <a:pt x="1188" y="17912"/>
                    <a:pt x="1054" y="18064"/>
                    <a:pt x="910" y="18064"/>
                  </a:cubicBezTo>
                  <a:cubicBezTo>
                    <a:pt x="905" y="18064"/>
                    <a:pt x="900" y="18064"/>
                    <a:pt x="896" y="18063"/>
                  </a:cubicBezTo>
                  <a:lnTo>
                    <a:pt x="896" y="18063"/>
                  </a:lnTo>
                  <a:cubicBezTo>
                    <a:pt x="1386" y="18991"/>
                    <a:pt x="2165" y="19759"/>
                    <a:pt x="3114" y="20228"/>
                  </a:cubicBezTo>
                  <a:cubicBezTo>
                    <a:pt x="3808" y="20575"/>
                    <a:pt x="4584" y="20753"/>
                    <a:pt x="5359" y="20753"/>
                  </a:cubicBezTo>
                  <a:cubicBezTo>
                    <a:pt x="5632" y="20753"/>
                    <a:pt x="5905" y="20731"/>
                    <a:pt x="6174" y="20686"/>
                  </a:cubicBezTo>
                  <a:lnTo>
                    <a:pt x="6323" y="20697"/>
                  </a:lnTo>
                  <a:cubicBezTo>
                    <a:pt x="7076" y="21117"/>
                    <a:pt x="7937" y="21336"/>
                    <a:pt x="8799" y="21336"/>
                  </a:cubicBezTo>
                  <a:cubicBezTo>
                    <a:pt x="8987" y="21336"/>
                    <a:pt x="9175" y="21326"/>
                    <a:pt x="9362" y="21305"/>
                  </a:cubicBezTo>
                  <a:cubicBezTo>
                    <a:pt x="10407" y="21177"/>
                    <a:pt x="11409" y="20718"/>
                    <a:pt x="12177" y="20004"/>
                  </a:cubicBezTo>
                  <a:cubicBezTo>
                    <a:pt x="12028" y="19972"/>
                    <a:pt x="11953" y="19769"/>
                    <a:pt x="11847" y="19673"/>
                  </a:cubicBezTo>
                  <a:cubicBezTo>
                    <a:pt x="13243" y="18756"/>
                    <a:pt x="14065" y="17178"/>
                    <a:pt x="14704" y="15621"/>
                  </a:cubicBezTo>
                  <a:lnTo>
                    <a:pt x="14704" y="15621"/>
                  </a:lnTo>
                  <a:cubicBezTo>
                    <a:pt x="14701" y="15622"/>
                    <a:pt x="14697" y="15622"/>
                    <a:pt x="14694" y="15622"/>
                  </a:cubicBezTo>
                  <a:cubicBezTo>
                    <a:pt x="14540" y="15622"/>
                    <a:pt x="14445" y="15397"/>
                    <a:pt x="14288" y="15355"/>
                  </a:cubicBezTo>
                  <a:cubicBezTo>
                    <a:pt x="15173" y="14022"/>
                    <a:pt x="15472" y="12327"/>
                    <a:pt x="15109" y="10770"/>
                  </a:cubicBezTo>
                  <a:lnTo>
                    <a:pt x="15109" y="10770"/>
                  </a:lnTo>
                  <a:cubicBezTo>
                    <a:pt x="15073" y="10777"/>
                    <a:pt x="15032" y="10780"/>
                    <a:pt x="14990" y="10780"/>
                  </a:cubicBezTo>
                  <a:cubicBezTo>
                    <a:pt x="14850" y="10780"/>
                    <a:pt x="14689" y="10748"/>
                    <a:pt x="14566" y="10748"/>
                  </a:cubicBezTo>
                  <a:cubicBezTo>
                    <a:pt x="14694" y="10706"/>
                    <a:pt x="14704" y="10525"/>
                    <a:pt x="14683" y="10386"/>
                  </a:cubicBezTo>
                  <a:cubicBezTo>
                    <a:pt x="14459" y="8829"/>
                    <a:pt x="13894" y="7315"/>
                    <a:pt x="13030" y="5993"/>
                  </a:cubicBezTo>
                  <a:cubicBezTo>
                    <a:pt x="12934" y="6089"/>
                    <a:pt x="12828" y="6185"/>
                    <a:pt x="12732" y="6281"/>
                  </a:cubicBezTo>
                  <a:cubicBezTo>
                    <a:pt x="12230" y="5161"/>
                    <a:pt x="11644" y="4073"/>
                    <a:pt x="11004" y="3028"/>
                  </a:cubicBezTo>
                  <a:cubicBezTo>
                    <a:pt x="10887" y="3082"/>
                    <a:pt x="10770" y="3146"/>
                    <a:pt x="10663" y="3199"/>
                  </a:cubicBezTo>
                  <a:cubicBezTo>
                    <a:pt x="10332" y="2442"/>
                    <a:pt x="10119" y="1653"/>
                    <a:pt x="10013" y="843"/>
                  </a:cubicBezTo>
                  <a:lnTo>
                    <a:pt x="98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3399883" y="2871625"/>
              <a:ext cx="811102" cy="1893072"/>
            </a:xfrm>
            <a:custGeom>
              <a:avLst/>
              <a:gdLst/>
              <a:ahLst/>
              <a:cxnLst/>
              <a:rect l="l" t="t" r="r" b="b"/>
              <a:pathLst>
                <a:path w="9150" h="21337" extrusionOk="0">
                  <a:moveTo>
                    <a:pt x="3551" y="0"/>
                  </a:moveTo>
                  <a:lnTo>
                    <a:pt x="1717" y="11932"/>
                  </a:lnTo>
                  <a:lnTo>
                    <a:pt x="0" y="20697"/>
                  </a:lnTo>
                  <a:cubicBezTo>
                    <a:pt x="753" y="21117"/>
                    <a:pt x="1614" y="21336"/>
                    <a:pt x="2476" y="21336"/>
                  </a:cubicBezTo>
                  <a:cubicBezTo>
                    <a:pt x="2664" y="21336"/>
                    <a:pt x="2852" y="21326"/>
                    <a:pt x="3039" y="21305"/>
                  </a:cubicBezTo>
                  <a:cubicBezTo>
                    <a:pt x="4084" y="21177"/>
                    <a:pt x="5086" y="20718"/>
                    <a:pt x="5854" y="20004"/>
                  </a:cubicBezTo>
                  <a:cubicBezTo>
                    <a:pt x="5705" y="19972"/>
                    <a:pt x="5630" y="19769"/>
                    <a:pt x="5524" y="19673"/>
                  </a:cubicBezTo>
                  <a:cubicBezTo>
                    <a:pt x="6920" y="18756"/>
                    <a:pt x="7742" y="17178"/>
                    <a:pt x="8381" y="15621"/>
                  </a:cubicBezTo>
                  <a:lnTo>
                    <a:pt x="8381" y="15621"/>
                  </a:lnTo>
                  <a:cubicBezTo>
                    <a:pt x="8378" y="15622"/>
                    <a:pt x="8374" y="15622"/>
                    <a:pt x="8371" y="15622"/>
                  </a:cubicBezTo>
                  <a:cubicBezTo>
                    <a:pt x="8217" y="15622"/>
                    <a:pt x="8122" y="15397"/>
                    <a:pt x="7965" y="15355"/>
                  </a:cubicBezTo>
                  <a:cubicBezTo>
                    <a:pt x="8850" y="14022"/>
                    <a:pt x="9149" y="12327"/>
                    <a:pt x="8786" y="10770"/>
                  </a:cubicBezTo>
                  <a:lnTo>
                    <a:pt x="8786" y="10770"/>
                  </a:lnTo>
                  <a:cubicBezTo>
                    <a:pt x="8750" y="10777"/>
                    <a:pt x="8709" y="10780"/>
                    <a:pt x="8667" y="10780"/>
                  </a:cubicBezTo>
                  <a:cubicBezTo>
                    <a:pt x="8527" y="10780"/>
                    <a:pt x="8366" y="10748"/>
                    <a:pt x="8243" y="10748"/>
                  </a:cubicBezTo>
                  <a:cubicBezTo>
                    <a:pt x="8371" y="10706"/>
                    <a:pt x="8381" y="10525"/>
                    <a:pt x="8360" y="10386"/>
                  </a:cubicBezTo>
                  <a:cubicBezTo>
                    <a:pt x="8136" y="8829"/>
                    <a:pt x="7571" y="7315"/>
                    <a:pt x="6707" y="5993"/>
                  </a:cubicBezTo>
                  <a:cubicBezTo>
                    <a:pt x="6611" y="6089"/>
                    <a:pt x="6505" y="6185"/>
                    <a:pt x="6409" y="6281"/>
                  </a:cubicBezTo>
                  <a:cubicBezTo>
                    <a:pt x="5907" y="5161"/>
                    <a:pt x="5321" y="4073"/>
                    <a:pt x="4681" y="3028"/>
                  </a:cubicBezTo>
                  <a:cubicBezTo>
                    <a:pt x="4564" y="3082"/>
                    <a:pt x="4447" y="3146"/>
                    <a:pt x="4340" y="3199"/>
                  </a:cubicBezTo>
                  <a:cubicBezTo>
                    <a:pt x="4009" y="2442"/>
                    <a:pt x="3796" y="1653"/>
                    <a:pt x="3690" y="843"/>
                  </a:cubicBezTo>
                  <a:lnTo>
                    <a:pt x="3551" y="0"/>
                  </a:ln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2865815" y="2887417"/>
              <a:ext cx="1317708" cy="2137591"/>
            </a:xfrm>
            <a:custGeom>
              <a:avLst/>
              <a:gdLst/>
              <a:ahLst/>
              <a:cxnLst/>
              <a:rect l="l" t="t" r="r" b="b"/>
              <a:pathLst>
                <a:path w="14865" h="24093" extrusionOk="0">
                  <a:moveTo>
                    <a:pt x="9528" y="1"/>
                  </a:moveTo>
                  <a:cubicBezTo>
                    <a:pt x="9505" y="1"/>
                    <a:pt x="9489" y="20"/>
                    <a:pt x="9480" y="46"/>
                  </a:cubicBezTo>
                  <a:lnTo>
                    <a:pt x="9064" y="2861"/>
                  </a:lnTo>
                  <a:cubicBezTo>
                    <a:pt x="8947" y="2712"/>
                    <a:pt x="8819" y="2573"/>
                    <a:pt x="8712" y="2424"/>
                  </a:cubicBezTo>
                  <a:cubicBezTo>
                    <a:pt x="8574" y="2253"/>
                    <a:pt x="8456" y="2072"/>
                    <a:pt x="8328" y="1891"/>
                  </a:cubicBezTo>
                  <a:cubicBezTo>
                    <a:pt x="8318" y="1869"/>
                    <a:pt x="8296" y="1869"/>
                    <a:pt x="8286" y="1869"/>
                  </a:cubicBezTo>
                  <a:cubicBezTo>
                    <a:pt x="8264" y="1880"/>
                    <a:pt x="8254" y="1901"/>
                    <a:pt x="8264" y="1923"/>
                  </a:cubicBezTo>
                  <a:cubicBezTo>
                    <a:pt x="8350" y="2125"/>
                    <a:pt x="8478" y="2317"/>
                    <a:pt x="8606" y="2499"/>
                  </a:cubicBezTo>
                  <a:cubicBezTo>
                    <a:pt x="8744" y="2669"/>
                    <a:pt x="8883" y="2840"/>
                    <a:pt x="9053" y="2978"/>
                  </a:cubicBezTo>
                  <a:lnTo>
                    <a:pt x="9032" y="3074"/>
                  </a:lnTo>
                  <a:lnTo>
                    <a:pt x="8776" y="4748"/>
                  </a:lnTo>
                  <a:cubicBezTo>
                    <a:pt x="8638" y="4610"/>
                    <a:pt x="8510" y="4461"/>
                    <a:pt x="8371" y="4322"/>
                  </a:cubicBezTo>
                  <a:cubicBezTo>
                    <a:pt x="8222" y="4141"/>
                    <a:pt x="8083" y="3970"/>
                    <a:pt x="7945" y="3789"/>
                  </a:cubicBezTo>
                  <a:cubicBezTo>
                    <a:pt x="7806" y="3608"/>
                    <a:pt x="7678" y="3416"/>
                    <a:pt x="7550" y="3224"/>
                  </a:cubicBezTo>
                  <a:cubicBezTo>
                    <a:pt x="7422" y="3032"/>
                    <a:pt x="7305" y="2829"/>
                    <a:pt x="7198" y="2627"/>
                  </a:cubicBezTo>
                  <a:cubicBezTo>
                    <a:pt x="7191" y="2619"/>
                    <a:pt x="7178" y="2611"/>
                    <a:pt x="7163" y="2611"/>
                  </a:cubicBezTo>
                  <a:cubicBezTo>
                    <a:pt x="7157" y="2611"/>
                    <a:pt x="7151" y="2613"/>
                    <a:pt x="7145" y="2616"/>
                  </a:cubicBezTo>
                  <a:cubicBezTo>
                    <a:pt x="7134" y="2627"/>
                    <a:pt x="7123" y="2648"/>
                    <a:pt x="7134" y="2659"/>
                  </a:cubicBezTo>
                  <a:cubicBezTo>
                    <a:pt x="7219" y="2872"/>
                    <a:pt x="7326" y="3085"/>
                    <a:pt x="7454" y="3288"/>
                  </a:cubicBezTo>
                  <a:cubicBezTo>
                    <a:pt x="7571" y="3480"/>
                    <a:pt x="7699" y="3672"/>
                    <a:pt x="7838" y="3863"/>
                  </a:cubicBezTo>
                  <a:cubicBezTo>
                    <a:pt x="7976" y="4045"/>
                    <a:pt x="8126" y="4226"/>
                    <a:pt x="8286" y="4397"/>
                  </a:cubicBezTo>
                  <a:cubicBezTo>
                    <a:pt x="8435" y="4557"/>
                    <a:pt x="8595" y="4716"/>
                    <a:pt x="8766" y="4855"/>
                  </a:cubicBezTo>
                  <a:lnTo>
                    <a:pt x="8574" y="6113"/>
                  </a:lnTo>
                  <a:cubicBezTo>
                    <a:pt x="8552" y="6209"/>
                    <a:pt x="8542" y="6305"/>
                    <a:pt x="8520" y="6401"/>
                  </a:cubicBezTo>
                  <a:cubicBezTo>
                    <a:pt x="8339" y="6199"/>
                    <a:pt x="8147" y="5985"/>
                    <a:pt x="7966" y="5761"/>
                  </a:cubicBezTo>
                  <a:cubicBezTo>
                    <a:pt x="7763" y="5506"/>
                    <a:pt x="7561" y="5250"/>
                    <a:pt x="7369" y="4983"/>
                  </a:cubicBezTo>
                  <a:cubicBezTo>
                    <a:pt x="7177" y="4716"/>
                    <a:pt x="6995" y="4439"/>
                    <a:pt x="6814" y="4162"/>
                  </a:cubicBezTo>
                  <a:cubicBezTo>
                    <a:pt x="6644" y="3885"/>
                    <a:pt x="6473" y="3608"/>
                    <a:pt x="6313" y="3320"/>
                  </a:cubicBezTo>
                  <a:cubicBezTo>
                    <a:pt x="6305" y="3304"/>
                    <a:pt x="6292" y="3294"/>
                    <a:pt x="6281" y="3294"/>
                  </a:cubicBezTo>
                  <a:cubicBezTo>
                    <a:pt x="6277" y="3294"/>
                    <a:pt x="6273" y="3295"/>
                    <a:pt x="6270" y="3298"/>
                  </a:cubicBezTo>
                  <a:cubicBezTo>
                    <a:pt x="6249" y="3309"/>
                    <a:pt x="6238" y="3330"/>
                    <a:pt x="6249" y="3352"/>
                  </a:cubicBezTo>
                  <a:cubicBezTo>
                    <a:pt x="6388" y="3650"/>
                    <a:pt x="6548" y="3938"/>
                    <a:pt x="6718" y="4226"/>
                  </a:cubicBezTo>
                  <a:cubicBezTo>
                    <a:pt x="6889" y="4514"/>
                    <a:pt x="7070" y="4791"/>
                    <a:pt x="7262" y="5058"/>
                  </a:cubicBezTo>
                  <a:cubicBezTo>
                    <a:pt x="7454" y="5324"/>
                    <a:pt x="7657" y="5591"/>
                    <a:pt x="7881" y="5836"/>
                  </a:cubicBezTo>
                  <a:cubicBezTo>
                    <a:pt x="8072" y="6071"/>
                    <a:pt x="8286" y="6295"/>
                    <a:pt x="8510" y="6519"/>
                  </a:cubicBezTo>
                  <a:cubicBezTo>
                    <a:pt x="8435" y="7009"/>
                    <a:pt x="8350" y="7500"/>
                    <a:pt x="8275" y="7990"/>
                  </a:cubicBezTo>
                  <a:cubicBezTo>
                    <a:pt x="8030" y="7734"/>
                    <a:pt x="7785" y="7478"/>
                    <a:pt x="7550" y="7212"/>
                  </a:cubicBezTo>
                  <a:cubicBezTo>
                    <a:pt x="7283" y="6892"/>
                    <a:pt x="7027" y="6572"/>
                    <a:pt x="6772" y="6241"/>
                  </a:cubicBezTo>
                  <a:cubicBezTo>
                    <a:pt x="6526" y="5921"/>
                    <a:pt x="6292" y="5580"/>
                    <a:pt x="6068" y="5239"/>
                  </a:cubicBezTo>
                  <a:cubicBezTo>
                    <a:pt x="5844" y="4887"/>
                    <a:pt x="5631" y="4535"/>
                    <a:pt x="5428" y="4173"/>
                  </a:cubicBezTo>
                  <a:cubicBezTo>
                    <a:pt x="5420" y="4165"/>
                    <a:pt x="5408" y="4158"/>
                    <a:pt x="5393" y="4158"/>
                  </a:cubicBezTo>
                  <a:cubicBezTo>
                    <a:pt x="5387" y="4158"/>
                    <a:pt x="5381" y="4159"/>
                    <a:pt x="5375" y="4162"/>
                  </a:cubicBezTo>
                  <a:cubicBezTo>
                    <a:pt x="5364" y="4173"/>
                    <a:pt x="5353" y="4194"/>
                    <a:pt x="5364" y="4205"/>
                  </a:cubicBezTo>
                  <a:cubicBezTo>
                    <a:pt x="5545" y="4578"/>
                    <a:pt x="5748" y="4940"/>
                    <a:pt x="5972" y="5292"/>
                  </a:cubicBezTo>
                  <a:cubicBezTo>
                    <a:pt x="6185" y="5655"/>
                    <a:pt x="6420" y="5996"/>
                    <a:pt x="6676" y="6327"/>
                  </a:cubicBezTo>
                  <a:cubicBezTo>
                    <a:pt x="6921" y="6657"/>
                    <a:pt x="7187" y="6977"/>
                    <a:pt x="7465" y="7286"/>
                  </a:cubicBezTo>
                  <a:cubicBezTo>
                    <a:pt x="7710" y="7564"/>
                    <a:pt x="7976" y="7841"/>
                    <a:pt x="8254" y="8097"/>
                  </a:cubicBezTo>
                  <a:cubicBezTo>
                    <a:pt x="8200" y="8459"/>
                    <a:pt x="8136" y="8832"/>
                    <a:pt x="8072" y="9195"/>
                  </a:cubicBezTo>
                  <a:lnTo>
                    <a:pt x="7006" y="8225"/>
                  </a:lnTo>
                  <a:cubicBezTo>
                    <a:pt x="6633" y="7883"/>
                    <a:pt x="6281" y="7532"/>
                    <a:pt x="5940" y="7169"/>
                  </a:cubicBezTo>
                  <a:cubicBezTo>
                    <a:pt x="5588" y="6806"/>
                    <a:pt x="5268" y="6433"/>
                    <a:pt x="4959" y="6028"/>
                  </a:cubicBezTo>
                  <a:cubicBezTo>
                    <a:pt x="4660" y="5633"/>
                    <a:pt x="4383" y="5218"/>
                    <a:pt x="4148" y="4780"/>
                  </a:cubicBezTo>
                  <a:cubicBezTo>
                    <a:pt x="4141" y="4765"/>
                    <a:pt x="4127" y="4755"/>
                    <a:pt x="4112" y="4755"/>
                  </a:cubicBezTo>
                  <a:cubicBezTo>
                    <a:pt x="4107" y="4755"/>
                    <a:pt x="4101" y="4756"/>
                    <a:pt x="4095" y="4759"/>
                  </a:cubicBezTo>
                  <a:cubicBezTo>
                    <a:pt x="4084" y="4770"/>
                    <a:pt x="4074" y="4791"/>
                    <a:pt x="4084" y="4812"/>
                  </a:cubicBezTo>
                  <a:cubicBezTo>
                    <a:pt x="4308" y="5260"/>
                    <a:pt x="4575" y="5697"/>
                    <a:pt x="4874" y="6103"/>
                  </a:cubicBezTo>
                  <a:cubicBezTo>
                    <a:pt x="5172" y="6508"/>
                    <a:pt x="5503" y="6892"/>
                    <a:pt x="5844" y="7254"/>
                  </a:cubicBezTo>
                  <a:cubicBezTo>
                    <a:pt x="6185" y="7617"/>
                    <a:pt x="6558" y="7969"/>
                    <a:pt x="6932" y="8310"/>
                  </a:cubicBezTo>
                  <a:cubicBezTo>
                    <a:pt x="7113" y="8470"/>
                    <a:pt x="7305" y="8640"/>
                    <a:pt x="7486" y="8811"/>
                  </a:cubicBezTo>
                  <a:lnTo>
                    <a:pt x="8062" y="9291"/>
                  </a:lnTo>
                  <a:cubicBezTo>
                    <a:pt x="7987" y="9717"/>
                    <a:pt x="7923" y="10144"/>
                    <a:pt x="7849" y="10570"/>
                  </a:cubicBezTo>
                  <a:lnTo>
                    <a:pt x="7539" y="10336"/>
                  </a:lnTo>
                  <a:lnTo>
                    <a:pt x="7209" y="10069"/>
                  </a:lnTo>
                  <a:lnTo>
                    <a:pt x="6878" y="9792"/>
                  </a:lnTo>
                  <a:lnTo>
                    <a:pt x="6558" y="9515"/>
                  </a:lnTo>
                  <a:cubicBezTo>
                    <a:pt x="6132" y="9131"/>
                    <a:pt x="5737" y="8726"/>
                    <a:pt x="5353" y="8299"/>
                  </a:cubicBezTo>
                  <a:cubicBezTo>
                    <a:pt x="4970" y="7873"/>
                    <a:pt x="4618" y="7436"/>
                    <a:pt x="4276" y="6977"/>
                  </a:cubicBezTo>
                  <a:cubicBezTo>
                    <a:pt x="3946" y="6508"/>
                    <a:pt x="3637" y="6039"/>
                    <a:pt x="3338" y="5538"/>
                  </a:cubicBezTo>
                  <a:cubicBezTo>
                    <a:pt x="3331" y="5530"/>
                    <a:pt x="3318" y="5522"/>
                    <a:pt x="3307" y="5522"/>
                  </a:cubicBezTo>
                  <a:cubicBezTo>
                    <a:pt x="3303" y="5522"/>
                    <a:pt x="3299" y="5524"/>
                    <a:pt x="3295" y="5527"/>
                  </a:cubicBezTo>
                  <a:cubicBezTo>
                    <a:pt x="3274" y="5538"/>
                    <a:pt x="3263" y="5559"/>
                    <a:pt x="3274" y="5580"/>
                  </a:cubicBezTo>
                  <a:cubicBezTo>
                    <a:pt x="3551" y="6081"/>
                    <a:pt x="3850" y="6572"/>
                    <a:pt x="4191" y="7041"/>
                  </a:cubicBezTo>
                  <a:cubicBezTo>
                    <a:pt x="4522" y="7510"/>
                    <a:pt x="4874" y="7958"/>
                    <a:pt x="5257" y="8385"/>
                  </a:cubicBezTo>
                  <a:cubicBezTo>
                    <a:pt x="5641" y="8811"/>
                    <a:pt x="6057" y="9216"/>
                    <a:pt x="6484" y="9600"/>
                  </a:cubicBezTo>
                  <a:lnTo>
                    <a:pt x="6804" y="9877"/>
                  </a:lnTo>
                  <a:lnTo>
                    <a:pt x="7145" y="10155"/>
                  </a:lnTo>
                  <a:lnTo>
                    <a:pt x="7486" y="10411"/>
                  </a:lnTo>
                  <a:lnTo>
                    <a:pt x="7827" y="10666"/>
                  </a:lnTo>
                  <a:lnTo>
                    <a:pt x="7838" y="10666"/>
                  </a:lnTo>
                  <a:cubicBezTo>
                    <a:pt x="7753" y="11157"/>
                    <a:pt x="7667" y="11658"/>
                    <a:pt x="7582" y="12159"/>
                  </a:cubicBezTo>
                  <a:cubicBezTo>
                    <a:pt x="7561" y="12234"/>
                    <a:pt x="7550" y="12309"/>
                    <a:pt x="7539" y="12394"/>
                  </a:cubicBezTo>
                  <a:cubicBezTo>
                    <a:pt x="7539" y="12394"/>
                    <a:pt x="7539" y="12394"/>
                    <a:pt x="7539" y="12405"/>
                  </a:cubicBezTo>
                  <a:cubicBezTo>
                    <a:pt x="7529" y="12458"/>
                    <a:pt x="7518" y="12522"/>
                    <a:pt x="7507" y="12586"/>
                  </a:cubicBezTo>
                  <a:cubicBezTo>
                    <a:pt x="7283" y="12383"/>
                    <a:pt x="7049" y="12191"/>
                    <a:pt x="6825" y="11989"/>
                  </a:cubicBezTo>
                  <a:cubicBezTo>
                    <a:pt x="6580" y="11765"/>
                    <a:pt x="6334" y="11551"/>
                    <a:pt x="6089" y="11317"/>
                  </a:cubicBezTo>
                  <a:cubicBezTo>
                    <a:pt x="5599" y="10869"/>
                    <a:pt x="5129" y="10400"/>
                    <a:pt x="4682" y="9909"/>
                  </a:cubicBezTo>
                  <a:cubicBezTo>
                    <a:pt x="4234" y="9419"/>
                    <a:pt x="3807" y="8907"/>
                    <a:pt x="3434" y="8374"/>
                  </a:cubicBezTo>
                  <a:cubicBezTo>
                    <a:pt x="3050" y="7830"/>
                    <a:pt x="2709" y="7254"/>
                    <a:pt x="2421" y="6657"/>
                  </a:cubicBezTo>
                  <a:cubicBezTo>
                    <a:pt x="2410" y="6636"/>
                    <a:pt x="2389" y="6636"/>
                    <a:pt x="2368" y="6636"/>
                  </a:cubicBezTo>
                  <a:cubicBezTo>
                    <a:pt x="2357" y="6646"/>
                    <a:pt x="2346" y="6668"/>
                    <a:pt x="2346" y="6689"/>
                  </a:cubicBezTo>
                  <a:cubicBezTo>
                    <a:pt x="2624" y="7297"/>
                    <a:pt x="2954" y="7883"/>
                    <a:pt x="3338" y="8438"/>
                  </a:cubicBezTo>
                  <a:cubicBezTo>
                    <a:pt x="3722" y="8982"/>
                    <a:pt x="4138" y="9504"/>
                    <a:pt x="4586" y="9995"/>
                  </a:cubicBezTo>
                  <a:cubicBezTo>
                    <a:pt x="5044" y="10496"/>
                    <a:pt x="5524" y="10954"/>
                    <a:pt x="6015" y="11402"/>
                  </a:cubicBezTo>
                  <a:cubicBezTo>
                    <a:pt x="6260" y="11626"/>
                    <a:pt x="6505" y="11850"/>
                    <a:pt x="6761" y="12074"/>
                  </a:cubicBezTo>
                  <a:cubicBezTo>
                    <a:pt x="6995" y="12277"/>
                    <a:pt x="7241" y="12479"/>
                    <a:pt x="7486" y="12682"/>
                  </a:cubicBezTo>
                  <a:cubicBezTo>
                    <a:pt x="7422" y="13076"/>
                    <a:pt x="7347" y="13471"/>
                    <a:pt x="7283" y="13876"/>
                  </a:cubicBezTo>
                  <a:lnTo>
                    <a:pt x="6921" y="13652"/>
                  </a:lnTo>
                  <a:lnTo>
                    <a:pt x="6505" y="13364"/>
                  </a:lnTo>
                  <a:lnTo>
                    <a:pt x="6100" y="13066"/>
                  </a:lnTo>
                  <a:lnTo>
                    <a:pt x="5695" y="12756"/>
                  </a:lnTo>
                  <a:cubicBezTo>
                    <a:pt x="5172" y="12330"/>
                    <a:pt x="4682" y="11871"/>
                    <a:pt x="4202" y="11402"/>
                  </a:cubicBezTo>
                  <a:cubicBezTo>
                    <a:pt x="3722" y="10922"/>
                    <a:pt x="3263" y="10421"/>
                    <a:pt x="2826" y="9920"/>
                  </a:cubicBezTo>
                  <a:cubicBezTo>
                    <a:pt x="2378" y="9408"/>
                    <a:pt x="1952" y="8886"/>
                    <a:pt x="1525" y="8363"/>
                  </a:cubicBezTo>
                  <a:cubicBezTo>
                    <a:pt x="1519" y="8351"/>
                    <a:pt x="1509" y="8346"/>
                    <a:pt x="1498" y="8346"/>
                  </a:cubicBezTo>
                  <a:cubicBezTo>
                    <a:pt x="1490" y="8346"/>
                    <a:pt x="1481" y="8348"/>
                    <a:pt x="1472" y="8353"/>
                  </a:cubicBezTo>
                  <a:cubicBezTo>
                    <a:pt x="1461" y="8363"/>
                    <a:pt x="1451" y="8385"/>
                    <a:pt x="1461" y="8406"/>
                  </a:cubicBezTo>
                  <a:cubicBezTo>
                    <a:pt x="1877" y="8939"/>
                    <a:pt x="2304" y="9472"/>
                    <a:pt x="2741" y="9984"/>
                  </a:cubicBezTo>
                  <a:cubicBezTo>
                    <a:pt x="3178" y="10507"/>
                    <a:pt x="3637" y="11008"/>
                    <a:pt x="4106" y="11488"/>
                  </a:cubicBezTo>
                  <a:cubicBezTo>
                    <a:pt x="4586" y="11967"/>
                    <a:pt x="5097" y="12426"/>
                    <a:pt x="5631" y="12852"/>
                  </a:cubicBezTo>
                  <a:lnTo>
                    <a:pt x="6025" y="13162"/>
                  </a:lnTo>
                  <a:lnTo>
                    <a:pt x="6441" y="13450"/>
                  </a:lnTo>
                  <a:lnTo>
                    <a:pt x="6868" y="13727"/>
                  </a:lnTo>
                  <a:lnTo>
                    <a:pt x="7262" y="13961"/>
                  </a:lnTo>
                  <a:cubicBezTo>
                    <a:pt x="7187" y="14399"/>
                    <a:pt x="7102" y="14836"/>
                    <a:pt x="7027" y="15273"/>
                  </a:cubicBezTo>
                  <a:lnTo>
                    <a:pt x="5353" y="14036"/>
                  </a:lnTo>
                  <a:cubicBezTo>
                    <a:pt x="4767" y="13599"/>
                    <a:pt x="4191" y="13151"/>
                    <a:pt x="3615" y="12692"/>
                  </a:cubicBezTo>
                  <a:cubicBezTo>
                    <a:pt x="3040" y="12245"/>
                    <a:pt x="2474" y="11775"/>
                    <a:pt x="1931" y="11285"/>
                  </a:cubicBezTo>
                  <a:cubicBezTo>
                    <a:pt x="1397" y="10794"/>
                    <a:pt x="875" y="10283"/>
                    <a:pt x="374" y="9749"/>
                  </a:cubicBezTo>
                  <a:cubicBezTo>
                    <a:pt x="361" y="9737"/>
                    <a:pt x="349" y="9732"/>
                    <a:pt x="338" y="9732"/>
                  </a:cubicBezTo>
                  <a:cubicBezTo>
                    <a:pt x="331" y="9732"/>
                    <a:pt x="325" y="9734"/>
                    <a:pt x="320" y="9739"/>
                  </a:cubicBezTo>
                  <a:cubicBezTo>
                    <a:pt x="299" y="9760"/>
                    <a:pt x="299" y="9781"/>
                    <a:pt x="310" y="9792"/>
                  </a:cubicBezTo>
                  <a:cubicBezTo>
                    <a:pt x="555" y="10069"/>
                    <a:pt x="811" y="10336"/>
                    <a:pt x="1067" y="10602"/>
                  </a:cubicBezTo>
                  <a:cubicBezTo>
                    <a:pt x="1323" y="10869"/>
                    <a:pt x="1589" y="11114"/>
                    <a:pt x="1856" y="11370"/>
                  </a:cubicBezTo>
                  <a:cubicBezTo>
                    <a:pt x="2400" y="11861"/>
                    <a:pt x="2965" y="12341"/>
                    <a:pt x="3541" y="12799"/>
                  </a:cubicBezTo>
                  <a:cubicBezTo>
                    <a:pt x="4116" y="13247"/>
                    <a:pt x="4692" y="13695"/>
                    <a:pt x="5289" y="14132"/>
                  </a:cubicBezTo>
                  <a:cubicBezTo>
                    <a:pt x="5855" y="14548"/>
                    <a:pt x="6430" y="14964"/>
                    <a:pt x="7006" y="15369"/>
                  </a:cubicBezTo>
                  <a:cubicBezTo>
                    <a:pt x="6942" y="15753"/>
                    <a:pt x="6868" y="16126"/>
                    <a:pt x="6793" y="16510"/>
                  </a:cubicBezTo>
                  <a:cubicBezTo>
                    <a:pt x="6132" y="16350"/>
                    <a:pt x="5503" y="16105"/>
                    <a:pt x="4895" y="15795"/>
                  </a:cubicBezTo>
                  <a:cubicBezTo>
                    <a:pt x="4298" y="15497"/>
                    <a:pt x="3722" y="15124"/>
                    <a:pt x="3167" y="14729"/>
                  </a:cubicBezTo>
                  <a:cubicBezTo>
                    <a:pt x="2613" y="14345"/>
                    <a:pt x="2080" y="13929"/>
                    <a:pt x="1536" y="13513"/>
                  </a:cubicBezTo>
                  <a:cubicBezTo>
                    <a:pt x="1269" y="13300"/>
                    <a:pt x="1003" y="13098"/>
                    <a:pt x="758" y="12863"/>
                  </a:cubicBezTo>
                  <a:cubicBezTo>
                    <a:pt x="523" y="12628"/>
                    <a:pt x="320" y="12362"/>
                    <a:pt x="171" y="12053"/>
                  </a:cubicBezTo>
                  <a:cubicBezTo>
                    <a:pt x="164" y="12045"/>
                    <a:pt x="151" y="12038"/>
                    <a:pt x="136" y="12038"/>
                  </a:cubicBezTo>
                  <a:cubicBezTo>
                    <a:pt x="130" y="12038"/>
                    <a:pt x="124" y="12039"/>
                    <a:pt x="118" y="12042"/>
                  </a:cubicBezTo>
                  <a:cubicBezTo>
                    <a:pt x="97" y="12042"/>
                    <a:pt x="86" y="12074"/>
                    <a:pt x="97" y="12085"/>
                  </a:cubicBezTo>
                  <a:cubicBezTo>
                    <a:pt x="246" y="12405"/>
                    <a:pt x="448" y="12692"/>
                    <a:pt x="683" y="12938"/>
                  </a:cubicBezTo>
                  <a:cubicBezTo>
                    <a:pt x="928" y="13183"/>
                    <a:pt x="1205" y="13396"/>
                    <a:pt x="1472" y="13599"/>
                  </a:cubicBezTo>
                  <a:cubicBezTo>
                    <a:pt x="2005" y="14015"/>
                    <a:pt x="2538" y="14441"/>
                    <a:pt x="3093" y="14836"/>
                  </a:cubicBezTo>
                  <a:cubicBezTo>
                    <a:pt x="3658" y="15230"/>
                    <a:pt x="4234" y="15593"/>
                    <a:pt x="4852" y="15902"/>
                  </a:cubicBezTo>
                  <a:cubicBezTo>
                    <a:pt x="5151" y="16062"/>
                    <a:pt x="5471" y="16190"/>
                    <a:pt x="5791" y="16318"/>
                  </a:cubicBezTo>
                  <a:cubicBezTo>
                    <a:pt x="6110" y="16424"/>
                    <a:pt x="6441" y="16520"/>
                    <a:pt x="6782" y="16595"/>
                  </a:cubicBezTo>
                  <a:cubicBezTo>
                    <a:pt x="6676" y="17118"/>
                    <a:pt x="6569" y="17651"/>
                    <a:pt x="6462" y="18173"/>
                  </a:cubicBezTo>
                  <a:cubicBezTo>
                    <a:pt x="6441" y="18280"/>
                    <a:pt x="6420" y="18376"/>
                    <a:pt x="6398" y="18472"/>
                  </a:cubicBezTo>
                  <a:cubicBezTo>
                    <a:pt x="5833" y="18301"/>
                    <a:pt x="5279" y="18120"/>
                    <a:pt x="4724" y="17917"/>
                  </a:cubicBezTo>
                  <a:cubicBezTo>
                    <a:pt x="4148" y="17715"/>
                    <a:pt x="3583" y="17480"/>
                    <a:pt x="3029" y="17203"/>
                  </a:cubicBezTo>
                  <a:cubicBezTo>
                    <a:pt x="2485" y="16936"/>
                    <a:pt x="1941" y="16648"/>
                    <a:pt x="1429" y="16307"/>
                  </a:cubicBezTo>
                  <a:cubicBezTo>
                    <a:pt x="928" y="15955"/>
                    <a:pt x="470" y="15550"/>
                    <a:pt x="65" y="15081"/>
                  </a:cubicBezTo>
                  <a:cubicBezTo>
                    <a:pt x="59" y="15076"/>
                    <a:pt x="51" y="15073"/>
                    <a:pt x="43" y="15073"/>
                  </a:cubicBezTo>
                  <a:cubicBezTo>
                    <a:pt x="35" y="15073"/>
                    <a:pt x="27" y="15076"/>
                    <a:pt x="22" y="15081"/>
                  </a:cubicBezTo>
                  <a:cubicBezTo>
                    <a:pt x="1" y="15092"/>
                    <a:pt x="1" y="15124"/>
                    <a:pt x="11" y="15134"/>
                  </a:cubicBezTo>
                  <a:cubicBezTo>
                    <a:pt x="203" y="15380"/>
                    <a:pt x="416" y="15603"/>
                    <a:pt x="640" y="15817"/>
                  </a:cubicBezTo>
                  <a:cubicBezTo>
                    <a:pt x="875" y="16019"/>
                    <a:pt x="1120" y="16222"/>
                    <a:pt x="1365" y="16393"/>
                  </a:cubicBezTo>
                  <a:cubicBezTo>
                    <a:pt x="1877" y="16755"/>
                    <a:pt x="2421" y="17054"/>
                    <a:pt x="2976" y="17320"/>
                  </a:cubicBezTo>
                  <a:cubicBezTo>
                    <a:pt x="3530" y="17597"/>
                    <a:pt x="4106" y="17821"/>
                    <a:pt x="4692" y="18035"/>
                  </a:cubicBezTo>
                  <a:cubicBezTo>
                    <a:pt x="5247" y="18227"/>
                    <a:pt x="5812" y="18397"/>
                    <a:pt x="6377" y="18557"/>
                  </a:cubicBezTo>
                  <a:cubicBezTo>
                    <a:pt x="6281" y="19026"/>
                    <a:pt x="6174" y="19495"/>
                    <a:pt x="6068" y="19965"/>
                  </a:cubicBezTo>
                  <a:cubicBezTo>
                    <a:pt x="5631" y="19890"/>
                    <a:pt x="5204" y="19783"/>
                    <a:pt x="4788" y="19645"/>
                  </a:cubicBezTo>
                  <a:cubicBezTo>
                    <a:pt x="4351" y="19506"/>
                    <a:pt x="3925" y="19336"/>
                    <a:pt x="3509" y="19133"/>
                  </a:cubicBezTo>
                  <a:cubicBezTo>
                    <a:pt x="3093" y="18930"/>
                    <a:pt x="2688" y="18696"/>
                    <a:pt x="2293" y="18450"/>
                  </a:cubicBezTo>
                  <a:cubicBezTo>
                    <a:pt x="1899" y="18205"/>
                    <a:pt x="1515" y="17949"/>
                    <a:pt x="1142" y="17683"/>
                  </a:cubicBezTo>
                  <a:cubicBezTo>
                    <a:pt x="1132" y="17674"/>
                    <a:pt x="1123" y="17670"/>
                    <a:pt x="1115" y="17670"/>
                  </a:cubicBezTo>
                  <a:cubicBezTo>
                    <a:pt x="1104" y="17670"/>
                    <a:pt x="1094" y="17677"/>
                    <a:pt x="1088" y="17683"/>
                  </a:cubicBezTo>
                  <a:cubicBezTo>
                    <a:pt x="1067" y="17704"/>
                    <a:pt x="1078" y="17725"/>
                    <a:pt x="1088" y="17736"/>
                  </a:cubicBezTo>
                  <a:cubicBezTo>
                    <a:pt x="1461" y="18024"/>
                    <a:pt x="1835" y="18301"/>
                    <a:pt x="2229" y="18557"/>
                  </a:cubicBezTo>
                  <a:cubicBezTo>
                    <a:pt x="2624" y="18813"/>
                    <a:pt x="3029" y="19037"/>
                    <a:pt x="3445" y="19250"/>
                  </a:cubicBezTo>
                  <a:cubicBezTo>
                    <a:pt x="3871" y="19453"/>
                    <a:pt x="4308" y="19623"/>
                    <a:pt x="4756" y="19762"/>
                  </a:cubicBezTo>
                  <a:cubicBezTo>
                    <a:pt x="5172" y="19901"/>
                    <a:pt x="5609" y="19986"/>
                    <a:pt x="6046" y="20050"/>
                  </a:cubicBezTo>
                  <a:cubicBezTo>
                    <a:pt x="5961" y="20423"/>
                    <a:pt x="5876" y="20786"/>
                    <a:pt x="5780" y="21159"/>
                  </a:cubicBezTo>
                  <a:cubicBezTo>
                    <a:pt x="5652" y="21649"/>
                    <a:pt x="5513" y="22151"/>
                    <a:pt x="5353" y="22630"/>
                  </a:cubicBezTo>
                  <a:cubicBezTo>
                    <a:pt x="5279" y="22876"/>
                    <a:pt x="5193" y="23110"/>
                    <a:pt x="5097" y="23345"/>
                  </a:cubicBezTo>
                  <a:cubicBezTo>
                    <a:pt x="5002" y="23569"/>
                    <a:pt x="4884" y="23803"/>
                    <a:pt x="4735" y="23985"/>
                  </a:cubicBezTo>
                  <a:lnTo>
                    <a:pt x="4724" y="23985"/>
                  </a:lnTo>
                  <a:cubicBezTo>
                    <a:pt x="4703" y="24017"/>
                    <a:pt x="4703" y="24049"/>
                    <a:pt x="4735" y="24081"/>
                  </a:cubicBezTo>
                  <a:cubicBezTo>
                    <a:pt x="4743" y="24089"/>
                    <a:pt x="4754" y="24092"/>
                    <a:pt x="4766" y="24092"/>
                  </a:cubicBezTo>
                  <a:cubicBezTo>
                    <a:pt x="4786" y="24092"/>
                    <a:pt x="4807" y="24083"/>
                    <a:pt x="4820" y="24070"/>
                  </a:cubicBezTo>
                  <a:cubicBezTo>
                    <a:pt x="5002" y="23867"/>
                    <a:pt x="5108" y="23633"/>
                    <a:pt x="5215" y="23398"/>
                  </a:cubicBezTo>
                  <a:cubicBezTo>
                    <a:pt x="5321" y="23164"/>
                    <a:pt x="5407" y="22918"/>
                    <a:pt x="5492" y="22673"/>
                  </a:cubicBezTo>
                  <a:cubicBezTo>
                    <a:pt x="5663" y="22183"/>
                    <a:pt x="5801" y="21692"/>
                    <a:pt x="5929" y="21202"/>
                  </a:cubicBezTo>
                  <a:cubicBezTo>
                    <a:pt x="6068" y="20690"/>
                    <a:pt x="6196" y="20167"/>
                    <a:pt x="6313" y="19645"/>
                  </a:cubicBezTo>
                  <a:lnTo>
                    <a:pt x="6740" y="19677"/>
                  </a:lnTo>
                  <a:lnTo>
                    <a:pt x="7198" y="19698"/>
                  </a:lnTo>
                  <a:lnTo>
                    <a:pt x="7646" y="19698"/>
                  </a:lnTo>
                  <a:lnTo>
                    <a:pt x="8094" y="19677"/>
                  </a:lnTo>
                  <a:cubicBezTo>
                    <a:pt x="8702" y="19634"/>
                    <a:pt x="9299" y="19538"/>
                    <a:pt x="9885" y="19389"/>
                  </a:cubicBezTo>
                  <a:cubicBezTo>
                    <a:pt x="10472" y="19240"/>
                    <a:pt x="11037" y="19037"/>
                    <a:pt x="11591" y="18781"/>
                  </a:cubicBezTo>
                  <a:cubicBezTo>
                    <a:pt x="12135" y="18525"/>
                    <a:pt x="12658" y="18216"/>
                    <a:pt x="13148" y="17864"/>
                  </a:cubicBezTo>
                  <a:cubicBezTo>
                    <a:pt x="13159" y="17853"/>
                    <a:pt x="13169" y="17832"/>
                    <a:pt x="13159" y="17811"/>
                  </a:cubicBezTo>
                  <a:cubicBezTo>
                    <a:pt x="13146" y="17798"/>
                    <a:pt x="13134" y="17793"/>
                    <a:pt x="13123" y="17793"/>
                  </a:cubicBezTo>
                  <a:cubicBezTo>
                    <a:pt x="13116" y="17793"/>
                    <a:pt x="13110" y="17796"/>
                    <a:pt x="13105" y="17800"/>
                  </a:cubicBezTo>
                  <a:cubicBezTo>
                    <a:pt x="12604" y="18141"/>
                    <a:pt x="12082" y="18429"/>
                    <a:pt x="11538" y="18674"/>
                  </a:cubicBezTo>
                  <a:cubicBezTo>
                    <a:pt x="10994" y="18930"/>
                    <a:pt x="10429" y="19122"/>
                    <a:pt x="9853" y="19272"/>
                  </a:cubicBezTo>
                  <a:cubicBezTo>
                    <a:pt x="9277" y="19410"/>
                    <a:pt x="8680" y="19517"/>
                    <a:pt x="8094" y="19559"/>
                  </a:cubicBezTo>
                  <a:lnTo>
                    <a:pt x="7646" y="19581"/>
                  </a:lnTo>
                  <a:lnTo>
                    <a:pt x="7198" y="19591"/>
                  </a:lnTo>
                  <a:lnTo>
                    <a:pt x="6750" y="19581"/>
                  </a:lnTo>
                  <a:lnTo>
                    <a:pt x="6334" y="19559"/>
                  </a:lnTo>
                  <a:cubicBezTo>
                    <a:pt x="6388" y="19304"/>
                    <a:pt x="6452" y="19048"/>
                    <a:pt x="6505" y="18781"/>
                  </a:cubicBezTo>
                  <a:lnTo>
                    <a:pt x="6942" y="18749"/>
                  </a:lnTo>
                  <a:lnTo>
                    <a:pt x="7411" y="18696"/>
                  </a:lnTo>
                  <a:lnTo>
                    <a:pt x="7870" y="18632"/>
                  </a:lnTo>
                  <a:lnTo>
                    <a:pt x="8339" y="18557"/>
                  </a:lnTo>
                  <a:cubicBezTo>
                    <a:pt x="8947" y="18461"/>
                    <a:pt x="9555" y="18333"/>
                    <a:pt x="10162" y="18173"/>
                  </a:cubicBezTo>
                  <a:cubicBezTo>
                    <a:pt x="10760" y="18013"/>
                    <a:pt x="11357" y="17821"/>
                    <a:pt x="11943" y="17608"/>
                  </a:cubicBezTo>
                  <a:cubicBezTo>
                    <a:pt x="12530" y="17395"/>
                    <a:pt x="13105" y="17160"/>
                    <a:pt x="13671" y="16894"/>
                  </a:cubicBezTo>
                  <a:cubicBezTo>
                    <a:pt x="13681" y="16883"/>
                    <a:pt x="13692" y="16862"/>
                    <a:pt x="13681" y="16840"/>
                  </a:cubicBezTo>
                  <a:cubicBezTo>
                    <a:pt x="13681" y="16825"/>
                    <a:pt x="13670" y="16815"/>
                    <a:pt x="13655" y="16815"/>
                  </a:cubicBezTo>
                  <a:cubicBezTo>
                    <a:pt x="13650" y="16815"/>
                    <a:pt x="13644" y="16816"/>
                    <a:pt x="13639" y="16819"/>
                  </a:cubicBezTo>
                  <a:cubicBezTo>
                    <a:pt x="13063" y="17064"/>
                    <a:pt x="12487" y="17299"/>
                    <a:pt x="11911" y="17501"/>
                  </a:cubicBezTo>
                  <a:cubicBezTo>
                    <a:pt x="11325" y="17715"/>
                    <a:pt x="10728" y="17896"/>
                    <a:pt x="10130" y="18045"/>
                  </a:cubicBezTo>
                  <a:cubicBezTo>
                    <a:pt x="9533" y="18205"/>
                    <a:pt x="8926" y="18344"/>
                    <a:pt x="8318" y="18450"/>
                  </a:cubicBezTo>
                  <a:lnTo>
                    <a:pt x="7859" y="18525"/>
                  </a:lnTo>
                  <a:lnTo>
                    <a:pt x="7401" y="18589"/>
                  </a:lnTo>
                  <a:lnTo>
                    <a:pt x="6932" y="18653"/>
                  </a:lnTo>
                  <a:lnTo>
                    <a:pt x="6526" y="18696"/>
                  </a:lnTo>
                  <a:cubicBezTo>
                    <a:pt x="6558" y="18536"/>
                    <a:pt x="6601" y="18376"/>
                    <a:pt x="6633" y="18216"/>
                  </a:cubicBezTo>
                  <a:cubicBezTo>
                    <a:pt x="6772" y="17555"/>
                    <a:pt x="6900" y="16904"/>
                    <a:pt x="7027" y="16243"/>
                  </a:cubicBezTo>
                  <a:lnTo>
                    <a:pt x="7443" y="16169"/>
                  </a:lnTo>
                  <a:lnTo>
                    <a:pt x="7710" y="16126"/>
                  </a:lnTo>
                  <a:lnTo>
                    <a:pt x="7966" y="16062"/>
                  </a:lnTo>
                  <a:cubicBezTo>
                    <a:pt x="8318" y="15977"/>
                    <a:pt x="8659" y="15881"/>
                    <a:pt x="9011" y="15774"/>
                  </a:cubicBezTo>
                  <a:cubicBezTo>
                    <a:pt x="9693" y="15571"/>
                    <a:pt x="10365" y="15326"/>
                    <a:pt x="11037" y="15049"/>
                  </a:cubicBezTo>
                  <a:cubicBezTo>
                    <a:pt x="11698" y="14782"/>
                    <a:pt x="12348" y="14484"/>
                    <a:pt x="12988" y="14143"/>
                  </a:cubicBezTo>
                  <a:cubicBezTo>
                    <a:pt x="13617" y="13812"/>
                    <a:pt x="14236" y="13439"/>
                    <a:pt x="14801" y="12980"/>
                  </a:cubicBezTo>
                  <a:cubicBezTo>
                    <a:pt x="14811" y="12970"/>
                    <a:pt x="14811" y="12948"/>
                    <a:pt x="14801" y="12938"/>
                  </a:cubicBezTo>
                  <a:cubicBezTo>
                    <a:pt x="14795" y="12925"/>
                    <a:pt x="14785" y="12920"/>
                    <a:pt x="14773" y="12920"/>
                  </a:cubicBezTo>
                  <a:cubicBezTo>
                    <a:pt x="14765" y="12920"/>
                    <a:pt x="14756" y="12923"/>
                    <a:pt x="14748" y="12927"/>
                  </a:cubicBezTo>
                  <a:cubicBezTo>
                    <a:pt x="14470" y="13140"/>
                    <a:pt x="14172" y="13343"/>
                    <a:pt x="13862" y="13524"/>
                  </a:cubicBezTo>
                  <a:cubicBezTo>
                    <a:pt x="13564" y="13705"/>
                    <a:pt x="13244" y="13876"/>
                    <a:pt x="12935" y="14047"/>
                  </a:cubicBezTo>
                  <a:cubicBezTo>
                    <a:pt x="12295" y="14377"/>
                    <a:pt x="11645" y="14665"/>
                    <a:pt x="10983" y="14932"/>
                  </a:cubicBezTo>
                  <a:cubicBezTo>
                    <a:pt x="10322" y="15198"/>
                    <a:pt x="9651" y="15454"/>
                    <a:pt x="8968" y="15667"/>
                  </a:cubicBezTo>
                  <a:cubicBezTo>
                    <a:pt x="8339" y="15870"/>
                    <a:pt x="7699" y="16019"/>
                    <a:pt x="7049" y="16158"/>
                  </a:cubicBezTo>
                  <a:cubicBezTo>
                    <a:pt x="7123" y="15774"/>
                    <a:pt x="7187" y="15401"/>
                    <a:pt x="7262" y="15017"/>
                  </a:cubicBezTo>
                  <a:cubicBezTo>
                    <a:pt x="7273" y="15028"/>
                    <a:pt x="7273" y="15028"/>
                    <a:pt x="7283" y="15028"/>
                  </a:cubicBezTo>
                  <a:lnTo>
                    <a:pt x="7785" y="14910"/>
                  </a:lnTo>
                  <a:lnTo>
                    <a:pt x="8286" y="14782"/>
                  </a:lnTo>
                  <a:lnTo>
                    <a:pt x="8776" y="14644"/>
                  </a:lnTo>
                  <a:lnTo>
                    <a:pt x="9267" y="14494"/>
                  </a:lnTo>
                  <a:cubicBezTo>
                    <a:pt x="9928" y="14292"/>
                    <a:pt x="10568" y="14057"/>
                    <a:pt x="11207" y="13801"/>
                  </a:cubicBezTo>
                  <a:cubicBezTo>
                    <a:pt x="11837" y="13535"/>
                    <a:pt x="12455" y="13247"/>
                    <a:pt x="13063" y="12938"/>
                  </a:cubicBezTo>
                  <a:cubicBezTo>
                    <a:pt x="13671" y="12628"/>
                    <a:pt x="14268" y="12287"/>
                    <a:pt x="14843" y="11914"/>
                  </a:cubicBezTo>
                  <a:cubicBezTo>
                    <a:pt x="14865" y="11903"/>
                    <a:pt x="14865" y="11882"/>
                    <a:pt x="14854" y="11861"/>
                  </a:cubicBezTo>
                  <a:cubicBezTo>
                    <a:pt x="14847" y="11853"/>
                    <a:pt x="14834" y="11846"/>
                    <a:pt x="14823" y="11846"/>
                  </a:cubicBezTo>
                  <a:cubicBezTo>
                    <a:pt x="14819" y="11846"/>
                    <a:pt x="14815" y="11847"/>
                    <a:pt x="14811" y="11850"/>
                  </a:cubicBezTo>
                  <a:cubicBezTo>
                    <a:pt x="14225" y="12202"/>
                    <a:pt x="13628" y="12532"/>
                    <a:pt x="13020" y="12842"/>
                  </a:cubicBezTo>
                  <a:cubicBezTo>
                    <a:pt x="12402" y="13140"/>
                    <a:pt x="11783" y="13428"/>
                    <a:pt x="11154" y="13684"/>
                  </a:cubicBezTo>
                  <a:cubicBezTo>
                    <a:pt x="10525" y="13940"/>
                    <a:pt x="9885" y="14175"/>
                    <a:pt x="9235" y="14388"/>
                  </a:cubicBezTo>
                  <a:lnTo>
                    <a:pt x="8744" y="14537"/>
                  </a:lnTo>
                  <a:lnTo>
                    <a:pt x="8254" y="14686"/>
                  </a:lnTo>
                  <a:lnTo>
                    <a:pt x="7763" y="14814"/>
                  </a:lnTo>
                  <a:lnTo>
                    <a:pt x="7273" y="14942"/>
                  </a:lnTo>
                  <a:cubicBezTo>
                    <a:pt x="7347" y="14558"/>
                    <a:pt x="7422" y="14164"/>
                    <a:pt x="7486" y="13780"/>
                  </a:cubicBezTo>
                  <a:cubicBezTo>
                    <a:pt x="8062" y="13609"/>
                    <a:pt x="8616" y="13396"/>
                    <a:pt x="9171" y="13183"/>
                  </a:cubicBezTo>
                  <a:cubicBezTo>
                    <a:pt x="9747" y="12948"/>
                    <a:pt x="10333" y="12714"/>
                    <a:pt x="10898" y="12458"/>
                  </a:cubicBezTo>
                  <a:cubicBezTo>
                    <a:pt x="11474" y="12202"/>
                    <a:pt x="12039" y="11935"/>
                    <a:pt x="12594" y="11647"/>
                  </a:cubicBezTo>
                  <a:cubicBezTo>
                    <a:pt x="13148" y="11360"/>
                    <a:pt x="13703" y="11072"/>
                    <a:pt x="14204" y="10666"/>
                  </a:cubicBezTo>
                  <a:cubicBezTo>
                    <a:pt x="14214" y="10656"/>
                    <a:pt x="14214" y="10634"/>
                    <a:pt x="14204" y="10613"/>
                  </a:cubicBezTo>
                  <a:cubicBezTo>
                    <a:pt x="14198" y="10607"/>
                    <a:pt x="14188" y="10601"/>
                    <a:pt x="14177" y="10601"/>
                  </a:cubicBezTo>
                  <a:cubicBezTo>
                    <a:pt x="14168" y="10601"/>
                    <a:pt x="14159" y="10604"/>
                    <a:pt x="14150" y="10613"/>
                  </a:cubicBezTo>
                  <a:cubicBezTo>
                    <a:pt x="13916" y="10805"/>
                    <a:pt x="13639" y="10954"/>
                    <a:pt x="13372" y="11114"/>
                  </a:cubicBezTo>
                  <a:lnTo>
                    <a:pt x="12956" y="11338"/>
                  </a:lnTo>
                  <a:lnTo>
                    <a:pt x="12540" y="11551"/>
                  </a:lnTo>
                  <a:cubicBezTo>
                    <a:pt x="11986" y="11829"/>
                    <a:pt x="11421" y="12085"/>
                    <a:pt x="10845" y="12341"/>
                  </a:cubicBezTo>
                  <a:cubicBezTo>
                    <a:pt x="10280" y="12596"/>
                    <a:pt x="9704" y="12842"/>
                    <a:pt x="9128" y="13076"/>
                  </a:cubicBezTo>
                  <a:cubicBezTo>
                    <a:pt x="8840" y="13194"/>
                    <a:pt x="8552" y="13300"/>
                    <a:pt x="8254" y="13418"/>
                  </a:cubicBezTo>
                  <a:cubicBezTo>
                    <a:pt x="8008" y="13513"/>
                    <a:pt x="7763" y="13599"/>
                    <a:pt x="7507" y="13684"/>
                  </a:cubicBezTo>
                  <a:cubicBezTo>
                    <a:pt x="7582" y="13258"/>
                    <a:pt x="7657" y="12820"/>
                    <a:pt x="7731" y="12394"/>
                  </a:cubicBezTo>
                  <a:lnTo>
                    <a:pt x="8467" y="12127"/>
                  </a:lnTo>
                  <a:cubicBezTo>
                    <a:pt x="8755" y="12021"/>
                    <a:pt x="9043" y="11903"/>
                    <a:pt x="9331" y="11786"/>
                  </a:cubicBezTo>
                  <a:cubicBezTo>
                    <a:pt x="9906" y="11541"/>
                    <a:pt x="10472" y="11285"/>
                    <a:pt x="11015" y="10976"/>
                  </a:cubicBezTo>
                  <a:cubicBezTo>
                    <a:pt x="11559" y="10677"/>
                    <a:pt x="12092" y="10325"/>
                    <a:pt x="12583" y="9941"/>
                  </a:cubicBezTo>
                  <a:cubicBezTo>
                    <a:pt x="13073" y="9568"/>
                    <a:pt x="13532" y="9142"/>
                    <a:pt x="13958" y="8683"/>
                  </a:cubicBezTo>
                  <a:cubicBezTo>
                    <a:pt x="13969" y="8662"/>
                    <a:pt x="13969" y="8640"/>
                    <a:pt x="13958" y="8630"/>
                  </a:cubicBezTo>
                  <a:cubicBezTo>
                    <a:pt x="13948" y="8619"/>
                    <a:pt x="13937" y="8614"/>
                    <a:pt x="13928" y="8614"/>
                  </a:cubicBezTo>
                  <a:cubicBezTo>
                    <a:pt x="13918" y="8614"/>
                    <a:pt x="13910" y="8619"/>
                    <a:pt x="13905" y="8630"/>
                  </a:cubicBezTo>
                  <a:cubicBezTo>
                    <a:pt x="13468" y="9067"/>
                    <a:pt x="13009" y="9483"/>
                    <a:pt x="12508" y="9856"/>
                  </a:cubicBezTo>
                  <a:cubicBezTo>
                    <a:pt x="12018" y="10229"/>
                    <a:pt x="11495" y="10570"/>
                    <a:pt x="10951" y="10869"/>
                  </a:cubicBezTo>
                  <a:cubicBezTo>
                    <a:pt x="10418" y="11168"/>
                    <a:pt x="9853" y="11434"/>
                    <a:pt x="9288" y="11679"/>
                  </a:cubicBezTo>
                  <a:cubicBezTo>
                    <a:pt x="9000" y="11797"/>
                    <a:pt x="8712" y="11914"/>
                    <a:pt x="8424" y="12031"/>
                  </a:cubicBezTo>
                  <a:lnTo>
                    <a:pt x="7753" y="12298"/>
                  </a:lnTo>
                  <a:cubicBezTo>
                    <a:pt x="7763" y="12255"/>
                    <a:pt x="7763" y="12223"/>
                    <a:pt x="7774" y="12191"/>
                  </a:cubicBezTo>
                  <a:cubicBezTo>
                    <a:pt x="7817" y="11893"/>
                    <a:pt x="7870" y="11594"/>
                    <a:pt x="7923" y="11296"/>
                  </a:cubicBezTo>
                  <a:cubicBezTo>
                    <a:pt x="7934" y="11296"/>
                    <a:pt x="7934" y="11296"/>
                    <a:pt x="7945" y="11285"/>
                  </a:cubicBezTo>
                  <a:cubicBezTo>
                    <a:pt x="8478" y="11061"/>
                    <a:pt x="8989" y="10794"/>
                    <a:pt x="9480" y="10507"/>
                  </a:cubicBezTo>
                  <a:cubicBezTo>
                    <a:pt x="9981" y="10219"/>
                    <a:pt x="10472" y="9909"/>
                    <a:pt x="10941" y="9579"/>
                  </a:cubicBezTo>
                  <a:cubicBezTo>
                    <a:pt x="11410" y="9238"/>
                    <a:pt x="11868" y="8896"/>
                    <a:pt x="12306" y="8513"/>
                  </a:cubicBezTo>
                  <a:cubicBezTo>
                    <a:pt x="12743" y="8139"/>
                    <a:pt x="13169" y="7745"/>
                    <a:pt x="13511" y="7265"/>
                  </a:cubicBezTo>
                  <a:cubicBezTo>
                    <a:pt x="13521" y="7254"/>
                    <a:pt x="13511" y="7233"/>
                    <a:pt x="13500" y="7222"/>
                  </a:cubicBezTo>
                  <a:cubicBezTo>
                    <a:pt x="13491" y="7213"/>
                    <a:pt x="13482" y="7210"/>
                    <a:pt x="13474" y="7210"/>
                  </a:cubicBezTo>
                  <a:cubicBezTo>
                    <a:pt x="13462" y="7210"/>
                    <a:pt x="13453" y="7216"/>
                    <a:pt x="13447" y="7222"/>
                  </a:cubicBezTo>
                  <a:cubicBezTo>
                    <a:pt x="13265" y="7446"/>
                    <a:pt x="13084" y="7659"/>
                    <a:pt x="12871" y="7862"/>
                  </a:cubicBezTo>
                  <a:cubicBezTo>
                    <a:pt x="12775" y="7958"/>
                    <a:pt x="12668" y="8054"/>
                    <a:pt x="12562" y="8150"/>
                  </a:cubicBezTo>
                  <a:cubicBezTo>
                    <a:pt x="12455" y="8246"/>
                    <a:pt x="12348" y="8342"/>
                    <a:pt x="12231" y="8427"/>
                  </a:cubicBezTo>
                  <a:cubicBezTo>
                    <a:pt x="11794" y="8800"/>
                    <a:pt x="11335" y="9142"/>
                    <a:pt x="10866" y="9472"/>
                  </a:cubicBezTo>
                  <a:cubicBezTo>
                    <a:pt x="10397" y="9792"/>
                    <a:pt x="9917" y="10112"/>
                    <a:pt x="9427" y="10400"/>
                  </a:cubicBezTo>
                  <a:cubicBezTo>
                    <a:pt x="9181" y="10549"/>
                    <a:pt x="8926" y="10688"/>
                    <a:pt x="8680" y="10826"/>
                  </a:cubicBezTo>
                  <a:cubicBezTo>
                    <a:pt x="8435" y="10965"/>
                    <a:pt x="8190" y="11082"/>
                    <a:pt x="7934" y="11200"/>
                  </a:cubicBezTo>
                  <a:cubicBezTo>
                    <a:pt x="8030" y="10634"/>
                    <a:pt x="8126" y="10069"/>
                    <a:pt x="8211" y="9504"/>
                  </a:cubicBezTo>
                  <a:cubicBezTo>
                    <a:pt x="8638" y="9387"/>
                    <a:pt x="9021" y="9184"/>
                    <a:pt x="9384" y="8950"/>
                  </a:cubicBezTo>
                  <a:cubicBezTo>
                    <a:pt x="9768" y="8704"/>
                    <a:pt x="10141" y="8427"/>
                    <a:pt x="10514" y="8150"/>
                  </a:cubicBezTo>
                  <a:cubicBezTo>
                    <a:pt x="10877" y="7862"/>
                    <a:pt x="11229" y="7564"/>
                    <a:pt x="11559" y="7254"/>
                  </a:cubicBezTo>
                  <a:cubicBezTo>
                    <a:pt x="11730" y="7094"/>
                    <a:pt x="11900" y="6945"/>
                    <a:pt x="12060" y="6774"/>
                  </a:cubicBezTo>
                  <a:cubicBezTo>
                    <a:pt x="12220" y="6604"/>
                    <a:pt x="12359" y="6401"/>
                    <a:pt x="12412" y="6156"/>
                  </a:cubicBezTo>
                  <a:cubicBezTo>
                    <a:pt x="12412" y="6145"/>
                    <a:pt x="12402" y="6124"/>
                    <a:pt x="12380" y="6113"/>
                  </a:cubicBezTo>
                  <a:cubicBezTo>
                    <a:pt x="12359" y="6113"/>
                    <a:pt x="12338" y="6124"/>
                    <a:pt x="12338" y="6145"/>
                  </a:cubicBezTo>
                  <a:cubicBezTo>
                    <a:pt x="12284" y="6359"/>
                    <a:pt x="12146" y="6540"/>
                    <a:pt x="11986" y="6700"/>
                  </a:cubicBezTo>
                  <a:cubicBezTo>
                    <a:pt x="11826" y="6860"/>
                    <a:pt x="11655" y="7020"/>
                    <a:pt x="11485" y="7169"/>
                  </a:cubicBezTo>
                  <a:cubicBezTo>
                    <a:pt x="11143" y="7468"/>
                    <a:pt x="10792" y="7766"/>
                    <a:pt x="10429" y="8043"/>
                  </a:cubicBezTo>
                  <a:cubicBezTo>
                    <a:pt x="10066" y="8331"/>
                    <a:pt x="9693" y="8598"/>
                    <a:pt x="9320" y="8854"/>
                  </a:cubicBezTo>
                  <a:cubicBezTo>
                    <a:pt x="8979" y="9078"/>
                    <a:pt x="8616" y="9280"/>
                    <a:pt x="8232" y="9408"/>
                  </a:cubicBezTo>
                  <a:cubicBezTo>
                    <a:pt x="8286" y="9035"/>
                    <a:pt x="8350" y="8672"/>
                    <a:pt x="8403" y="8299"/>
                  </a:cubicBezTo>
                  <a:cubicBezTo>
                    <a:pt x="8712" y="8086"/>
                    <a:pt x="9011" y="7862"/>
                    <a:pt x="9309" y="7627"/>
                  </a:cubicBezTo>
                  <a:cubicBezTo>
                    <a:pt x="9629" y="7382"/>
                    <a:pt x="9928" y="7126"/>
                    <a:pt x="10237" y="6870"/>
                  </a:cubicBezTo>
                  <a:cubicBezTo>
                    <a:pt x="10536" y="6604"/>
                    <a:pt x="10834" y="6337"/>
                    <a:pt x="11122" y="6060"/>
                  </a:cubicBezTo>
                  <a:cubicBezTo>
                    <a:pt x="11421" y="5793"/>
                    <a:pt x="11709" y="5516"/>
                    <a:pt x="11986" y="5228"/>
                  </a:cubicBezTo>
                  <a:cubicBezTo>
                    <a:pt x="11996" y="5218"/>
                    <a:pt x="11996" y="5186"/>
                    <a:pt x="11986" y="5175"/>
                  </a:cubicBezTo>
                  <a:cubicBezTo>
                    <a:pt x="11980" y="5170"/>
                    <a:pt x="11970" y="5167"/>
                    <a:pt x="11959" y="5167"/>
                  </a:cubicBezTo>
                  <a:cubicBezTo>
                    <a:pt x="11948" y="5167"/>
                    <a:pt x="11938" y="5170"/>
                    <a:pt x="11932" y="5175"/>
                  </a:cubicBezTo>
                  <a:cubicBezTo>
                    <a:pt x="11645" y="5442"/>
                    <a:pt x="11346" y="5708"/>
                    <a:pt x="11047" y="5975"/>
                  </a:cubicBezTo>
                  <a:cubicBezTo>
                    <a:pt x="10749" y="6241"/>
                    <a:pt x="10450" y="6508"/>
                    <a:pt x="10152" y="6764"/>
                  </a:cubicBezTo>
                  <a:cubicBezTo>
                    <a:pt x="9853" y="7030"/>
                    <a:pt x="9544" y="7286"/>
                    <a:pt x="9235" y="7532"/>
                  </a:cubicBezTo>
                  <a:cubicBezTo>
                    <a:pt x="8968" y="7755"/>
                    <a:pt x="8702" y="7969"/>
                    <a:pt x="8424" y="8182"/>
                  </a:cubicBezTo>
                  <a:cubicBezTo>
                    <a:pt x="8531" y="7500"/>
                    <a:pt x="8627" y="6828"/>
                    <a:pt x="8734" y="6145"/>
                  </a:cubicBezTo>
                  <a:cubicBezTo>
                    <a:pt x="8979" y="6071"/>
                    <a:pt x="9224" y="5964"/>
                    <a:pt x="9448" y="5836"/>
                  </a:cubicBezTo>
                  <a:cubicBezTo>
                    <a:pt x="9693" y="5697"/>
                    <a:pt x="9928" y="5527"/>
                    <a:pt x="10152" y="5356"/>
                  </a:cubicBezTo>
                  <a:cubicBezTo>
                    <a:pt x="10376" y="5186"/>
                    <a:pt x="10600" y="5004"/>
                    <a:pt x="10802" y="4823"/>
                  </a:cubicBezTo>
                  <a:cubicBezTo>
                    <a:pt x="10909" y="4727"/>
                    <a:pt x="11015" y="4631"/>
                    <a:pt x="11122" y="4525"/>
                  </a:cubicBezTo>
                  <a:lnTo>
                    <a:pt x="11271" y="4375"/>
                  </a:lnTo>
                  <a:lnTo>
                    <a:pt x="11346" y="4301"/>
                  </a:lnTo>
                  <a:lnTo>
                    <a:pt x="11378" y="4269"/>
                  </a:lnTo>
                  <a:lnTo>
                    <a:pt x="11399" y="4247"/>
                  </a:lnTo>
                  <a:lnTo>
                    <a:pt x="11410" y="4237"/>
                  </a:lnTo>
                  <a:lnTo>
                    <a:pt x="11410" y="4237"/>
                  </a:lnTo>
                  <a:cubicBezTo>
                    <a:pt x="11410" y="4237"/>
                    <a:pt x="11399" y="4247"/>
                    <a:pt x="11389" y="4247"/>
                  </a:cubicBezTo>
                  <a:cubicBezTo>
                    <a:pt x="11376" y="4241"/>
                    <a:pt x="11367" y="4235"/>
                    <a:pt x="11362" y="4231"/>
                  </a:cubicBezTo>
                  <a:lnTo>
                    <a:pt x="11362" y="4231"/>
                  </a:lnTo>
                  <a:cubicBezTo>
                    <a:pt x="11370" y="4236"/>
                    <a:pt x="11380" y="4241"/>
                    <a:pt x="11392" y="4241"/>
                  </a:cubicBezTo>
                  <a:cubicBezTo>
                    <a:pt x="11397" y="4241"/>
                    <a:pt x="11404" y="4240"/>
                    <a:pt x="11410" y="4237"/>
                  </a:cubicBezTo>
                  <a:lnTo>
                    <a:pt x="11410" y="4237"/>
                  </a:lnTo>
                  <a:lnTo>
                    <a:pt x="11410" y="4237"/>
                  </a:lnTo>
                  <a:cubicBezTo>
                    <a:pt x="11431" y="4226"/>
                    <a:pt x="11431" y="4205"/>
                    <a:pt x="11421" y="4183"/>
                  </a:cubicBezTo>
                  <a:cubicBezTo>
                    <a:pt x="11421" y="4183"/>
                    <a:pt x="11410" y="4173"/>
                    <a:pt x="11389" y="4173"/>
                  </a:cubicBezTo>
                  <a:cubicBezTo>
                    <a:pt x="11386" y="4170"/>
                    <a:pt x="11384" y="4170"/>
                    <a:pt x="11381" y="4170"/>
                  </a:cubicBezTo>
                  <a:cubicBezTo>
                    <a:pt x="11373" y="4170"/>
                    <a:pt x="11364" y="4176"/>
                    <a:pt x="11359" y="4176"/>
                  </a:cubicBezTo>
                  <a:cubicBezTo>
                    <a:pt x="11358" y="4176"/>
                    <a:pt x="11357" y="4175"/>
                    <a:pt x="11357" y="4173"/>
                  </a:cubicBezTo>
                  <a:lnTo>
                    <a:pt x="11357" y="4183"/>
                  </a:lnTo>
                  <a:lnTo>
                    <a:pt x="11346" y="4194"/>
                  </a:lnTo>
                  <a:lnTo>
                    <a:pt x="11325" y="4205"/>
                  </a:lnTo>
                  <a:lnTo>
                    <a:pt x="11282" y="4247"/>
                  </a:lnTo>
                  <a:lnTo>
                    <a:pt x="11207" y="4311"/>
                  </a:lnTo>
                  <a:lnTo>
                    <a:pt x="11047" y="4450"/>
                  </a:lnTo>
                  <a:cubicBezTo>
                    <a:pt x="10941" y="4546"/>
                    <a:pt x="10834" y="4642"/>
                    <a:pt x="10728" y="4727"/>
                  </a:cubicBezTo>
                  <a:cubicBezTo>
                    <a:pt x="10514" y="4908"/>
                    <a:pt x="10301" y="5090"/>
                    <a:pt x="10077" y="5260"/>
                  </a:cubicBezTo>
                  <a:cubicBezTo>
                    <a:pt x="9853" y="5431"/>
                    <a:pt x="9619" y="5580"/>
                    <a:pt x="9384" y="5729"/>
                  </a:cubicBezTo>
                  <a:cubicBezTo>
                    <a:pt x="9181" y="5847"/>
                    <a:pt x="8968" y="5964"/>
                    <a:pt x="8744" y="6049"/>
                  </a:cubicBezTo>
                  <a:lnTo>
                    <a:pt x="9053" y="3970"/>
                  </a:lnTo>
                  <a:cubicBezTo>
                    <a:pt x="9160" y="3938"/>
                    <a:pt x="9267" y="3895"/>
                    <a:pt x="9363" y="3842"/>
                  </a:cubicBezTo>
                  <a:cubicBezTo>
                    <a:pt x="9491" y="3789"/>
                    <a:pt x="9619" y="3714"/>
                    <a:pt x="9736" y="3640"/>
                  </a:cubicBezTo>
                  <a:cubicBezTo>
                    <a:pt x="9960" y="3480"/>
                    <a:pt x="10173" y="3298"/>
                    <a:pt x="10354" y="3074"/>
                  </a:cubicBezTo>
                  <a:cubicBezTo>
                    <a:pt x="10365" y="3064"/>
                    <a:pt x="10365" y="3042"/>
                    <a:pt x="10354" y="3032"/>
                  </a:cubicBezTo>
                  <a:cubicBezTo>
                    <a:pt x="10349" y="3021"/>
                    <a:pt x="10338" y="3016"/>
                    <a:pt x="10328" y="3016"/>
                  </a:cubicBezTo>
                  <a:cubicBezTo>
                    <a:pt x="10317" y="3016"/>
                    <a:pt x="10306" y="3021"/>
                    <a:pt x="10301" y="3032"/>
                  </a:cubicBezTo>
                  <a:cubicBezTo>
                    <a:pt x="10098" y="3202"/>
                    <a:pt x="9885" y="3384"/>
                    <a:pt x="9661" y="3533"/>
                  </a:cubicBezTo>
                  <a:cubicBezTo>
                    <a:pt x="9544" y="3608"/>
                    <a:pt x="9427" y="3672"/>
                    <a:pt x="9309" y="3735"/>
                  </a:cubicBezTo>
                  <a:cubicBezTo>
                    <a:pt x="9235" y="3778"/>
                    <a:pt x="9149" y="3821"/>
                    <a:pt x="9075" y="3853"/>
                  </a:cubicBezTo>
                  <a:lnTo>
                    <a:pt x="9181" y="3106"/>
                  </a:lnTo>
                  <a:lnTo>
                    <a:pt x="9597" y="67"/>
                  </a:lnTo>
                  <a:cubicBezTo>
                    <a:pt x="9597" y="35"/>
                    <a:pt x="9576" y="3"/>
                    <a:pt x="9544" y="3"/>
                  </a:cubicBezTo>
                  <a:cubicBezTo>
                    <a:pt x="9538" y="2"/>
                    <a:pt x="9533" y="1"/>
                    <a:pt x="95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3467871" y="4237317"/>
              <a:ext cx="632482" cy="223137"/>
            </a:xfrm>
            <a:custGeom>
              <a:avLst/>
              <a:gdLst/>
              <a:ahLst/>
              <a:cxnLst/>
              <a:rect l="l" t="t" r="r" b="b"/>
              <a:pathLst>
                <a:path w="7135" h="2515" extrusionOk="0">
                  <a:moveTo>
                    <a:pt x="7092" y="0"/>
                  </a:moveTo>
                  <a:cubicBezTo>
                    <a:pt x="7088" y="0"/>
                    <a:pt x="7084" y="2"/>
                    <a:pt x="7081" y="5"/>
                  </a:cubicBezTo>
                  <a:cubicBezTo>
                    <a:pt x="6505" y="239"/>
                    <a:pt x="5919" y="463"/>
                    <a:pt x="5343" y="687"/>
                  </a:cubicBezTo>
                  <a:cubicBezTo>
                    <a:pt x="4757" y="911"/>
                    <a:pt x="4181" y="1124"/>
                    <a:pt x="3594" y="1327"/>
                  </a:cubicBezTo>
                  <a:cubicBezTo>
                    <a:pt x="3008" y="1540"/>
                    <a:pt x="2421" y="1743"/>
                    <a:pt x="1824" y="1924"/>
                  </a:cubicBezTo>
                  <a:cubicBezTo>
                    <a:pt x="1526" y="2020"/>
                    <a:pt x="1227" y="2105"/>
                    <a:pt x="929" y="2190"/>
                  </a:cubicBezTo>
                  <a:cubicBezTo>
                    <a:pt x="630" y="2276"/>
                    <a:pt x="331" y="2361"/>
                    <a:pt x="33" y="2436"/>
                  </a:cubicBezTo>
                  <a:cubicBezTo>
                    <a:pt x="12" y="2436"/>
                    <a:pt x="1" y="2457"/>
                    <a:pt x="1" y="2478"/>
                  </a:cubicBezTo>
                  <a:cubicBezTo>
                    <a:pt x="9" y="2502"/>
                    <a:pt x="23" y="2514"/>
                    <a:pt x="38" y="2514"/>
                  </a:cubicBezTo>
                  <a:cubicBezTo>
                    <a:pt x="44" y="2514"/>
                    <a:pt x="49" y="2513"/>
                    <a:pt x="54" y="2510"/>
                  </a:cubicBezTo>
                  <a:cubicBezTo>
                    <a:pt x="353" y="2446"/>
                    <a:pt x="662" y="2372"/>
                    <a:pt x="961" y="2297"/>
                  </a:cubicBezTo>
                  <a:cubicBezTo>
                    <a:pt x="1259" y="2212"/>
                    <a:pt x="1558" y="2127"/>
                    <a:pt x="1856" y="2031"/>
                  </a:cubicBezTo>
                  <a:cubicBezTo>
                    <a:pt x="2453" y="1849"/>
                    <a:pt x="3051" y="1657"/>
                    <a:pt x="3637" y="1455"/>
                  </a:cubicBezTo>
                  <a:cubicBezTo>
                    <a:pt x="4223" y="1241"/>
                    <a:pt x="4799" y="1018"/>
                    <a:pt x="5386" y="794"/>
                  </a:cubicBezTo>
                  <a:cubicBezTo>
                    <a:pt x="5962" y="570"/>
                    <a:pt x="6537" y="324"/>
                    <a:pt x="7102" y="69"/>
                  </a:cubicBezTo>
                  <a:cubicBezTo>
                    <a:pt x="7124" y="69"/>
                    <a:pt x="7134" y="47"/>
                    <a:pt x="7124" y="26"/>
                  </a:cubicBezTo>
                  <a:cubicBezTo>
                    <a:pt x="7116" y="10"/>
                    <a:pt x="7102" y="0"/>
                    <a:pt x="7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37"/>
          <p:cNvGrpSpPr/>
          <p:nvPr/>
        </p:nvGrpSpPr>
        <p:grpSpPr>
          <a:xfrm>
            <a:off x="6502092" y="3929480"/>
            <a:ext cx="1920203" cy="1795448"/>
            <a:chOff x="-1900175" y="3270350"/>
            <a:chExt cx="1097259" cy="1031452"/>
          </a:xfrm>
        </p:grpSpPr>
        <p:sp>
          <p:nvSpPr>
            <p:cNvPr id="816" name="Google Shape;816;p37"/>
            <p:cNvSpPr/>
            <p:nvPr/>
          </p:nvSpPr>
          <p:spPr>
            <a:xfrm>
              <a:off x="-1900175" y="3270350"/>
              <a:ext cx="1097259" cy="946323"/>
            </a:xfrm>
            <a:custGeom>
              <a:avLst/>
              <a:gdLst/>
              <a:ahLst/>
              <a:cxnLst/>
              <a:rect l="l" t="t" r="r" b="b"/>
              <a:pathLst>
                <a:path w="22948" h="19887" extrusionOk="0">
                  <a:moveTo>
                    <a:pt x="2375" y="17534"/>
                  </a:moveTo>
                  <a:cubicBezTo>
                    <a:pt x="2355" y="17543"/>
                    <a:pt x="2335" y="17552"/>
                    <a:pt x="2315" y="17562"/>
                  </a:cubicBezTo>
                  <a:cubicBezTo>
                    <a:pt x="2335" y="17553"/>
                    <a:pt x="2355" y="17544"/>
                    <a:pt x="2375" y="17534"/>
                  </a:cubicBezTo>
                  <a:close/>
                  <a:moveTo>
                    <a:pt x="6761" y="0"/>
                  </a:moveTo>
                  <a:cubicBezTo>
                    <a:pt x="6911" y="405"/>
                    <a:pt x="6772" y="885"/>
                    <a:pt x="6505" y="1237"/>
                  </a:cubicBezTo>
                  <a:cubicBezTo>
                    <a:pt x="6239" y="1578"/>
                    <a:pt x="5855" y="1823"/>
                    <a:pt x="5482" y="2047"/>
                  </a:cubicBezTo>
                  <a:cubicBezTo>
                    <a:pt x="5887" y="2047"/>
                    <a:pt x="6207" y="2485"/>
                    <a:pt x="6175" y="2890"/>
                  </a:cubicBezTo>
                  <a:cubicBezTo>
                    <a:pt x="6154" y="3306"/>
                    <a:pt x="5855" y="3647"/>
                    <a:pt x="5503" y="3860"/>
                  </a:cubicBezTo>
                  <a:cubicBezTo>
                    <a:pt x="5211" y="4027"/>
                    <a:pt x="4867" y="4115"/>
                    <a:pt x="4527" y="4115"/>
                  </a:cubicBezTo>
                  <a:cubicBezTo>
                    <a:pt x="4432" y="4115"/>
                    <a:pt x="4338" y="4109"/>
                    <a:pt x="4245" y="4095"/>
                  </a:cubicBezTo>
                  <a:lnTo>
                    <a:pt x="4245" y="4095"/>
                  </a:lnTo>
                  <a:cubicBezTo>
                    <a:pt x="5045" y="4607"/>
                    <a:pt x="5866" y="5129"/>
                    <a:pt x="6463" y="5865"/>
                  </a:cubicBezTo>
                  <a:cubicBezTo>
                    <a:pt x="7071" y="6600"/>
                    <a:pt x="7444" y="7592"/>
                    <a:pt x="7209" y="8509"/>
                  </a:cubicBezTo>
                  <a:cubicBezTo>
                    <a:pt x="6879" y="8773"/>
                    <a:pt x="6421" y="8890"/>
                    <a:pt x="5984" y="8890"/>
                  </a:cubicBezTo>
                  <a:cubicBezTo>
                    <a:pt x="5856" y="8890"/>
                    <a:pt x="5730" y="8880"/>
                    <a:pt x="5610" y="8861"/>
                  </a:cubicBezTo>
                  <a:cubicBezTo>
                    <a:pt x="4554" y="8680"/>
                    <a:pt x="3605" y="7965"/>
                    <a:pt x="3125" y="7006"/>
                  </a:cubicBezTo>
                  <a:cubicBezTo>
                    <a:pt x="2720" y="7848"/>
                    <a:pt x="1786" y="8376"/>
                    <a:pt x="861" y="8376"/>
                  </a:cubicBezTo>
                  <a:cubicBezTo>
                    <a:pt x="568" y="8376"/>
                    <a:pt x="275" y="8323"/>
                    <a:pt x="1" y="8211"/>
                  </a:cubicBezTo>
                  <a:lnTo>
                    <a:pt x="1" y="8211"/>
                  </a:lnTo>
                  <a:cubicBezTo>
                    <a:pt x="726" y="8605"/>
                    <a:pt x="1270" y="9298"/>
                    <a:pt x="1494" y="10087"/>
                  </a:cubicBezTo>
                  <a:cubicBezTo>
                    <a:pt x="1718" y="10876"/>
                    <a:pt x="1611" y="11751"/>
                    <a:pt x="1195" y="12465"/>
                  </a:cubicBezTo>
                  <a:cubicBezTo>
                    <a:pt x="1347" y="12456"/>
                    <a:pt x="1500" y="12451"/>
                    <a:pt x="1652" y="12451"/>
                  </a:cubicBezTo>
                  <a:cubicBezTo>
                    <a:pt x="3081" y="12451"/>
                    <a:pt x="4513" y="12855"/>
                    <a:pt x="5727" y="13606"/>
                  </a:cubicBezTo>
                  <a:cubicBezTo>
                    <a:pt x="5738" y="14054"/>
                    <a:pt x="5375" y="14448"/>
                    <a:pt x="5002" y="14694"/>
                  </a:cubicBezTo>
                  <a:cubicBezTo>
                    <a:pt x="4584" y="14981"/>
                    <a:pt x="4077" y="15223"/>
                    <a:pt x="3580" y="15223"/>
                  </a:cubicBezTo>
                  <a:cubicBezTo>
                    <a:pt x="3430" y="15223"/>
                    <a:pt x="3281" y="15202"/>
                    <a:pt x="3136" y="15152"/>
                  </a:cubicBezTo>
                  <a:lnTo>
                    <a:pt x="3136" y="15152"/>
                  </a:lnTo>
                  <a:cubicBezTo>
                    <a:pt x="3370" y="15568"/>
                    <a:pt x="3413" y="16080"/>
                    <a:pt x="3264" y="16538"/>
                  </a:cubicBezTo>
                  <a:cubicBezTo>
                    <a:pt x="3111" y="16965"/>
                    <a:pt x="2784" y="17334"/>
                    <a:pt x="2375" y="17534"/>
                  </a:cubicBezTo>
                  <a:lnTo>
                    <a:pt x="2375" y="17534"/>
                  </a:lnTo>
                  <a:cubicBezTo>
                    <a:pt x="2600" y="17435"/>
                    <a:pt x="2848" y="17380"/>
                    <a:pt x="3094" y="17380"/>
                  </a:cubicBezTo>
                  <a:cubicBezTo>
                    <a:pt x="3269" y="17380"/>
                    <a:pt x="3442" y="17407"/>
                    <a:pt x="3605" y="17466"/>
                  </a:cubicBezTo>
                  <a:cubicBezTo>
                    <a:pt x="4021" y="17605"/>
                    <a:pt x="4362" y="17957"/>
                    <a:pt x="4479" y="18383"/>
                  </a:cubicBezTo>
                  <a:cubicBezTo>
                    <a:pt x="4735" y="17722"/>
                    <a:pt x="5205" y="17125"/>
                    <a:pt x="5844" y="16805"/>
                  </a:cubicBezTo>
                  <a:cubicBezTo>
                    <a:pt x="6169" y="16635"/>
                    <a:pt x="6538" y="16544"/>
                    <a:pt x="6905" y="16544"/>
                  </a:cubicBezTo>
                  <a:cubicBezTo>
                    <a:pt x="7250" y="16544"/>
                    <a:pt x="7592" y="16624"/>
                    <a:pt x="7892" y="16794"/>
                  </a:cubicBezTo>
                  <a:cubicBezTo>
                    <a:pt x="7998" y="16858"/>
                    <a:pt x="8094" y="16933"/>
                    <a:pt x="8158" y="17029"/>
                  </a:cubicBezTo>
                  <a:cubicBezTo>
                    <a:pt x="8265" y="17210"/>
                    <a:pt x="8222" y="17445"/>
                    <a:pt x="8169" y="17658"/>
                  </a:cubicBezTo>
                  <a:cubicBezTo>
                    <a:pt x="7977" y="18319"/>
                    <a:pt x="7646" y="18948"/>
                    <a:pt x="7199" y="19481"/>
                  </a:cubicBezTo>
                  <a:cubicBezTo>
                    <a:pt x="7346" y="19396"/>
                    <a:pt x="7477" y="19339"/>
                    <a:pt x="7623" y="19339"/>
                  </a:cubicBezTo>
                  <a:cubicBezTo>
                    <a:pt x="7678" y="19339"/>
                    <a:pt x="7735" y="19347"/>
                    <a:pt x="7796" y="19364"/>
                  </a:cubicBezTo>
                  <a:cubicBezTo>
                    <a:pt x="8006" y="19427"/>
                    <a:pt x="8164" y="19687"/>
                    <a:pt x="8046" y="19878"/>
                  </a:cubicBezTo>
                  <a:lnTo>
                    <a:pt x="8046" y="19878"/>
                  </a:lnTo>
                  <a:cubicBezTo>
                    <a:pt x="8311" y="19465"/>
                    <a:pt x="8598" y="19021"/>
                    <a:pt x="9022" y="18778"/>
                  </a:cubicBezTo>
                  <a:cubicBezTo>
                    <a:pt x="9206" y="18674"/>
                    <a:pt x="9424" y="18618"/>
                    <a:pt x="9636" y="18618"/>
                  </a:cubicBezTo>
                  <a:cubicBezTo>
                    <a:pt x="9928" y="18618"/>
                    <a:pt x="10209" y="18724"/>
                    <a:pt x="10376" y="18959"/>
                  </a:cubicBezTo>
                  <a:cubicBezTo>
                    <a:pt x="10323" y="18277"/>
                    <a:pt x="10611" y="17615"/>
                    <a:pt x="10941" y="17008"/>
                  </a:cubicBezTo>
                  <a:cubicBezTo>
                    <a:pt x="11325" y="16283"/>
                    <a:pt x="11762" y="15451"/>
                    <a:pt x="12253" y="14790"/>
                  </a:cubicBezTo>
                  <a:cubicBezTo>
                    <a:pt x="13660" y="15046"/>
                    <a:pt x="14972" y="15792"/>
                    <a:pt x="15921" y="16869"/>
                  </a:cubicBezTo>
                  <a:cubicBezTo>
                    <a:pt x="16219" y="16602"/>
                    <a:pt x="16625" y="16496"/>
                    <a:pt x="17030" y="16453"/>
                  </a:cubicBezTo>
                  <a:cubicBezTo>
                    <a:pt x="17277" y="16420"/>
                    <a:pt x="17526" y="16404"/>
                    <a:pt x="17775" y="16404"/>
                  </a:cubicBezTo>
                  <a:cubicBezTo>
                    <a:pt x="18095" y="16404"/>
                    <a:pt x="18413" y="16431"/>
                    <a:pt x="18725" y="16485"/>
                  </a:cubicBezTo>
                  <a:cubicBezTo>
                    <a:pt x="18192" y="16080"/>
                    <a:pt x="17371" y="14907"/>
                    <a:pt x="17382" y="14854"/>
                  </a:cubicBezTo>
                  <a:cubicBezTo>
                    <a:pt x="17424" y="14395"/>
                    <a:pt x="17659" y="13969"/>
                    <a:pt x="17979" y="13638"/>
                  </a:cubicBezTo>
                  <a:cubicBezTo>
                    <a:pt x="18299" y="13308"/>
                    <a:pt x="18704" y="13073"/>
                    <a:pt x="19130" y="12902"/>
                  </a:cubicBezTo>
                  <a:cubicBezTo>
                    <a:pt x="19707" y="12672"/>
                    <a:pt x="20327" y="12553"/>
                    <a:pt x="20945" y="12553"/>
                  </a:cubicBezTo>
                  <a:cubicBezTo>
                    <a:pt x="21242" y="12553"/>
                    <a:pt x="21538" y="12580"/>
                    <a:pt x="21828" y="12636"/>
                  </a:cubicBezTo>
                  <a:cubicBezTo>
                    <a:pt x="21572" y="12412"/>
                    <a:pt x="21562" y="11996"/>
                    <a:pt x="21722" y="11687"/>
                  </a:cubicBezTo>
                  <a:cubicBezTo>
                    <a:pt x="21881" y="11388"/>
                    <a:pt x="22169" y="11175"/>
                    <a:pt x="22436" y="10962"/>
                  </a:cubicBezTo>
                  <a:cubicBezTo>
                    <a:pt x="22607" y="10834"/>
                    <a:pt x="22777" y="10716"/>
                    <a:pt x="22948" y="10588"/>
                  </a:cubicBezTo>
                  <a:lnTo>
                    <a:pt x="22948" y="10588"/>
                  </a:lnTo>
                  <a:cubicBezTo>
                    <a:pt x="22817" y="10633"/>
                    <a:pt x="22678" y="10655"/>
                    <a:pt x="22539" y="10655"/>
                  </a:cubicBezTo>
                  <a:cubicBezTo>
                    <a:pt x="22280" y="10655"/>
                    <a:pt x="22018" y="10581"/>
                    <a:pt x="21796" y="10450"/>
                  </a:cubicBezTo>
                  <a:cubicBezTo>
                    <a:pt x="21466" y="10237"/>
                    <a:pt x="21220" y="9885"/>
                    <a:pt x="21124" y="9501"/>
                  </a:cubicBezTo>
                  <a:cubicBezTo>
                    <a:pt x="20926" y="9985"/>
                    <a:pt x="20404" y="10301"/>
                    <a:pt x="19885" y="10301"/>
                  </a:cubicBezTo>
                  <a:cubicBezTo>
                    <a:pt x="19763" y="10301"/>
                    <a:pt x="19642" y="10284"/>
                    <a:pt x="19525" y="10247"/>
                  </a:cubicBezTo>
                  <a:cubicBezTo>
                    <a:pt x="18917" y="10045"/>
                    <a:pt x="18523" y="9330"/>
                    <a:pt x="18683" y="8701"/>
                  </a:cubicBezTo>
                  <a:cubicBezTo>
                    <a:pt x="18768" y="8339"/>
                    <a:pt x="19013" y="8040"/>
                    <a:pt x="19237" y="7752"/>
                  </a:cubicBezTo>
                  <a:cubicBezTo>
                    <a:pt x="19376" y="7592"/>
                    <a:pt x="19482" y="7496"/>
                    <a:pt x="19621" y="7326"/>
                  </a:cubicBezTo>
                  <a:cubicBezTo>
                    <a:pt x="20069" y="6579"/>
                    <a:pt x="20687" y="5939"/>
                    <a:pt x="21306" y="5310"/>
                  </a:cubicBezTo>
                  <a:lnTo>
                    <a:pt x="21306" y="5310"/>
                  </a:lnTo>
                  <a:cubicBezTo>
                    <a:pt x="20896" y="5460"/>
                    <a:pt x="20463" y="5586"/>
                    <a:pt x="20033" y="5586"/>
                  </a:cubicBezTo>
                  <a:cubicBezTo>
                    <a:pt x="19881" y="5586"/>
                    <a:pt x="19729" y="5570"/>
                    <a:pt x="19578" y="5534"/>
                  </a:cubicBezTo>
                  <a:cubicBezTo>
                    <a:pt x="18832" y="5364"/>
                    <a:pt x="18245" y="4660"/>
                    <a:pt x="18203" y="3892"/>
                  </a:cubicBezTo>
                  <a:cubicBezTo>
                    <a:pt x="18160" y="3082"/>
                    <a:pt x="18672" y="2325"/>
                    <a:pt x="18725" y="1514"/>
                  </a:cubicBezTo>
                  <a:lnTo>
                    <a:pt x="18725" y="1514"/>
                  </a:lnTo>
                  <a:cubicBezTo>
                    <a:pt x="18330" y="2087"/>
                    <a:pt x="17631" y="2399"/>
                    <a:pt x="16940" y="2399"/>
                  </a:cubicBezTo>
                  <a:cubicBezTo>
                    <a:pt x="16512" y="2399"/>
                    <a:pt x="16087" y="2279"/>
                    <a:pt x="15740" y="2026"/>
                  </a:cubicBezTo>
                  <a:cubicBezTo>
                    <a:pt x="15569" y="3775"/>
                    <a:pt x="14300" y="5225"/>
                    <a:pt x="12669" y="5875"/>
                  </a:cubicBezTo>
                  <a:cubicBezTo>
                    <a:pt x="11816" y="4351"/>
                    <a:pt x="11240" y="2676"/>
                    <a:pt x="10973" y="960"/>
                  </a:cubicBezTo>
                  <a:cubicBezTo>
                    <a:pt x="10608" y="1345"/>
                    <a:pt x="10105" y="1648"/>
                    <a:pt x="9583" y="1648"/>
                  </a:cubicBezTo>
                  <a:cubicBezTo>
                    <a:pt x="9542" y="1648"/>
                    <a:pt x="9501" y="1646"/>
                    <a:pt x="9459" y="1642"/>
                  </a:cubicBezTo>
                  <a:cubicBezTo>
                    <a:pt x="8883" y="1578"/>
                    <a:pt x="8361" y="1013"/>
                    <a:pt x="8499" y="448"/>
                  </a:cubicBezTo>
                  <a:lnTo>
                    <a:pt x="8499" y="448"/>
                  </a:lnTo>
                  <a:cubicBezTo>
                    <a:pt x="8358" y="589"/>
                    <a:pt x="8163" y="649"/>
                    <a:pt x="7961" y="649"/>
                  </a:cubicBezTo>
                  <a:cubicBezTo>
                    <a:pt x="7826" y="649"/>
                    <a:pt x="7689" y="623"/>
                    <a:pt x="7561" y="576"/>
                  </a:cubicBezTo>
                  <a:cubicBezTo>
                    <a:pt x="7252" y="459"/>
                    <a:pt x="7007" y="224"/>
                    <a:pt x="6761" y="0"/>
                  </a:cubicBezTo>
                  <a:close/>
                  <a:moveTo>
                    <a:pt x="8046" y="19878"/>
                  </a:moveTo>
                  <a:cubicBezTo>
                    <a:pt x="8045" y="19881"/>
                    <a:pt x="8043" y="19884"/>
                    <a:pt x="8041" y="19887"/>
                  </a:cubicBezTo>
                  <a:cubicBezTo>
                    <a:pt x="8043" y="19884"/>
                    <a:pt x="8045" y="19881"/>
                    <a:pt x="8046" y="198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-1576906" y="3270350"/>
              <a:ext cx="773981" cy="802236"/>
            </a:xfrm>
            <a:custGeom>
              <a:avLst/>
              <a:gdLst/>
              <a:ahLst/>
              <a:cxnLst/>
              <a:rect l="l" t="t" r="r" b="b"/>
              <a:pathLst>
                <a:path w="16187" h="16859" extrusionOk="0">
                  <a:moveTo>
                    <a:pt x="0" y="0"/>
                  </a:moveTo>
                  <a:cubicBezTo>
                    <a:pt x="1" y="1"/>
                    <a:pt x="4713" y="9565"/>
                    <a:pt x="5492" y="14790"/>
                  </a:cubicBezTo>
                  <a:cubicBezTo>
                    <a:pt x="6899" y="15046"/>
                    <a:pt x="8211" y="15792"/>
                    <a:pt x="9160" y="16858"/>
                  </a:cubicBezTo>
                  <a:cubicBezTo>
                    <a:pt x="9458" y="16602"/>
                    <a:pt x="9864" y="16496"/>
                    <a:pt x="10269" y="16453"/>
                  </a:cubicBezTo>
                  <a:cubicBezTo>
                    <a:pt x="10516" y="16420"/>
                    <a:pt x="10765" y="16404"/>
                    <a:pt x="11014" y="16404"/>
                  </a:cubicBezTo>
                  <a:cubicBezTo>
                    <a:pt x="11334" y="16404"/>
                    <a:pt x="11652" y="16431"/>
                    <a:pt x="11964" y="16485"/>
                  </a:cubicBezTo>
                  <a:cubicBezTo>
                    <a:pt x="11431" y="16080"/>
                    <a:pt x="10610" y="14907"/>
                    <a:pt x="10621" y="14854"/>
                  </a:cubicBezTo>
                  <a:cubicBezTo>
                    <a:pt x="10663" y="14395"/>
                    <a:pt x="10898" y="13969"/>
                    <a:pt x="11218" y="13638"/>
                  </a:cubicBezTo>
                  <a:cubicBezTo>
                    <a:pt x="11538" y="13308"/>
                    <a:pt x="11943" y="13073"/>
                    <a:pt x="12369" y="12902"/>
                  </a:cubicBezTo>
                  <a:cubicBezTo>
                    <a:pt x="12946" y="12672"/>
                    <a:pt x="13566" y="12553"/>
                    <a:pt x="14184" y="12553"/>
                  </a:cubicBezTo>
                  <a:cubicBezTo>
                    <a:pt x="14481" y="12553"/>
                    <a:pt x="14777" y="12580"/>
                    <a:pt x="15067" y="12636"/>
                  </a:cubicBezTo>
                  <a:cubicBezTo>
                    <a:pt x="14811" y="12412"/>
                    <a:pt x="14801" y="11996"/>
                    <a:pt x="14961" y="11687"/>
                  </a:cubicBezTo>
                  <a:cubicBezTo>
                    <a:pt x="15120" y="11388"/>
                    <a:pt x="15408" y="11175"/>
                    <a:pt x="15686" y="10962"/>
                  </a:cubicBezTo>
                  <a:cubicBezTo>
                    <a:pt x="15846" y="10834"/>
                    <a:pt x="16016" y="10716"/>
                    <a:pt x="16187" y="10588"/>
                  </a:cubicBezTo>
                  <a:lnTo>
                    <a:pt x="16187" y="10588"/>
                  </a:lnTo>
                  <a:cubicBezTo>
                    <a:pt x="16056" y="10633"/>
                    <a:pt x="15917" y="10655"/>
                    <a:pt x="15778" y="10655"/>
                  </a:cubicBezTo>
                  <a:cubicBezTo>
                    <a:pt x="15519" y="10655"/>
                    <a:pt x="15257" y="10581"/>
                    <a:pt x="15035" y="10450"/>
                  </a:cubicBezTo>
                  <a:cubicBezTo>
                    <a:pt x="14705" y="10237"/>
                    <a:pt x="14459" y="9885"/>
                    <a:pt x="14363" y="9501"/>
                  </a:cubicBezTo>
                  <a:cubicBezTo>
                    <a:pt x="14165" y="9985"/>
                    <a:pt x="13643" y="10301"/>
                    <a:pt x="13124" y="10301"/>
                  </a:cubicBezTo>
                  <a:cubicBezTo>
                    <a:pt x="13002" y="10301"/>
                    <a:pt x="12881" y="10284"/>
                    <a:pt x="12764" y="10247"/>
                  </a:cubicBezTo>
                  <a:cubicBezTo>
                    <a:pt x="12156" y="10045"/>
                    <a:pt x="11762" y="9330"/>
                    <a:pt x="11922" y="8701"/>
                  </a:cubicBezTo>
                  <a:cubicBezTo>
                    <a:pt x="12007" y="8339"/>
                    <a:pt x="12252" y="8040"/>
                    <a:pt x="12487" y="7752"/>
                  </a:cubicBezTo>
                  <a:cubicBezTo>
                    <a:pt x="12615" y="7581"/>
                    <a:pt x="12721" y="7496"/>
                    <a:pt x="12860" y="7326"/>
                  </a:cubicBezTo>
                  <a:cubicBezTo>
                    <a:pt x="13308" y="6579"/>
                    <a:pt x="13926" y="5939"/>
                    <a:pt x="14545" y="5310"/>
                  </a:cubicBezTo>
                  <a:lnTo>
                    <a:pt x="14545" y="5310"/>
                  </a:lnTo>
                  <a:cubicBezTo>
                    <a:pt x="14135" y="5460"/>
                    <a:pt x="13702" y="5586"/>
                    <a:pt x="13272" y="5586"/>
                  </a:cubicBezTo>
                  <a:cubicBezTo>
                    <a:pt x="13120" y="5586"/>
                    <a:pt x="12968" y="5570"/>
                    <a:pt x="12817" y="5534"/>
                  </a:cubicBezTo>
                  <a:cubicBezTo>
                    <a:pt x="12071" y="5364"/>
                    <a:pt x="11484" y="4660"/>
                    <a:pt x="11442" y="3892"/>
                  </a:cubicBezTo>
                  <a:cubicBezTo>
                    <a:pt x="11399" y="3082"/>
                    <a:pt x="11911" y="2325"/>
                    <a:pt x="11964" y="1514"/>
                  </a:cubicBezTo>
                  <a:lnTo>
                    <a:pt x="11964" y="1514"/>
                  </a:lnTo>
                  <a:cubicBezTo>
                    <a:pt x="11569" y="2087"/>
                    <a:pt x="10870" y="2399"/>
                    <a:pt x="10179" y="2399"/>
                  </a:cubicBezTo>
                  <a:cubicBezTo>
                    <a:pt x="9751" y="2399"/>
                    <a:pt x="9326" y="2279"/>
                    <a:pt x="8979" y="2026"/>
                  </a:cubicBezTo>
                  <a:cubicBezTo>
                    <a:pt x="8808" y="3775"/>
                    <a:pt x="7539" y="5225"/>
                    <a:pt x="5908" y="5875"/>
                  </a:cubicBezTo>
                  <a:cubicBezTo>
                    <a:pt x="5055" y="4351"/>
                    <a:pt x="4479" y="2676"/>
                    <a:pt x="4212" y="960"/>
                  </a:cubicBezTo>
                  <a:cubicBezTo>
                    <a:pt x="3847" y="1345"/>
                    <a:pt x="3344" y="1648"/>
                    <a:pt x="2822" y="1648"/>
                  </a:cubicBezTo>
                  <a:cubicBezTo>
                    <a:pt x="2781" y="1648"/>
                    <a:pt x="2740" y="1646"/>
                    <a:pt x="2698" y="1642"/>
                  </a:cubicBezTo>
                  <a:cubicBezTo>
                    <a:pt x="2122" y="1578"/>
                    <a:pt x="1600" y="1013"/>
                    <a:pt x="1738" y="448"/>
                  </a:cubicBezTo>
                  <a:lnTo>
                    <a:pt x="1738" y="448"/>
                  </a:lnTo>
                  <a:cubicBezTo>
                    <a:pt x="1597" y="589"/>
                    <a:pt x="1402" y="649"/>
                    <a:pt x="1202" y="649"/>
                  </a:cubicBezTo>
                  <a:cubicBezTo>
                    <a:pt x="1069" y="649"/>
                    <a:pt x="934" y="623"/>
                    <a:pt x="811" y="576"/>
                  </a:cubicBezTo>
                  <a:cubicBezTo>
                    <a:pt x="491" y="459"/>
                    <a:pt x="246" y="224"/>
                    <a:pt x="0" y="0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-1863932" y="3283863"/>
              <a:ext cx="1019225" cy="1017938"/>
            </a:xfrm>
            <a:custGeom>
              <a:avLst/>
              <a:gdLst/>
              <a:ahLst/>
              <a:cxnLst/>
              <a:rect l="l" t="t" r="r" b="b"/>
              <a:pathLst>
                <a:path w="21316" h="21392" extrusionOk="0">
                  <a:moveTo>
                    <a:pt x="6140" y="0"/>
                  </a:moveTo>
                  <a:cubicBezTo>
                    <a:pt x="6130" y="0"/>
                    <a:pt x="6120" y="1"/>
                    <a:pt x="6110" y="4"/>
                  </a:cubicBezTo>
                  <a:cubicBezTo>
                    <a:pt x="6078" y="25"/>
                    <a:pt x="6057" y="79"/>
                    <a:pt x="6078" y="111"/>
                  </a:cubicBezTo>
                  <a:lnTo>
                    <a:pt x="6504" y="974"/>
                  </a:lnTo>
                  <a:cubicBezTo>
                    <a:pt x="6643" y="1273"/>
                    <a:pt x="6782" y="1561"/>
                    <a:pt x="6920" y="1849"/>
                  </a:cubicBezTo>
                  <a:cubicBezTo>
                    <a:pt x="7187" y="2435"/>
                    <a:pt x="7453" y="3011"/>
                    <a:pt x="7709" y="3608"/>
                  </a:cubicBezTo>
                  <a:cubicBezTo>
                    <a:pt x="7965" y="4173"/>
                    <a:pt x="8200" y="4749"/>
                    <a:pt x="8434" y="5314"/>
                  </a:cubicBezTo>
                  <a:lnTo>
                    <a:pt x="7987" y="5144"/>
                  </a:lnTo>
                  <a:cubicBezTo>
                    <a:pt x="7763" y="5048"/>
                    <a:pt x="7539" y="4962"/>
                    <a:pt x="7326" y="4866"/>
                  </a:cubicBezTo>
                  <a:cubicBezTo>
                    <a:pt x="7102" y="4770"/>
                    <a:pt x="6888" y="4674"/>
                    <a:pt x="6664" y="4568"/>
                  </a:cubicBezTo>
                  <a:lnTo>
                    <a:pt x="6014" y="4269"/>
                  </a:lnTo>
                  <a:cubicBezTo>
                    <a:pt x="6003" y="4262"/>
                    <a:pt x="5991" y="4258"/>
                    <a:pt x="5980" y="4258"/>
                  </a:cubicBezTo>
                  <a:cubicBezTo>
                    <a:pt x="5961" y="4258"/>
                    <a:pt x="5942" y="4270"/>
                    <a:pt x="5929" y="4291"/>
                  </a:cubicBezTo>
                  <a:cubicBezTo>
                    <a:pt x="5918" y="4323"/>
                    <a:pt x="5918" y="4354"/>
                    <a:pt x="5950" y="4376"/>
                  </a:cubicBezTo>
                  <a:cubicBezTo>
                    <a:pt x="6153" y="4514"/>
                    <a:pt x="6366" y="4632"/>
                    <a:pt x="6579" y="4738"/>
                  </a:cubicBezTo>
                  <a:cubicBezTo>
                    <a:pt x="6803" y="4856"/>
                    <a:pt x="7016" y="4962"/>
                    <a:pt x="7240" y="5058"/>
                  </a:cubicBezTo>
                  <a:cubicBezTo>
                    <a:pt x="7464" y="5144"/>
                    <a:pt x="7688" y="5240"/>
                    <a:pt x="7923" y="5314"/>
                  </a:cubicBezTo>
                  <a:cubicBezTo>
                    <a:pt x="8115" y="5378"/>
                    <a:pt x="8307" y="5431"/>
                    <a:pt x="8509" y="5485"/>
                  </a:cubicBezTo>
                  <a:cubicBezTo>
                    <a:pt x="8733" y="6050"/>
                    <a:pt x="8957" y="6604"/>
                    <a:pt x="9170" y="7170"/>
                  </a:cubicBezTo>
                  <a:cubicBezTo>
                    <a:pt x="9629" y="8364"/>
                    <a:pt x="10055" y="9579"/>
                    <a:pt x="10439" y="10806"/>
                  </a:cubicBezTo>
                  <a:cubicBezTo>
                    <a:pt x="10631" y="11413"/>
                    <a:pt x="10802" y="12032"/>
                    <a:pt x="10972" y="12650"/>
                  </a:cubicBezTo>
                  <a:cubicBezTo>
                    <a:pt x="11047" y="12949"/>
                    <a:pt x="11122" y="13258"/>
                    <a:pt x="11196" y="13557"/>
                  </a:cubicBezTo>
                  <a:cubicBezTo>
                    <a:pt x="10834" y="13269"/>
                    <a:pt x="10450" y="13002"/>
                    <a:pt x="10055" y="12746"/>
                  </a:cubicBezTo>
                  <a:cubicBezTo>
                    <a:pt x="9607" y="12480"/>
                    <a:pt x="9160" y="12213"/>
                    <a:pt x="8690" y="11979"/>
                  </a:cubicBezTo>
                  <a:cubicBezTo>
                    <a:pt x="8530" y="11893"/>
                    <a:pt x="8371" y="11808"/>
                    <a:pt x="8200" y="11723"/>
                  </a:cubicBezTo>
                  <a:cubicBezTo>
                    <a:pt x="8136" y="11531"/>
                    <a:pt x="8051" y="11339"/>
                    <a:pt x="7976" y="11147"/>
                  </a:cubicBezTo>
                  <a:cubicBezTo>
                    <a:pt x="7869" y="10902"/>
                    <a:pt x="7763" y="10667"/>
                    <a:pt x="7656" y="10443"/>
                  </a:cubicBezTo>
                  <a:cubicBezTo>
                    <a:pt x="7539" y="10208"/>
                    <a:pt x="7422" y="9974"/>
                    <a:pt x="7294" y="9750"/>
                  </a:cubicBezTo>
                  <a:cubicBezTo>
                    <a:pt x="7176" y="9526"/>
                    <a:pt x="7048" y="9302"/>
                    <a:pt x="6910" y="9089"/>
                  </a:cubicBezTo>
                  <a:cubicBezTo>
                    <a:pt x="6894" y="9073"/>
                    <a:pt x="6873" y="9063"/>
                    <a:pt x="6854" y="9063"/>
                  </a:cubicBezTo>
                  <a:cubicBezTo>
                    <a:pt x="6847" y="9063"/>
                    <a:pt x="6841" y="9065"/>
                    <a:pt x="6835" y="9068"/>
                  </a:cubicBezTo>
                  <a:cubicBezTo>
                    <a:pt x="6803" y="9078"/>
                    <a:pt x="6792" y="9110"/>
                    <a:pt x="6803" y="9142"/>
                  </a:cubicBezTo>
                  <a:cubicBezTo>
                    <a:pt x="6910" y="9377"/>
                    <a:pt x="7027" y="9611"/>
                    <a:pt x="7134" y="9835"/>
                  </a:cubicBezTo>
                  <a:lnTo>
                    <a:pt x="7464" y="10528"/>
                  </a:lnTo>
                  <a:lnTo>
                    <a:pt x="7795" y="11221"/>
                  </a:lnTo>
                  <a:cubicBezTo>
                    <a:pt x="7859" y="11349"/>
                    <a:pt x="7923" y="11488"/>
                    <a:pt x="7987" y="11616"/>
                  </a:cubicBezTo>
                  <a:cubicBezTo>
                    <a:pt x="7294" y="11275"/>
                    <a:pt x="6590" y="10955"/>
                    <a:pt x="5886" y="10624"/>
                  </a:cubicBezTo>
                  <a:cubicBezTo>
                    <a:pt x="4937" y="10198"/>
                    <a:pt x="3988" y="9782"/>
                    <a:pt x="3028" y="9387"/>
                  </a:cubicBezTo>
                  <a:cubicBezTo>
                    <a:pt x="2538" y="9185"/>
                    <a:pt x="2058" y="8993"/>
                    <a:pt x="1578" y="8812"/>
                  </a:cubicBezTo>
                  <a:cubicBezTo>
                    <a:pt x="1088" y="8620"/>
                    <a:pt x="608" y="8438"/>
                    <a:pt x="117" y="8257"/>
                  </a:cubicBezTo>
                  <a:cubicBezTo>
                    <a:pt x="110" y="8255"/>
                    <a:pt x="103" y="8254"/>
                    <a:pt x="96" y="8254"/>
                  </a:cubicBezTo>
                  <a:cubicBezTo>
                    <a:pt x="61" y="8254"/>
                    <a:pt x="30" y="8275"/>
                    <a:pt x="21" y="8310"/>
                  </a:cubicBezTo>
                  <a:cubicBezTo>
                    <a:pt x="0" y="8342"/>
                    <a:pt x="21" y="8396"/>
                    <a:pt x="64" y="8406"/>
                  </a:cubicBezTo>
                  <a:cubicBezTo>
                    <a:pt x="544" y="8609"/>
                    <a:pt x="1024" y="8801"/>
                    <a:pt x="1493" y="9004"/>
                  </a:cubicBezTo>
                  <a:cubicBezTo>
                    <a:pt x="1973" y="9206"/>
                    <a:pt x="2453" y="9409"/>
                    <a:pt x="2932" y="9611"/>
                  </a:cubicBezTo>
                  <a:cubicBezTo>
                    <a:pt x="3647" y="9931"/>
                    <a:pt x="4372" y="10251"/>
                    <a:pt x="5086" y="10571"/>
                  </a:cubicBezTo>
                  <a:cubicBezTo>
                    <a:pt x="4841" y="10635"/>
                    <a:pt x="4585" y="10710"/>
                    <a:pt x="4340" y="10774"/>
                  </a:cubicBezTo>
                  <a:cubicBezTo>
                    <a:pt x="4031" y="10848"/>
                    <a:pt x="3711" y="10923"/>
                    <a:pt x="3402" y="10987"/>
                  </a:cubicBezTo>
                  <a:cubicBezTo>
                    <a:pt x="3092" y="11051"/>
                    <a:pt x="2772" y="11115"/>
                    <a:pt x="2453" y="11168"/>
                  </a:cubicBezTo>
                  <a:cubicBezTo>
                    <a:pt x="2143" y="11232"/>
                    <a:pt x="1823" y="11275"/>
                    <a:pt x="1504" y="11328"/>
                  </a:cubicBezTo>
                  <a:cubicBezTo>
                    <a:pt x="1472" y="11328"/>
                    <a:pt x="1450" y="11360"/>
                    <a:pt x="1450" y="11392"/>
                  </a:cubicBezTo>
                  <a:cubicBezTo>
                    <a:pt x="1450" y="11435"/>
                    <a:pt x="1482" y="11456"/>
                    <a:pt x="1525" y="11456"/>
                  </a:cubicBezTo>
                  <a:cubicBezTo>
                    <a:pt x="1845" y="11445"/>
                    <a:pt x="2165" y="11403"/>
                    <a:pt x="2485" y="11360"/>
                  </a:cubicBezTo>
                  <a:cubicBezTo>
                    <a:pt x="2804" y="11317"/>
                    <a:pt x="3124" y="11253"/>
                    <a:pt x="3444" y="11189"/>
                  </a:cubicBezTo>
                  <a:cubicBezTo>
                    <a:pt x="3764" y="11115"/>
                    <a:pt x="4073" y="11040"/>
                    <a:pt x="4383" y="10944"/>
                  </a:cubicBezTo>
                  <a:cubicBezTo>
                    <a:pt x="4681" y="10859"/>
                    <a:pt x="4980" y="10763"/>
                    <a:pt x="5257" y="10646"/>
                  </a:cubicBezTo>
                  <a:cubicBezTo>
                    <a:pt x="5428" y="10731"/>
                    <a:pt x="5598" y="10806"/>
                    <a:pt x="5769" y="10880"/>
                  </a:cubicBezTo>
                  <a:cubicBezTo>
                    <a:pt x="6707" y="11307"/>
                    <a:pt x="7656" y="11733"/>
                    <a:pt x="8573" y="12202"/>
                  </a:cubicBezTo>
                  <a:cubicBezTo>
                    <a:pt x="9501" y="12672"/>
                    <a:pt x="10396" y="13183"/>
                    <a:pt x="11228" y="13791"/>
                  </a:cubicBezTo>
                  <a:cubicBezTo>
                    <a:pt x="11239" y="13802"/>
                    <a:pt x="11239" y="13802"/>
                    <a:pt x="11250" y="13813"/>
                  </a:cubicBezTo>
                  <a:cubicBezTo>
                    <a:pt x="11282" y="13951"/>
                    <a:pt x="11314" y="14090"/>
                    <a:pt x="11345" y="14239"/>
                  </a:cubicBezTo>
                  <a:cubicBezTo>
                    <a:pt x="11164" y="14212"/>
                    <a:pt x="10980" y="14202"/>
                    <a:pt x="10798" y="14202"/>
                  </a:cubicBezTo>
                  <a:cubicBezTo>
                    <a:pt x="10615" y="14202"/>
                    <a:pt x="10434" y="14212"/>
                    <a:pt x="10258" y="14228"/>
                  </a:cubicBezTo>
                  <a:cubicBezTo>
                    <a:pt x="9853" y="14271"/>
                    <a:pt x="9469" y="14346"/>
                    <a:pt x="9085" y="14420"/>
                  </a:cubicBezTo>
                  <a:lnTo>
                    <a:pt x="8509" y="14548"/>
                  </a:lnTo>
                  <a:cubicBezTo>
                    <a:pt x="8434" y="14559"/>
                    <a:pt x="8339" y="14580"/>
                    <a:pt x="8253" y="14602"/>
                  </a:cubicBezTo>
                  <a:cubicBezTo>
                    <a:pt x="8072" y="14506"/>
                    <a:pt x="7880" y="14420"/>
                    <a:pt x="7699" y="14335"/>
                  </a:cubicBezTo>
                  <a:cubicBezTo>
                    <a:pt x="7507" y="14250"/>
                    <a:pt x="7304" y="14186"/>
                    <a:pt x="7112" y="14111"/>
                  </a:cubicBezTo>
                  <a:cubicBezTo>
                    <a:pt x="6910" y="14047"/>
                    <a:pt x="6718" y="13983"/>
                    <a:pt x="6515" y="13919"/>
                  </a:cubicBezTo>
                  <a:cubicBezTo>
                    <a:pt x="6313" y="13866"/>
                    <a:pt x="6110" y="13813"/>
                    <a:pt x="5897" y="13770"/>
                  </a:cubicBezTo>
                  <a:cubicBezTo>
                    <a:pt x="5875" y="13770"/>
                    <a:pt x="5843" y="13781"/>
                    <a:pt x="5833" y="13813"/>
                  </a:cubicBezTo>
                  <a:cubicBezTo>
                    <a:pt x="5811" y="13845"/>
                    <a:pt x="5833" y="13887"/>
                    <a:pt x="5865" y="13898"/>
                  </a:cubicBezTo>
                  <a:cubicBezTo>
                    <a:pt x="6057" y="13973"/>
                    <a:pt x="6259" y="14037"/>
                    <a:pt x="6451" y="14101"/>
                  </a:cubicBezTo>
                  <a:lnTo>
                    <a:pt x="7038" y="14303"/>
                  </a:lnTo>
                  <a:lnTo>
                    <a:pt x="7624" y="14506"/>
                  </a:lnTo>
                  <a:cubicBezTo>
                    <a:pt x="7763" y="14559"/>
                    <a:pt x="7901" y="14602"/>
                    <a:pt x="8040" y="14644"/>
                  </a:cubicBezTo>
                  <a:cubicBezTo>
                    <a:pt x="7997" y="14655"/>
                    <a:pt x="7965" y="14666"/>
                    <a:pt x="7933" y="14676"/>
                  </a:cubicBezTo>
                  <a:cubicBezTo>
                    <a:pt x="7549" y="14772"/>
                    <a:pt x="7176" y="14879"/>
                    <a:pt x="6803" y="14986"/>
                  </a:cubicBezTo>
                  <a:cubicBezTo>
                    <a:pt x="6046" y="15220"/>
                    <a:pt x="5300" y="15455"/>
                    <a:pt x="4564" y="15732"/>
                  </a:cubicBezTo>
                  <a:cubicBezTo>
                    <a:pt x="4201" y="15871"/>
                    <a:pt x="3839" y="16020"/>
                    <a:pt x="3476" y="16180"/>
                  </a:cubicBezTo>
                  <a:cubicBezTo>
                    <a:pt x="3114" y="16340"/>
                    <a:pt x="2751" y="16500"/>
                    <a:pt x="2421" y="16745"/>
                  </a:cubicBezTo>
                  <a:cubicBezTo>
                    <a:pt x="2389" y="16766"/>
                    <a:pt x="2378" y="16809"/>
                    <a:pt x="2410" y="16852"/>
                  </a:cubicBezTo>
                  <a:cubicBezTo>
                    <a:pt x="2424" y="16872"/>
                    <a:pt x="2446" y="16884"/>
                    <a:pt x="2472" y="16884"/>
                  </a:cubicBezTo>
                  <a:cubicBezTo>
                    <a:pt x="2486" y="16884"/>
                    <a:pt x="2501" y="16880"/>
                    <a:pt x="2517" y="16873"/>
                  </a:cubicBezTo>
                  <a:cubicBezTo>
                    <a:pt x="2836" y="16670"/>
                    <a:pt x="3199" y="16521"/>
                    <a:pt x="3561" y="16372"/>
                  </a:cubicBezTo>
                  <a:cubicBezTo>
                    <a:pt x="3913" y="16233"/>
                    <a:pt x="4287" y="16094"/>
                    <a:pt x="4649" y="15967"/>
                  </a:cubicBezTo>
                  <a:cubicBezTo>
                    <a:pt x="5385" y="15711"/>
                    <a:pt x="6131" y="15476"/>
                    <a:pt x="6878" y="15252"/>
                  </a:cubicBezTo>
                  <a:cubicBezTo>
                    <a:pt x="7251" y="15145"/>
                    <a:pt x="7624" y="15028"/>
                    <a:pt x="7997" y="14932"/>
                  </a:cubicBezTo>
                  <a:cubicBezTo>
                    <a:pt x="8189" y="14890"/>
                    <a:pt x="8371" y="14847"/>
                    <a:pt x="8562" y="14804"/>
                  </a:cubicBezTo>
                  <a:cubicBezTo>
                    <a:pt x="8754" y="14762"/>
                    <a:pt x="8946" y="14719"/>
                    <a:pt x="9138" y="14676"/>
                  </a:cubicBezTo>
                  <a:cubicBezTo>
                    <a:pt x="9181" y="14666"/>
                    <a:pt x="9213" y="14655"/>
                    <a:pt x="9245" y="14655"/>
                  </a:cubicBezTo>
                  <a:cubicBezTo>
                    <a:pt x="9213" y="14687"/>
                    <a:pt x="9170" y="14730"/>
                    <a:pt x="9128" y="14772"/>
                  </a:cubicBezTo>
                  <a:cubicBezTo>
                    <a:pt x="8968" y="14922"/>
                    <a:pt x="8829" y="15082"/>
                    <a:pt x="8690" y="15252"/>
                  </a:cubicBezTo>
                  <a:cubicBezTo>
                    <a:pt x="8552" y="15412"/>
                    <a:pt x="8413" y="15583"/>
                    <a:pt x="8296" y="15764"/>
                  </a:cubicBezTo>
                  <a:cubicBezTo>
                    <a:pt x="8168" y="15945"/>
                    <a:pt x="8051" y="16126"/>
                    <a:pt x="7944" y="16318"/>
                  </a:cubicBezTo>
                  <a:cubicBezTo>
                    <a:pt x="7933" y="16340"/>
                    <a:pt x="7933" y="16372"/>
                    <a:pt x="7965" y="16393"/>
                  </a:cubicBezTo>
                  <a:cubicBezTo>
                    <a:pt x="7975" y="16403"/>
                    <a:pt x="7989" y="16408"/>
                    <a:pt x="8003" y="16408"/>
                  </a:cubicBezTo>
                  <a:cubicBezTo>
                    <a:pt x="8021" y="16408"/>
                    <a:pt x="8039" y="16400"/>
                    <a:pt x="8051" y="16382"/>
                  </a:cubicBezTo>
                  <a:lnTo>
                    <a:pt x="8445" y="15881"/>
                  </a:lnTo>
                  <a:cubicBezTo>
                    <a:pt x="8573" y="15711"/>
                    <a:pt x="8712" y="15540"/>
                    <a:pt x="8850" y="15380"/>
                  </a:cubicBezTo>
                  <a:cubicBezTo>
                    <a:pt x="8978" y="15220"/>
                    <a:pt x="9117" y="15060"/>
                    <a:pt x="9266" y="14900"/>
                  </a:cubicBezTo>
                  <a:lnTo>
                    <a:pt x="9533" y="14591"/>
                  </a:lnTo>
                  <a:cubicBezTo>
                    <a:pt x="10017" y="14483"/>
                    <a:pt x="10494" y="14400"/>
                    <a:pt x="10976" y="14400"/>
                  </a:cubicBezTo>
                  <a:cubicBezTo>
                    <a:pt x="11109" y="14400"/>
                    <a:pt x="11243" y="14406"/>
                    <a:pt x="11377" y="14420"/>
                  </a:cubicBezTo>
                  <a:cubicBezTo>
                    <a:pt x="11420" y="14954"/>
                    <a:pt x="11495" y="15487"/>
                    <a:pt x="11601" y="16020"/>
                  </a:cubicBezTo>
                  <a:cubicBezTo>
                    <a:pt x="11729" y="16670"/>
                    <a:pt x="11900" y="17299"/>
                    <a:pt x="12113" y="17918"/>
                  </a:cubicBezTo>
                  <a:cubicBezTo>
                    <a:pt x="12337" y="18536"/>
                    <a:pt x="12604" y="19144"/>
                    <a:pt x="12913" y="19720"/>
                  </a:cubicBezTo>
                  <a:cubicBezTo>
                    <a:pt x="13222" y="20306"/>
                    <a:pt x="13585" y="20861"/>
                    <a:pt x="14011" y="21362"/>
                  </a:cubicBezTo>
                  <a:cubicBezTo>
                    <a:pt x="14030" y="21381"/>
                    <a:pt x="14052" y="21392"/>
                    <a:pt x="14076" y="21392"/>
                  </a:cubicBezTo>
                  <a:cubicBezTo>
                    <a:pt x="14093" y="21392"/>
                    <a:pt x="14111" y="21386"/>
                    <a:pt x="14129" y="21373"/>
                  </a:cubicBezTo>
                  <a:cubicBezTo>
                    <a:pt x="14171" y="21351"/>
                    <a:pt x="14171" y="21287"/>
                    <a:pt x="14150" y="21255"/>
                  </a:cubicBezTo>
                  <a:cubicBezTo>
                    <a:pt x="13766" y="20733"/>
                    <a:pt x="13435" y="20178"/>
                    <a:pt x="13137" y="19603"/>
                  </a:cubicBezTo>
                  <a:cubicBezTo>
                    <a:pt x="12849" y="19027"/>
                    <a:pt x="12593" y="18440"/>
                    <a:pt x="12380" y="17833"/>
                  </a:cubicBezTo>
                  <a:cubicBezTo>
                    <a:pt x="12156" y="17225"/>
                    <a:pt x="11985" y="16596"/>
                    <a:pt x="11836" y="15967"/>
                  </a:cubicBezTo>
                  <a:cubicBezTo>
                    <a:pt x="11729" y="15497"/>
                    <a:pt x="11644" y="15018"/>
                    <a:pt x="11580" y="14538"/>
                  </a:cubicBezTo>
                  <a:cubicBezTo>
                    <a:pt x="11580" y="14516"/>
                    <a:pt x="11580" y="14506"/>
                    <a:pt x="11580" y="14495"/>
                  </a:cubicBezTo>
                  <a:cubicBezTo>
                    <a:pt x="11569" y="14452"/>
                    <a:pt x="11559" y="14410"/>
                    <a:pt x="11559" y="14367"/>
                  </a:cubicBezTo>
                  <a:cubicBezTo>
                    <a:pt x="11537" y="14260"/>
                    <a:pt x="11527" y="14164"/>
                    <a:pt x="11516" y="14058"/>
                  </a:cubicBezTo>
                  <a:cubicBezTo>
                    <a:pt x="11516" y="14037"/>
                    <a:pt x="11505" y="14015"/>
                    <a:pt x="11484" y="14005"/>
                  </a:cubicBezTo>
                  <a:cubicBezTo>
                    <a:pt x="11484" y="13994"/>
                    <a:pt x="11484" y="13973"/>
                    <a:pt x="11473" y="13951"/>
                  </a:cubicBezTo>
                  <a:lnTo>
                    <a:pt x="11484" y="13951"/>
                  </a:lnTo>
                  <a:cubicBezTo>
                    <a:pt x="12220" y="13514"/>
                    <a:pt x="12988" y="13109"/>
                    <a:pt x="13777" y="12746"/>
                  </a:cubicBezTo>
                  <a:cubicBezTo>
                    <a:pt x="14555" y="12384"/>
                    <a:pt x="15365" y="12064"/>
                    <a:pt x="16186" y="11787"/>
                  </a:cubicBezTo>
                  <a:cubicBezTo>
                    <a:pt x="16400" y="11723"/>
                    <a:pt x="16613" y="11648"/>
                    <a:pt x="16837" y="11584"/>
                  </a:cubicBezTo>
                  <a:lnTo>
                    <a:pt x="18053" y="11659"/>
                  </a:lnTo>
                  <a:lnTo>
                    <a:pt x="18767" y="11701"/>
                  </a:lnTo>
                  <a:cubicBezTo>
                    <a:pt x="19012" y="11723"/>
                    <a:pt x="19247" y="11733"/>
                    <a:pt x="19481" y="11755"/>
                  </a:cubicBezTo>
                  <a:cubicBezTo>
                    <a:pt x="19513" y="11755"/>
                    <a:pt x="19545" y="11733"/>
                    <a:pt x="19545" y="11701"/>
                  </a:cubicBezTo>
                  <a:cubicBezTo>
                    <a:pt x="19556" y="11659"/>
                    <a:pt x="19535" y="11627"/>
                    <a:pt x="19503" y="11616"/>
                  </a:cubicBezTo>
                  <a:cubicBezTo>
                    <a:pt x="19268" y="11573"/>
                    <a:pt x="19023" y="11541"/>
                    <a:pt x="18788" y="11509"/>
                  </a:cubicBezTo>
                  <a:cubicBezTo>
                    <a:pt x="18554" y="11488"/>
                    <a:pt x="18308" y="11467"/>
                    <a:pt x="18074" y="11456"/>
                  </a:cubicBezTo>
                  <a:cubicBezTo>
                    <a:pt x="17829" y="11445"/>
                    <a:pt x="17594" y="11435"/>
                    <a:pt x="17359" y="11435"/>
                  </a:cubicBezTo>
                  <a:cubicBezTo>
                    <a:pt x="17797" y="11307"/>
                    <a:pt x="18234" y="11200"/>
                    <a:pt x="18682" y="11104"/>
                  </a:cubicBezTo>
                  <a:cubicBezTo>
                    <a:pt x="19097" y="11008"/>
                    <a:pt x="19524" y="10934"/>
                    <a:pt x="19951" y="10848"/>
                  </a:cubicBezTo>
                  <a:cubicBezTo>
                    <a:pt x="20164" y="10816"/>
                    <a:pt x="20377" y="10774"/>
                    <a:pt x="20590" y="10742"/>
                  </a:cubicBezTo>
                  <a:cubicBezTo>
                    <a:pt x="20804" y="10710"/>
                    <a:pt x="21017" y="10699"/>
                    <a:pt x="21230" y="10688"/>
                  </a:cubicBezTo>
                  <a:cubicBezTo>
                    <a:pt x="21273" y="10688"/>
                    <a:pt x="21315" y="10646"/>
                    <a:pt x="21315" y="10603"/>
                  </a:cubicBezTo>
                  <a:cubicBezTo>
                    <a:pt x="21315" y="10550"/>
                    <a:pt x="21273" y="10518"/>
                    <a:pt x="21230" y="10518"/>
                  </a:cubicBezTo>
                  <a:cubicBezTo>
                    <a:pt x="21185" y="10517"/>
                    <a:pt x="21141" y="10516"/>
                    <a:pt x="21096" y="10516"/>
                  </a:cubicBezTo>
                  <a:cubicBezTo>
                    <a:pt x="20702" y="10516"/>
                    <a:pt x="20300" y="10557"/>
                    <a:pt x="19908" y="10624"/>
                  </a:cubicBezTo>
                  <a:cubicBezTo>
                    <a:pt x="19481" y="10688"/>
                    <a:pt x="19055" y="10763"/>
                    <a:pt x="18628" y="10848"/>
                  </a:cubicBezTo>
                  <a:cubicBezTo>
                    <a:pt x="17765" y="11019"/>
                    <a:pt x="16922" y="11253"/>
                    <a:pt x="16091" y="11531"/>
                  </a:cubicBezTo>
                  <a:cubicBezTo>
                    <a:pt x="15717" y="11659"/>
                    <a:pt x="15333" y="11797"/>
                    <a:pt x="14960" y="11947"/>
                  </a:cubicBezTo>
                  <a:cubicBezTo>
                    <a:pt x="15078" y="11808"/>
                    <a:pt x="15184" y="11659"/>
                    <a:pt x="15301" y="11509"/>
                  </a:cubicBezTo>
                  <a:cubicBezTo>
                    <a:pt x="15472" y="11296"/>
                    <a:pt x="15643" y="11083"/>
                    <a:pt x="15813" y="10870"/>
                  </a:cubicBezTo>
                  <a:cubicBezTo>
                    <a:pt x="15984" y="10667"/>
                    <a:pt x="16165" y="10454"/>
                    <a:pt x="16346" y="10251"/>
                  </a:cubicBezTo>
                  <a:cubicBezTo>
                    <a:pt x="16528" y="10049"/>
                    <a:pt x="16709" y="9857"/>
                    <a:pt x="16901" y="9654"/>
                  </a:cubicBezTo>
                  <a:cubicBezTo>
                    <a:pt x="16922" y="9633"/>
                    <a:pt x="16922" y="9590"/>
                    <a:pt x="16901" y="9569"/>
                  </a:cubicBezTo>
                  <a:cubicBezTo>
                    <a:pt x="16889" y="9551"/>
                    <a:pt x="16871" y="9543"/>
                    <a:pt x="16852" y="9543"/>
                  </a:cubicBezTo>
                  <a:cubicBezTo>
                    <a:pt x="16836" y="9543"/>
                    <a:pt x="16819" y="9548"/>
                    <a:pt x="16805" y="9558"/>
                  </a:cubicBezTo>
                  <a:cubicBezTo>
                    <a:pt x="16602" y="9739"/>
                    <a:pt x="16400" y="9931"/>
                    <a:pt x="16208" y="10123"/>
                  </a:cubicBezTo>
                  <a:cubicBezTo>
                    <a:pt x="16016" y="10326"/>
                    <a:pt x="15835" y="10528"/>
                    <a:pt x="15653" y="10742"/>
                  </a:cubicBezTo>
                  <a:cubicBezTo>
                    <a:pt x="15483" y="10955"/>
                    <a:pt x="15312" y="11168"/>
                    <a:pt x="15152" y="11403"/>
                  </a:cubicBezTo>
                  <a:cubicBezTo>
                    <a:pt x="15003" y="11605"/>
                    <a:pt x="14864" y="11819"/>
                    <a:pt x="14736" y="12043"/>
                  </a:cubicBezTo>
                  <a:cubicBezTo>
                    <a:pt x="14374" y="12192"/>
                    <a:pt x="14022" y="12352"/>
                    <a:pt x="13670" y="12522"/>
                  </a:cubicBezTo>
                  <a:cubicBezTo>
                    <a:pt x="13275" y="12714"/>
                    <a:pt x="12892" y="12917"/>
                    <a:pt x="12508" y="13141"/>
                  </a:cubicBezTo>
                  <a:cubicBezTo>
                    <a:pt x="12177" y="13333"/>
                    <a:pt x="11847" y="13525"/>
                    <a:pt x="11527" y="13738"/>
                  </a:cubicBezTo>
                  <a:cubicBezTo>
                    <a:pt x="11697" y="13279"/>
                    <a:pt x="11879" y="12821"/>
                    <a:pt x="12060" y="12373"/>
                  </a:cubicBezTo>
                  <a:cubicBezTo>
                    <a:pt x="12284" y="11851"/>
                    <a:pt x="12508" y="11339"/>
                    <a:pt x="12742" y="10827"/>
                  </a:cubicBezTo>
                  <a:cubicBezTo>
                    <a:pt x="13158" y="9953"/>
                    <a:pt x="13606" y="9078"/>
                    <a:pt x="14054" y="8215"/>
                  </a:cubicBezTo>
                  <a:cubicBezTo>
                    <a:pt x="14299" y="8076"/>
                    <a:pt x="14544" y="7927"/>
                    <a:pt x="14779" y="7799"/>
                  </a:cubicBezTo>
                  <a:cubicBezTo>
                    <a:pt x="15078" y="7628"/>
                    <a:pt x="15376" y="7468"/>
                    <a:pt x="15685" y="7308"/>
                  </a:cubicBezTo>
                  <a:cubicBezTo>
                    <a:pt x="15984" y="7148"/>
                    <a:pt x="16282" y="6999"/>
                    <a:pt x="16592" y="6850"/>
                  </a:cubicBezTo>
                  <a:cubicBezTo>
                    <a:pt x="16901" y="6700"/>
                    <a:pt x="17210" y="6562"/>
                    <a:pt x="17509" y="6412"/>
                  </a:cubicBezTo>
                  <a:cubicBezTo>
                    <a:pt x="17541" y="6402"/>
                    <a:pt x="17562" y="6370"/>
                    <a:pt x="17551" y="6338"/>
                  </a:cubicBezTo>
                  <a:cubicBezTo>
                    <a:pt x="17543" y="6311"/>
                    <a:pt x="17512" y="6292"/>
                    <a:pt x="17484" y="6292"/>
                  </a:cubicBezTo>
                  <a:cubicBezTo>
                    <a:pt x="17478" y="6292"/>
                    <a:pt x="17472" y="6293"/>
                    <a:pt x="17466" y="6295"/>
                  </a:cubicBezTo>
                  <a:cubicBezTo>
                    <a:pt x="17146" y="6412"/>
                    <a:pt x="16826" y="6540"/>
                    <a:pt x="16506" y="6679"/>
                  </a:cubicBezTo>
                  <a:cubicBezTo>
                    <a:pt x="16197" y="6818"/>
                    <a:pt x="15888" y="6967"/>
                    <a:pt x="15589" y="7127"/>
                  </a:cubicBezTo>
                  <a:cubicBezTo>
                    <a:pt x="15280" y="7287"/>
                    <a:pt x="14982" y="7457"/>
                    <a:pt x="14694" y="7639"/>
                  </a:cubicBezTo>
                  <a:cubicBezTo>
                    <a:pt x="14523" y="7735"/>
                    <a:pt x="14352" y="7852"/>
                    <a:pt x="14182" y="7959"/>
                  </a:cubicBezTo>
                  <a:cubicBezTo>
                    <a:pt x="14214" y="7905"/>
                    <a:pt x="14235" y="7863"/>
                    <a:pt x="14267" y="7809"/>
                  </a:cubicBezTo>
                  <a:cubicBezTo>
                    <a:pt x="14790" y="6807"/>
                    <a:pt x="15291" y="5794"/>
                    <a:pt x="15813" y="4802"/>
                  </a:cubicBezTo>
                  <a:cubicBezTo>
                    <a:pt x="16346" y="3800"/>
                    <a:pt x="16922" y="2840"/>
                    <a:pt x="17615" y="1955"/>
                  </a:cubicBezTo>
                  <a:cubicBezTo>
                    <a:pt x="17637" y="1913"/>
                    <a:pt x="17637" y="1859"/>
                    <a:pt x="17605" y="1838"/>
                  </a:cubicBezTo>
                  <a:cubicBezTo>
                    <a:pt x="17585" y="1823"/>
                    <a:pt x="17563" y="1815"/>
                    <a:pt x="17542" y="1815"/>
                  </a:cubicBezTo>
                  <a:cubicBezTo>
                    <a:pt x="17517" y="1815"/>
                    <a:pt x="17494" y="1826"/>
                    <a:pt x="17477" y="1849"/>
                  </a:cubicBezTo>
                  <a:cubicBezTo>
                    <a:pt x="17114" y="2286"/>
                    <a:pt x="16773" y="2734"/>
                    <a:pt x="16464" y="3214"/>
                  </a:cubicBezTo>
                  <a:cubicBezTo>
                    <a:pt x="16144" y="3683"/>
                    <a:pt x="15867" y="4184"/>
                    <a:pt x="15589" y="4674"/>
                  </a:cubicBezTo>
                  <a:cubicBezTo>
                    <a:pt x="15312" y="5176"/>
                    <a:pt x="15056" y="5677"/>
                    <a:pt x="14800" y="6178"/>
                  </a:cubicBezTo>
                  <a:lnTo>
                    <a:pt x="14544" y="6668"/>
                  </a:lnTo>
                  <a:cubicBezTo>
                    <a:pt x="14555" y="6636"/>
                    <a:pt x="14555" y="6604"/>
                    <a:pt x="14566" y="6572"/>
                  </a:cubicBezTo>
                  <a:lnTo>
                    <a:pt x="14758" y="5666"/>
                  </a:lnTo>
                  <a:cubicBezTo>
                    <a:pt x="14811" y="5357"/>
                    <a:pt x="14875" y="5058"/>
                    <a:pt x="14928" y="4749"/>
                  </a:cubicBezTo>
                  <a:cubicBezTo>
                    <a:pt x="14982" y="4450"/>
                    <a:pt x="15024" y="4141"/>
                    <a:pt x="15078" y="3832"/>
                  </a:cubicBezTo>
                  <a:cubicBezTo>
                    <a:pt x="15078" y="3800"/>
                    <a:pt x="15056" y="3779"/>
                    <a:pt x="15024" y="3768"/>
                  </a:cubicBezTo>
                  <a:cubicBezTo>
                    <a:pt x="15019" y="3766"/>
                    <a:pt x="15013" y="3765"/>
                    <a:pt x="15007" y="3765"/>
                  </a:cubicBezTo>
                  <a:cubicBezTo>
                    <a:pt x="14982" y="3765"/>
                    <a:pt x="14960" y="3784"/>
                    <a:pt x="14960" y="3811"/>
                  </a:cubicBezTo>
                  <a:cubicBezTo>
                    <a:pt x="14875" y="4109"/>
                    <a:pt x="14811" y="4418"/>
                    <a:pt x="14747" y="4717"/>
                  </a:cubicBezTo>
                  <a:cubicBezTo>
                    <a:pt x="14672" y="5016"/>
                    <a:pt x="14619" y="5325"/>
                    <a:pt x="14555" y="5623"/>
                  </a:cubicBezTo>
                  <a:lnTo>
                    <a:pt x="14374" y="6540"/>
                  </a:lnTo>
                  <a:cubicBezTo>
                    <a:pt x="14342" y="6764"/>
                    <a:pt x="14299" y="6988"/>
                    <a:pt x="14267" y="7212"/>
                  </a:cubicBezTo>
                  <a:lnTo>
                    <a:pt x="14022" y="7681"/>
                  </a:lnTo>
                  <a:cubicBezTo>
                    <a:pt x="13510" y="8684"/>
                    <a:pt x="12988" y="9697"/>
                    <a:pt x="12518" y="10731"/>
                  </a:cubicBezTo>
                  <a:cubicBezTo>
                    <a:pt x="12295" y="11243"/>
                    <a:pt x="12071" y="11765"/>
                    <a:pt x="11868" y="12298"/>
                  </a:cubicBezTo>
                  <a:cubicBezTo>
                    <a:pt x="11708" y="12725"/>
                    <a:pt x="11548" y="13151"/>
                    <a:pt x="11409" y="13578"/>
                  </a:cubicBezTo>
                  <a:cubicBezTo>
                    <a:pt x="11399" y="13567"/>
                    <a:pt x="11399" y="13557"/>
                    <a:pt x="11399" y="13546"/>
                  </a:cubicBezTo>
                  <a:cubicBezTo>
                    <a:pt x="11324" y="13226"/>
                    <a:pt x="11271" y="12906"/>
                    <a:pt x="11186" y="12597"/>
                  </a:cubicBezTo>
                  <a:cubicBezTo>
                    <a:pt x="11036" y="11968"/>
                    <a:pt x="10866" y="11349"/>
                    <a:pt x="10684" y="10731"/>
                  </a:cubicBezTo>
                  <a:cubicBezTo>
                    <a:pt x="10333" y="9558"/>
                    <a:pt x="9927" y="8396"/>
                    <a:pt x="9501" y="7255"/>
                  </a:cubicBezTo>
                  <a:cubicBezTo>
                    <a:pt x="9575" y="6967"/>
                    <a:pt x="9650" y="6668"/>
                    <a:pt x="9714" y="6380"/>
                  </a:cubicBezTo>
                  <a:cubicBezTo>
                    <a:pt x="9789" y="6039"/>
                    <a:pt x="9842" y="5687"/>
                    <a:pt x="9895" y="5335"/>
                  </a:cubicBezTo>
                  <a:cubicBezTo>
                    <a:pt x="9949" y="4994"/>
                    <a:pt x="9991" y="4642"/>
                    <a:pt x="10013" y="4291"/>
                  </a:cubicBezTo>
                  <a:cubicBezTo>
                    <a:pt x="10045" y="3939"/>
                    <a:pt x="10055" y="3587"/>
                    <a:pt x="10055" y="3235"/>
                  </a:cubicBezTo>
                  <a:cubicBezTo>
                    <a:pt x="10055" y="3203"/>
                    <a:pt x="10034" y="3182"/>
                    <a:pt x="10002" y="3171"/>
                  </a:cubicBezTo>
                  <a:cubicBezTo>
                    <a:pt x="9959" y="3171"/>
                    <a:pt x="9927" y="3203"/>
                    <a:pt x="9927" y="3235"/>
                  </a:cubicBezTo>
                  <a:cubicBezTo>
                    <a:pt x="9895" y="3587"/>
                    <a:pt x="9863" y="3928"/>
                    <a:pt x="9821" y="4280"/>
                  </a:cubicBezTo>
                  <a:cubicBezTo>
                    <a:pt x="9789" y="4621"/>
                    <a:pt x="9746" y="4962"/>
                    <a:pt x="9693" y="5314"/>
                  </a:cubicBezTo>
                  <a:cubicBezTo>
                    <a:pt x="9650" y="5655"/>
                    <a:pt x="9586" y="5997"/>
                    <a:pt x="9533" y="6348"/>
                  </a:cubicBezTo>
                  <a:cubicBezTo>
                    <a:pt x="9490" y="6572"/>
                    <a:pt x="9447" y="6796"/>
                    <a:pt x="9405" y="7020"/>
                  </a:cubicBezTo>
                  <a:cubicBezTo>
                    <a:pt x="8946" y="5837"/>
                    <a:pt x="8466" y="4664"/>
                    <a:pt x="7933" y="3501"/>
                  </a:cubicBezTo>
                  <a:cubicBezTo>
                    <a:pt x="7667" y="2915"/>
                    <a:pt x="7390" y="2339"/>
                    <a:pt x="7112" y="1753"/>
                  </a:cubicBezTo>
                  <a:cubicBezTo>
                    <a:pt x="6963" y="1465"/>
                    <a:pt x="6814" y="1188"/>
                    <a:pt x="6675" y="900"/>
                  </a:cubicBezTo>
                  <a:lnTo>
                    <a:pt x="6217" y="47"/>
                  </a:lnTo>
                  <a:cubicBezTo>
                    <a:pt x="6200" y="14"/>
                    <a:pt x="6172" y="0"/>
                    <a:pt x="6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7"/>
          <p:cNvGrpSpPr/>
          <p:nvPr/>
        </p:nvGrpSpPr>
        <p:grpSpPr>
          <a:xfrm rot="-3389084" flipH="1">
            <a:off x="5892002" y="3937641"/>
            <a:ext cx="640078" cy="2101561"/>
            <a:chOff x="-106875" y="3499475"/>
            <a:chExt cx="457212" cy="1495707"/>
          </a:xfrm>
        </p:grpSpPr>
        <p:sp>
          <p:nvSpPr>
            <p:cNvPr id="820" name="Google Shape;820;p37"/>
            <p:cNvSpPr/>
            <p:nvPr/>
          </p:nvSpPr>
          <p:spPr>
            <a:xfrm>
              <a:off x="-106875" y="3499475"/>
              <a:ext cx="457212" cy="1260907"/>
            </a:xfrm>
            <a:custGeom>
              <a:avLst/>
              <a:gdLst/>
              <a:ahLst/>
              <a:cxnLst/>
              <a:rect l="l" t="t" r="r" b="b"/>
              <a:pathLst>
                <a:path w="9501" h="26072" extrusionOk="0">
                  <a:moveTo>
                    <a:pt x="6206" y="1"/>
                  </a:moveTo>
                  <a:lnTo>
                    <a:pt x="3018" y="3807"/>
                  </a:lnTo>
                  <a:cubicBezTo>
                    <a:pt x="2751" y="4127"/>
                    <a:pt x="2474" y="4458"/>
                    <a:pt x="2367" y="4852"/>
                  </a:cubicBezTo>
                  <a:cubicBezTo>
                    <a:pt x="2207" y="5513"/>
                    <a:pt x="2527" y="6185"/>
                    <a:pt x="2847" y="6782"/>
                  </a:cubicBezTo>
                  <a:cubicBezTo>
                    <a:pt x="2378" y="6612"/>
                    <a:pt x="1898" y="6441"/>
                    <a:pt x="1429" y="6260"/>
                  </a:cubicBezTo>
                  <a:cubicBezTo>
                    <a:pt x="213" y="8307"/>
                    <a:pt x="107" y="10802"/>
                    <a:pt x="32" y="13180"/>
                  </a:cubicBezTo>
                  <a:cubicBezTo>
                    <a:pt x="21" y="13703"/>
                    <a:pt x="0" y="14236"/>
                    <a:pt x="75" y="14758"/>
                  </a:cubicBezTo>
                  <a:cubicBezTo>
                    <a:pt x="160" y="15366"/>
                    <a:pt x="363" y="15942"/>
                    <a:pt x="555" y="16518"/>
                  </a:cubicBezTo>
                  <a:cubicBezTo>
                    <a:pt x="875" y="17435"/>
                    <a:pt x="1194" y="18352"/>
                    <a:pt x="1514" y="19279"/>
                  </a:cubicBezTo>
                  <a:cubicBezTo>
                    <a:pt x="2069" y="19450"/>
                    <a:pt x="2666" y="19973"/>
                    <a:pt x="3210" y="20143"/>
                  </a:cubicBezTo>
                  <a:cubicBezTo>
                    <a:pt x="2794" y="20324"/>
                    <a:pt x="2378" y="20506"/>
                    <a:pt x="1962" y="20687"/>
                  </a:cubicBezTo>
                  <a:cubicBezTo>
                    <a:pt x="1898" y="20708"/>
                    <a:pt x="1834" y="20740"/>
                    <a:pt x="1802" y="20804"/>
                  </a:cubicBezTo>
                  <a:cubicBezTo>
                    <a:pt x="1760" y="20890"/>
                    <a:pt x="1802" y="20996"/>
                    <a:pt x="1845" y="21081"/>
                  </a:cubicBezTo>
                  <a:cubicBezTo>
                    <a:pt x="2805" y="22937"/>
                    <a:pt x="4073" y="24632"/>
                    <a:pt x="5598" y="26072"/>
                  </a:cubicBezTo>
                  <a:cubicBezTo>
                    <a:pt x="5705" y="25176"/>
                    <a:pt x="5780" y="24600"/>
                    <a:pt x="6131" y="23769"/>
                  </a:cubicBezTo>
                  <a:cubicBezTo>
                    <a:pt x="6622" y="22553"/>
                    <a:pt x="6920" y="21263"/>
                    <a:pt x="6995" y="19951"/>
                  </a:cubicBezTo>
                  <a:cubicBezTo>
                    <a:pt x="7006" y="19834"/>
                    <a:pt x="7006" y="19727"/>
                    <a:pt x="6974" y="19621"/>
                  </a:cubicBezTo>
                  <a:cubicBezTo>
                    <a:pt x="6856" y="19258"/>
                    <a:pt x="6387" y="19162"/>
                    <a:pt x="6185" y="18853"/>
                  </a:cubicBezTo>
                  <a:cubicBezTo>
                    <a:pt x="6494" y="18725"/>
                    <a:pt x="6760" y="18672"/>
                    <a:pt x="7070" y="18544"/>
                  </a:cubicBezTo>
                  <a:cubicBezTo>
                    <a:pt x="8786" y="15697"/>
                    <a:pt x="9501" y="12242"/>
                    <a:pt x="9053" y="8947"/>
                  </a:cubicBezTo>
                  <a:cubicBezTo>
                    <a:pt x="8659" y="8808"/>
                    <a:pt x="8264" y="8659"/>
                    <a:pt x="7859" y="8520"/>
                  </a:cubicBezTo>
                  <a:cubicBezTo>
                    <a:pt x="8691" y="8062"/>
                    <a:pt x="8701" y="6900"/>
                    <a:pt x="8605" y="5961"/>
                  </a:cubicBezTo>
                  <a:cubicBezTo>
                    <a:pt x="8392" y="3754"/>
                    <a:pt x="7837" y="1504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121459" y="3499475"/>
              <a:ext cx="228871" cy="1260907"/>
            </a:xfrm>
            <a:custGeom>
              <a:avLst/>
              <a:gdLst/>
              <a:ahLst/>
              <a:cxnLst/>
              <a:rect l="l" t="t" r="r" b="b"/>
              <a:pathLst>
                <a:path w="4756" h="26072" extrusionOk="0">
                  <a:moveTo>
                    <a:pt x="1461" y="1"/>
                  </a:moveTo>
                  <a:lnTo>
                    <a:pt x="1461" y="1"/>
                  </a:lnTo>
                  <a:cubicBezTo>
                    <a:pt x="1578" y="342"/>
                    <a:pt x="1664" y="704"/>
                    <a:pt x="1685" y="1056"/>
                  </a:cubicBezTo>
                  <a:cubicBezTo>
                    <a:pt x="1717" y="1504"/>
                    <a:pt x="1674" y="1952"/>
                    <a:pt x="1621" y="2400"/>
                  </a:cubicBezTo>
                  <a:cubicBezTo>
                    <a:pt x="1589" y="2741"/>
                    <a:pt x="1557" y="3082"/>
                    <a:pt x="1514" y="3423"/>
                  </a:cubicBezTo>
                  <a:cubicBezTo>
                    <a:pt x="1482" y="3818"/>
                    <a:pt x="1440" y="4213"/>
                    <a:pt x="1269" y="4575"/>
                  </a:cubicBezTo>
                  <a:cubicBezTo>
                    <a:pt x="1109" y="4916"/>
                    <a:pt x="1098" y="5385"/>
                    <a:pt x="1035" y="5759"/>
                  </a:cubicBezTo>
                  <a:cubicBezTo>
                    <a:pt x="725" y="7721"/>
                    <a:pt x="405" y="9693"/>
                    <a:pt x="256" y="11677"/>
                  </a:cubicBezTo>
                  <a:cubicBezTo>
                    <a:pt x="96" y="13841"/>
                    <a:pt x="0" y="16049"/>
                    <a:pt x="107" y="18213"/>
                  </a:cubicBezTo>
                  <a:cubicBezTo>
                    <a:pt x="181" y="19781"/>
                    <a:pt x="256" y="20730"/>
                    <a:pt x="341" y="22297"/>
                  </a:cubicBezTo>
                  <a:cubicBezTo>
                    <a:pt x="405" y="23331"/>
                    <a:pt x="651" y="24984"/>
                    <a:pt x="853" y="26072"/>
                  </a:cubicBezTo>
                  <a:cubicBezTo>
                    <a:pt x="960" y="25176"/>
                    <a:pt x="1035" y="24600"/>
                    <a:pt x="1386" y="23769"/>
                  </a:cubicBezTo>
                  <a:cubicBezTo>
                    <a:pt x="1877" y="22553"/>
                    <a:pt x="2175" y="21263"/>
                    <a:pt x="2250" y="19951"/>
                  </a:cubicBezTo>
                  <a:cubicBezTo>
                    <a:pt x="2261" y="19834"/>
                    <a:pt x="2261" y="19727"/>
                    <a:pt x="2229" y="19621"/>
                  </a:cubicBezTo>
                  <a:cubicBezTo>
                    <a:pt x="2111" y="19269"/>
                    <a:pt x="1642" y="19162"/>
                    <a:pt x="1440" y="18853"/>
                  </a:cubicBezTo>
                  <a:cubicBezTo>
                    <a:pt x="1749" y="18725"/>
                    <a:pt x="2015" y="18672"/>
                    <a:pt x="2325" y="18544"/>
                  </a:cubicBezTo>
                  <a:cubicBezTo>
                    <a:pt x="4041" y="15697"/>
                    <a:pt x="4756" y="12252"/>
                    <a:pt x="4308" y="8947"/>
                  </a:cubicBezTo>
                  <a:cubicBezTo>
                    <a:pt x="3914" y="8808"/>
                    <a:pt x="3519" y="8659"/>
                    <a:pt x="3114" y="8520"/>
                  </a:cubicBezTo>
                  <a:cubicBezTo>
                    <a:pt x="3946" y="8062"/>
                    <a:pt x="3956" y="6900"/>
                    <a:pt x="3860" y="5961"/>
                  </a:cubicBezTo>
                  <a:cubicBezTo>
                    <a:pt x="3647" y="3754"/>
                    <a:pt x="3092" y="1504"/>
                    <a:pt x="1461" y="1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-97636" y="3512871"/>
              <a:ext cx="431563" cy="1482311"/>
            </a:xfrm>
            <a:custGeom>
              <a:avLst/>
              <a:gdLst/>
              <a:ahLst/>
              <a:cxnLst/>
              <a:rect l="l" t="t" r="r" b="b"/>
              <a:pathLst>
                <a:path w="8968" h="30650" extrusionOk="0">
                  <a:moveTo>
                    <a:pt x="6163" y="1"/>
                  </a:moveTo>
                  <a:cubicBezTo>
                    <a:pt x="6131" y="12"/>
                    <a:pt x="6110" y="33"/>
                    <a:pt x="6110" y="65"/>
                  </a:cubicBezTo>
                  <a:cubicBezTo>
                    <a:pt x="6163" y="1344"/>
                    <a:pt x="6046" y="2624"/>
                    <a:pt x="5854" y="3882"/>
                  </a:cubicBezTo>
                  <a:cubicBezTo>
                    <a:pt x="5726" y="4757"/>
                    <a:pt x="5566" y="5631"/>
                    <a:pt x="5396" y="6495"/>
                  </a:cubicBezTo>
                  <a:cubicBezTo>
                    <a:pt x="5182" y="6313"/>
                    <a:pt x="4969" y="6132"/>
                    <a:pt x="4756" y="5940"/>
                  </a:cubicBezTo>
                  <a:cubicBezTo>
                    <a:pt x="4521" y="5716"/>
                    <a:pt x="4297" y="5492"/>
                    <a:pt x="4084" y="5258"/>
                  </a:cubicBezTo>
                  <a:cubicBezTo>
                    <a:pt x="3860" y="5034"/>
                    <a:pt x="3647" y="4789"/>
                    <a:pt x="3444" y="4543"/>
                  </a:cubicBezTo>
                  <a:cubicBezTo>
                    <a:pt x="3242" y="4298"/>
                    <a:pt x="3050" y="4042"/>
                    <a:pt x="2858" y="3786"/>
                  </a:cubicBezTo>
                  <a:cubicBezTo>
                    <a:pt x="2850" y="3771"/>
                    <a:pt x="2831" y="3761"/>
                    <a:pt x="2808" y="3761"/>
                  </a:cubicBezTo>
                  <a:cubicBezTo>
                    <a:pt x="2800" y="3761"/>
                    <a:pt x="2792" y="3762"/>
                    <a:pt x="2783" y="3765"/>
                  </a:cubicBezTo>
                  <a:cubicBezTo>
                    <a:pt x="2762" y="3786"/>
                    <a:pt x="2751" y="3818"/>
                    <a:pt x="2762" y="3840"/>
                  </a:cubicBezTo>
                  <a:cubicBezTo>
                    <a:pt x="2932" y="4127"/>
                    <a:pt x="3114" y="4394"/>
                    <a:pt x="3306" y="4650"/>
                  </a:cubicBezTo>
                  <a:cubicBezTo>
                    <a:pt x="3508" y="4906"/>
                    <a:pt x="3721" y="5162"/>
                    <a:pt x="3935" y="5396"/>
                  </a:cubicBezTo>
                  <a:cubicBezTo>
                    <a:pt x="4159" y="5631"/>
                    <a:pt x="4393" y="5855"/>
                    <a:pt x="4638" y="6068"/>
                  </a:cubicBezTo>
                  <a:cubicBezTo>
                    <a:pt x="4873" y="6271"/>
                    <a:pt x="5118" y="6463"/>
                    <a:pt x="5374" y="6633"/>
                  </a:cubicBezTo>
                  <a:cubicBezTo>
                    <a:pt x="5310" y="6985"/>
                    <a:pt x="5246" y="7326"/>
                    <a:pt x="5182" y="7668"/>
                  </a:cubicBezTo>
                  <a:cubicBezTo>
                    <a:pt x="4969" y="8819"/>
                    <a:pt x="4809" y="9981"/>
                    <a:pt x="4692" y="11144"/>
                  </a:cubicBezTo>
                  <a:cubicBezTo>
                    <a:pt x="4543" y="11048"/>
                    <a:pt x="4393" y="10941"/>
                    <a:pt x="4244" y="10835"/>
                  </a:cubicBezTo>
                  <a:cubicBezTo>
                    <a:pt x="4052" y="10707"/>
                    <a:pt x="3871" y="10568"/>
                    <a:pt x="3689" y="10429"/>
                  </a:cubicBezTo>
                  <a:cubicBezTo>
                    <a:pt x="3316" y="10163"/>
                    <a:pt x="2964" y="9875"/>
                    <a:pt x="2613" y="9566"/>
                  </a:cubicBezTo>
                  <a:cubicBezTo>
                    <a:pt x="2271" y="9267"/>
                    <a:pt x="1941" y="8958"/>
                    <a:pt x="1610" y="8627"/>
                  </a:cubicBezTo>
                  <a:cubicBezTo>
                    <a:pt x="1290" y="8307"/>
                    <a:pt x="970" y="7966"/>
                    <a:pt x="672" y="7625"/>
                  </a:cubicBezTo>
                  <a:cubicBezTo>
                    <a:pt x="659" y="7612"/>
                    <a:pt x="641" y="7603"/>
                    <a:pt x="625" y="7603"/>
                  </a:cubicBezTo>
                  <a:cubicBezTo>
                    <a:pt x="615" y="7603"/>
                    <a:pt x="605" y="7606"/>
                    <a:pt x="597" y="7614"/>
                  </a:cubicBezTo>
                  <a:cubicBezTo>
                    <a:pt x="565" y="7636"/>
                    <a:pt x="565" y="7668"/>
                    <a:pt x="587" y="7689"/>
                  </a:cubicBezTo>
                  <a:cubicBezTo>
                    <a:pt x="864" y="8062"/>
                    <a:pt x="1162" y="8414"/>
                    <a:pt x="1482" y="8755"/>
                  </a:cubicBezTo>
                  <a:cubicBezTo>
                    <a:pt x="1802" y="9086"/>
                    <a:pt x="2143" y="9406"/>
                    <a:pt x="2485" y="9715"/>
                  </a:cubicBezTo>
                  <a:cubicBezTo>
                    <a:pt x="2836" y="10024"/>
                    <a:pt x="3199" y="10312"/>
                    <a:pt x="3583" y="10579"/>
                  </a:cubicBezTo>
                  <a:cubicBezTo>
                    <a:pt x="3764" y="10717"/>
                    <a:pt x="3956" y="10845"/>
                    <a:pt x="4159" y="10973"/>
                  </a:cubicBezTo>
                  <a:cubicBezTo>
                    <a:pt x="4329" y="11080"/>
                    <a:pt x="4500" y="11186"/>
                    <a:pt x="4681" y="11293"/>
                  </a:cubicBezTo>
                  <a:cubicBezTo>
                    <a:pt x="4596" y="12125"/>
                    <a:pt x="4543" y="12967"/>
                    <a:pt x="4511" y="13810"/>
                  </a:cubicBezTo>
                  <a:lnTo>
                    <a:pt x="4319" y="13724"/>
                  </a:lnTo>
                  <a:lnTo>
                    <a:pt x="3988" y="13575"/>
                  </a:lnTo>
                  <a:lnTo>
                    <a:pt x="3657" y="13404"/>
                  </a:lnTo>
                  <a:lnTo>
                    <a:pt x="3338" y="13234"/>
                  </a:lnTo>
                  <a:cubicBezTo>
                    <a:pt x="2911" y="12988"/>
                    <a:pt x="2506" y="12722"/>
                    <a:pt x="2122" y="12423"/>
                  </a:cubicBezTo>
                  <a:cubicBezTo>
                    <a:pt x="1727" y="12125"/>
                    <a:pt x="1376" y="11794"/>
                    <a:pt x="1034" y="11442"/>
                  </a:cubicBezTo>
                  <a:cubicBezTo>
                    <a:pt x="704" y="11080"/>
                    <a:pt x="384" y="10707"/>
                    <a:pt x="107" y="10301"/>
                  </a:cubicBezTo>
                  <a:cubicBezTo>
                    <a:pt x="94" y="10288"/>
                    <a:pt x="76" y="10279"/>
                    <a:pt x="60" y="10279"/>
                  </a:cubicBezTo>
                  <a:cubicBezTo>
                    <a:pt x="50" y="10279"/>
                    <a:pt x="40" y="10283"/>
                    <a:pt x="32" y="10291"/>
                  </a:cubicBezTo>
                  <a:cubicBezTo>
                    <a:pt x="0" y="10301"/>
                    <a:pt x="0" y="10333"/>
                    <a:pt x="11" y="10365"/>
                  </a:cubicBezTo>
                  <a:cubicBezTo>
                    <a:pt x="277" y="10781"/>
                    <a:pt x="576" y="11186"/>
                    <a:pt x="906" y="11560"/>
                  </a:cubicBezTo>
                  <a:cubicBezTo>
                    <a:pt x="1237" y="11933"/>
                    <a:pt x="1610" y="12263"/>
                    <a:pt x="1994" y="12573"/>
                  </a:cubicBezTo>
                  <a:cubicBezTo>
                    <a:pt x="2389" y="12882"/>
                    <a:pt x="2815" y="13159"/>
                    <a:pt x="3252" y="13394"/>
                  </a:cubicBezTo>
                  <a:lnTo>
                    <a:pt x="3583" y="13564"/>
                  </a:lnTo>
                  <a:lnTo>
                    <a:pt x="3924" y="13714"/>
                  </a:lnTo>
                  <a:lnTo>
                    <a:pt x="4265" y="13863"/>
                  </a:lnTo>
                  <a:lnTo>
                    <a:pt x="4500" y="13948"/>
                  </a:lnTo>
                  <a:cubicBezTo>
                    <a:pt x="4479" y="14407"/>
                    <a:pt x="4468" y="14876"/>
                    <a:pt x="4457" y="15345"/>
                  </a:cubicBezTo>
                  <a:cubicBezTo>
                    <a:pt x="4457" y="16187"/>
                    <a:pt x="4468" y="17040"/>
                    <a:pt x="4511" y="17883"/>
                  </a:cubicBezTo>
                  <a:lnTo>
                    <a:pt x="4308" y="17829"/>
                  </a:lnTo>
                  <a:lnTo>
                    <a:pt x="4009" y="17734"/>
                  </a:lnTo>
                  <a:lnTo>
                    <a:pt x="3711" y="17627"/>
                  </a:lnTo>
                  <a:lnTo>
                    <a:pt x="3412" y="17510"/>
                  </a:lnTo>
                  <a:cubicBezTo>
                    <a:pt x="3018" y="17350"/>
                    <a:pt x="2634" y="17168"/>
                    <a:pt x="2271" y="16955"/>
                  </a:cubicBezTo>
                  <a:cubicBezTo>
                    <a:pt x="1898" y="16742"/>
                    <a:pt x="1546" y="16507"/>
                    <a:pt x="1205" y="16251"/>
                  </a:cubicBezTo>
                  <a:cubicBezTo>
                    <a:pt x="874" y="15995"/>
                    <a:pt x="555" y="15718"/>
                    <a:pt x="245" y="15420"/>
                  </a:cubicBezTo>
                  <a:cubicBezTo>
                    <a:pt x="235" y="15409"/>
                    <a:pt x="221" y="15404"/>
                    <a:pt x="208" y="15404"/>
                  </a:cubicBezTo>
                  <a:cubicBezTo>
                    <a:pt x="195" y="15404"/>
                    <a:pt x="181" y="15409"/>
                    <a:pt x="171" y="15420"/>
                  </a:cubicBezTo>
                  <a:cubicBezTo>
                    <a:pt x="149" y="15430"/>
                    <a:pt x="149" y="15473"/>
                    <a:pt x="171" y="15494"/>
                  </a:cubicBezTo>
                  <a:cubicBezTo>
                    <a:pt x="448" y="15814"/>
                    <a:pt x="768" y="16113"/>
                    <a:pt x="1098" y="16390"/>
                  </a:cubicBezTo>
                  <a:cubicBezTo>
                    <a:pt x="1440" y="16657"/>
                    <a:pt x="1802" y="16902"/>
                    <a:pt x="2175" y="17126"/>
                  </a:cubicBezTo>
                  <a:cubicBezTo>
                    <a:pt x="2549" y="17339"/>
                    <a:pt x="2943" y="17520"/>
                    <a:pt x="3348" y="17680"/>
                  </a:cubicBezTo>
                  <a:lnTo>
                    <a:pt x="3647" y="17787"/>
                  </a:lnTo>
                  <a:lnTo>
                    <a:pt x="3956" y="17883"/>
                  </a:lnTo>
                  <a:lnTo>
                    <a:pt x="4276" y="17968"/>
                  </a:lnTo>
                  <a:lnTo>
                    <a:pt x="4511" y="18021"/>
                  </a:lnTo>
                  <a:cubicBezTo>
                    <a:pt x="4575" y="19493"/>
                    <a:pt x="4692" y="20975"/>
                    <a:pt x="4862" y="22447"/>
                  </a:cubicBezTo>
                  <a:cubicBezTo>
                    <a:pt x="4660" y="22425"/>
                    <a:pt x="4457" y="22415"/>
                    <a:pt x="4265" y="22404"/>
                  </a:cubicBezTo>
                  <a:cubicBezTo>
                    <a:pt x="4041" y="22383"/>
                    <a:pt x="3828" y="22361"/>
                    <a:pt x="3626" y="22319"/>
                  </a:cubicBezTo>
                  <a:cubicBezTo>
                    <a:pt x="3412" y="22276"/>
                    <a:pt x="3210" y="22212"/>
                    <a:pt x="3007" y="22137"/>
                  </a:cubicBezTo>
                  <a:cubicBezTo>
                    <a:pt x="2804" y="22063"/>
                    <a:pt x="2613" y="21977"/>
                    <a:pt x="2410" y="21881"/>
                  </a:cubicBezTo>
                  <a:cubicBezTo>
                    <a:pt x="2401" y="21877"/>
                    <a:pt x="2390" y="21874"/>
                    <a:pt x="2380" y="21874"/>
                  </a:cubicBezTo>
                  <a:cubicBezTo>
                    <a:pt x="2366" y="21874"/>
                    <a:pt x="2352" y="21880"/>
                    <a:pt x="2346" y="21892"/>
                  </a:cubicBezTo>
                  <a:cubicBezTo>
                    <a:pt x="2325" y="21924"/>
                    <a:pt x="2335" y="21956"/>
                    <a:pt x="2357" y="21977"/>
                  </a:cubicBezTo>
                  <a:cubicBezTo>
                    <a:pt x="2538" y="22105"/>
                    <a:pt x="2740" y="22212"/>
                    <a:pt x="2943" y="22308"/>
                  </a:cubicBezTo>
                  <a:cubicBezTo>
                    <a:pt x="3146" y="22393"/>
                    <a:pt x="3359" y="22457"/>
                    <a:pt x="3583" y="22511"/>
                  </a:cubicBezTo>
                  <a:cubicBezTo>
                    <a:pt x="3807" y="22553"/>
                    <a:pt x="4031" y="22575"/>
                    <a:pt x="4255" y="22585"/>
                  </a:cubicBezTo>
                  <a:cubicBezTo>
                    <a:pt x="4314" y="22588"/>
                    <a:pt x="4374" y="22590"/>
                    <a:pt x="4435" y="22590"/>
                  </a:cubicBezTo>
                  <a:cubicBezTo>
                    <a:pt x="4581" y="22590"/>
                    <a:pt x="4730" y="22582"/>
                    <a:pt x="4873" y="22575"/>
                  </a:cubicBezTo>
                  <a:cubicBezTo>
                    <a:pt x="4894" y="22724"/>
                    <a:pt x="4916" y="22873"/>
                    <a:pt x="4937" y="23033"/>
                  </a:cubicBezTo>
                  <a:cubicBezTo>
                    <a:pt x="5086" y="24302"/>
                    <a:pt x="5289" y="25571"/>
                    <a:pt x="5524" y="26840"/>
                  </a:cubicBezTo>
                  <a:cubicBezTo>
                    <a:pt x="5758" y="28098"/>
                    <a:pt x="6035" y="29356"/>
                    <a:pt x="6334" y="30604"/>
                  </a:cubicBezTo>
                  <a:cubicBezTo>
                    <a:pt x="6334" y="30630"/>
                    <a:pt x="6356" y="30649"/>
                    <a:pt x="6387" y="30649"/>
                  </a:cubicBezTo>
                  <a:cubicBezTo>
                    <a:pt x="6394" y="30649"/>
                    <a:pt x="6401" y="30648"/>
                    <a:pt x="6409" y="30646"/>
                  </a:cubicBezTo>
                  <a:cubicBezTo>
                    <a:pt x="6441" y="30636"/>
                    <a:pt x="6462" y="30604"/>
                    <a:pt x="6451" y="30572"/>
                  </a:cubicBezTo>
                  <a:cubicBezTo>
                    <a:pt x="6163" y="29324"/>
                    <a:pt x="5897" y="28066"/>
                    <a:pt x="5683" y="26808"/>
                  </a:cubicBezTo>
                  <a:cubicBezTo>
                    <a:pt x="5460" y="25550"/>
                    <a:pt x="5257" y="24281"/>
                    <a:pt x="5108" y="23012"/>
                  </a:cubicBezTo>
                  <a:cubicBezTo>
                    <a:pt x="5012" y="22297"/>
                    <a:pt x="4948" y="21594"/>
                    <a:pt x="4884" y="20879"/>
                  </a:cubicBezTo>
                  <a:cubicBezTo>
                    <a:pt x="5012" y="20879"/>
                    <a:pt x="5129" y="20868"/>
                    <a:pt x="5257" y="20858"/>
                  </a:cubicBezTo>
                  <a:cubicBezTo>
                    <a:pt x="5417" y="20847"/>
                    <a:pt x="5566" y="20826"/>
                    <a:pt x="5726" y="20794"/>
                  </a:cubicBezTo>
                  <a:cubicBezTo>
                    <a:pt x="6025" y="20740"/>
                    <a:pt x="6334" y="20655"/>
                    <a:pt x="6622" y="20517"/>
                  </a:cubicBezTo>
                  <a:cubicBezTo>
                    <a:pt x="6654" y="20506"/>
                    <a:pt x="6664" y="20474"/>
                    <a:pt x="6654" y="20453"/>
                  </a:cubicBezTo>
                  <a:cubicBezTo>
                    <a:pt x="6645" y="20426"/>
                    <a:pt x="6622" y="20407"/>
                    <a:pt x="6596" y="20407"/>
                  </a:cubicBezTo>
                  <a:cubicBezTo>
                    <a:pt x="6590" y="20407"/>
                    <a:pt x="6585" y="20408"/>
                    <a:pt x="6579" y="20410"/>
                  </a:cubicBezTo>
                  <a:cubicBezTo>
                    <a:pt x="6281" y="20485"/>
                    <a:pt x="5982" y="20549"/>
                    <a:pt x="5683" y="20602"/>
                  </a:cubicBezTo>
                  <a:lnTo>
                    <a:pt x="4873" y="20751"/>
                  </a:lnTo>
                  <a:cubicBezTo>
                    <a:pt x="4745" y="19301"/>
                    <a:pt x="4681" y="17851"/>
                    <a:pt x="4660" y="16390"/>
                  </a:cubicBezTo>
                  <a:cubicBezTo>
                    <a:pt x="4905" y="16390"/>
                    <a:pt x="5161" y="16401"/>
                    <a:pt x="5406" y="16401"/>
                  </a:cubicBezTo>
                  <a:cubicBezTo>
                    <a:pt x="5602" y="16408"/>
                    <a:pt x="5804" y="16416"/>
                    <a:pt x="6007" y="16416"/>
                  </a:cubicBezTo>
                  <a:cubicBezTo>
                    <a:pt x="6091" y="16416"/>
                    <a:pt x="6175" y="16414"/>
                    <a:pt x="6259" y="16411"/>
                  </a:cubicBezTo>
                  <a:cubicBezTo>
                    <a:pt x="6537" y="16401"/>
                    <a:pt x="6824" y="16379"/>
                    <a:pt x="7112" y="16326"/>
                  </a:cubicBezTo>
                  <a:cubicBezTo>
                    <a:pt x="7390" y="16262"/>
                    <a:pt x="7667" y="16177"/>
                    <a:pt x="7933" y="16059"/>
                  </a:cubicBezTo>
                  <a:cubicBezTo>
                    <a:pt x="7955" y="16049"/>
                    <a:pt x="7965" y="16017"/>
                    <a:pt x="7955" y="15985"/>
                  </a:cubicBezTo>
                  <a:cubicBezTo>
                    <a:pt x="7946" y="15967"/>
                    <a:pt x="7923" y="15950"/>
                    <a:pt x="7903" y="15950"/>
                  </a:cubicBezTo>
                  <a:cubicBezTo>
                    <a:pt x="7899" y="15950"/>
                    <a:pt x="7895" y="15951"/>
                    <a:pt x="7891" y="15953"/>
                  </a:cubicBezTo>
                  <a:cubicBezTo>
                    <a:pt x="7624" y="16038"/>
                    <a:pt x="7358" y="16113"/>
                    <a:pt x="7080" y="16155"/>
                  </a:cubicBezTo>
                  <a:cubicBezTo>
                    <a:pt x="6803" y="16198"/>
                    <a:pt x="6526" y="16219"/>
                    <a:pt x="6249" y="16219"/>
                  </a:cubicBezTo>
                  <a:cubicBezTo>
                    <a:pt x="6156" y="16223"/>
                    <a:pt x="6064" y="16224"/>
                    <a:pt x="5971" y="16224"/>
                  </a:cubicBezTo>
                  <a:cubicBezTo>
                    <a:pt x="5785" y="16224"/>
                    <a:pt x="5598" y="16219"/>
                    <a:pt x="5406" y="16219"/>
                  </a:cubicBezTo>
                  <a:cubicBezTo>
                    <a:pt x="5161" y="16230"/>
                    <a:pt x="4905" y="16230"/>
                    <a:pt x="4660" y="16262"/>
                  </a:cubicBezTo>
                  <a:cubicBezTo>
                    <a:pt x="4660" y="15953"/>
                    <a:pt x="4660" y="15644"/>
                    <a:pt x="4660" y="15345"/>
                  </a:cubicBezTo>
                  <a:cubicBezTo>
                    <a:pt x="4660" y="15153"/>
                    <a:pt x="4660" y="14950"/>
                    <a:pt x="4670" y="14759"/>
                  </a:cubicBezTo>
                  <a:cubicBezTo>
                    <a:pt x="4820" y="14764"/>
                    <a:pt x="4969" y="14767"/>
                    <a:pt x="5118" y="14767"/>
                  </a:cubicBezTo>
                  <a:cubicBezTo>
                    <a:pt x="5268" y="14767"/>
                    <a:pt x="5417" y="14764"/>
                    <a:pt x="5566" y="14759"/>
                  </a:cubicBezTo>
                  <a:cubicBezTo>
                    <a:pt x="5897" y="14748"/>
                    <a:pt x="6227" y="14737"/>
                    <a:pt x="6558" y="14705"/>
                  </a:cubicBezTo>
                  <a:cubicBezTo>
                    <a:pt x="6878" y="14673"/>
                    <a:pt x="7208" y="14631"/>
                    <a:pt x="7528" y="14556"/>
                  </a:cubicBezTo>
                  <a:cubicBezTo>
                    <a:pt x="7848" y="14481"/>
                    <a:pt x="8168" y="14385"/>
                    <a:pt x="8477" y="14257"/>
                  </a:cubicBezTo>
                  <a:cubicBezTo>
                    <a:pt x="8499" y="14247"/>
                    <a:pt x="8520" y="14225"/>
                    <a:pt x="8509" y="14193"/>
                  </a:cubicBezTo>
                  <a:cubicBezTo>
                    <a:pt x="8499" y="14161"/>
                    <a:pt x="8467" y="14151"/>
                    <a:pt x="8435" y="14151"/>
                  </a:cubicBezTo>
                  <a:cubicBezTo>
                    <a:pt x="8125" y="14247"/>
                    <a:pt x="7816" y="14321"/>
                    <a:pt x="7496" y="14385"/>
                  </a:cubicBezTo>
                  <a:cubicBezTo>
                    <a:pt x="7176" y="14439"/>
                    <a:pt x="6856" y="14481"/>
                    <a:pt x="6537" y="14503"/>
                  </a:cubicBezTo>
                  <a:cubicBezTo>
                    <a:pt x="6217" y="14535"/>
                    <a:pt x="5886" y="14556"/>
                    <a:pt x="5566" y="14577"/>
                  </a:cubicBezTo>
                  <a:cubicBezTo>
                    <a:pt x="5268" y="14588"/>
                    <a:pt x="4969" y="14609"/>
                    <a:pt x="4670" y="14631"/>
                  </a:cubicBezTo>
                  <a:cubicBezTo>
                    <a:pt x="4670" y="14407"/>
                    <a:pt x="4681" y="14183"/>
                    <a:pt x="4692" y="13959"/>
                  </a:cubicBezTo>
                  <a:cubicBezTo>
                    <a:pt x="4692" y="13959"/>
                    <a:pt x="4692" y="13959"/>
                    <a:pt x="4692" y="13948"/>
                  </a:cubicBezTo>
                  <a:cubicBezTo>
                    <a:pt x="4702" y="13937"/>
                    <a:pt x="4702" y="13916"/>
                    <a:pt x="4692" y="13905"/>
                  </a:cubicBezTo>
                  <a:cubicBezTo>
                    <a:pt x="4724" y="13212"/>
                    <a:pt x="4756" y="12519"/>
                    <a:pt x="4809" y="11826"/>
                  </a:cubicBezTo>
                  <a:cubicBezTo>
                    <a:pt x="5140" y="11826"/>
                    <a:pt x="5470" y="11816"/>
                    <a:pt x="5790" y="11784"/>
                  </a:cubicBezTo>
                  <a:cubicBezTo>
                    <a:pt x="6153" y="11752"/>
                    <a:pt x="6505" y="11698"/>
                    <a:pt x="6856" y="11645"/>
                  </a:cubicBezTo>
                  <a:cubicBezTo>
                    <a:pt x="7208" y="11581"/>
                    <a:pt x="7560" y="11506"/>
                    <a:pt x="7901" y="11410"/>
                  </a:cubicBezTo>
                  <a:cubicBezTo>
                    <a:pt x="8253" y="11314"/>
                    <a:pt x="8594" y="11218"/>
                    <a:pt x="8925" y="11090"/>
                  </a:cubicBezTo>
                  <a:cubicBezTo>
                    <a:pt x="8957" y="11080"/>
                    <a:pt x="8968" y="11058"/>
                    <a:pt x="8957" y="11026"/>
                  </a:cubicBezTo>
                  <a:cubicBezTo>
                    <a:pt x="8957" y="11000"/>
                    <a:pt x="8935" y="10981"/>
                    <a:pt x="8910" y="10981"/>
                  </a:cubicBezTo>
                  <a:cubicBezTo>
                    <a:pt x="8904" y="10981"/>
                    <a:pt x="8899" y="10982"/>
                    <a:pt x="8893" y="10984"/>
                  </a:cubicBezTo>
                  <a:cubicBezTo>
                    <a:pt x="8552" y="11080"/>
                    <a:pt x="8211" y="11165"/>
                    <a:pt x="7859" y="11240"/>
                  </a:cubicBezTo>
                  <a:cubicBezTo>
                    <a:pt x="7518" y="11314"/>
                    <a:pt x="7176" y="11389"/>
                    <a:pt x="6824" y="11442"/>
                  </a:cubicBezTo>
                  <a:cubicBezTo>
                    <a:pt x="6473" y="11506"/>
                    <a:pt x="6121" y="11560"/>
                    <a:pt x="5779" y="11602"/>
                  </a:cubicBezTo>
                  <a:cubicBezTo>
                    <a:pt x="5460" y="11634"/>
                    <a:pt x="5140" y="11666"/>
                    <a:pt x="4820" y="11698"/>
                  </a:cubicBezTo>
                  <a:cubicBezTo>
                    <a:pt x="4884" y="11005"/>
                    <a:pt x="4958" y="10312"/>
                    <a:pt x="5044" y="9630"/>
                  </a:cubicBezTo>
                  <a:cubicBezTo>
                    <a:pt x="5364" y="9630"/>
                    <a:pt x="5683" y="9608"/>
                    <a:pt x="6003" y="9587"/>
                  </a:cubicBezTo>
                  <a:cubicBezTo>
                    <a:pt x="6313" y="9555"/>
                    <a:pt x="6632" y="9512"/>
                    <a:pt x="6942" y="9470"/>
                  </a:cubicBezTo>
                  <a:cubicBezTo>
                    <a:pt x="7262" y="9416"/>
                    <a:pt x="7571" y="9352"/>
                    <a:pt x="7880" y="9278"/>
                  </a:cubicBezTo>
                  <a:cubicBezTo>
                    <a:pt x="8200" y="9214"/>
                    <a:pt x="8499" y="9128"/>
                    <a:pt x="8808" y="9032"/>
                  </a:cubicBezTo>
                  <a:cubicBezTo>
                    <a:pt x="8829" y="9022"/>
                    <a:pt x="8850" y="8990"/>
                    <a:pt x="8840" y="8969"/>
                  </a:cubicBezTo>
                  <a:cubicBezTo>
                    <a:pt x="8840" y="8937"/>
                    <a:pt x="8808" y="8915"/>
                    <a:pt x="8776" y="8915"/>
                  </a:cubicBezTo>
                  <a:cubicBezTo>
                    <a:pt x="8467" y="8990"/>
                    <a:pt x="8157" y="9054"/>
                    <a:pt x="7848" y="9107"/>
                  </a:cubicBezTo>
                  <a:cubicBezTo>
                    <a:pt x="7539" y="9171"/>
                    <a:pt x="7230" y="9224"/>
                    <a:pt x="6920" y="9267"/>
                  </a:cubicBezTo>
                  <a:cubicBezTo>
                    <a:pt x="6600" y="9320"/>
                    <a:pt x="6291" y="9363"/>
                    <a:pt x="5982" y="9406"/>
                  </a:cubicBezTo>
                  <a:cubicBezTo>
                    <a:pt x="5673" y="9438"/>
                    <a:pt x="5364" y="9470"/>
                    <a:pt x="5065" y="9502"/>
                  </a:cubicBezTo>
                  <a:cubicBezTo>
                    <a:pt x="5140" y="8905"/>
                    <a:pt x="5236" y="8297"/>
                    <a:pt x="5342" y="7700"/>
                  </a:cubicBezTo>
                  <a:cubicBezTo>
                    <a:pt x="5566" y="6441"/>
                    <a:pt x="5822" y="5183"/>
                    <a:pt x="6003" y="3904"/>
                  </a:cubicBezTo>
                  <a:cubicBezTo>
                    <a:pt x="6185" y="2635"/>
                    <a:pt x="6291" y="1344"/>
                    <a:pt x="6227" y="54"/>
                  </a:cubicBezTo>
                  <a:cubicBezTo>
                    <a:pt x="6227" y="33"/>
                    <a:pt x="6195" y="1"/>
                    <a:pt x="6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140419" y="3843086"/>
              <a:ext cx="9288" cy="19055"/>
            </a:xfrm>
            <a:custGeom>
              <a:avLst/>
              <a:gdLst/>
              <a:ahLst/>
              <a:cxnLst/>
              <a:rect l="l" t="t" r="r" b="b"/>
              <a:pathLst>
                <a:path w="193" h="394" extrusionOk="0">
                  <a:moveTo>
                    <a:pt x="146" y="1"/>
                  </a:moveTo>
                  <a:cubicBezTo>
                    <a:pt x="134" y="1"/>
                    <a:pt x="124" y="6"/>
                    <a:pt x="118" y="19"/>
                  </a:cubicBezTo>
                  <a:cubicBezTo>
                    <a:pt x="75" y="61"/>
                    <a:pt x="54" y="115"/>
                    <a:pt x="33" y="179"/>
                  </a:cubicBezTo>
                  <a:cubicBezTo>
                    <a:pt x="22" y="232"/>
                    <a:pt x="1" y="285"/>
                    <a:pt x="1" y="349"/>
                  </a:cubicBezTo>
                  <a:cubicBezTo>
                    <a:pt x="1" y="360"/>
                    <a:pt x="11" y="381"/>
                    <a:pt x="22" y="381"/>
                  </a:cubicBezTo>
                  <a:cubicBezTo>
                    <a:pt x="31" y="390"/>
                    <a:pt x="40" y="393"/>
                    <a:pt x="49" y="393"/>
                  </a:cubicBezTo>
                  <a:cubicBezTo>
                    <a:pt x="61" y="393"/>
                    <a:pt x="74" y="387"/>
                    <a:pt x="86" y="381"/>
                  </a:cubicBezTo>
                  <a:cubicBezTo>
                    <a:pt x="118" y="328"/>
                    <a:pt x="139" y="274"/>
                    <a:pt x="161" y="210"/>
                  </a:cubicBezTo>
                  <a:cubicBezTo>
                    <a:pt x="171" y="157"/>
                    <a:pt x="193" y="104"/>
                    <a:pt x="182" y="40"/>
                  </a:cubicBezTo>
                  <a:cubicBezTo>
                    <a:pt x="182" y="29"/>
                    <a:pt x="182" y="19"/>
                    <a:pt x="171" y="8"/>
                  </a:cubicBezTo>
                  <a:cubicBezTo>
                    <a:pt x="162" y="3"/>
                    <a:pt x="154" y="1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126560" y="3835880"/>
              <a:ext cx="8806" cy="18474"/>
            </a:xfrm>
            <a:custGeom>
              <a:avLst/>
              <a:gdLst/>
              <a:ahLst/>
              <a:cxnLst/>
              <a:rect l="l" t="t" r="r" b="b"/>
              <a:pathLst>
                <a:path w="183" h="382" extrusionOk="0">
                  <a:moveTo>
                    <a:pt x="135" y="1"/>
                  </a:moveTo>
                  <a:cubicBezTo>
                    <a:pt x="124" y="1"/>
                    <a:pt x="114" y="6"/>
                    <a:pt x="107" y="18"/>
                  </a:cubicBezTo>
                  <a:cubicBezTo>
                    <a:pt x="65" y="61"/>
                    <a:pt x="54" y="114"/>
                    <a:pt x="33" y="168"/>
                  </a:cubicBezTo>
                  <a:cubicBezTo>
                    <a:pt x="22" y="232"/>
                    <a:pt x="1" y="285"/>
                    <a:pt x="11" y="338"/>
                  </a:cubicBezTo>
                  <a:cubicBezTo>
                    <a:pt x="11" y="349"/>
                    <a:pt x="22" y="359"/>
                    <a:pt x="33" y="370"/>
                  </a:cubicBezTo>
                  <a:cubicBezTo>
                    <a:pt x="41" y="378"/>
                    <a:pt x="49" y="382"/>
                    <a:pt x="57" y="382"/>
                  </a:cubicBezTo>
                  <a:cubicBezTo>
                    <a:pt x="69" y="382"/>
                    <a:pt x="80" y="373"/>
                    <a:pt x="86" y="359"/>
                  </a:cubicBezTo>
                  <a:cubicBezTo>
                    <a:pt x="129" y="317"/>
                    <a:pt x="139" y="264"/>
                    <a:pt x="161" y="210"/>
                  </a:cubicBezTo>
                  <a:cubicBezTo>
                    <a:pt x="171" y="146"/>
                    <a:pt x="182" y="93"/>
                    <a:pt x="171" y="40"/>
                  </a:cubicBezTo>
                  <a:cubicBezTo>
                    <a:pt x="171" y="29"/>
                    <a:pt x="171" y="18"/>
                    <a:pt x="161" y="8"/>
                  </a:cubicBezTo>
                  <a:cubicBezTo>
                    <a:pt x="152" y="3"/>
                    <a:pt x="143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111162" y="3829109"/>
              <a:ext cx="9288" cy="17556"/>
            </a:xfrm>
            <a:custGeom>
              <a:avLst/>
              <a:gdLst/>
              <a:ahLst/>
              <a:cxnLst/>
              <a:rect l="l" t="t" r="r" b="b"/>
              <a:pathLst>
                <a:path w="193" h="363" extrusionOk="0">
                  <a:moveTo>
                    <a:pt x="150" y="1"/>
                  </a:moveTo>
                  <a:cubicBezTo>
                    <a:pt x="140" y="1"/>
                    <a:pt x="129" y="4"/>
                    <a:pt x="118" y="9"/>
                  </a:cubicBezTo>
                  <a:cubicBezTo>
                    <a:pt x="76" y="52"/>
                    <a:pt x="54" y="105"/>
                    <a:pt x="33" y="158"/>
                  </a:cubicBezTo>
                  <a:cubicBezTo>
                    <a:pt x="12" y="212"/>
                    <a:pt x="1" y="265"/>
                    <a:pt x="1" y="318"/>
                  </a:cubicBezTo>
                  <a:cubicBezTo>
                    <a:pt x="12" y="340"/>
                    <a:pt x="12" y="350"/>
                    <a:pt x="22" y="350"/>
                  </a:cubicBezTo>
                  <a:cubicBezTo>
                    <a:pt x="31" y="359"/>
                    <a:pt x="40" y="363"/>
                    <a:pt x="49" y="363"/>
                  </a:cubicBezTo>
                  <a:cubicBezTo>
                    <a:pt x="62" y="363"/>
                    <a:pt x="74" y="356"/>
                    <a:pt x="86" y="350"/>
                  </a:cubicBezTo>
                  <a:lnTo>
                    <a:pt x="86" y="340"/>
                  </a:lnTo>
                  <a:cubicBezTo>
                    <a:pt x="118" y="297"/>
                    <a:pt x="140" y="254"/>
                    <a:pt x="150" y="201"/>
                  </a:cubicBezTo>
                  <a:cubicBezTo>
                    <a:pt x="172" y="148"/>
                    <a:pt x="182" y="105"/>
                    <a:pt x="193" y="41"/>
                  </a:cubicBezTo>
                  <a:cubicBezTo>
                    <a:pt x="193" y="30"/>
                    <a:pt x="182" y="20"/>
                    <a:pt x="182" y="9"/>
                  </a:cubicBezTo>
                  <a:cubicBezTo>
                    <a:pt x="172" y="4"/>
                    <a:pt x="161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191235" y="3988510"/>
              <a:ext cx="6208" cy="15718"/>
            </a:xfrm>
            <a:custGeom>
              <a:avLst/>
              <a:gdLst/>
              <a:ahLst/>
              <a:cxnLst/>
              <a:rect l="l" t="t" r="r" b="b"/>
              <a:pathLst>
                <a:path w="129" h="325" extrusionOk="0">
                  <a:moveTo>
                    <a:pt x="64" y="1"/>
                  </a:moveTo>
                  <a:cubicBezTo>
                    <a:pt x="52" y="1"/>
                    <a:pt x="39" y="6"/>
                    <a:pt x="32" y="19"/>
                  </a:cubicBezTo>
                  <a:cubicBezTo>
                    <a:pt x="11" y="72"/>
                    <a:pt x="11" y="115"/>
                    <a:pt x="0" y="157"/>
                  </a:cubicBezTo>
                  <a:cubicBezTo>
                    <a:pt x="0" y="210"/>
                    <a:pt x="0" y="253"/>
                    <a:pt x="22" y="296"/>
                  </a:cubicBezTo>
                  <a:cubicBezTo>
                    <a:pt x="22" y="306"/>
                    <a:pt x="32" y="317"/>
                    <a:pt x="43" y="317"/>
                  </a:cubicBezTo>
                  <a:cubicBezTo>
                    <a:pt x="52" y="322"/>
                    <a:pt x="63" y="324"/>
                    <a:pt x="73" y="324"/>
                  </a:cubicBezTo>
                  <a:cubicBezTo>
                    <a:pt x="87" y="324"/>
                    <a:pt x="101" y="319"/>
                    <a:pt x="107" y="306"/>
                  </a:cubicBezTo>
                  <a:cubicBezTo>
                    <a:pt x="128" y="253"/>
                    <a:pt x="128" y="210"/>
                    <a:pt x="128" y="168"/>
                  </a:cubicBezTo>
                  <a:cubicBezTo>
                    <a:pt x="128" y="115"/>
                    <a:pt x="128" y="72"/>
                    <a:pt x="107" y="29"/>
                  </a:cubicBezTo>
                  <a:cubicBezTo>
                    <a:pt x="107" y="19"/>
                    <a:pt x="96" y="8"/>
                    <a:pt x="86" y="8"/>
                  </a:cubicBezTo>
                  <a:cubicBezTo>
                    <a:pt x="81" y="3"/>
                    <a:pt x="73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175307" y="3990541"/>
              <a:ext cx="7266" cy="14654"/>
            </a:xfrm>
            <a:custGeom>
              <a:avLst/>
              <a:gdLst/>
              <a:ahLst/>
              <a:cxnLst/>
              <a:rect l="l" t="t" r="r" b="b"/>
              <a:pathLst>
                <a:path w="151" h="303" extrusionOk="0">
                  <a:moveTo>
                    <a:pt x="91" y="1"/>
                  </a:moveTo>
                  <a:cubicBezTo>
                    <a:pt x="81" y="1"/>
                    <a:pt x="70" y="3"/>
                    <a:pt x="65" y="9"/>
                  </a:cubicBezTo>
                  <a:cubicBezTo>
                    <a:pt x="33" y="51"/>
                    <a:pt x="22" y="94"/>
                    <a:pt x="11" y="136"/>
                  </a:cubicBezTo>
                  <a:cubicBezTo>
                    <a:pt x="11" y="190"/>
                    <a:pt x="1" y="232"/>
                    <a:pt x="22" y="275"/>
                  </a:cubicBezTo>
                  <a:cubicBezTo>
                    <a:pt x="33" y="286"/>
                    <a:pt x="33" y="296"/>
                    <a:pt x="43" y="296"/>
                  </a:cubicBezTo>
                  <a:cubicBezTo>
                    <a:pt x="51" y="300"/>
                    <a:pt x="60" y="303"/>
                    <a:pt x="70" y="303"/>
                  </a:cubicBezTo>
                  <a:cubicBezTo>
                    <a:pt x="85" y="303"/>
                    <a:pt x="101" y="295"/>
                    <a:pt x="107" y="275"/>
                  </a:cubicBezTo>
                  <a:cubicBezTo>
                    <a:pt x="129" y="243"/>
                    <a:pt x="129" y="200"/>
                    <a:pt x="139" y="158"/>
                  </a:cubicBezTo>
                  <a:cubicBezTo>
                    <a:pt x="139" y="115"/>
                    <a:pt x="150" y="73"/>
                    <a:pt x="139" y="30"/>
                  </a:cubicBezTo>
                  <a:cubicBezTo>
                    <a:pt x="129" y="19"/>
                    <a:pt x="129" y="9"/>
                    <a:pt x="118" y="9"/>
                  </a:cubicBezTo>
                  <a:cubicBezTo>
                    <a:pt x="113" y="3"/>
                    <a:pt x="10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156347" y="3989332"/>
              <a:ext cx="6689" cy="17846"/>
            </a:xfrm>
            <a:custGeom>
              <a:avLst/>
              <a:gdLst/>
              <a:ahLst/>
              <a:cxnLst/>
              <a:rect l="l" t="t" r="r" b="b"/>
              <a:pathLst>
                <a:path w="139" h="369" extrusionOk="0">
                  <a:moveTo>
                    <a:pt x="83" y="1"/>
                  </a:moveTo>
                  <a:cubicBezTo>
                    <a:pt x="71" y="1"/>
                    <a:pt x="60" y="10"/>
                    <a:pt x="54" y="23"/>
                  </a:cubicBezTo>
                  <a:cubicBezTo>
                    <a:pt x="22" y="66"/>
                    <a:pt x="11" y="129"/>
                    <a:pt x="0" y="183"/>
                  </a:cubicBezTo>
                  <a:cubicBezTo>
                    <a:pt x="0" y="236"/>
                    <a:pt x="0" y="300"/>
                    <a:pt x="32" y="343"/>
                  </a:cubicBezTo>
                  <a:cubicBezTo>
                    <a:pt x="43" y="353"/>
                    <a:pt x="43" y="364"/>
                    <a:pt x="64" y="364"/>
                  </a:cubicBezTo>
                  <a:cubicBezTo>
                    <a:pt x="70" y="367"/>
                    <a:pt x="76" y="368"/>
                    <a:pt x="81" y="368"/>
                  </a:cubicBezTo>
                  <a:cubicBezTo>
                    <a:pt x="96" y="368"/>
                    <a:pt x="110" y="358"/>
                    <a:pt x="118" y="343"/>
                  </a:cubicBezTo>
                  <a:cubicBezTo>
                    <a:pt x="128" y="289"/>
                    <a:pt x="128" y="236"/>
                    <a:pt x="128" y="183"/>
                  </a:cubicBezTo>
                  <a:cubicBezTo>
                    <a:pt x="128" y="140"/>
                    <a:pt x="139" y="87"/>
                    <a:pt x="128" y="34"/>
                  </a:cubicBezTo>
                  <a:cubicBezTo>
                    <a:pt x="118" y="23"/>
                    <a:pt x="118" y="12"/>
                    <a:pt x="107" y="12"/>
                  </a:cubicBezTo>
                  <a:cubicBezTo>
                    <a:pt x="99" y="4"/>
                    <a:pt x="91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103462" y="4140947"/>
              <a:ext cx="7748" cy="16443"/>
            </a:xfrm>
            <a:custGeom>
              <a:avLst/>
              <a:gdLst/>
              <a:ahLst/>
              <a:cxnLst/>
              <a:rect l="l" t="t" r="r" b="b"/>
              <a:pathLst>
                <a:path w="161" h="340" extrusionOk="0">
                  <a:moveTo>
                    <a:pt x="110" y="1"/>
                  </a:moveTo>
                  <a:cubicBezTo>
                    <a:pt x="97" y="1"/>
                    <a:pt x="82" y="10"/>
                    <a:pt x="76" y="23"/>
                  </a:cubicBezTo>
                  <a:cubicBezTo>
                    <a:pt x="44" y="65"/>
                    <a:pt x="33" y="108"/>
                    <a:pt x="22" y="151"/>
                  </a:cubicBezTo>
                  <a:cubicBezTo>
                    <a:pt x="12" y="204"/>
                    <a:pt x="1" y="247"/>
                    <a:pt x="12" y="300"/>
                  </a:cubicBezTo>
                  <a:cubicBezTo>
                    <a:pt x="12" y="311"/>
                    <a:pt x="22" y="321"/>
                    <a:pt x="33" y="332"/>
                  </a:cubicBezTo>
                  <a:cubicBezTo>
                    <a:pt x="42" y="336"/>
                    <a:pt x="51" y="339"/>
                    <a:pt x="59" y="339"/>
                  </a:cubicBezTo>
                  <a:cubicBezTo>
                    <a:pt x="72" y="339"/>
                    <a:pt x="84" y="334"/>
                    <a:pt x="97" y="321"/>
                  </a:cubicBezTo>
                  <a:cubicBezTo>
                    <a:pt x="118" y="279"/>
                    <a:pt x="129" y="225"/>
                    <a:pt x="150" y="183"/>
                  </a:cubicBezTo>
                  <a:cubicBezTo>
                    <a:pt x="150" y="129"/>
                    <a:pt x="161" y="87"/>
                    <a:pt x="150" y="33"/>
                  </a:cubicBezTo>
                  <a:cubicBezTo>
                    <a:pt x="150" y="23"/>
                    <a:pt x="140" y="12"/>
                    <a:pt x="129" y="12"/>
                  </a:cubicBezTo>
                  <a:cubicBezTo>
                    <a:pt x="125" y="4"/>
                    <a:pt x="118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88593" y="4136594"/>
              <a:ext cx="8277" cy="15089"/>
            </a:xfrm>
            <a:custGeom>
              <a:avLst/>
              <a:gdLst/>
              <a:ahLst/>
              <a:cxnLst/>
              <a:rect l="l" t="t" r="r" b="b"/>
              <a:pathLst>
                <a:path w="172" h="312" extrusionOk="0">
                  <a:moveTo>
                    <a:pt x="122" y="1"/>
                  </a:moveTo>
                  <a:cubicBezTo>
                    <a:pt x="110" y="1"/>
                    <a:pt x="97" y="6"/>
                    <a:pt x="86" y="17"/>
                  </a:cubicBezTo>
                  <a:cubicBezTo>
                    <a:pt x="54" y="49"/>
                    <a:pt x="43" y="91"/>
                    <a:pt x="22" y="134"/>
                  </a:cubicBezTo>
                  <a:cubicBezTo>
                    <a:pt x="11" y="187"/>
                    <a:pt x="1" y="230"/>
                    <a:pt x="22" y="273"/>
                  </a:cubicBezTo>
                  <a:cubicBezTo>
                    <a:pt x="22" y="283"/>
                    <a:pt x="33" y="294"/>
                    <a:pt x="43" y="305"/>
                  </a:cubicBezTo>
                  <a:cubicBezTo>
                    <a:pt x="52" y="309"/>
                    <a:pt x="61" y="312"/>
                    <a:pt x="70" y="312"/>
                  </a:cubicBezTo>
                  <a:cubicBezTo>
                    <a:pt x="82" y="312"/>
                    <a:pt x="95" y="307"/>
                    <a:pt x="107" y="294"/>
                  </a:cubicBezTo>
                  <a:lnTo>
                    <a:pt x="107" y="283"/>
                  </a:lnTo>
                  <a:cubicBezTo>
                    <a:pt x="129" y="251"/>
                    <a:pt x="139" y="209"/>
                    <a:pt x="150" y="166"/>
                  </a:cubicBezTo>
                  <a:cubicBezTo>
                    <a:pt x="161" y="123"/>
                    <a:pt x="171" y="91"/>
                    <a:pt x="161" y="38"/>
                  </a:cubicBezTo>
                  <a:cubicBezTo>
                    <a:pt x="161" y="27"/>
                    <a:pt x="161" y="27"/>
                    <a:pt x="150" y="17"/>
                  </a:cubicBezTo>
                  <a:cubicBezTo>
                    <a:pt x="145" y="6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75263" y="4132387"/>
              <a:ext cx="8277" cy="13880"/>
            </a:xfrm>
            <a:custGeom>
              <a:avLst/>
              <a:gdLst/>
              <a:ahLst/>
              <a:cxnLst/>
              <a:rect l="l" t="t" r="r" b="b"/>
              <a:pathLst>
                <a:path w="172" h="287" extrusionOk="0">
                  <a:moveTo>
                    <a:pt x="126" y="1"/>
                  </a:moveTo>
                  <a:cubicBezTo>
                    <a:pt x="116" y="1"/>
                    <a:pt x="105" y="3"/>
                    <a:pt x="96" y="8"/>
                  </a:cubicBezTo>
                  <a:cubicBezTo>
                    <a:pt x="64" y="40"/>
                    <a:pt x="43" y="72"/>
                    <a:pt x="22" y="114"/>
                  </a:cubicBezTo>
                  <a:cubicBezTo>
                    <a:pt x="11" y="157"/>
                    <a:pt x="1" y="210"/>
                    <a:pt x="11" y="253"/>
                  </a:cubicBezTo>
                  <a:cubicBezTo>
                    <a:pt x="22" y="264"/>
                    <a:pt x="22" y="274"/>
                    <a:pt x="33" y="274"/>
                  </a:cubicBezTo>
                  <a:cubicBezTo>
                    <a:pt x="42" y="283"/>
                    <a:pt x="51" y="287"/>
                    <a:pt x="60" y="287"/>
                  </a:cubicBezTo>
                  <a:cubicBezTo>
                    <a:pt x="72" y="287"/>
                    <a:pt x="84" y="281"/>
                    <a:pt x="96" y="274"/>
                  </a:cubicBezTo>
                  <a:lnTo>
                    <a:pt x="96" y="264"/>
                  </a:lnTo>
                  <a:cubicBezTo>
                    <a:pt x="118" y="232"/>
                    <a:pt x="128" y="200"/>
                    <a:pt x="150" y="157"/>
                  </a:cubicBezTo>
                  <a:cubicBezTo>
                    <a:pt x="160" y="125"/>
                    <a:pt x="171" y="82"/>
                    <a:pt x="171" y="40"/>
                  </a:cubicBezTo>
                  <a:cubicBezTo>
                    <a:pt x="171" y="29"/>
                    <a:pt x="160" y="19"/>
                    <a:pt x="160" y="19"/>
                  </a:cubicBezTo>
                  <a:cubicBezTo>
                    <a:pt x="154" y="6"/>
                    <a:pt x="141" y="1"/>
                    <a:pt x="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159908" y="4238783"/>
              <a:ext cx="6737" cy="13687"/>
            </a:xfrm>
            <a:custGeom>
              <a:avLst/>
              <a:gdLst/>
              <a:ahLst/>
              <a:cxnLst/>
              <a:rect l="l" t="t" r="r" b="b"/>
              <a:pathLst>
                <a:path w="140" h="283" extrusionOk="0">
                  <a:moveTo>
                    <a:pt x="89" y="0"/>
                  </a:moveTo>
                  <a:cubicBezTo>
                    <a:pt x="75" y="0"/>
                    <a:pt x="62" y="8"/>
                    <a:pt x="54" y="15"/>
                  </a:cubicBezTo>
                  <a:cubicBezTo>
                    <a:pt x="22" y="58"/>
                    <a:pt x="12" y="100"/>
                    <a:pt x="12" y="132"/>
                  </a:cubicBezTo>
                  <a:cubicBezTo>
                    <a:pt x="12" y="175"/>
                    <a:pt x="1" y="218"/>
                    <a:pt x="22" y="260"/>
                  </a:cubicBezTo>
                  <a:cubicBezTo>
                    <a:pt x="22" y="260"/>
                    <a:pt x="33" y="271"/>
                    <a:pt x="33" y="271"/>
                  </a:cubicBezTo>
                  <a:cubicBezTo>
                    <a:pt x="41" y="279"/>
                    <a:pt x="51" y="283"/>
                    <a:pt x="61" y="283"/>
                  </a:cubicBezTo>
                  <a:cubicBezTo>
                    <a:pt x="77" y="283"/>
                    <a:pt x="94" y="274"/>
                    <a:pt x="108" y="260"/>
                  </a:cubicBezTo>
                  <a:cubicBezTo>
                    <a:pt x="129" y="228"/>
                    <a:pt x="129" y="186"/>
                    <a:pt x="140" y="143"/>
                  </a:cubicBezTo>
                  <a:cubicBezTo>
                    <a:pt x="140" y="111"/>
                    <a:pt x="140" y="68"/>
                    <a:pt x="129" y="26"/>
                  </a:cubicBezTo>
                  <a:cubicBezTo>
                    <a:pt x="118" y="15"/>
                    <a:pt x="118" y="15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147637" y="4238251"/>
              <a:ext cx="6160" cy="16250"/>
            </a:xfrm>
            <a:custGeom>
              <a:avLst/>
              <a:gdLst/>
              <a:ahLst/>
              <a:cxnLst/>
              <a:rect l="l" t="t" r="r" b="b"/>
              <a:pathLst>
                <a:path w="128" h="336" extrusionOk="0">
                  <a:moveTo>
                    <a:pt x="82" y="0"/>
                  </a:moveTo>
                  <a:cubicBezTo>
                    <a:pt x="68" y="0"/>
                    <a:pt x="50" y="8"/>
                    <a:pt x="43" y="15"/>
                  </a:cubicBezTo>
                  <a:cubicBezTo>
                    <a:pt x="11" y="58"/>
                    <a:pt x="0" y="111"/>
                    <a:pt x="0" y="165"/>
                  </a:cubicBezTo>
                  <a:cubicBezTo>
                    <a:pt x="0" y="218"/>
                    <a:pt x="0" y="271"/>
                    <a:pt x="32" y="314"/>
                  </a:cubicBezTo>
                  <a:cubicBezTo>
                    <a:pt x="43" y="325"/>
                    <a:pt x="43" y="335"/>
                    <a:pt x="53" y="335"/>
                  </a:cubicBezTo>
                  <a:cubicBezTo>
                    <a:pt x="85" y="335"/>
                    <a:pt x="107" y="325"/>
                    <a:pt x="117" y="303"/>
                  </a:cubicBezTo>
                  <a:cubicBezTo>
                    <a:pt x="128" y="250"/>
                    <a:pt x="128" y="207"/>
                    <a:pt x="128" y="165"/>
                  </a:cubicBezTo>
                  <a:cubicBezTo>
                    <a:pt x="128" y="122"/>
                    <a:pt x="128" y="79"/>
                    <a:pt x="117" y="37"/>
                  </a:cubicBezTo>
                  <a:cubicBezTo>
                    <a:pt x="117" y="26"/>
                    <a:pt x="107" y="15"/>
                    <a:pt x="96" y="5"/>
                  </a:cubicBezTo>
                  <a:cubicBezTo>
                    <a:pt x="93" y="2"/>
                    <a:pt x="88" y="0"/>
                    <a:pt x="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135318" y="4237090"/>
              <a:ext cx="6208" cy="14509"/>
            </a:xfrm>
            <a:custGeom>
              <a:avLst/>
              <a:gdLst/>
              <a:ahLst/>
              <a:cxnLst/>
              <a:rect l="l" t="t" r="r" b="b"/>
              <a:pathLst>
                <a:path w="129" h="300" extrusionOk="0">
                  <a:moveTo>
                    <a:pt x="70" y="0"/>
                  </a:moveTo>
                  <a:cubicBezTo>
                    <a:pt x="59" y="0"/>
                    <a:pt x="49" y="6"/>
                    <a:pt x="43" y="18"/>
                  </a:cubicBezTo>
                  <a:cubicBezTo>
                    <a:pt x="11" y="61"/>
                    <a:pt x="0" y="103"/>
                    <a:pt x="0" y="146"/>
                  </a:cubicBezTo>
                  <a:cubicBezTo>
                    <a:pt x="0" y="199"/>
                    <a:pt x="11" y="242"/>
                    <a:pt x="32" y="285"/>
                  </a:cubicBezTo>
                  <a:cubicBezTo>
                    <a:pt x="43" y="285"/>
                    <a:pt x="43" y="295"/>
                    <a:pt x="53" y="295"/>
                  </a:cubicBezTo>
                  <a:cubicBezTo>
                    <a:pt x="59" y="298"/>
                    <a:pt x="66" y="300"/>
                    <a:pt x="72" y="300"/>
                  </a:cubicBezTo>
                  <a:cubicBezTo>
                    <a:pt x="90" y="300"/>
                    <a:pt x="110" y="290"/>
                    <a:pt x="117" y="274"/>
                  </a:cubicBezTo>
                  <a:cubicBezTo>
                    <a:pt x="128" y="231"/>
                    <a:pt x="128" y="189"/>
                    <a:pt x="128" y="146"/>
                  </a:cubicBezTo>
                  <a:cubicBezTo>
                    <a:pt x="128" y="114"/>
                    <a:pt x="128" y="71"/>
                    <a:pt x="117" y="29"/>
                  </a:cubicBezTo>
                  <a:lnTo>
                    <a:pt x="107" y="29"/>
                  </a:lnTo>
                  <a:cubicBezTo>
                    <a:pt x="107" y="18"/>
                    <a:pt x="107" y="7"/>
                    <a:pt x="96" y="7"/>
                  </a:cubicBezTo>
                  <a:cubicBezTo>
                    <a:pt x="87" y="3"/>
                    <a:pt x="78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105002" y="4397603"/>
              <a:ext cx="6208" cy="15428"/>
            </a:xfrm>
            <a:custGeom>
              <a:avLst/>
              <a:gdLst/>
              <a:ahLst/>
              <a:cxnLst/>
              <a:rect l="l" t="t" r="r" b="b"/>
              <a:pathLst>
                <a:path w="129" h="319" extrusionOk="0">
                  <a:moveTo>
                    <a:pt x="69" y="0"/>
                  </a:moveTo>
                  <a:cubicBezTo>
                    <a:pt x="54" y="0"/>
                    <a:pt x="41" y="10"/>
                    <a:pt x="33" y="26"/>
                  </a:cubicBezTo>
                  <a:cubicBezTo>
                    <a:pt x="12" y="69"/>
                    <a:pt x="1" y="111"/>
                    <a:pt x="1" y="154"/>
                  </a:cubicBezTo>
                  <a:cubicBezTo>
                    <a:pt x="1" y="197"/>
                    <a:pt x="1" y="250"/>
                    <a:pt x="22" y="293"/>
                  </a:cubicBezTo>
                  <a:cubicBezTo>
                    <a:pt x="22" y="303"/>
                    <a:pt x="33" y="303"/>
                    <a:pt x="44" y="314"/>
                  </a:cubicBezTo>
                  <a:cubicBezTo>
                    <a:pt x="49" y="317"/>
                    <a:pt x="55" y="318"/>
                    <a:pt x="61" y="318"/>
                  </a:cubicBezTo>
                  <a:cubicBezTo>
                    <a:pt x="76" y="318"/>
                    <a:pt x="89" y="308"/>
                    <a:pt x="97" y="293"/>
                  </a:cubicBezTo>
                  <a:lnTo>
                    <a:pt x="108" y="282"/>
                  </a:lnTo>
                  <a:cubicBezTo>
                    <a:pt x="129" y="239"/>
                    <a:pt x="129" y="197"/>
                    <a:pt x="129" y="154"/>
                  </a:cubicBezTo>
                  <a:cubicBezTo>
                    <a:pt x="129" y="111"/>
                    <a:pt x="129" y="69"/>
                    <a:pt x="108" y="26"/>
                  </a:cubicBezTo>
                  <a:cubicBezTo>
                    <a:pt x="97" y="15"/>
                    <a:pt x="97" y="5"/>
                    <a:pt x="86" y="5"/>
                  </a:cubicBezTo>
                  <a:cubicBezTo>
                    <a:pt x="81" y="2"/>
                    <a:pt x="75" y="0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90133" y="4396443"/>
              <a:ext cx="6737" cy="15524"/>
            </a:xfrm>
            <a:custGeom>
              <a:avLst/>
              <a:gdLst/>
              <a:ahLst/>
              <a:cxnLst/>
              <a:rect l="l" t="t" r="r" b="b"/>
              <a:pathLst>
                <a:path w="140" h="321" extrusionOk="0">
                  <a:moveTo>
                    <a:pt x="71" y="0"/>
                  </a:moveTo>
                  <a:cubicBezTo>
                    <a:pt x="60" y="0"/>
                    <a:pt x="50" y="6"/>
                    <a:pt x="43" y="18"/>
                  </a:cubicBezTo>
                  <a:cubicBezTo>
                    <a:pt x="22" y="61"/>
                    <a:pt x="11" y="103"/>
                    <a:pt x="1" y="157"/>
                  </a:cubicBezTo>
                  <a:cubicBezTo>
                    <a:pt x="1" y="199"/>
                    <a:pt x="1" y="242"/>
                    <a:pt x="22" y="295"/>
                  </a:cubicBezTo>
                  <a:cubicBezTo>
                    <a:pt x="22" y="306"/>
                    <a:pt x="33" y="306"/>
                    <a:pt x="43" y="317"/>
                  </a:cubicBezTo>
                  <a:cubicBezTo>
                    <a:pt x="49" y="319"/>
                    <a:pt x="55" y="321"/>
                    <a:pt x="61" y="321"/>
                  </a:cubicBezTo>
                  <a:cubicBezTo>
                    <a:pt x="76" y="321"/>
                    <a:pt x="92" y="311"/>
                    <a:pt x="107" y="295"/>
                  </a:cubicBezTo>
                  <a:cubicBezTo>
                    <a:pt x="129" y="253"/>
                    <a:pt x="129" y="210"/>
                    <a:pt x="139" y="167"/>
                  </a:cubicBezTo>
                  <a:cubicBezTo>
                    <a:pt x="139" y="114"/>
                    <a:pt x="139" y="71"/>
                    <a:pt x="118" y="29"/>
                  </a:cubicBezTo>
                  <a:cubicBezTo>
                    <a:pt x="118" y="18"/>
                    <a:pt x="107" y="7"/>
                    <a:pt x="97" y="7"/>
                  </a:cubicBezTo>
                  <a:cubicBezTo>
                    <a:pt x="88" y="3"/>
                    <a:pt x="79" y="0"/>
                    <a:pt x="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74253" y="4392428"/>
              <a:ext cx="6208" cy="15524"/>
            </a:xfrm>
            <a:custGeom>
              <a:avLst/>
              <a:gdLst/>
              <a:ahLst/>
              <a:cxnLst/>
              <a:rect l="l" t="t" r="r" b="b"/>
              <a:pathLst>
                <a:path w="129" h="321" extrusionOk="0">
                  <a:moveTo>
                    <a:pt x="78" y="1"/>
                  </a:moveTo>
                  <a:cubicBezTo>
                    <a:pt x="63" y="1"/>
                    <a:pt x="50" y="8"/>
                    <a:pt x="43" y="16"/>
                  </a:cubicBezTo>
                  <a:cubicBezTo>
                    <a:pt x="11" y="69"/>
                    <a:pt x="11" y="112"/>
                    <a:pt x="0" y="154"/>
                  </a:cubicBezTo>
                  <a:cubicBezTo>
                    <a:pt x="0" y="197"/>
                    <a:pt x="0" y="250"/>
                    <a:pt x="22" y="293"/>
                  </a:cubicBezTo>
                  <a:cubicBezTo>
                    <a:pt x="22" y="304"/>
                    <a:pt x="32" y="314"/>
                    <a:pt x="43" y="314"/>
                  </a:cubicBezTo>
                  <a:cubicBezTo>
                    <a:pt x="51" y="318"/>
                    <a:pt x="58" y="321"/>
                    <a:pt x="66" y="321"/>
                  </a:cubicBezTo>
                  <a:cubicBezTo>
                    <a:pt x="78" y="321"/>
                    <a:pt x="89" y="313"/>
                    <a:pt x="96" y="293"/>
                  </a:cubicBezTo>
                  <a:cubicBezTo>
                    <a:pt x="128" y="250"/>
                    <a:pt x="128" y="208"/>
                    <a:pt x="128" y="165"/>
                  </a:cubicBezTo>
                  <a:cubicBezTo>
                    <a:pt x="128" y="112"/>
                    <a:pt x="128" y="69"/>
                    <a:pt x="117" y="26"/>
                  </a:cubicBezTo>
                  <a:cubicBezTo>
                    <a:pt x="107" y="16"/>
                    <a:pt x="107" y="5"/>
                    <a:pt x="96" y="5"/>
                  </a:cubicBezTo>
                  <a:cubicBezTo>
                    <a:pt x="90" y="2"/>
                    <a:pt x="84" y="1"/>
                    <a:pt x="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176366" y="4530115"/>
              <a:ext cx="6208" cy="14896"/>
            </a:xfrm>
            <a:custGeom>
              <a:avLst/>
              <a:gdLst/>
              <a:ahLst/>
              <a:cxnLst/>
              <a:rect l="l" t="t" r="r" b="b"/>
              <a:pathLst>
                <a:path w="129" h="308" extrusionOk="0">
                  <a:moveTo>
                    <a:pt x="68" y="1"/>
                  </a:moveTo>
                  <a:cubicBezTo>
                    <a:pt x="53" y="1"/>
                    <a:pt x="40" y="11"/>
                    <a:pt x="32" y="26"/>
                  </a:cubicBezTo>
                  <a:cubicBezTo>
                    <a:pt x="11" y="69"/>
                    <a:pt x="0" y="112"/>
                    <a:pt x="0" y="154"/>
                  </a:cubicBezTo>
                  <a:cubicBezTo>
                    <a:pt x="0" y="197"/>
                    <a:pt x="0" y="240"/>
                    <a:pt x="21" y="282"/>
                  </a:cubicBezTo>
                  <a:cubicBezTo>
                    <a:pt x="32" y="293"/>
                    <a:pt x="32" y="304"/>
                    <a:pt x="43" y="304"/>
                  </a:cubicBezTo>
                  <a:cubicBezTo>
                    <a:pt x="48" y="306"/>
                    <a:pt x="55" y="308"/>
                    <a:pt x="62" y="308"/>
                  </a:cubicBezTo>
                  <a:cubicBezTo>
                    <a:pt x="80" y="308"/>
                    <a:pt x="99" y="298"/>
                    <a:pt x="107" y="282"/>
                  </a:cubicBezTo>
                  <a:cubicBezTo>
                    <a:pt x="128" y="240"/>
                    <a:pt x="128" y="197"/>
                    <a:pt x="128" y="154"/>
                  </a:cubicBezTo>
                  <a:cubicBezTo>
                    <a:pt x="128" y="112"/>
                    <a:pt x="128" y="69"/>
                    <a:pt x="107" y="26"/>
                  </a:cubicBezTo>
                  <a:cubicBezTo>
                    <a:pt x="96" y="16"/>
                    <a:pt x="96" y="16"/>
                    <a:pt x="85" y="5"/>
                  </a:cubicBezTo>
                  <a:cubicBezTo>
                    <a:pt x="80" y="2"/>
                    <a:pt x="74" y="1"/>
                    <a:pt x="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163517" y="4531566"/>
              <a:ext cx="6208" cy="12961"/>
            </a:xfrm>
            <a:custGeom>
              <a:avLst/>
              <a:gdLst/>
              <a:ahLst/>
              <a:cxnLst/>
              <a:rect l="l" t="t" r="r" b="b"/>
              <a:pathLst>
                <a:path w="129" h="268" extrusionOk="0">
                  <a:moveTo>
                    <a:pt x="60" y="0"/>
                  </a:moveTo>
                  <a:cubicBezTo>
                    <a:pt x="49" y="0"/>
                    <a:pt x="39" y="5"/>
                    <a:pt x="33" y="18"/>
                  </a:cubicBezTo>
                  <a:cubicBezTo>
                    <a:pt x="11" y="60"/>
                    <a:pt x="1" y="92"/>
                    <a:pt x="1" y="135"/>
                  </a:cubicBezTo>
                  <a:cubicBezTo>
                    <a:pt x="1" y="167"/>
                    <a:pt x="1" y="210"/>
                    <a:pt x="22" y="242"/>
                  </a:cubicBezTo>
                  <a:cubicBezTo>
                    <a:pt x="33" y="252"/>
                    <a:pt x="33" y="252"/>
                    <a:pt x="43" y="263"/>
                  </a:cubicBezTo>
                  <a:cubicBezTo>
                    <a:pt x="49" y="266"/>
                    <a:pt x="55" y="267"/>
                    <a:pt x="62" y="267"/>
                  </a:cubicBezTo>
                  <a:cubicBezTo>
                    <a:pt x="80" y="267"/>
                    <a:pt x="99" y="257"/>
                    <a:pt x="107" y="242"/>
                  </a:cubicBezTo>
                  <a:cubicBezTo>
                    <a:pt x="129" y="210"/>
                    <a:pt x="129" y="167"/>
                    <a:pt x="129" y="135"/>
                  </a:cubicBezTo>
                  <a:cubicBezTo>
                    <a:pt x="129" y="92"/>
                    <a:pt x="129" y="60"/>
                    <a:pt x="107" y="18"/>
                  </a:cubicBezTo>
                  <a:cubicBezTo>
                    <a:pt x="107" y="18"/>
                    <a:pt x="97" y="7"/>
                    <a:pt x="86" y="7"/>
                  </a:cubicBezTo>
                  <a:cubicBezTo>
                    <a:pt x="77" y="3"/>
                    <a:pt x="68" y="0"/>
                    <a:pt x="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150188" y="4533113"/>
              <a:ext cx="6689" cy="13445"/>
            </a:xfrm>
            <a:custGeom>
              <a:avLst/>
              <a:gdLst/>
              <a:ahLst/>
              <a:cxnLst/>
              <a:rect l="l" t="t" r="r" b="b"/>
              <a:pathLst>
                <a:path w="139" h="278" extrusionOk="0">
                  <a:moveTo>
                    <a:pt x="60" y="0"/>
                  </a:moveTo>
                  <a:cubicBezTo>
                    <a:pt x="48" y="0"/>
                    <a:pt x="39" y="5"/>
                    <a:pt x="32" y="18"/>
                  </a:cubicBezTo>
                  <a:cubicBezTo>
                    <a:pt x="0" y="60"/>
                    <a:pt x="0" y="103"/>
                    <a:pt x="0" y="146"/>
                  </a:cubicBezTo>
                  <a:cubicBezTo>
                    <a:pt x="11" y="188"/>
                    <a:pt x="22" y="231"/>
                    <a:pt x="54" y="263"/>
                  </a:cubicBezTo>
                  <a:cubicBezTo>
                    <a:pt x="54" y="274"/>
                    <a:pt x="64" y="274"/>
                    <a:pt x="75" y="274"/>
                  </a:cubicBezTo>
                  <a:cubicBezTo>
                    <a:pt x="81" y="276"/>
                    <a:pt x="86" y="278"/>
                    <a:pt x="92" y="278"/>
                  </a:cubicBezTo>
                  <a:cubicBezTo>
                    <a:pt x="107" y="278"/>
                    <a:pt x="120" y="268"/>
                    <a:pt x="128" y="252"/>
                  </a:cubicBezTo>
                  <a:lnTo>
                    <a:pt x="128" y="242"/>
                  </a:lnTo>
                  <a:cubicBezTo>
                    <a:pt x="139" y="199"/>
                    <a:pt x="139" y="167"/>
                    <a:pt x="139" y="135"/>
                  </a:cubicBezTo>
                  <a:cubicBezTo>
                    <a:pt x="128" y="92"/>
                    <a:pt x="128" y="60"/>
                    <a:pt x="107" y="28"/>
                  </a:cubicBezTo>
                  <a:lnTo>
                    <a:pt x="107" y="18"/>
                  </a:lnTo>
                  <a:cubicBezTo>
                    <a:pt x="96" y="18"/>
                    <a:pt x="96" y="7"/>
                    <a:pt x="86" y="7"/>
                  </a:cubicBezTo>
                  <a:cubicBezTo>
                    <a:pt x="77" y="3"/>
                    <a:pt x="68" y="0"/>
                    <a:pt x="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37"/>
          <p:cNvGrpSpPr/>
          <p:nvPr/>
        </p:nvGrpSpPr>
        <p:grpSpPr>
          <a:xfrm rot="-3599956" flipH="1">
            <a:off x="-385376" y="-457014"/>
            <a:ext cx="2194544" cy="2293431"/>
            <a:chOff x="-544050" y="222438"/>
            <a:chExt cx="1828827" cy="1914519"/>
          </a:xfrm>
        </p:grpSpPr>
        <p:sp>
          <p:nvSpPr>
            <p:cNvPr id="842" name="Google Shape;842;p37"/>
            <p:cNvSpPr/>
            <p:nvPr/>
          </p:nvSpPr>
          <p:spPr>
            <a:xfrm rot="10800000" flipH="1">
              <a:off x="-544050" y="515380"/>
              <a:ext cx="1828827" cy="1621577"/>
            </a:xfrm>
            <a:custGeom>
              <a:avLst/>
              <a:gdLst/>
              <a:ahLst/>
              <a:cxnLst/>
              <a:rect l="l" t="t" r="r" b="b"/>
              <a:pathLst>
                <a:path w="23534" h="20902" extrusionOk="0">
                  <a:moveTo>
                    <a:pt x="5300" y="0"/>
                  </a:moveTo>
                  <a:cubicBezTo>
                    <a:pt x="3796" y="2901"/>
                    <a:pt x="3828" y="6547"/>
                    <a:pt x="5374" y="9426"/>
                  </a:cubicBezTo>
                  <a:cubicBezTo>
                    <a:pt x="4755" y="9375"/>
                    <a:pt x="4095" y="9331"/>
                    <a:pt x="3431" y="9331"/>
                  </a:cubicBezTo>
                  <a:cubicBezTo>
                    <a:pt x="2311" y="9331"/>
                    <a:pt x="1181" y="9456"/>
                    <a:pt x="224" y="9885"/>
                  </a:cubicBezTo>
                  <a:cubicBezTo>
                    <a:pt x="128" y="9938"/>
                    <a:pt x="21" y="10002"/>
                    <a:pt x="11" y="10109"/>
                  </a:cubicBezTo>
                  <a:cubicBezTo>
                    <a:pt x="0" y="10173"/>
                    <a:pt x="32" y="10226"/>
                    <a:pt x="53" y="10279"/>
                  </a:cubicBezTo>
                  <a:cubicBezTo>
                    <a:pt x="512" y="11132"/>
                    <a:pt x="1322" y="11751"/>
                    <a:pt x="2197" y="12156"/>
                  </a:cubicBezTo>
                  <a:cubicBezTo>
                    <a:pt x="3082" y="12561"/>
                    <a:pt x="4031" y="12764"/>
                    <a:pt x="4969" y="12977"/>
                  </a:cubicBezTo>
                  <a:cubicBezTo>
                    <a:pt x="3700" y="13532"/>
                    <a:pt x="2538" y="14353"/>
                    <a:pt x="1504" y="15291"/>
                  </a:cubicBezTo>
                  <a:cubicBezTo>
                    <a:pt x="1365" y="15408"/>
                    <a:pt x="1226" y="15579"/>
                    <a:pt x="1290" y="15750"/>
                  </a:cubicBezTo>
                  <a:cubicBezTo>
                    <a:pt x="1333" y="15835"/>
                    <a:pt x="1408" y="15888"/>
                    <a:pt x="1482" y="15941"/>
                  </a:cubicBezTo>
                  <a:cubicBezTo>
                    <a:pt x="2621" y="16647"/>
                    <a:pt x="3978" y="16973"/>
                    <a:pt x="5334" y="16973"/>
                  </a:cubicBezTo>
                  <a:cubicBezTo>
                    <a:pt x="6048" y="16973"/>
                    <a:pt x="6762" y="16882"/>
                    <a:pt x="7443" y="16709"/>
                  </a:cubicBezTo>
                  <a:cubicBezTo>
                    <a:pt x="8093" y="18362"/>
                    <a:pt x="9042" y="20036"/>
                    <a:pt x="10631" y="20825"/>
                  </a:cubicBezTo>
                  <a:cubicBezTo>
                    <a:pt x="10707" y="20863"/>
                    <a:pt x="10792" y="20901"/>
                    <a:pt x="10878" y="20901"/>
                  </a:cubicBezTo>
                  <a:cubicBezTo>
                    <a:pt x="10888" y="20901"/>
                    <a:pt x="10898" y="20901"/>
                    <a:pt x="10908" y="20900"/>
                  </a:cubicBezTo>
                  <a:cubicBezTo>
                    <a:pt x="10994" y="20889"/>
                    <a:pt x="11079" y="20846"/>
                    <a:pt x="11154" y="20793"/>
                  </a:cubicBezTo>
                  <a:cubicBezTo>
                    <a:pt x="11580" y="20484"/>
                    <a:pt x="11783" y="19951"/>
                    <a:pt x="11911" y="19439"/>
                  </a:cubicBezTo>
                  <a:cubicBezTo>
                    <a:pt x="12199" y="18309"/>
                    <a:pt x="12316" y="17157"/>
                    <a:pt x="12103" y="16016"/>
                  </a:cubicBezTo>
                  <a:lnTo>
                    <a:pt x="12103" y="16016"/>
                  </a:lnTo>
                  <a:cubicBezTo>
                    <a:pt x="13499" y="17712"/>
                    <a:pt x="15269" y="19108"/>
                    <a:pt x="17263" y="20057"/>
                  </a:cubicBezTo>
                  <a:cubicBezTo>
                    <a:pt x="17384" y="20118"/>
                    <a:pt x="17526" y="20178"/>
                    <a:pt x="17663" y="20178"/>
                  </a:cubicBezTo>
                  <a:cubicBezTo>
                    <a:pt x="17720" y="20178"/>
                    <a:pt x="17776" y="20168"/>
                    <a:pt x="17829" y="20143"/>
                  </a:cubicBezTo>
                  <a:cubicBezTo>
                    <a:pt x="18095" y="20025"/>
                    <a:pt x="18095" y="19652"/>
                    <a:pt x="18053" y="19364"/>
                  </a:cubicBezTo>
                  <a:cubicBezTo>
                    <a:pt x="17733" y="17498"/>
                    <a:pt x="17040" y="15739"/>
                    <a:pt x="15835" y="14278"/>
                  </a:cubicBezTo>
                  <a:cubicBezTo>
                    <a:pt x="18810" y="13937"/>
                    <a:pt x="21635" y="12391"/>
                    <a:pt x="23533" y="10066"/>
                  </a:cubicBezTo>
                  <a:cubicBezTo>
                    <a:pt x="22055" y="9566"/>
                    <a:pt x="20489" y="9310"/>
                    <a:pt x="18924" y="9310"/>
                  </a:cubicBezTo>
                  <a:cubicBezTo>
                    <a:pt x="17352" y="9310"/>
                    <a:pt x="15780" y="9569"/>
                    <a:pt x="14299" y="10098"/>
                  </a:cubicBezTo>
                  <a:cubicBezTo>
                    <a:pt x="15813" y="7934"/>
                    <a:pt x="16730" y="5353"/>
                    <a:pt x="16922" y="2719"/>
                  </a:cubicBezTo>
                  <a:cubicBezTo>
                    <a:pt x="16954" y="2261"/>
                    <a:pt x="16826" y="1653"/>
                    <a:pt x="16368" y="1621"/>
                  </a:cubicBezTo>
                  <a:cubicBezTo>
                    <a:pt x="16229" y="1621"/>
                    <a:pt x="16101" y="1674"/>
                    <a:pt x="15973" y="1728"/>
                  </a:cubicBezTo>
                  <a:cubicBezTo>
                    <a:pt x="13180" y="2997"/>
                    <a:pt x="10844" y="5257"/>
                    <a:pt x="9490" y="8019"/>
                  </a:cubicBezTo>
                  <a:cubicBezTo>
                    <a:pt x="9693" y="4873"/>
                    <a:pt x="7901" y="1770"/>
                    <a:pt x="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 rot="10800000" flipH="1">
              <a:off x="34259" y="515379"/>
              <a:ext cx="1250509" cy="1495898"/>
            </a:xfrm>
            <a:custGeom>
              <a:avLst/>
              <a:gdLst/>
              <a:ahLst/>
              <a:cxnLst/>
              <a:rect l="l" t="t" r="r" b="b"/>
              <a:pathLst>
                <a:path w="16092" h="19282" extrusionOk="0">
                  <a:moveTo>
                    <a:pt x="8926" y="1"/>
                  </a:moveTo>
                  <a:cubicBezTo>
                    <a:pt x="8926" y="1"/>
                    <a:pt x="769" y="13298"/>
                    <a:pt x="1" y="15089"/>
                  </a:cubicBezTo>
                  <a:cubicBezTo>
                    <a:pt x="651" y="16742"/>
                    <a:pt x="1600" y="18416"/>
                    <a:pt x="3189" y="19205"/>
                  </a:cubicBezTo>
                  <a:cubicBezTo>
                    <a:pt x="3265" y="19243"/>
                    <a:pt x="3350" y="19281"/>
                    <a:pt x="3436" y="19281"/>
                  </a:cubicBezTo>
                  <a:cubicBezTo>
                    <a:pt x="3446" y="19281"/>
                    <a:pt x="3456" y="19281"/>
                    <a:pt x="3466" y="19280"/>
                  </a:cubicBezTo>
                  <a:cubicBezTo>
                    <a:pt x="3552" y="19269"/>
                    <a:pt x="3637" y="19226"/>
                    <a:pt x="3712" y="19173"/>
                  </a:cubicBezTo>
                  <a:cubicBezTo>
                    <a:pt x="4138" y="18864"/>
                    <a:pt x="4341" y="18331"/>
                    <a:pt x="4469" y="17819"/>
                  </a:cubicBezTo>
                  <a:cubicBezTo>
                    <a:pt x="4757" y="16689"/>
                    <a:pt x="4874" y="15537"/>
                    <a:pt x="4661" y="14396"/>
                  </a:cubicBezTo>
                  <a:lnTo>
                    <a:pt x="4661" y="14396"/>
                  </a:lnTo>
                  <a:cubicBezTo>
                    <a:pt x="6057" y="16092"/>
                    <a:pt x="7827" y="17488"/>
                    <a:pt x="9821" y="18437"/>
                  </a:cubicBezTo>
                  <a:cubicBezTo>
                    <a:pt x="9942" y="18498"/>
                    <a:pt x="10084" y="18558"/>
                    <a:pt x="10221" y="18558"/>
                  </a:cubicBezTo>
                  <a:cubicBezTo>
                    <a:pt x="10278" y="18558"/>
                    <a:pt x="10334" y="18548"/>
                    <a:pt x="10387" y="18523"/>
                  </a:cubicBezTo>
                  <a:cubicBezTo>
                    <a:pt x="10653" y="18405"/>
                    <a:pt x="10653" y="18032"/>
                    <a:pt x="10611" y="17744"/>
                  </a:cubicBezTo>
                  <a:cubicBezTo>
                    <a:pt x="10291" y="15878"/>
                    <a:pt x="9598" y="14119"/>
                    <a:pt x="8393" y="12658"/>
                  </a:cubicBezTo>
                  <a:cubicBezTo>
                    <a:pt x="11368" y="12317"/>
                    <a:pt x="14193" y="10771"/>
                    <a:pt x="16091" y="8446"/>
                  </a:cubicBezTo>
                  <a:cubicBezTo>
                    <a:pt x="14613" y="7946"/>
                    <a:pt x="13047" y="7690"/>
                    <a:pt x="11482" y="7690"/>
                  </a:cubicBezTo>
                  <a:cubicBezTo>
                    <a:pt x="9910" y="7690"/>
                    <a:pt x="8338" y="7949"/>
                    <a:pt x="6857" y="8478"/>
                  </a:cubicBezTo>
                  <a:cubicBezTo>
                    <a:pt x="8371" y="6314"/>
                    <a:pt x="9288" y="3733"/>
                    <a:pt x="9480" y="1099"/>
                  </a:cubicBezTo>
                  <a:cubicBezTo>
                    <a:pt x="9512" y="641"/>
                    <a:pt x="9384" y="33"/>
                    <a:pt x="8926" y="1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 rot="10800000" flipH="1">
              <a:off x="-540786" y="222438"/>
              <a:ext cx="1811498" cy="1911571"/>
            </a:xfrm>
            <a:custGeom>
              <a:avLst/>
              <a:gdLst/>
              <a:ahLst/>
              <a:cxnLst/>
              <a:rect l="l" t="t" r="r" b="b"/>
              <a:pathLst>
                <a:path w="23311" h="24640" extrusionOk="0">
                  <a:moveTo>
                    <a:pt x="5264" y="1"/>
                  </a:moveTo>
                  <a:cubicBezTo>
                    <a:pt x="5258" y="1"/>
                    <a:pt x="5253" y="2"/>
                    <a:pt x="5247" y="5"/>
                  </a:cubicBezTo>
                  <a:cubicBezTo>
                    <a:pt x="5226" y="5"/>
                    <a:pt x="5215" y="26"/>
                    <a:pt x="5226" y="48"/>
                  </a:cubicBezTo>
                  <a:cubicBezTo>
                    <a:pt x="5577" y="1188"/>
                    <a:pt x="5908" y="2329"/>
                    <a:pt x="6249" y="3481"/>
                  </a:cubicBezTo>
                  <a:cubicBezTo>
                    <a:pt x="6484" y="4323"/>
                    <a:pt x="6718" y="5166"/>
                    <a:pt x="6942" y="6008"/>
                  </a:cubicBezTo>
                  <a:cubicBezTo>
                    <a:pt x="6761" y="5859"/>
                    <a:pt x="6580" y="5699"/>
                    <a:pt x="6388" y="5550"/>
                  </a:cubicBezTo>
                  <a:cubicBezTo>
                    <a:pt x="6153" y="5379"/>
                    <a:pt x="5919" y="5198"/>
                    <a:pt x="5684" y="5038"/>
                  </a:cubicBezTo>
                  <a:cubicBezTo>
                    <a:pt x="5439" y="4867"/>
                    <a:pt x="5204" y="4697"/>
                    <a:pt x="4959" y="4537"/>
                  </a:cubicBezTo>
                  <a:cubicBezTo>
                    <a:pt x="4714" y="4377"/>
                    <a:pt x="4458" y="4227"/>
                    <a:pt x="4213" y="4078"/>
                  </a:cubicBezTo>
                  <a:cubicBezTo>
                    <a:pt x="4206" y="4075"/>
                    <a:pt x="4200" y="4074"/>
                    <a:pt x="4194" y="4074"/>
                  </a:cubicBezTo>
                  <a:cubicBezTo>
                    <a:pt x="4180" y="4074"/>
                    <a:pt x="4167" y="4081"/>
                    <a:pt x="4159" y="4089"/>
                  </a:cubicBezTo>
                  <a:cubicBezTo>
                    <a:pt x="4149" y="4110"/>
                    <a:pt x="4149" y="4131"/>
                    <a:pt x="4170" y="4142"/>
                  </a:cubicBezTo>
                  <a:lnTo>
                    <a:pt x="4884" y="4643"/>
                  </a:lnTo>
                  <a:cubicBezTo>
                    <a:pt x="5130" y="4803"/>
                    <a:pt x="5364" y="4974"/>
                    <a:pt x="5599" y="5144"/>
                  </a:cubicBezTo>
                  <a:cubicBezTo>
                    <a:pt x="5844" y="5304"/>
                    <a:pt x="6079" y="5475"/>
                    <a:pt x="6313" y="5656"/>
                  </a:cubicBezTo>
                  <a:lnTo>
                    <a:pt x="6985" y="6157"/>
                  </a:lnTo>
                  <a:cubicBezTo>
                    <a:pt x="7060" y="6413"/>
                    <a:pt x="7124" y="6669"/>
                    <a:pt x="7198" y="6936"/>
                  </a:cubicBezTo>
                  <a:cubicBezTo>
                    <a:pt x="7475" y="7959"/>
                    <a:pt x="7742" y="8994"/>
                    <a:pt x="7998" y="10028"/>
                  </a:cubicBezTo>
                  <a:cubicBezTo>
                    <a:pt x="7721" y="9762"/>
                    <a:pt x="7443" y="9495"/>
                    <a:pt x="7166" y="9228"/>
                  </a:cubicBezTo>
                  <a:lnTo>
                    <a:pt x="6281" y="8386"/>
                  </a:lnTo>
                  <a:lnTo>
                    <a:pt x="5386" y="7554"/>
                  </a:lnTo>
                  <a:cubicBezTo>
                    <a:pt x="5087" y="7277"/>
                    <a:pt x="4788" y="7000"/>
                    <a:pt x="4479" y="6723"/>
                  </a:cubicBezTo>
                  <a:cubicBezTo>
                    <a:pt x="4475" y="6718"/>
                    <a:pt x="4469" y="6716"/>
                    <a:pt x="4461" y="6716"/>
                  </a:cubicBezTo>
                  <a:cubicBezTo>
                    <a:pt x="4451" y="6716"/>
                    <a:pt x="4438" y="6721"/>
                    <a:pt x="4426" y="6733"/>
                  </a:cubicBezTo>
                  <a:cubicBezTo>
                    <a:pt x="4415" y="6744"/>
                    <a:pt x="4415" y="6765"/>
                    <a:pt x="4426" y="6787"/>
                  </a:cubicBezTo>
                  <a:cubicBezTo>
                    <a:pt x="4714" y="7074"/>
                    <a:pt x="5012" y="7352"/>
                    <a:pt x="5300" y="7640"/>
                  </a:cubicBezTo>
                  <a:lnTo>
                    <a:pt x="6185" y="8482"/>
                  </a:lnTo>
                  <a:lnTo>
                    <a:pt x="7081" y="9314"/>
                  </a:lnTo>
                  <a:cubicBezTo>
                    <a:pt x="7380" y="9591"/>
                    <a:pt x="7678" y="9868"/>
                    <a:pt x="7987" y="10145"/>
                  </a:cubicBezTo>
                  <a:lnTo>
                    <a:pt x="8019" y="10145"/>
                  </a:lnTo>
                  <a:cubicBezTo>
                    <a:pt x="8041" y="10231"/>
                    <a:pt x="8062" y="10316"/>
                    <a:pt x="8083" y="10401"/>
                  </a:cubicBezTo>
                  <a:cubicBezTo>
                    <a:pt x="8222" y="10977"/>
                    <a:pt x="8361" y="11553"/>
                    <a:pt x="8499" y="12139"/>
                  </a:cubicBezTo>
                  <a:cubicBezTo>
                    <a:pt x="8520" y="12214"/>
                    <a:pt x="8531" y="12278"/>
                    <a:pt x="8552" y="12353"/>
                  </a:cubicBezTo>
                  <a:cubicBezTo>
                    <a:pt x="8329" y="12129"/>
                    <a:pt x="8115" y="11915"/>
                    <a:pt x="7891" y="11692"/>
                  </a:cubicBezTo>
                  <a:lnTo>
                    <a:pt x="7092" y="10892"/>
                  </a:lnTo>
                  <a:lnTo>
                    <a:pt x="6271" y="10113"/>
                  </a:lnTo>
                  <a:cubicBezTo>
                    <a:pt x="6143" y="9985"/>
                    <a:pt x="6004" y="9847"/>
                    <a:pt x="5865" y="9719"/>
                  </a:cubicBezTo>
                  <a:cubicBezTo>
                    <a:pt x="5716" y="9591"/>
                    <a:pt x="5567" y="9484"/>
                    <a:pt x="5396" y="9388"/>
                  </a:cubicBezTo>
                  <a:cubicBezTo>
                    <a:pt x="5390" y="9385"/>
                    <a:pt x="5384" y="9384"/>
                    <a:pt x="5378" y="9384"/>
                  </a:cubicBezTo>
                  <a:cubicBezTo>
                    <a:pt x="5363" y="9384"/>
                    <a:pt x="5350" y="9391"/>
                    <a:pt x="5343" y="9399"/>
                  </a:cubicBezTo>
                  <a:cubicBezTo>
                    <a:pt x="5332" y="9420"/>
                    <a:pt x="5343" y="9442"/>
                    <a:pt x="5364" y="9452"/>
                  </a:cubicBezTo>
                  <a:cubicBezTo>
                    <a:pt x="5673" y="9644"/>
                    <a:pt x="5929" y="9932"/>
                    <a:pt x="6196" y="10199"/>
                  </a:cubicBezTo>
                  <a:lnTo>
                    <a:pt x="6996" y="10988"/>
                  </a:lnTo>
                  <a:lnTo>
                    <a:pt x="7806" y="11777"/>
                  </a:lnTo>
                  <a:cubicBezTo>
                    <a:pt x="8062" y="12022"/>
                    <a:pt x="8329" y="12267"/>
                    <a:pt x="8584" y="12513"/>
                  </a:cubicBezTo>
                  <a:cubicBezTo>
                    <a:pt x="8691" y="12939"/>
                    <a:pt x="8787" y="13376"/>
                    <a:pt x="8883" y="13803"/>
                  </a:cubicBezTo>
                  <a:cubicBezTo>
                    <a:pt x="8840" y="13888"/>
                    <a:pt x="8787" y="13973"/>
                    <a:pt x="8744" y="14059"/>
                  </a:cubicBezTo>
                  <a:lnTo>
                    <a:pt x="8329" y="13707"/>
                  </a:lnTo>
                  <a:lnTo>
                    <a:pt x="7859" y="13323"/>
                  </a:lnTo>
                  <a:lnTo>
                    <a:pt x="7369" y="12960"/>
                  </a:lnTo>
                  <a:lnTo>
                    <a:pt x="6868" y="12609"/>
                  </a:lnTo>
                  <a:cubicBezTo>
                    <a:pt x="6729" y="12523"/>
                    <a:pt x="6601" y="12449"/>
                    <a:pt x="6473" y="12363"/>
                  </a:cubicBezTo>
                  <a:cubicBezTo>
                    <a:pt x="6473" y="12353"/>
                    <a:pt x="6473" y="12342"/>
                    <a:pt x="6463" y="12331"/>
                  </a:cubicBezTo>
                  <a:cubicBezTo>
                    <a:pt x="6271" y="12043"/>
                    <a:pt x="6068" y="11756"/>
                    <a:pt x="5865" y="11478"/>
                  </a:cubicBezTo>
                  <a:cubicBezTo>
                    <a:pt x="5652" y="11201"/>
                    <a:pt x="5439" y="10924"/>
                    <a:pt x="5204" y="10668"/>
                  </a:cubicBezTo>
                  <a:cubicBezTo>
                    <a:pt x="4980" y="10401"/>
                    <a:pt x="4735" y="10156"/>
                    <a:pt x="4469" y="9921"/>
                  </a:cubicBezTo>
                  <a:cubicBezTo>
                    <a:pt x="4202" y="9698"/>
                    <a:pt x="3914" y="9495"/>
                    <a:pt x="3615" y="9314"/>
                  </a:cubicBezTo>
                  <a:cubicBezTo>
                    <a:pt x="3609" y="9311"/>
                    <a:pt x="3603" y="9309"/>
                    <a:pt x="3597" y="9309"/>
                  </a:cubicBezTo>
                  <a:cubicBezTo>
                    <a:pt x="3583" y="9309"/>
                    <a:pt x="3570" y="9317"/>
                    <a:pt x="3562" y="9324"/>
                  </a:cubicBezTo>
                  <a:cubicBezTo>
                    <a:pt x="3552" y="9346"/>
                    <a:pt x="3562" y="9367"/>
                    <a:pt x="3573" y="9378"/>
                  </a:cubicBezTo>
                  <a:cubicBezTo>
                    <a:pt x="4149" y="9762"/>
                    <a:pt x="4660" y="10231"/>
                    <a:pt x="5108" y="10753"/>
                  </a:cubicBezTo>
                  <a:cubicBezTo>
                    <a:pt x="5343" y="11009"/>
                    <a:pt x="5556" y="11276"/>
                    <a:pt x="5769" y="11553"/>
                  </a:cubicBezTo>
                  <a:lnTo>
                    <a:pt x="6313" y="12267"/>
                  </a:lnTo>
                  <a:cubicBezTo>
                    <a:pt x="5801" y="11958"/>
                    <a:pt x="5268" y="11670"/>
                    <a:pt x="4735" y="11425"/>
                  </a:cubicBezTo>
                  <a:cubicBezTo>
                    <a:pt x="4351" y="11244"/>
                    <a:pt x="3978" y="11094"/>
                    <a:pt x="3583" y="10945"/>
                  </a:cubicBezTo>
                  <a:cubicBezTo>
                    <a:pt x="3488" y="10807"/>
                    <a:pt x="3392" y="10679"/>
                    <a:pt x="3285" y="10551"/>
                  </a:cubicBezTo>
                  <a:cubicBezTo>
                    <a:pt x="3168" y="10401"/>
                    <a:pt x="3040" y="10263"/>
                    <a:pt x="2901" y="10124"/>
                  </a:cubicBezTo>
                  <a:cubicBezTo>
                    <a:pt x="2773" y="9985"/>
                    <a:pt x="2634" y="9858"/>
                    <a:pt x="2485" y="9730"/>
                  </a:cubicBezTo>
                  <a:cubicBezTo>
                    <a:pt x="2347" y="9602"/>
                    <a:pt x="2197" y="9484"/>
                    <a:pt x="2048" y="9367"/>
                  </a:cubicBezTo>
                  <a:cubicBezTo>
                    <a:pt x="2039" y="9363"/>
                    <a:pt x="2030" y="9360"/>
                    <a:pt x="2022" y="9360"/>
                  </a:cubicBezTo>
                  <a:cubicBezTo>
                    <a:pt x="2011" y="9360"/>
                    <a:pt x="2001" y="9365"/>
                    <a:pt x="1995" y="9378"/>
                  </a:cubicBezTo>
                  <a:cubicBezTo>
                    <a:pt x="1984" y="9388"/>
                    <a:pt x="1984" y="9410"/>
                    <a:pt x="1995" y="9431"/>
                  </a:cubicBezTo>
                  <a:lnTo>
                    <a:pt x="2411" y="9815"/>
                  </a:lnTo>
                  <a:cubicBezTo>
                    <a:pt x="2539" y="9953"/>
                    <a:pt x="2677" y="10081"/>
                    <a:pt x="2805" y="10220"/>
                  </a:cubicBezTo>
                  <a:cubicBezTo>
                    <a:pt x="2944" y="10348"/>
                    <a:pt x="3072" y="10487"/>
                    <a:pt x="3189" y="10625"/>
                  </a:cubicBezTo>
                  <a:cubicBezTo>
                    <a:pt x="3274" y="10711"/>
                    <a:pt x="3338" y="10807"/>
                    <a:pt x="3413" y="10892"/>
                  </a:cubicBezTo>
                  <a:cubicBezTo>
                    <a:pt x="3093" y="10775"/>
                    <a:pt x="2773" y="10668"/>
                    <a:pt x="2443" y="10572"/>
                  </a:cubicBezTo>
                  <a:cubicBezTo>
                    <a:pt x="1653" y="10348"/>
                    <a:pt x="854" y="10188"/>
                    <a:pt x="43" y="10081"/>
                  </a:cubicBezTo>
                  <a:cubicBezTo>
                    <a:pt x="22" y="10081"/>
                    <a:pt x="11" y="10092"/>
                    <a:pt x="1" y="10113"/>
                  </a:cubicBezTo>
                  <a:cubicBezTo>
                    <a:pt x="1" y="10135"/>
                    <a:pt x="11" y="10156"/>
                    <a:pt x="33" y="10156"/>
                  </a:cubicBezTo>
                  <a:cubicBezTo>
                    <a:pt x="843" y="10273"/>
                    <a:pt x="1632" y="10455"/>
                    <a:pt x="2411" y="10679"/>
                  </a:cubicBezTo>
                  <a:cubicBezTo>
                    <a:pt x="3189" y="10913"/>
                    <a:pt x="3946" y="11201"/>
                    <a:pt x="4671" y="11542"/>
                  </a:cubicBezTo>
                  <a:cubicBezTo>
                    <a:pt x="4682" y="11542"/>
                    <a:pt x="4692" y="11553"/>
                    <a:pt x="4703" y="11553"/>
                  </a:cubicBezTo>
                  <a:cubicBezTo>
                    <a:pt x="4501" y="11574"/>
                    <a:pt x="4298" y="11585"/>
                    <a:pt x="4095" y="11606"/>
                  </a:cubicBezTo>
                  <a:lnTo>
                    <a:pt x="3360" y="11692"/>
                  </a:lnTo>
                  <a:lnTo>
                    <a:pt x="2634" y="11788"/>
                  </a:lnTo>
                  <a:cubicBezTo>
                    <a:pt x="2389" y="11820"/>
                    <a:pt x="2144" y="11851"/>
                    <a:pt x="1909" y="11894"/>
                  </a:cubicBezTo>
                  <a:cubicBezTo>
                    <a:pt x="1888" y="11894"/>
                    <a:pt x="1867" y="11915"/>
                    <a:pt x="1867" y="11937"/>
                  </a:cubicBezTo>
                  <a:cubicBezTo>
                    <a:pt x="1867" y="11958"/>
                    <a:pt x="1888" y="11979"/>
                    <a:pt x="1909" y="11979"/>
                  </a:cubicBezTo>
                  <a:lnTo>
                    <a:pt x="1920" y="11979"/>
                  </a:lnTo>
                  <a:cubicBezTo>
                    <a:pt x="2165" y="11958"/>
                    <a:pt x="2400" y="11937"/>
                    <a:pt x="2645" y="11905"/>
                  </a:cubicBezTo>
                  <a:lnTo>
                    <a:pt x="3381" y="11820"/>
                  </a:lnTo>
                  <a:lnTo>
                    <a:pt x="4106" y="11724"/>
                  </a:lnTo>
                  <a:cubicBezTo>
                    <a:pt x="4341" y="11692"/>
                    <a:pt x="4586" y="11660"/>
                    <a:pt x="4831" y="11617"/>
                  </a:cubicBezTo>
                  <a:cubicBezTo>
                    <a:pt x="5513" y="11937"/>
                    <a:pt x="6175" y="12299"/>
                    <a:pt x="6804" y="12715"/>
                  </a:cubicBezTo>
                  <a:lnTo>
                    <a:pt x="7305" y="13056"/>
                  </a:lnTo>
                  <a:lnTo>
                    <a:pt x="7795" y="13408"/>
                  </a:lnTo>
                  <a:lnTo>
                    <a:pt x="8275" y="13782"/>
                  </a:lnTo>
                  <a:lnTo>
                    <a:pt x="8702" y="14133"/>
                  </a:lnTo>
                  <a:cubicBezTo>
                    <a:pt x="8670" y="14197"/>
                    <a:pt x="8638" y="14251"/>
                    <a:pt x="8606" y="14304"/>
                  </a:cubicBezTo>
                  <a:cubicBezTo>
                    <a:pt x="8531" y="14325"/>
                    <a:pt x="8446" y="14336"/>
                    <a:pt x="8371" y="14357"/>
                  </a:cubicBezTo>
                  <a:cubicBezTo>
                    <a:pt x="8361" y="14347"/>
                    <a:pt x="8361" y="14347"/>
                    <a:pt x="8361" y="14336"/>
                  </a:cubicBezTo>
                  <a:cubicBezTo>
                    <a:pt x="8115" y="14133"/>
                    <a:pt x="7870" y="13941"/>
                    <a:pt x="7603" y="13782"/>
                  </a:cubicBezTo>
                  <a:cubicBezTo>
                    <a:pt x="7337" y="13611"/>
                    <a:pt x="7049" y="13462"/>
                    <a:pt x="6761" y="13334"/>
                  </a:cubicBezTo>
                  <a:cubicBezTo>
                    <a:pt x="6473" y="13216"/>
                    <a:pt x="6175" y="13110"/>
                    <a:pt x="5865" y="13035"/>
                  </a:cubicBezTo>
                  <a:cubicBezTo>
                    <a:pt x="5556" y="12960"/>
                    <a:pt x="5247" y="12918"/>
                    <a:pt x="4938" y="12896"/>
                  </a:cubicBezTo>
                  <a:cubicBezTo>
                    <a:pt x="4916" y="12896"/>
                    <a:pt x="4895" y="12907"/>
                    <a:pt x="4895" y="12928"/>
                  </a:cubicBezTo>
                  <a:cubicBezTo>
                    <a:pt x="4895" y="12950"/>
                    <a:pt x="4906" y="12971"/>
                    <a:pt x="4927" y="12971"/>
                  </a:cubicBezTo>
                  <a:cubicBezTo>
                    <a:pt x="5236" y="13014"/>
                    <a:pt x="5535" y="13078"/>
                    <a:pt x="5833" y="13152"/>
                  </a:cubicBezTo>
                  <a:cubicBezTo>
                    <a:pt x="6132" y="13238"/>
                    <a:pt x="6431" y="13334"/>
                    <a:pt x="6708" y="13462"/>
                  </a:cubicBezTo>
                  <a:cubicBezTo>
                    <a:pt x="6996" y="13579"/>
                    <a:pt x="7273" y="13728"/>
                    <a:pt x="7539" y="13877"/>
                  </a:cubicBezTo>
                  <a:cubicBezTo>
                    <a:pt x="7785" y="14037"/>
                    <a:pt x="8030" y="14197"/>
                    <a:pt x="8265" y="14379"/>
                  </a:cubicBezTo>
                  <a:cubicBezTo>
                    <a:pt x="7795" y="14475"/>
                    <a:pt x="7337" y="14571"/>
                    <a:pt x="6868" y="14677"/>
                  </a:cubicBezTo>
                  <a:lnTo>
                    <a:pt x="6409" y="14773"/>
                  </a:lnTo>
                  <a:cubicBezTo>
                    <a:pt x="6217" y="14635"/>
                    <a:pt x="6015" y="14507"/>
                    <a:pt x="5812" y="14379"/>
                  </a:cubicBezTo>
                  <a:cubicBezTo>
                    <a:pt x="5599" y="14261"/>
                    <a:pt x="5375" y="14144"/>
                    <a:pt x="5151" y="14048"/>
                  </a:cubicBezTo>
                  <a:cubicBezTo>
                    <a:pt x="4927" y="13941"/>
                    <a:pt x="4703" y="13856"/>
                    <a:pt x="4469" y="13771"/>
                  </a:cubicBezTo>
                  <a:cubicBezTo>
                    <a:pt x="4234" y="13696"/>
                    <a:pt x="3989" y="13632"/>
                    <a:pt x="3754" y="13579"/>
                  </a:cubicBezTo>
                  <a:cubicBezTo>
                    <a:pt x="3733" y="13579"/>
                    <a:pt x="3711" y="13590"/>
                    <a:pt x="3711" y="13600"/>
                  </a:cubicBezTo>
                  <a:cubicBezTo>
                    <a:pt x="3701" y="13622"/>
                    <a:pt x="3711" y="13643"/>
                    <a:pt x="3733" y="13654"/>
                  </a:cubicBezTo>
                  <a:cubicBezTo>
                    <a:pt x="3967" y="13728"/>
                    <a:pt x="4202" y="13803"/>
                    <a:pt x="4426" y="13888"/>
                  </a:cubicBezTo>
                  <a:cubicBezTo>
                    <a:pt x="4650" y="13973"/>
                    <a:pt x="4884" y="14059"/>
                    <a:pt x="5098" y="14165"/>
                  </a:cubicBezTo>
                  <a:cubicBezTo>
                    <a:pt x="5322" y="14261"/>
                    <a:pt x="5535" y="14379"/>
                    <a:pt x="5748" y="14485"/>
                  </a:cubicBezTo>
                  <a:cubicBezTo>
                    <a:pt x="5940" y="14592"/>
                    <a:pt x="6111" y="14699"/>
                    <a:pt x="6292" y="14805"/>
                  </a:cubicBezTo>
                  <a:lnTo>
                    <a:pt x="5098" y="15061"/>
                  </a:lnTo>
                  <a:lnTo>
                    <a:pt x="4628" y="15168"/>
                  </a:lnTo>
                  <a:cubicBezTo>
                    <a:pt x="4458" y="15082"/>
                    <a:pt x="4277" y="15008"/>
                    <a:pt x="4106" y="14944"/>
                  </a:cubicBezTo>
                  <a:cubicBezTo>
                    <a:pt x="3914" y="14869"/>
                    <a:pt x="3733" y="14805"/>
                    <a:pt x="3541" y="14752"/>
                  </a:cubicBezTo>
                  <a:cubicBezTo>
                    <a:pt x="3349" y="14699"/>
                    <a:pt x="3157" y="14645"/>
                    <a:pt x="2954" y="14613"/>
                  </a:cubicBezTo>
                  <a:cubicBezTo>
                    <a:pt x="2762" y="14571"/>
                    <a:pt x="2571" y="14539"/>
                    <a:pt x="2368" y="14517"/>
                  </a:cubicBezTo>
                  <a:cubicBezTo>
                    <a:pt x="2347" y="14517"/>
                    <a:pt x="2336" y="14528"/>
                    <a:pt x="2325" y="14549"/>
                  </a:cubicBezTo>
                  <a:cubicBezTo>
                    <a:pt x="2325" y="14571"/>
                    <a:pt x="2336" y="14592"/>
                    <a:pt x="2357" y="14592"/>
                  </a:cubicBezTo>
                  <a:cubicBezTo>
                    <a:pt x="2549" y="14635"/>
                    <a:pt x="2741" y="14677"/>
                    <a:pt x="2933" y="14731"/>
                  </a:cubicBezTo>
                  <a:cubicBezTo>
                    <a:pt x="3125" y="14773"/>
                    <a:pt x="3317" y="14826"/>
                    <a:pt x="3498" y="14880"/>
                  </a:cubicBezTo>
                  <a:cubicBezTo>
                    <a:pt x="3690" y="14933"/>
                    <a:pt x="3871" y="14997"/>
                    <a:pt x="4063" y="15061"/>
                  </a:cubicBezTo>
                  <a:cubicBezTo>
                    <a:pt x="4202" y="15104"/>
                    <a:pt x="4341" y="15157"/>
                    <a:pt x="4479" y="15200"/>
                  </a:cubicBezTo>
                  <a:lnTo>
                    <a:pt x="3328" y="15466"/>
                  </a:lnTo>
                  <a:lnTo>
                    <a:pt x="2453" y="15669"/>
                  </a:lnTo>
                  <a:lnTo>
                    <a:pt x="1568" y="15882"/>
                  </a:lnTo>
                  <a:cubicBezTo>
                    <a:pt x="1547" y="15882"/>
                    <a:pt x="1536" y="15903"/>
                    <a:pt x="1536" y="15925"/>
                  </a:cubicBezTo>
                  <a:cubicBezTo>
                    <a:pt x="1545" y="15942"/>
                    <a:pt x="1561" y="15960"/>
                    <a:pt x="1578" y="15960"/>
                  </a:cubicBezTo>
                  <a:cubicBezTo>
                    <a:pt x="1582" y="15960"/>
                    <a:pt x="1586" y="15959"/>
                    <a:pt x="1590" y="15957"/>
                  </a:cubicBezTo>
                  <a:lnTo>
                    <a:pt x="2475" y="15775"/>
                  </a:lnTo>
                  <a:lnTo>
                    <a:pt x="3360" y="15584"/>
                  </a:lnTo>
                  <a:lnTo>
                    <a:pt x="5130" y="15189"/>
                  </a:lnTo>
                  <a:lnTo>
                    <a:pt x="5204" y="15168"/>
                  </a:lnTo>
                  <a:lnTo>
                    <a:pt x="4746" y="15445"/>
                  </a:lnTo>
                  <a:cubicBezTo>
                    <a:pt x="4532" y="15562"/>
                    <a:pt x="4330" y="15680"/>
                    <a:pt x="4117" y="15797"/>
                  </a:cubicBezTo>
                  <a:cubicBezTo>
                    <a:pt x="3914" y="15914"/>
                    <a:pt x="3701" y="16021"/>
                    <a:pt x="3488" y="16127"/>
                  </a:cubicBezTo>
                  <a:lnTo>
                    <a:pt x="2848" y="16458"/>
                  </a:lnTo>
                  <a:cubicBezTo>
                    <a:pt x="2826" y="16469"/>
                    <a:pt x="2816" y="16490"/>
                    <a:pt x="2826" y="16511"/>
                  </a:cubicBezTo>
                  <a:cubicBezTo>
                    <a:pt x="2834" y="16527"/>
                    <a:pt x="2848" y="16537"/>
                    <a:pt x="2863" y="16537"/>
                  </a:cubicBezTo>
                  <a:cubicBezTo>
                    <a:pt x="2868" y="16537"/>
                    <a:pt x="2874" y="16535"/>
                    <a:pt x="2880" y="16533"/>
                  </a:cubicBezTo>
                  <a:cubicBezTo>
                    <a:pt x="3104" y="16437"/>
                    <a:pt x="3328" y="16341"/>
                    <a:pt x="3541" y="16245"/>
                  </a:cubicBezTo>
                  <a:cubicBezTo>
                    <a:pt x="3754" y="16138"/>
                    <a:pt x="3967" y="16021"/>
                    <a:pt x="4181" y="15914"/>
                  </a:cubicBezTo>
                  <a:cubicBezTo>
                    <a:pt x="4394" y="15797"/>
                    <a:pt x="4596" y="15669"/>
                    <a:pt x="4799" y="15541"/>
                  </a:cubicBezTo>
                  <a:cubicBezTo>
                    <a:pt x="5002" y="15424"/>
                    <a:pt x="5204" y="15285"/>
                    <a:pt x="5407" y="15146"/>
                  </a:cubicBezTo>
                  <a:cubicBezTo>
                    <a:pt x="5407" y="15136"/>
                    <a:pt x="5418" y="15136"/>
                    <a:pt x="5418" y="15125"/>
                  </a:cubicBezTo>
                  <a:lnTo>
                    <a:pt x="6889" y="14784"/>
                  </a:lnTo>
                  <a:cubicBezTo>
                    <a:pt x="6953" y="14773"/>
                    <a:pt x="7017" y="14752"/>
                    <a:pt x="7092" y="14741"/>
                  </a:cubicBezTo>
                  <a:lnTo>
                    <a:pt x="7092" y="14741"/>
                  </a:lnTo>
                  <a:cubicBezTo>
                    <a:pt x="6729" y="15189"/>
                    <a:pt x="6292" y="15584"/>
                    <a:pt x="5812" y="15903"/>
                  </a:cubicBezTo>
                  <a:cubicBezTo>
                    <a:pt x="5556" y="16074"/>
                    <a:pt x="5290" y="16223"/>
                    <a:pt x="5023" y="16362"/>
                  </a:cubicBezTo>
                  <a:cubicBezTo>
                    <a:pt x="4756" y="16501"/>
                    <a:pt x="4479" y="16639"/>
                    <a:pt x="4202" y="16778"/>
                  </a:cubicBezTo>
                  <a:cubicBezTo>
                    <a:pt x="4181" y="16788"/>
                    <a:pt x="4181" y="16810"/>
                    <a:pt x="4181" y="16831"/>
                  </a:cubicBezTo>
                  <a:cubicBezTo>
                    <a:pt x="4188" y="16847"/>
                    <a:pt x="4208" y="16857"/>
                    <a:pt x="4226" y="16857"/>
                  </a:cubicBezTo>
                  <a:cubicBezTo>
                    <a:pt x="4232" y="16857"/>
                    <a:pt x="4239" y="16855"/>
                    <a:pt x="4245" y="16852"/>
                  </a:cubicBezTo>
                  <a:cubicBezTo>
                    <a:pt x="4522" y="16735"/>
                    <a:pt x="4799" y="16607"/>
                    <a:pt x="5076" y="16469"/>
                  </a:cubicBezTo>
                  <a:cubicBezTo>
                    <a:pt x="5354" y="16330"/>
                    <a:pt x="5631" y="16181"/>
                    <a:pt x="5887" y="16010"/>
                  </a:cubicBezTo>
                  <a:cubicBezTo>
                    <a:pt x="6143" y="15839"/>
                    <a:pt x="6388" y="15648"/>
                    <a:pt x="6612" y="15424"/>
                  </a:cubicBezTo>
                  <a:cubicBezTo>
                    <a:pt x="6836" y="15210"/>
                    <a:pt x="7038" y="14965"/>
                    <a:pt x="7209" y="14709"/>
                  </a:cubicBezTo>
                  <a:cubicBezTo>
                    <a:pt x="7657" y="14613"/>
                    <a:pt x="8105" y="14507"/>
                    <a:pt x="8563" y="14389"/>
                  </a:cubicBezTo>
                  <a:lnTo>
                    <a:pt x="8563" y="14389"/>
                  </a:lnTo>
                  <a:cubicBezTo>
                    <a:pt x="7795" y="15765"/>
                    <a:pt x="7060" y="17151"/>
                    <a:pt x="6335" y="18548"/>
                  </a:cubicBezTo>
                  <a:cubicBezTo>
                    <a:pt x="5343" y="20489"/>
                    <a:pt x="4394" y="22461"/>
                    <a:pt x="3690" y="24530"/>
                  </a:cubicBezTo>
                  <a:cubicBezTo>
                    <a:pt x="3679" y="24573"/>
                    <a:pt x="3701" y="24615"/>
                    <a:pt x="3743" y="24636"/>
                  </a:cubicBezTo>
                  <a:cubicBezTo>
                    <a:pt x="3751" y="24638"/>
                    <a:pt x="3758" y="24639"/>
                    <a:pt x="3766" y="24639"/>
                  </a:cubicBezTo>
                  <a:cubicBezTo>
                    <a:pt x="3803" y="24639"/>
                    <a:pt x="3841" y="24619"/>
                    <a:pt x="3850" y="24583"/>
                  </a:cubicBezTo>
                  <a:lnTo>
                    <a:pt x="4138" y="23826"/>
                  </a:lnTo>
                  <a:lnTo>
                    <a:pt x="4287" y="23442"/>
                  </a:lnTo>
                  <a:lnTo>
                    <a:pt x="4362" y="23250"/>
                  </a:lnTo>
                  <a:lnTo>
                    <a:pt x="4447" y="23069"/>
                  </a:lnTo>
                  <a:cubicBezTo>
                    <a:pt x="4660" y="22568"/>
                    <a:pt x="4874" y="22077"/>
                    <a:pt x="5108" y="21576"/>
                  </a:cubicBezTo>
                  <a:lnTo>
                    <a:pt x="5812" y="20115"/>
                  </a:lnTo>
                  <a:lnTo>
                    <a:pt x="6548" y="18655"/>
                  </a:lnTo>
                  <a:cubicBezTo>
                    <a:pt x="7273" y="17258"/>
                    <a:pt x="8030" y="15861"/>
                    <a:pt x="8798" y="14485"/>
                  </a:cubicBezTo>
                  <a:cubicBezTo>
                    <a:pt x="8894" y="14645"/>
                    <a:pt x="8979" y="14794"/>
                    <a:pt x="9054" y="14954"/>
                  </a:cubicBezTo>
                  <a:cubicBezTo>
                    <a:pt x="9054" y="14965"/>
                    <a:pt x="9064" y="14976"/>
                    <a:pt x="9064" y="14976"/>
                  </a:cubicBezTo>
                  <a:cubicBezTo>
                    <a:pt x="9171" y="15189"/>
                    <a:pt x="9278" y="15402"/>
                    <a:pt x="9384" y="15626"/>
                  </a:cubicBezTo>
                  <a:lnTo>
                    <a:pt x="9182" y="15935"/>
                  </a:lnTo>
                  <a:cubicBezTo>
                    <a:pt x="9107" y="16053"/>
                    <a:pt x="9043" y="16170"/>
                    <a:pt x="8979" y="16287"/>
                  </a:cubicBezTo>
                  <a:cubicBezTo>
                    <a:pt x="8862" y="16522"/>
                    <a:pt x="8755" y="16767"/>
                    <a:pt x="8659" y="17012"/>
                  </a:cubicBezTo>
                  <a:cubicBezTo>
                    <a:pt x="8574" y="17258"/>
                    <a:pt x="8499" y="17514"/>
                    <a:pt x="8435" y="17769"/>
                  </a:cubicBezTo>
                  <a:cubicBezTo>
                    <a:pt x="8382" y="18036"/>
                    <a:pt x="8339" y="18292"/>
                    <a:pt x="8318" y="18559"/>
                  </a:cubicBezTo>
                  <a:cubicBezTo>
                    <a:pt x="8318" y="18580"/>
                    <a:pt x="8329" y="18601"/>
                    <a:pt x="8350" y="18601"/>
                  </a:cubicBezTo>
                  <a:cubicBezTo>
                    <a:pt x="8382" y="18601"/>
                    <a:pt x="8403" y="18591"/>
                    <a:pt x="8403" y="18569"/>
                  </a:cubicBezTo>
                  <a:cubicBezTo>
                    <a:pt x="8446" y="18313"/>
                    <a:pt x="8499" y="18057"/>
                    <a:pt x="8552" y="17801"/>
                  </a:cubicBezTo>
                  <a:cubicBezTo>
                    <a:pt x="8616" y="17546"/>
                    <a:pt x="8691" y="17300"/>
                    <a:pt x="8787" y="17055"/>
                  </a:cubicBezTo>
                  <a:cubicBezTo>
                    <a:pt x="8872" y="16810"/>
                    <a:pt x="8979" y="16575"/>
                    <a:pt x="9086" y="16341"/>
                  </a:cubicBezTo>
                  <a:cubicBezTo>
                    <a:pt x="9192" y="16127"/>
                    <a:pt x="9310" y="15914"/>
                    <a:pt x="9416" y="15712"/>
                  </a:cubicBezTo>
                  <a:cubicBezTo>
                    <a:pt x="9437" y="15733"/>
                    <a:pt x="9448" y="15765"/>
                    <a:pt x="9459" y="15786"/>
                  </a:cubicBezTo>
                  <a:cubicBezTo>
                    <a:pt x="9661" y="16245"/>
                    <a:pt x="9843" y="16725"/>
                    <a:pt x="10003" y="17204"/>
                  </a:cubicBezTo>
                  <a:cubicBezTo>
                    <a:pt x="9917" y="17386"/>
                    <a:pt x="9832" y="17567"/>
                    <a:pt x="9757" y="17759"/>
                  </a:cubicBezTo>
                  <a:cubicBezTo>
                    <a:pt x="9683" y="17961"/>
                    <a:pt x="9608" y="18175"/>
                    <a:pt x="9533" y="18388"/>
                  </a:cubicBezTo>
                  <a:cubicBezTo>
                    <a:pt x="9480" y="18601"/>
                    <a:pt x="9427" y="18825"/>
                    <a:pt x="9384" y="19049"/>
                  </a:cubicBezTo>
                  <a:cubicBezTo>
                    <a:pt x="9342" y="19262"/>
                    <a:pt x="9310" y="19486"/>
                    <a:pt x="9288" y="19710"/>
                  </a:cubicBezTo>
                  <a:cubicBezTo>
                    <a:pt x="9288" y="19731"/>
                    <a:pt x="9299" y="19753"/>
                    <a:pt x="9320" y="19753"/>
                  </a:cubicBezTo>
                  <a:cubicBezTo>
                    <a:pt x="9324" y="19755"/>
                    <a:pt x="9328" y="19756"/>
                    <a:pt x="9332" y="19756"/>
                  </a:cubicBezTo>
                  <a:cubicBezTo>
                    <a:pt x="9349" y="19756"/>
                    <a:pt x="9365" y="19738"/>
                    <a:pt x="9374" y="19721"/>
                  </a:cubicBezTo>
                  <a:cubicBezTo>
                    <a:pt x="9405" y="19508"/>
                    <a:pt x="9448" y="19284"/>
                    <a:pt x="9501" y="19070"/>
                  </a:cubicBezTo>
                  <a:cubicBezTo>
                    <a:pt x="9544" y="18857"/>
                    <a:pt x="9597" y="18633"/>
                    <a:pt x="9661" y="18431"/>
                  </a:cubicBezTo>
                  <a:cubicBezTo>
                    <a:pt x="9725" y="18217"/>
                    <a:pt x="9800" y="18004"/>
                    <a:pt x="9875" y="17791"/>
                  </a:cubicBezTo>
                  <a:cubicBezTo>
                    <a:pt x="9928" y="17642"/>
                    <a:pt x="9992" y="17482"/>
                    <a:pt x="10045" y="17322"/>
                  </a:cubicBezTo>
                  <a:cubicBezTo>
                    <a:pt x="10056" y="17354"/>
                    <a:pt x="10067" y="17386"/>
                    <a:pt x="10077" y="17418"/>
                  </a:cubicBezTo>
                  <a:cubicBezTo>
                    <a:pt x="10259" y="17972"/>
                    <a:pt x="10408" y="18527"/>
                    <a:pt x="10525" y="19092"/>
                  </a:cubicBezTo>
                  <a:lnTo>
                    <a:pt x="10600" y="19529"/>
                  </a:lnTo>
                  <a:lnTo>
                    <a:pt x="10674" y="19955"/>
                  </a:lnTo>
                  <a:lnTo>
                    <a:pt x="10728" y="20382"/>
                  </a:lnTo>
                  <a:lnTo>
                    <a:pt x="10781" y="20819"/>
                  </a:lnTo>
                  <a:cubicBezTo>
                    <a:pt x="10781" y="20840"/>
                    <a:pt x="10802" y="20862"/>
                    <a:pt x="10824" y="20862"/>
                  </a:cubicBezTo>
                  <a:cubicBezTo>
                    <a:pt x="10845" y="20851"/>
                    <a:pt x="10866" y="20830"/>
                    <a:pt x="10866" y="20808"/>
                  </a:cubicBezTo>
                  <a:lnTo>
                    <a:pt x="10824" y="20371"/>
                  </a:lnTo>
                  <a:lnTo>
                    <a:pt x="10781" y="19945"/>
                  </a:lnTo>
                  <a:lnTo>
                    <a:pt x="10717" y="19508"/>
                  </a:lnTo>
                  <a:lnTo>
                    <a:pt x="10632" y="19070"/>
                  </a:lnTo>
                  <a:cubicBezTo>
                    <a:pt x="10600" y="18878"/>
                    <a:pt x="10557" y="18687"/>
                    <a:pt x="10514" y="18495"/>
                  </a:cubicBezTo>
                  <a:lnTo>
                    <a:pt x="10514" y="18495"/>
                  </a:lnTo>
                  <a:cubicBezTo>
                    <a:pt x="10728" y="18601"/>
                    <a:pt x="10952" y="18729"/>
                    <a:pt x="11144" y="18878"/>
                  </a:cubicBezTo>
                  <a:cubicBezTo>
                    <a:pt x="11357" y="19028"/>
                    <a:pt x="11549" y="19209"/>
                    <a:pt x="11741" y="19401"/>
                  </a:cubicBezTo>
                  <a:cubicBezTo>
                    <a:pt x="11747" y="19407"/>
                    <a:pt x="11757" y="19413"/>
                    <a:pt x="11768" y="19413"/>
                  </a:cubicBezTo>
                  <a:cubicBezTo>
                    <a:pt x="11776" y="19413"/>
                    <a:pt x="11785" y="19410"/>
                    <a:pt x="11794" y="19401"/>
                  </a:cubicBezTo>
                  <a:cubicBezTo>
                    <a:pt x="11815" y="19390"/>
                    <a:pt x="11815" y="19369"/>
                    <a:pt x="11805" y="19348"/>
                  </a:cubicBezTo>
                  <a:cubicBezTo>
                    <a:pt x="11645" y="19124"/>
                    <a:pt x="11442" y="18932"/>
                    <a:pt x="11218" y="18772"/>
                  </a:cubicBezTo>
                  <a:cubicBezTo>
                    <a:pt x="10994" y="18612"/>
                    <a:pt x="10749" y="18484"/>
                    <a:pt x="10493" y="18399"/>
                  </a:cubicBezTo>
                  <a:lnTo>
                    <a:pt x="10482" y="18399"/>
                  </a:lnTo>
                  <a:cubicBezTo>
                    <a:pt x="10408" y="18057"/>
                    <a:pt x="10312" y="17716"/>
                    <a:pt x="10205" y="17375"/>
                  </a:cubicBezTo>
                  <a:cubicBezTo>
                    <a:pt x="10120" y="17108"/>
                    <a:pt x="10024" y="16842"/>
                    <a:pt x="9917" y="16586"/>
                  </a:cubicBezTo>
                  <a:lnTo>
                    <a:pt x="9917" y="16586"/>
                  </a:lnTo>
                  <a:cubicBezTo>
                    <a:pt x="10077" y="16639"/>
                    <a:pt x="10237" y="16703"/>
                    <a:pt x="10397" y="16767"/>
                  </a:cubicBezTo>
                  <a:cubicBezTo>
                    <a:pt x="10600" y="16852"/>
                    <a:pt x="10792" y="16948"/>
                    <a:pt x="10984" y="17055"/>
                  </a:cubicBezTo>
                  <a:cubicBezTo>
                    <a:pt x="11176" y="17151"/>
                    <a:pt x="11357" y="17268"/>
                    <a:pt x="11538" y="17386"/>
                  </a:cubicBezTo>
                  <a:cubicBezTo>
                    <a:pt x="11719" y="17514"/>
                    <a:pt x="11890" y="17642"/>
                    <a:pt x="12061" y="17780"/>
                  </a:cubicBezTo>
                  <a:cubicBezTo>
                    <a:pt x="12071" y="17791"/>
                    <a:pt x="12082" y="17796"/>
                    <a:pt x="12091" y="17796"/>
                  </a:cubicBezTo>
                  <a:cubicBezTo>
                    <a:pt x="12101" y="17796"/>
                    <a:pt x="12109" y="17791"/>
                    <a:pt x="12114" y="17780"/>
                  </a:cubicBezTo>
                  <a:cubicBezTo>
                    <a:pt x="12135" y="17769"/>
                    <a:pt x="12135" y="17737"/>
                    <a:pt x="12114" y="17727"/>
                  </a:cubicBezTo>
                  <a:cubicBezTo>
                    <a:pt x="11954" y="17567"/>
                    <a:pt x="11794" y="17418"/>
                    <a:pt x="11613" y="17290"/>
                  </a:cubicBezTo>
                  <a:cubicBezTo>
                    <a:pt x="11431" y="17162"/>
                    <a:pt x="11240" y="17044"/>
                    <a:pt x="11048" y="16938"/>
                  </a:cubicBezTo>
                  <a:cubicBezTo>
                    <a:pt x="10845" y="16831"/>
                    <a:pt x="10642" y="16735"/>
                    <a:pt x="10440" y="16661"/>
                  </a:cubicBezTo>
                  <a:cubicBezTo>
                    <a:pt x="10259" y="16586"/>
                    <a:pt x="10067" y="16533"/>
                    <a:pt x="9875" y="16490"/>
                  </a:cubicBezTo>
                  <a:cubicBezTo>
                    <a:pt x="9779" y="16234"/>
                    <a:pt x="9672" y="15989"/>
                    <a:pt x="9565" y="15744"/>
                  </a:cubicBezTo>
                  <a:cubicBezTo>
                    <a:pt x="9448" y="15509"/>
                    <a:pt x="9331" y="15274"/>
                    <a:pt x="9214" y="15040"/>
                  </a:cubicBezTo>
                  <a:lnTo>
                    <a:pt x="9214" y="15040"/>
                  </a:lnTo>
                  <a:lnTo>
                    <a:pt x="9885" y="15306"/>
                  </a:lnTo>
                  <a:cubicBezTo>
                    <a:pt x="10152" y="15413"/>
                    <a:pt x="10418" y="15520"/>
                    <a:pt x="10674" y="15637"/>
                  </a:cubicBezTo>
                  <a:cubicBezTo>
                    <a:pt x="10930" y="15765"/>
                    <a:pt x="11176" y="15903"/>
                    <a:pt x="11410" y="16063"/>
                  </a:cubicBezTo>
                  <a:cubicBezTo>
                    <a:pt x="11645" y="16223"/>
                    <a:pt x="11858" y="16405"/>
                    <a:pt x="12061" y="16607"/>
                  </a:cubicBezTo>
                  <a:cubicBezTo>
                    <a:pt x="12066" y="16618"/>
                    <a:pt x="12077" y="16623"/>
                    <a:pt x="12087" y="16623"/>
                  </a:cubicBezTo>
                  <a:cubicBezTo>
                    <a:pt x="12098" y="16623"/>
                    <a:pt x="12109" y="16618"/>
                    <a:pt x="12114" y="16607"/>
                  </a:cubicBezTo>
                  <a:cubicBezTo>
                    <a:pt x="12135" y="16597"/>
                    <a:pt x="12135" y="16575"/>
                    <a:pt x="12125" y="16554"/>
                  </a:cubicBezTo>
                  <a:cubicBezTo>
                    <a:pt x="11933" y="16330"/>
                    <a:pt x="11719" y="16127"/>
                    <a:pt x="11485" y="15957"/>
                  </a:cubicBezTo>
                  <a:cubicBezTo>
                    <a:pt x="11240" y="15786"/>
                    <a:pt x="10984" y="15648"/>
                    <a:pt x="10728" y="15520"/>
                  </a:cubicBezTo>
                  <a:cubicBezTo>
                    <a:pt x="10461" y="15402"/>
                    <a:pt x="10195" y="15285"/>
                    <a:pt x="9917" y="15189"/>
                  </a:cubicBezTo>
                  <a:cubicBezTo>
                    <a:pt x="9672" y="15104"/>
                    <a:pt x="9416" y="15018"/>
                    <a:pt x="9160" y="14933"/>
                  </a:cubicBezTo>
                  <a:cubicBezTo>
                    <a:pt x="9064" y="14752"/>
                    <a:pt x="8958" y="14581"/>
                    <a:pt x="8851" y="14400"/>
                  </a:cubicBezTo>
                  <a:cubicBezTo>
                    <a:pt x="9043" y="14059"/>
                    <a:pt x="9246" y="13707"/>
                    <a:pt x="9437" y="13366"/>
                  </a:cubicBezTo>
                  <a:cubicBezTo>
                    <a:pt x="10301" y="13558"/>
                    <a:pt x="11133" y="13867"/>
                    <a:pt x="11911" y="14272"/>
                  </a:cubicBezTo>
                  <a:cubicBezTo>
                    <a:pt x="12242" y="14443"/>
                    <a:pt x="12572" y="14645"/>
                    <a:pt x="12892" y="14848"/>
                  </a:cubicBezTo>
                  <a:cubicBezTo>
                    <a:pt x="12871" y="15029"/>
                    <a:pt x="12871" y="15210"/>
                    <a:pt x="12871" y="15381"/>
                  </a:cubicBezTo>
                  <a:cubicBezTo>
                    <a:pt x="12871" y="15573"/>
                    <a:pt x="12871" y="15754"/>
                    <a:pt x="12892" y="15946"/>
                  </a:cubicBezTo>
                  <a:cubicBezTo>
                    <a:pt x="12903" y="16127"/>
                    <a:pt x="12924" y="16319"/>
                    <a:pt x="12956" y="16501"/>
                  </a:cubicBezTo>
                  <a:cubicBezTo>
                    <a:pt x="12978" y="16682"/>
                    <a:pt x="13020" y="16874"/>
                    <a:pt x="13063" y="17055"/>
                  </a:cubicBezTo>
                  <a:cubicBezTo>
                    <a:pt x="13072" y="17064"/>
                    <a:pt x="13087" y="17079"/>
                    <a:pt x="13104" y="17079"/>
                  </a:cubicBezTo>
                  <a:cubicBezTo>
                    <a:pt x="13108" y="17079"/>
                    <a:pt x="13112" y="17078"/>
                    <a:pt x="13116" y="17076"/>
                  </a:cubicBezTo>
                  <a:cubicBezTo>
                    <a:pt x="13138" y="17076"/>
                    <a:pt x="13148" y="17055"/>
                    <a:pt x="13148" y="17034"/>
                  </a:cubicBezTo>
                  <a:cubicBezTo>
                    <a:pt x="13127" y="16852"/>
                    <a:pt x="13095" y="16671"/>
                    <a:pt x="13074" y="16490"/>
                  </a:cubicBezTo>
                  <a:cubicBezTo>
                    <a:pt x="13052" y="16298"/>
                    <a:pt x="13031" y="16117"/>
                    <a:pt x="13020" y="15935"/>
                  </a:cubicBezTo>
                  <a:cubicBezTo>
                    <a:pt x="12999" y="15754"/>
                    <a:pt x="12999" y="15573"/>
                    <a:pt x="12988" y="15381"/>
                  </a:cubicBezTo>
                  <a:lnTo>
                    <a:pt x="12967" y="14901"/>
                  </a:lnTo>
                  <a:lnTo>
                    <a:pt x="12967" y="14901"/>
                  </a:lnTo>
                  <a:cubicBezTo>
                    <a:pt x="13393" y="15178"/>
                    <a:pt x="13788" y="15488"/>
                    <a:pt x="14172" y="15818"/>
                  </a:cubicBezTo>
                  <a:cubicBezTo>
                    <a:pt x="14310" y="15925"/>
                    <a:pt x="14438" y="16042"/>
                    <a:pt x="14566" y="16159"/>
                  </a:cubicBezTo>
                  <a:cubicBezTo>
                    <a:pt x="14566" y="16373"/>
                    <a:pt x="14577" y="16575"/>
                    <a:pt x="14598" y="16788"/>
                  </a:cubicBezTo>
                  <a:cubicBezTo>
                    <a:pt x="14620" y="17002"/>
                    <a:pt x="14652" y="17215"/>
                    <a:pt x="14694" y="17428"/>
                  </a:cubicBezTo>
                  <a:cubicBezTo>
                    <a:pt x="14737" y="17642"/>
                    <a:pt x="14790" y="17855"/>
                    <a:pt x="14844" y="18057"/>
                  </a:cubicBezTo>
                  <a:cubicBezTo>
                    <a:pt x="14897" y="18271"/>
                    <a:pt x="14972" y="18473"/>
                    <a:pt x="15046" y="18676"/>
                  </a:cubicBezTo>
                  <a:cubicBezTo>
                    <a:pt x="15057" y="18697"/>
                    <a:pt x="15078" y="18708"/>
                    <a:pt x="15100" y="18708"/>
                  </a:cubicBezTo>
                  <a:cubicBezTo>
                    <a:pt x="15121" y="18697"/>
                    <a:pt x="15132" y="18676"/>
                    <a:pt x="15121" y="18655"/>
                  </a:cubicBezTo>
                  <a:cubicBezTo>
                    <a:pt x="15068" y="18441"/>
                    <a:pt x="15014" y="18239"/>
                    <a:pt x="14961" y="18025"/>
                  </a:cubicBezTo>
                  <a:cubicBezTo>
                    <a:pt x="14908" y="17823"/>
                    <a:pt x="14865" y="17610"/>
                    <a:pt x="14822" y="17407"/>
                  </a:cubicBezTo>
                  <a:cubicBezTo>
                    <a:pt x="14780" y="17194"/>
                    <a:pt x="14748" y="16980"/>
                    <a:pt x="14716" y="16767"/>
                  </a:cubicBezTo>
                  <a:cubicBezTo>
                    <a:pt x="14694" y="16597"/>
                    <a:pt x="14673" y="16415"/>
                    <a:pt x="14652" y="16234"/>
                  </a:cubicBezTo>
                  <a:lnTo>
                    <a:pt x="14652" y="16234"/>
                  </a:lnTo>
                  <a:cubicBezTo>
                    <a:pt x="14950" y="16511"/>
                    <a:pt x="15227" y="16799"/>
                    <a:pt x="15505" y="17098"/>
                  </a:cubicBezTo>
                  <a:cubicBezTo>
                    <a:pt x="15505" y="17108"/>
                    <a:pt x="15505" y="17130"/>
                    <a:pt x="15526" y="17140"/>
                  </a:cubicBezTo>
                  <a:cubicBezTo>
                    <a:pt x="15537" y="17140"/>
                    <a:pt x="15547" y="17140"/>
                    <a:pt x="15547" y="17151"/>
                  </a:cubicBezTo>
                  <a:cubicBezTo>
                    <a:pt x="15739" y="17354"/>
                    <a:pt x="15921" y="17556"/>
                    <a:pt x="16102" y="17780"/>
                  </a:cubicBezTo>
                  <a:cubicBezTo>
                    <a:pt x="16390" y="18132"/>
                    <a:pt x="16678" y="18495"/>
                    <a:pt x="16944" y="18868"/>
                  </a:cubicBezTo>
                  <a:cubicBezTo>
                    <a:pt x="17211" y="19241"/>
                    <a:pt x="17467" y="19614"/>
                    <a:pt x="17723" y="19998"/>
                  </a:cubicBezTo>
                  <a:cubicBezTo>
                    <a:pt x="17730" y="20014"/>
                    <a:pt x="17744" y="20024"/>
                    <a:pt x="17759" y="20024"/>
                  </a:cubicBezTo>
                  <a:cubicBezTo>
                    <a:pt x="17765" y="20024"/>
                    <a:pt x="17770" y="20022"/>
                    <a:pt x="17776" y="20019"/>
                  </a:cubicBezTo>
                  <a:cubicBezTo>
                    <a:pt x="17797" y="19998"/>
                    <a:pt x="17808" y="19977"/>
                    <a:pt x="17787" y="19955"/>
                  </a:cubicBezTo>
                  <a:cubicBezTo>
                    <a:pt x="17552" y="19561"/>
                    <a:pt x="17296" y="19177"/>
                    <a:pt x="17030" y="18804"/>
                  </a:cubicBezTo>
                  <a:cubicBezTo>
                    <a:pt x="16763" y="18431"/>
                    <a:pt x="16486" y="18057"/>
                    <a:pt x="16187" y="17706"/>
                  </a:cubicBezTo>
                  <a:cubicBezTo>
                    <a:pt x="16070" y="17546"/>
                    <a:pt x="15942" y="17396"/>
                    <a:pt x="15814" y="17258"/>
                  </a:cubicBezTo>
                  <a:lnTo>
                    <a:pt x="15814" y="17258"/>
                  </a:lnTo>
                  <a:cubicBezTo>
                    <a:pt x="15878" y="17279"/>
                    <a:pt x="15953" y="17311"/>
                    <a:pt x="16017" y="17343"/>
                  </a:cubicBezTo>
                  <a:lnTo>
                    <a:pt x="16518" y="17524"/>
                  </a:lnTo>
                  <a:cubicBezTo>
                    <a:pt x="16688" y="17578"/>
                    <a:pt x="16859" y="17642"/>
                    <a:pt x="17019" y="17695"/>
                  </a:cubicBezTo>
                  <a:cubicBezTo>
                    <a:pt x="17189" y="17759"/>
                    <a:pt x="17360" y="17812"/>
                    <a:pt x="17531" y="17865"/>
                  </a:cubicBezTo>
                  <a:cubicBezTo>
                    <a:pt x="17552" y="17865"/>
                    <a:pt x="17573" y="17855"/>
                    <a:pt x="17573" y="17844"/>
                  </a:cubicBezTo>
                  <a:cubicBezTo>
                    <a:pt x="17584" y="17823"/>
                    <a:pt x="17573" y="17801"/>
                    <a:pt x="17563" y="17791"/>
                  </a:cubicBezTo>
                  <a:cubicBezTo>
                    <a:pt x="17392" y="17716"/>
                    <a:pt x="17232" y="17652"/>
                    <a:pt x="17062" y="17588"/>
                  </a:cubicBezTo>
                  <a:cubicBezTo>
                    <a:pt x="16902" y="17524"/>
                    <a:pt x="16731" y="17460"/>
                    <a:pt x="16560" y="17396"/>
                  </a:cubicBezTo>
                  <a:lnTo>
                    <a:pt x="16059" y="17226"/>
                  </a:lnTo>
                  <a:cubicBezTo>
                    <a:pt x="15931" y="17183"/>
                    <a:pt x="15803" y="17140"/>
                    <a:pt x="15675" y="17098"/>
                  </a:cubicBezTo>
                  <a:cubicBezTo>
                    <a:pt x="15227" y="16607"/>
                    <a:pt x="14758" y="16138"/>
                    <a:pt x="14257" y="15712"/>
                  </a:cubicBezTo>
                  <a:cubicBezTo>
                    <a:pt x="14172" y="15637"/>
                    <a:pt x="14076" y="15552"/>
                    <a:pt x="13969" y="15477"/>
                  </a:cubicBezTo>
                  <a:lnTo>
                    <a:pt x="13969" y="15477"/>
                  </a:lnTo>
                  <a:lnTo>
                    <a:pt x="14588" y="15637"/>
                  </a:lnTo>
                  <a:cubicBezTo>
                    <a:pt x="14854" y="15701"/>
                    <a:pt x="15121" y="15775"/>
                    <a:pt x="15387" y="15850"/>
                  </a:cubicBezTo>
                  <a:cubicBezTo>
                    <a:pt x="15654" y="15914"/>
                    <a:pt x="15921" y="15989"/>
                    <a:pt x="16177" y="16074"/>
                  </a:cubicBezTo>
                  <a:lnTo>
                    <a:pt x="16976" y="16309"/>
                  </a:lnTo>
                  <a:cubicBezTo>
                    <a:pt x="16987" y="16309"/>
                    <a:pt x="17008" y="16298"/>
                    <a:pt x="17019" y="16277"/>
                  </a:cubicBezTo>
                  <a:cubicBezTo>
                    <a:pt x="17030" y="16266"/>
                    <a:pt x="17019" y="16234"/>
                    <a:pt x="16998" y="16234"/>
                  </a:cubicBezTo>
                  <a:cubicBezTo>
                    <a:pt x="16742" y="16138"/>
                    <a:pt x="16475" y="16042"/>
                    <a:pt x="16219" y="15957"/>
                  </a:cubicBezTo>
                  <a:cubicBezTo>
                    <a:pt x="15953" y="15871"/>
                    <a:pt x="15686" y="15797"/>
                    <a:pt x="15419" y="15722"/>
                  </a:cubicBezTo>
                  <a:cubicBezTo>
                    <a:pt x="15153" y="15648"/>
                    <a:pt x="14886" y="15573"/>
                    <a:pt x="14620" y="15520"/>
                  </a:cubicBezTo>
                  <a:cubicBezTo>
                    <a:pt x="14353" y="15456"/>
                    <a:pt x="14076" y="15402"/>
                    <a:pt x="13809" y="15349"/>
                  </a:cubicBezTo>
                  <a:cubicBezTo>
                    <a:pt x="13234" y="14901"/>
                    <a:pt x="12615" y="14507"/>
                    <a:pt x="11965" y="14176"/>
                  </a:cubicBezTo>
                  <a:cubicBezTo>
                    <a:pt x="11176" y="13771"/>
                    <a:pt x="10344" y="13462"/>
                    <a:pt x="9480" y="13291"/>
                  </a:cubicBezTo>
                  <a:cubicBezTo>
                    <a:pt x="9544" y="13174"/>
                    <a:pt x="9608" y="13056"/>
                    <a:pt x="9683" y="12939"/>
                  </a:cubicBezTo>
                  <a:cubicBezTo>
                    <a:pt x="9683" y="12928"/>
                    <a:pt x="9683" y="12928"/>
                    <a:pt x="9683" y="12928"/>
                  </a:cubicBezTo>
                  <a:cubicBezTo>
                    <a:pt x="10152" y="12811"/>
                    <a:pt x="10610" y="12705"/>
                    <a:pt x="11080" y="12587"/>
                  </a:cubicBezTo>
                  <a:cubicBezTo>
                    <a:pt x="11080" y="12609"/>
                    <a:pt x="11080" y="12619"/>
                    <a:pt x="11101" y="12630"/>
                  </a:cubicBezTo>
                  <a:cubicBezTo>
                    <a:pt x="11453" y="12843"/>
                    <a:pt x="11815" y="13046"/>
                    <a:pt x="12199" y="13238"/>
                  </a:cubicBezTo>
                  <a:cubicBezTo>
                    <a:pt x="12572" y="13430"/>
                    <a:pt x="12956" y="13600"/>
                    <a:pt x="13340" y="13750"/>
                  </a:cubicBezTo>
                  <a:cubicBezTo>
                    <a:pt x="13735" y="13888"/>
                    <a:pt x="14140" y="14016"/>
                    <a:pt x="14556" y="14101"/>
                  </a:cubicBezTo>
                  <a:cubicBezTo>
                    <a:pt x="14961" y="14187"/>
                    <a:pt x="15387" y="14240"/>
                    <a:pt x="15803" y="14240"/>
                  </a:cubicBezTo>
                  <a:cubicBezTo>
                    <a:pt x="15825" y="14240"/>
                    <a:pt x="15846" y="14229"/>
                    <a:pt x="15846" y="14208"/>
                  </a:cubicBezTo>
                  <a:cubicBezTo>
                    <a:pt x="15846" y="14187"/>
                    <a:pt x="15825" y="14165"/>
                    <a:pt x="15803" y="14165"/>
                  </a:cubicBezTo>
                  <a:cubicBezTo>
                    <a:pt x="15398" y="14144"/>
                    <a:pt x="14982" y="14080"/>
                    <a:pt x="14577" y="13984"/>
                  </a:cubicBezTo>
                  <a:cubicBezTo>
                    <a:pt x="14172" y="13899"/>
                    <a:pt x="13777" y="13771"/>
                    <a:pt x="13393" y="13622"/>
                  </a:cubicBezTo>
                  <a:cubicBezTo>
                    <a:pt x="12999" y="13483"/>
                    <a:pt x="12626" y="13312"/>
                    <a:pt x="12253" y="13131"/>
                  </a:cubicBezTo>
                  <a:cubicBezTo>
                    <a:pt x="11879" y="12950"/>
                    <a:pt x="11517" y="12769"/>
                    <a:pt x="11165" y="12577"/>
                  </a:cubicBezTo>
                  <a:cubicBezTo>
                    <a:pt x="11783" y="12427"/>
                    <a:pt x="12402" y="12278"/>
                    <a:pt x="13020" y="12139"/>
                  </a:cubicBezTo>
                  <a:cubicBezTo>
                    <a:pt x="13106" y="12118"/>
                    <a:pt x="13202" y="12097"/>
                    <a:pt x="13287" y="12075"/>
                  </a:cubicBezTo>
                  <a:cubicBezTo>
                    <a:pt x="13287" y="12097"/>
                    <a:pt x="13297" y="12107"/>
                    <a:pt x="13308" y="12118"/>
                  </a:cubicBezTo>
                  <a:cubicBezTo>
                    <a:pt x="13703" y="12331"/>
                    <a:pt x="14097" y="12534"/>
                    <a:pt x="14502" y="12726"/>
                  </a:cubicBezTo>
                  <a:cubicBezTo>
                    <a:pt x="14918" y="12907"/>
                    <a:pt x="15334" y="13088"/>
                    <a:pt x="15761" y="13227"/>
                  </a:cubicBezTo>
                  <a:cubicBezTo>
                    <a:pt x="16198" y="13355"/>
                    <a:pt x="16646" y="13451"/>
                    <a:pt x="17083" y="13504"/>
                  </a:cubicBezTo>
                  <a:cubicBezTo>
                    <a:pt x="17531" y="13568"/>
                    <a:pt x="17979" y="13600"/>
                    <a:pt x="18426" y="13622"/>
                  </a:cubicBezTo>
                  <a:cubicBezTo>
                    <a:pt x="18430" y="13624"/>
                    <a:pt x="18434" y="13624"/>
                    <a:pt x="18438" y="13624"/>
                  </a:cubicBezTo>
                  <a:cubicBezTo>
                    <a:pt x="18455" y="13624"/>
                    <a:pt x="18469" y="13607"/>
                    <a:pt x="18469" y="13590"/>
                  </a:cubicBezTo>
                  <a:cubicBezTo>
                    <a:pt x="18469" y="13568"/>
                    <a:pt x="18458" y="13558"/>
                    <a:pt x="18437" y="13547"/>
                  </a:cubicBezTo>
                  <a:cubicBezTo>
                    <a:pt x="17989" y="13504"/>
                    <a:pt x="17541" y="13451"/>
                    <a:pt x="17104" y="13387"/>
                  </a:cubicBezTo>
                  <a:cubicBezTo>
                    <a:pt x="16667" y="13323"/>
                    <a:pt x="16230" y="13238"/>
                    <a:pt x="15803" y="13099"/>
                  </a:cubicBezTo>
                  <a:cubicBezTo>
                    <a:pt x="15377" y="12960"/>
                    <a:pt x="14972" y="12790"/>
                    <a:pt x="14556" y="12609"/>
                  </a:cubicBezTo>
                  <a:cubicBezTo>
                    <a:pt x="14161" y="12438"/>
                    <a:pt x="13767" y="12257"/>
                    <a:pt x="13383" y="12054"/>
                  </a:cubicBezTo>
                  <a:cubicBezTo>
                    <a:pt x="14129" y="11894"/>
                    <a:pt x="14876" y="11734"/>
                    <a:pt x="15622" y="11574"/>
                  </a:cubicBezTo>
                  <a:cubicBezTo>
                    <a:pt x="16027" y="11702"/>
                    <a:pt x="16443" y="11809"/>
                    <a:pt x="16859" y="11905"/>
                  </a:cubicBezTo>
                  <a:cubicBezTo>
                    <a:pt x="17296" y="12011"/>
                    <a:pt x="17744" y="12097"/>
                    <a:pt x="18192" y="12161"/>
                  </a:cubicBezTo>
                  <a:cubicBezTo>
                    <a:pt x="18640" y="12225"/>
                    <a:pt x="19098" y="12289"/>
                    <a:pt x="19546" y="12321"/>
                  </a:cubicBezTo>
                  <a:cubicBezTo>
                    <a:pt x="20005" y="12353"/>
                    <a:pt x="20452" y="12374"/>
                    <a:pt x="20911" y="12374"/>
                  </a:cubicBezTo>
                  <a:cubicBezTo>
                    <a:pt x="20932" y="12374"/>
                    <a:pt x="20954" y="12353"/>
                    <a:pt x="20954" y="12331"/>
                  </a:cubicBezTo>
                  <a:cubicBezTo>
                    <a:pt x="20954" y="12310"/>
                    <a:pt x="20932" y="12299"/>
                    <a:pt x="20911" y="12299"/>
                  </a:cubicBezTo>
                  <a:cubicBezTo>
                    <a:pt x="20463" y="12278"/>
                    <a:pt x="20005" y="12246"/>
                    <a:pt x="19557" y="12203"/>
                  </a:cubicBezTo>
                  <a:cubicBezTo>
                    <a:pt x="19109" y="12161"/>
                    <a:pt x="18661" y="12107"/>
                    <a:pt x="18213" y="12033"/>
                  </a:cubicBezTo>
                  <a:cubicBezTo>
                    <a:pt x="17765" y="11969"/>
                    <a:pt x="17328" y="11883"/>
                    <a:pt x="16880" y="11788"/>
                  </a:cubicBezTo>
                  <a:cubicBezTo>
                    <a:pt x="16518" y="11713"/>
                    <a:pt x="16166" y="11628"/>
                    <a:pt x="15814" y="11532"/>
                  </a:cubicBezTo>
                  <a:cubicBezTo>
                    <a:pt x="16017" y="11489"/>
                    <a:pt x="16219" y="11446"/>
                    <a:pt x="16422" y="11404"/>
                  </a:cubicBezTo>
                  <a:cubicBezTo>
                    <a:pt x="17563" y="11169"/>
                    <a:pt x="18704" y="10945"/>
                    <a:pt x="19845" y="10743"/>
                  </a:cubicBezTo>
                  <a:cubicBezTo>
                    <a:pt x="20410" y="10636"/>
                    <a:pt x="20986" y="10540"/>
                    <a:pt x="21561" y="10433"/>
                  </a:cubicBezTo>
                  <a:cubicBezTo>
                    <a:pt x="22126" y="10337"/>
                    <a:pt x="22702" y="10241"/>
                    <a:pt x="23278" y="10145"/>
                  </a:cubicBezTo>
                  <a:cubicBezTo>
                    <a:pt x="23299" y="10135"/>
                    <a:pt x="23310" y="10113"/>
                    <a:pt x="23310" y="10092"/>
                  </a:cubicBezTo>
                  <a:cubicBezTo>
                    <a:pt x="23310" y="10071"/>
                    <a:pt x="23289" y="10060"/>
                    <a:pt x="23257" y="10060"/>
                  </a:cubicBezTo>
                  <a:cubicBezTo>
                    <a:pt x="22692" y="10145"/>
                    <a:pt x="22116" y="10231"/>
                    <a:pt x="21540" y="10327"/>
                  </a:cubicBezTo>
                  <a:cubicBezTo>
                    <a:pt x="20964" y="10423"/>
                    <a:pt x="20388" y="10519"/>
                    <a:pt x="19823" y="10625"/>
                  </a:cubicBezTo>
                  <a:cubicBezTo>
                    <a:pt x="19130" y="10753"/>
                    <a:pt x="18437" y="10881"/>
                    <a:pt x="17744" y="11009"/>
                  </a:cubicBezTo>
                  <a:lnTo>
                    <a:pt x="17883" y="10924"/>
                  </a:lnTo>
                  <a:cubicBezTo>
                    <a:pt x="18021" y="10839"/>
                    <a:pt x="18160" y="10753"/>
                    <a:pt x="18309" y="10668"/>
                  </a:cubicBezTo>
                  <a:cubicBezTo>
                    <a:pt x="18586" y="10497"/>
                    <a:pt x="18885" y="10348"/>
                    <a:pt x="19183" y="10209"/>
                  </a:cubicBezTo>
                  <a:cubicBezTo>
                    <a:pt x="19493" y="10060"/>
                    <a:pt x="19791" y="9932"/>
                    <a:pt x="20111" y="9826"/>
                  </a:cubicBezTo>
                  <a:cubicBezTo>
                    <a:pt x="20420" y="9708"/>
                    <a:pt x="20740" y="9602"/>
                    <a:pt x="21060" y="9516"/>
                  </a:cubicBezTo>
                  <a:cubicBezTo>
                    <a:pt x="21081" y="9516"/>
                    <a:pt x="21092" y="9495"/>
                    <a:pt x="21092" y="9474"/>
                  </a:cubicBezTo>
                  <a:cubicBezTo>
                    <a:pt x="21081" y="9452"/>
                    <a:pt x="21060" y="9442"/>
                    <a:pt x="21039" y="9442"/>
                  </a:cubicBezTo>
                  <a:cubicBezTo>
                    <a:pt x="20719" y="9516"/>
                    <a:pt x="20388" y="9602"/>
                    <a:pt x="20068" y="9708"/>
                  </a:cubicBezTo>
                  <a:cubicBezTo>
                    <a:pt x="19749" y="9815"/>
                    <a:pt x="19439" y="9943"/>
                    <a:pt x="19130" y="10081"/>
                  </a:cubicBezTo>
                  <a:cubicBezTo>
                    <a:pt x="18832" y="10231"/>
                    <a:pt x="18533" y="10391"/>
                    <a:pt x="18245" y="10561"/>
                  </a:cubicBezTo>
                  <a:cubicBezTo>
                    <a:pt x="17989" y="10711"/>
                    <a:pt x="17744" y="10892"/>
                    <a:pt x="17499" y="11062"/>
                  </a:cubicBezTo>
                  <a:cubicBezTo>
                    <a:pt x="17136" y="11137"/>
                    <a:pt x="16763" y="11201"/>
                    <a:pt x="16400" y="11276"/>
                  </a:cubicBezTo>
                  <a:cubicBezTo>
                    <a:pt x="15878" y="11382"/>
                    <a:pt x="15366" y="11500"/>
                    <a:pt x="14854" y="11606"/>
                  </a:cubicBezTo>
                  <a:cubicBezTo>
                    <a:pt x="15057" y="11446"/>
                    <a:pt x="15259" y="11286"/>
                    <a:pt x="15451" y="11126"/>
                  </a:cubicBezTo>
                  <a:lnTo>
                    <a:pt x="16230" y="10476"/>
                  </a:lnTo>
                  <a:cubicBezTo>
                    <a:pt x="16358" y="10369"/>
                    <a:pt x="16486" y="10263"/>
                    <a:pt x="16624" y="10167"/>
                  </a:cubicBezTo>
                  <a:lnTo>
                    <a:pt x="17040" y="9889"/>
                  </a:lnTo>
                  <a:cubicBezTo>
                    <a:pt x="17317" y="9698"/>
                    <a:pt x="17616" y="9538"/>
                    <a:pt x="17915" y="9388"/>
                  </a:cubicBezTo>
                  <a:cubicBezTo>
                    <a:pt x="17936" y="9378"/>
                    <a:pt x="17936" y="9356"/>
                    <a:pt x="17936" y="9335"/>
                  </a:cubicBezTo>
                  <a:cubicBezTo>
                    <a:pt x="17928" y="9319"/>
                    <a:pt x="17915" y="9310"/>
                    <a:pt x="17900" y="9310"/>
                  </a:cubicBezTo>
                  <a:cubicBezTo>
                    <a:pt x="17894" y="9310"/>
                    <a:pt x="17888" y="9311"/>
                    <a:pt x="17883" y="9314"/>
                  </a:cubicBezTo>
                  <a:cubicBezTo>
                    <a:pt x="17573" y="9452"/>
                    <a:pt x="17264" y="9602"/>
                    <a:pt x="16976" y="9783"/>
                  </a:cubicBezTo>
                  <a:cubicBezTo>
                    <a:pt x="16838" y="9879"/>
                    <a:pt x="16699" y="9964"/>
                    <a:pt x="16550" y="10060"/>
                  </a:cubicBezTo>
                  <a:cubicBezTo>
                    <a:pt x="16411" y="10156"/>
                    <a:pt x="16272" y="10263"/>
                    <a:pt x="16145" y="10369"/>
                  </a:cubicBezTo>
                  <a:lnTo>
                    <a:pt x="15377" y="11030"/>
                  </a:lnTo>
                  <a:cubicBezTo>
                    <a:pt x="15142" y="11233"/>
                    <a:pt x="14908" y="11436"/>
                    <a:pt x="14673" y="11649"/>
                  </a:cubicBezTo>
                  <a:cubicBezTo>
                    <a:pt x="14108" y="11766"/>
                    <a:pt x="13553" y="11894"/>
                    <a:pt x="12988" y="12033"/>
                  </a:cubicBezTo>
                  <a:cubicBezTo>
                    <a:pt x="11901" y="12278"/>
                    <a:pt x="10824" y="12545"/>
                    <a:pt x="9736" y="12832"/>
                  </a:cubicBezTo>
                  <a:cubicBezTo>
                    <a:pt x="9939" y="12481"/>
                    <a:pt x="10131" y="12139"/>
                    <a:pt x="10333" y="11798"/>
                  </a:cubicBezTo>
                  <a:cubicBezTo>
                    <a:pt x="10642" y="11702"/>
                    <a:pt x="10962" y="11617"/>
                    <a:pt x="11282" y="11510"/>
                  </a:cubicBezTo>
                  <a:cubicBezTo>
                    <a:pt x="11623" y="11404"/>
                    <a:pt x="11975" y="11276"/>
                    <a:pt x="12316" y="11148"/>
                  </a:cubicBezTo>
                  <a:cubicBezTo>
                    <a:pt x="12658" y="11009"/>
                    <a:pt x="12988" y="10860"/>
                    <a:pt x="13319" y="10689"/>
                  </a:cubicBezTo>
                  <a:cubicBezTo>
                    <a:pt x="13639" y="10519"/>
                    <a:pt x="13959" y="10337"/>
                    <a:pt x="14257" y="10124"/>
                  </a:cubicBezTo>
                  <a:cubicBezTo>
                    <a:pt x="14268" y="10103"/>
                    <a:pt x="14278" y="10081"/>
                    <a:pt x="14268" y="10071"/>
                  </a:cubicBezTo>
                  <a:cubicBezTo>
                    <a:pt x="14262" y="10058"/>
                    <a:pt x="14252" y="10053"/>
                    <a:pt x="14240" y="10053"/>
                  </a:cubicBezTo>
                  <a:cubicBezTo>
                    <a:pt x="14232" y="10053"/>
                    <a:pt x="14223" y="10056"/>
                    <a:pt x="14215" y="10060"/>
                  </a:cubicBezTo>
                  <a:cubicBezTo>
                    <a:pt x="13905" y="10252"/>
                    <a:pt x="13585" y="10423"/>
                    <a:pt x="13265" y="10583"/>
                  </a:cubicBezTo>
                  <a:cubicBezTo>
                    <a:pt x="12935" y="10743"/>
                    <a:pt x="12604" y="10892"/>
                    <a:pt x="12263" y="11020"/>
                  </a:cubicBezTo>
                  <a:cubicBezTo>
                    <a:pt x="11933" y="11158"/>
                    <a:pt x="11581" y="11276"/>
                    <a:pt x="11240" y="11393"/>
                  </a:cubicBezTo>
                  <a:lnTo>
                    <a:pt x="10397" y="11681"/>
                  </a:lnTo>
                  <a:cubicBezTo>
                    <a:pt x="10717" y="11116"/>
                    <a:pt x="11048" y="10551"/>
                    <a:pt x="11378" y="9985"/>
                  </a:cubicBezTo>
                  <a:cubicBezTo>
                    <a:pt x="11655" y="9932"/>
                    <a:pt x="11933" y="9889"/>
                    <a:pt x="12210" y="9826"/>
                  </a:cubicBezTo>
                  <a:cubicBezTo>
                    <a:pt x="12508" y="9762"/>
                    <a:pt x="12818" y="9698"/>
                    <a:pt x="13116" y="9623"/>
                  </a:cubicBezTo>
                  <a:cubicBezTo>
                    <a:pt x="13415" y="9538"/>
                    <a:pt x="13713" y="9463"/>
                    <a:pt x="14012" y="9367"/>
                  </a:cubicBezTo>
                  <a:cubicBezTo>
                    <a:pt x="14300" y="9282"/>
                    <a:pt x="14598" y="9186"/>
                    <a:pt x="14886" y="9079"/>
                  </a:cubicBezTo>
                  <a:cubicBezTo>
                    <a:pt x="14908" y="9068"/>
                    <a:pt x="14918" y="9047"/>
                    <a:pt x="14908" y="9026"/>
                  </a:cubicBezTo>
                  <a:cubicBezTo>
                    <a:pt x="14908" y="9010"/>
                    <a:pt x="14896" y="9000"/>
                    <a:pt x="14882" y="9000"/>
                  </a:cubicBezTo>
                  <a:cubicBezTo>
                    <a:pt x="14876" y="9000"/>
                    <a:pt x="14871" y="9002"/>
                    <a:pt x="14865" y="9004"/>
                  </a:cubicBezTo>
                  <a:cubicBezTo>
                    <a:pt x="14566" y="9090"/>
                    <a:pt x="14268" y="9175"/>
                    <a:pt x="13969" y="9260"/>
                  </a:cubicBezTo>
                  <a:cubicBezTo>
                    <a:pt x="13681" y="9335"/>
                    <a:pt x="13383" y="9420"/>
                    <a:pt x="13084" y="9495"/>
                  </a:cubicBezTo>
                  <a:cubicBezTo>
                    <a:pt x="12786" y="9570"/>
                    <a:pt x="12487" y="9644"/>
                    <a:pt x="12178" y="9708"/>
                  </a:cubicBezTo>
                  <a:lnTo>
                    <a:pt x="11431" y="9879"/>
                  </a:lnTo>
                  <a:cubicBezTo>
                    <a:pt x="11901" y="9068"/>
                    <a:pt x="12380" y="8269"/>
                    <a:pt x="12850" y="7469"/>
                  </a:cubicBezTo>
                  <a:cubicBezTo>
                    <a:pt x="13084" y="7437"/>
                    <a:pt x="13308" y="7405"/>
                    <a:pt x="13532" y="7362"/>
                  </a:cubicBezTo>
                  <a:cubicBezTo>
                    <a:pt x="13809" y="7309"/>
                    <a:pt x="14087" y="7245"/>
                    <a:pt x="14353" y="7181"/>
                  </a:cubicBezTo>
                  <a:cubicBezTo>
                    <a:pt x="14630" y="7117"/>
                    <a:pt x="14897" y="7053"/>
                    <a:pt x="15164" y="6978"/>
                  </a:cubicBezTo>
                  <a:cubicBezTo>
                    <a:pt x="15430" y="6893"/>
                    <a:pt x="15697" y="6819"/>
                    <a:pt x="15963" y="6723"/>
                  </a:cubicBezTo>
                  <a:cubicBezTo>
                    <a:pt x="15985" y="6712"/>
                    <a:pt x="15995" y="6701"/>
                    <a:pt x="15985" y="6680"/>
                  </a:cubicBezTo>
                  <a:cubicBezTo>
                    <a:pt x="15985" y="6659"/>
                    <a:pt x="15963" y="6648"/>
                    <a:pt x="15942" y="6648"/>
                  </a:cubicBezTo>
                  <a:lnTo>
                    <a:pt x="15132" y="6861"/>
                  </a:lnTo>
                  <a:cubicBezTo>
                    <a:pt x="14865" y="6925"/>
                    <a:pt x="14598" y="7000"/>
                    <a:pt x="14321" y="7053"/>
                  </a:cubicBezTo>
                  <a:cubicBezTo>
                    <a:pt x="14055" y="7117"/>
                    <a:pt x="13788" y="7181"/>
                    <a:pt x="13511" y="7234"/>
                  </a:cubicBezTo>
                  <a:lnTo>
                    <a:pt x="12914" y="7362"/>
                  </a:lnTo>
                  <a:cubicBezTo>
                    <a:pt x="12924" y="7341"/>
                    <a:pt x="12946" y="7320"/>
                    <a:pt x="12956" y="7298"/>
                  </a:cubicBezTo>
                  <a:lnTo>
                    <a:pt x="13884" y="5742"/>
                  </a:lnTo>
                  <a:lnTo>
                    <a:pt x="14449" y="5496"/>
                  </a:lnTo>
                  <a:cubicBezTo>
                    <a:pt x="14684" y="5390"/>
                    <a:pt x="14918" y="5283"/>
                    <a:pt x="15164" y="5187"/>
                  </a:cubicBezTo>
                  <a:cubicBezTo>
                    <a:pt x="15398" y="5080"/>
                    <a:pt x="15643" y="4985"/>
                    <a:pt x="15878" y="4889"/>
                  </a:cubicBezTo>
                  <a:cubicBezTo>
                    <a:pt x="16113" y="4793"/>
                    <a:pt x="16379" y="4707"/>
                    <a:pt x="16582" y="4526"/>
                  </a:cubicBezTo>
                  <a:cubicBezTo>
                    <a:pt x="16592" y="4505"/>
                    <a:pt x="16592" y="4483"/>
                    <a:pt x="16582" y="4473"/>
                  </a:cubicBezTo>
                  <a:cubicBezTo>
                    <a:pt x="16575" y="4460"/>
                    <a:pt x="16566" y="4455"/>
                    <a:pt x="16554" y="4455"/>
                  </a:cubicBezTo>
                  <a:cubicBezTo>
                    <a:pt x="16546" y="4455"/>
                    <a:pt x="16537" y="4458"/>
                    <a:pt x="16528" y="4462"/>
                  </a:cubicBezTo>
                  <a:cubicBezTo>
                    <a:pt x="16336" y="4622"/>
                    <a:pt x="16081" y="4686"/>
                    <a:pt x="15835" y="4782"/>
                  </a:cubicBezTo>
                  <a:cubicBezTo>
                    <a:pt x="15590" y="4867"/>
                    <a:pt x="15345" y="4963"/>
                    <a:pt x="15110" y="5070"/>
                  </a:cubicBezTo>
                  <a:cubicBezTo>
                    <a:pt x="14865" y="5166"/>
                    <a:pt x="14630" y="5272"/>
                    <a:pt x="14396" y="5390"/>
                  </a:cubicBezTo>
                  <a:cubicBezTo>
                    <a:pt x="14257" y="5454"/>
                    <a:pt x="14119" y="5518"/>
                    <a:pt x="13980" y="5592"/>
                  </a:cubicBezTo>
                  <a:lnTo>
                    <a:pt x="14641" y="4505"/>
                  </a:lnTo>
                  <a:cubicBezTo>
                    <a:pt x="15206" y="3566"/>
                    <a:pt x="15761" y="2639"/>
                    <a:pt x="16336" y="1711"/>
                  </a:cubicBezTo>
                  <a:cubicBezTo>
                    <a:pt x="16358" y="1679"/>
                    <a:pt x="16347" y="1636"/>
                    <a:pt x="16315" y="1615"/>
                  </a:cubicBezTo>
                  <a:cubicBezTo>
                    <a:pt x="16303" y="1602"/>
                    <a:pt x="16287" y="1596"/>
                    <a:pt x="16271" y="1596"/>
                  </a:cubicBezTo>
                  <a:cubicBezTo>
                    <a:pt x="16246" y="1596"/>
                    <a:pt x="16221" y="1610"/>
                    <a:pt x="16208" y="1636"/>
                  </a:cubicBezTo>
                  <a:cubicBezTo>
                    <a:pt x="15622" y="2553"/>
                    <a:pt x="15046" y="3470"/>
                    <a:pt x="14470" y="4387"/>
                  </a:cubicBezTo>
                  <a:cubicBezTo>
                    <a:pt x="14364" y="4558"/>
                    <a:pt x="14257" y="4729"/>
                    <a:pt x="14161" y="4889"/>
                  </a:cubicBezTo>
                  <a:cubicBezTo>
                    <a:pt x="14172" y="4771"/>
                    <a:pt x="14183" y="4643"/>
                    <a:pt x="14193" y="4526"/>
                  </a:cubicBezTo>
                  <a:cubicBezTo>
                    <a:pt x="14225" y="4291"/>
                    <a:pt x="14257" y="4057"/>
                    <a:pt x="14300" y="3822"/>
                  </a:cubicBezTo>
                  <a:cubicBezTo>
                    <a:pt x="14342" y="3598"/>
                    <a:pt x="14396" y="3364"/>
                    <a:pt x="14460" y="3140"/>
                  </a:cubicBezTo>
                  <a:cubicBezTo>
                    <a:pt x="14524" y="2916"/>
                    <a:pt x="14598" y="2692"/>
                    <a:pt x="14673" y="2468"/>
                  </a:cubicBezTo>
                  <a:cubicBezTo>
                    <a:pt x="14673" y="2447"/>
                    <a:pt x="14662" y="2425"/>
                    <a:pt x="14652" y="2415"/>
                  </a:cubicBezTo>
                  <a:cubicBezTo>
                    <a:pt x="14646" y="2412"/>
                    <a:pt x="14640" y="2411"/>
                    <a:pt x="14635" y="2411"/>
                  </a:cubicBezTo>
                  <a:cubicBezTo>
                    <a:pt x="14620" y="2411"/>
                    <a:pt x="14606" y="2420"/>
                    <a:pt x="14598" y="2436"/>
                  </a:cubicBezTo>
                  <a:cubicBezTo>
                    <a:pt x="14502" y="2660"/>
                    <a:pt x="14417" y="2884"/>
                    <a:pt x="14353" y="3108"/>
                  </a:cubicBezTo>
                  <a:cubicBezTo>
                    <a:pt x="14278" y="3332"/>
                    <a:pt x="14215" y="3566"/>
                    <a:pt x="14172" y="3801"/>
                  </a:cubicBezTo>
                  <a:cubicBezTo>
                    <a:pt x="14129" y="4035"/>
                    <a:pt x="14097" y="4270"/>
                    <a:pt x="14076" y="4515"/>
                  </a:cubicBezTo>
                  <a:cubicBezTo>
                    <a:pt x="14055" y="4697"/>
                    <a:pt x="14055" y="4878"/>
                    <a:pt x="14055" y="5070"/>
                  </a:cubicBezTo>
                  <a:cubicBezTo>
                    <a:pt x="13660" y="5710"/>
                    <a:pt x="13265" y="6339"/>
                    <a:pt x="12882" y="6978"/>
                  </a:cubicBezTo>
                  <a:cubicBezTo>
                    <a:pt x="12871" y="6755"/>
                    <a:pt x="12850" y="6531"/>
                    <a:pt x="12850" y="6307"/>
                  </a:cubicBezTo>
                  <a:cubicBezTo>
                    <a:pt x="12839" y="5997"/>
                    <a:pt x="12839" y="5699"/>
                    <a:pt x="12850" y="5390"/>
                  </a:cubicBezTo>
                  <a:cubicBezTo>
                    <a:pt x="12871" y="5080"/>
                    <a:pt x="12892" y="4782"/>
                    <a:pt x="12924" y="4473"/>
                  </a:cubicBezTo>
                  <a:cubicBezTo>
                    <a:pt x="12967" y="4174"/>
                    <a:pt x="13010" y="3865"/>
                    <a:pt x="13063" y="3566"/>
                  </a:cubicBezTo>
                  <a:cubicBezTo>
                    <a:pt x="13063" y="3545"/>
                    <a:pt x="13052" y="3524"/>
                    <a:pt x="13031" y="3524"/>
                  </a:cubicBezTo>
                  <a:cubicBezTo>
                    <a:pt x="13028" y="3521"/>
                    <a:pt x="13024" y="3519"/>
                    <a:pt x="13020" y="3519"/>
                  </a:cubicBezTo>
                  <a:cubicBezTo>
                    <a:pt x="13010" y="3519"/>
                    <a:pt x="12996" y="3529"/>
                    <a:pt x="12988" y="3545"/>
                  </a:cubicBezTo>
                  <a:cubicBezTo>
                    <a:pt x="12914" y="3844"/>
                    <a:pt x="12850" y="4153"/>
                    <a:pt x="12807" y="4462"/>
                  </a:cubicBezTo>
                  <a:cubicBezTo>
                    <a:pt x="12764" y="4761"/>
                    <a:pt x="12743" y="5070"/>
                    <a:pt x="12722" y="5379"/>
                  </a:cubicBezTo>
                  <a:cubicBezTo>
                    <a:pt x="12711" y="5688"/>
                    <a:pt x="12711" y="5997"/>
                    <a:pt x="12722" y="6307"/>
                  </a:cubicBezTo>
                  <a:cubicBezTo>
                    <a:pt x="12743" y="6584"/>
                    <a:pt x="12764" y="6851"/>
                    <a:pt x="12796" y="7117"/>
                  </a:cubicBezTo>
                  <a:cubicBezTo>
                    <a:pt x="12786" y="7138"/>
                    <a:pt x="12775" y="7160"/>
                    <a:pt x="12764" y="7181"/>
                  </a:cubicBezTo>
                  <a:cubicBezTo>
                    <a:pt x="12306" y="7927"/>
                    <a:pt x="11858" y="8685"/>
                    <a:pt x="11410" y="9431"/>
                  </a:cubicBezTo>
                  <a:lnTo>
                    <a:pt x="11357" y="8482"/>
                  </a:lnTo>
                  <a:cubicBezTo>
                    <a:pt x="11335" y="8109"/>
                    <a:pt x="11325" y="7736"/>
                    <a:pt x="11314" y="7352"/>
                  </a:cubicBezTo>
                  <a:cubicBezTo>
                    <a:pt x="11304" y="6605"/>
                    <a:pt x="11357" y="5848"/>
                    <a:pt x="11495" y="5102"/>
                  </a:cubicBezTo>
                  <a:cubicBezTo>
                    <a:pt x="11506" y="5091"/>
                    <a:pt x="11485" y="5070"/>
                    <a:pt x="11474" y="5059"/>
                  </a:cubicBezTo>
                  <a:cubicBezTo>
                    <a:pt x="11453" y="5059"/>
                    <a:pt x="11431" y="5070"/>
                    <a:pt x="11421" y="5091"/>
                  </a:cubicBezTo>
                  <a:cubicBezTo>
                    <a:pt x="11335" y="5464"/>
                    <a:pt x="11272" y="5838"/>
                    <a:pt x="11229" y="6211"/>
                  </a:cubicBezTo>
                  <a:cubicBezTo>
                    <a:pt x="11197" y="6595"/>
                    <a:pt x="11186" y="6978"/>
                    <a:pt x="11186" y="7352"/>
                  </a:cubicBezTo>
                  <a:cubicBezTo>
                    <a:pt x="11186" y="7736"/>
                    <a:pt x="11208" y="8119"/>
                    <a:pt x="11240" y="8493"/>
                  </a:cubicBezTo>
                  <a:cubicBezTo>
                    <a:pt x="11261" y="8855"/>
                    <a:pt x="11304" y="9207"/>
                    <a:pt x="11335" y="9570"/>
                  </a:cubicBezTo>
                  <a:cubicBezTo>
                    <a:pt x="10984" y="10156"/>
                    <a:pt x="10642" y="10743"/>
                    <a:pt x="10301" y="11340"/>
                  </a:cubicBezTo>
                  <a:lnTo>
                    <a:pt x="10173" y="10444"/>
                  </a:lnTo>
                  <a:cubicBezTo>
                    <a:pt x="10131" y="10060"/>
                    <a:pt x="10077" y="9676"/>
                    <a:pt x="10045" y="9292"/>
                  </a:cubicBezTo>
                  <a:cubicBezTo>
                    <a:pt x="9981" y="8535"/>
                    <a:pt x="9981" y="7768"/>
                    <a:pt x="10077" y="7000"/>
                  </a:cubicBezTo>
                  <a:cubicBezTo>
                    <a:pt x="10077" y="6978"/>
                    <a:pt x="10067" y="6957"/>
                    <a:pt x="10045" y="6957"/>
                  </a:cubicBezTo>
                  <a:cubicBezTo>
                    <a:pt x="10024" y="6957"/>
                    <a:pt x="10003" y="6968"/>
                    <a:pt x="10003" y="6989"/>
                  </a:cubicBezTo>
                  <a:cubicBezTo>
                    <a:pt x="9939" y="7373"/>
                    <a:pt x="9896" y="7757"/>
                    <a:pt x="9885" y="8141"/>
                  </a:cubicBezTo>
                  <a:cubicBezTo>
                    <a:pt x="9875" y="8535"/>
                    <a:pt x="9885" y="8919"/>
                    <a:pt x="9917" y="9303"/>
                  </a:cubicBezTo>
                  <a:cubicBezTo>
                    <a:pt x="9949" y="9698"/>
                    <a:pt x="10003" y="10081"/>
                    <a:pt x="10056" y="10465"/>
                  </a:cubicBezTo>
                  <a:cubicBezTo>
                    <a:pt x="10109" y="10796"/>
                    <a:pt x="10163" y="11126"/>
                    <a:pt x="10227" y="11457"/>
                  </a:cubicBezTo>
                  <a:cubicBezTo>
                    <a:pt x="9960" y="11905"/>
                    <a:pt x="9704" y="12353"/>
                    <a:pt x="9448" y="12801"/>
                  </a:cubicBezTo>
                  <a:cubicBezTo>
                    <a:pt x="9384" y="12918"/>
                    <a:pt x="9320" y="13024"/>
                    <a:pt x="9256" y="13142"/>
                  </a:cubicBezTo>
                  <a:lnTo>
                    <a:pt x="9235" y="12129"/>
                  </a:lnTo>
                  <a:cubicBezTo>
                    <a:pt x="9224" y="11660"/>
                    <a:pt x="9214" y="11201"/>
                    <a:pt x="9214" y="10743"/>
                  </a:cubicBezTo>
                  <a:cubicBezTo>
                    <a:pt x="9214" y="10273"/>
                    <a:pt x="9214" y="9815"/>
                    <a:pt x="9224" y="9356"/>
                  </a:cubicBezTo>
                  <a:cubicBezTo>
                    <a:pt x="9246" y="8898"/>
                    <a:pt x="9299" y="8439"/>
                    <a:pt x="9459" y="8013"/>
                  </a:cubicBezTo>
                  <a:cubicBezTo>
                    <a:pt x="9469" y="7991"/>
                    <a:pt x="9459" y="7970"/>
                    <a:pt x="9437" y="7959"/>
                  </a:cubicBezTo>
                  <a:cubicBezTo>
                    <a:pt x="9432" y="7957"/>
                    <a:pt x="9426" y="7955"/>
                    <a:pt x="9421" y="7955"/>
                  </a:cubicBezTo>
                  <a:cubicBezTo>
                    <a:pt x="9405" y="7955"/>
                    <a:pt x="9392" y="7965"/>
                    <a:pt x="9384" y="7981"/>
                  </a:cubicBezTo>
                  <a:cubicBezTo>
                    <a:pt x="9203" y="8418"/>
                    <a:pt x="9139" y="8887"/>
                    <a:pt x="9107" y="9346"/>
                  </a:cubicBezTo>
                  <a:cubicBezTo>
                    <a:pt x="9086" y="9815"/>
                    <a:pt x="9086" y="10273"/>
                    <a:pt x="9086" y="10743"/>
                  </a:cubicBezTo>
                  <a:cubicBezTo>
                    <a:pt x="9086" y="11201"/>
                    <a:pt x="9096" y="11670"/>
                    <a:pt x="9118" y="12129"/>
                  </a:cubicBezTo>
                  <a:cubicBezTo>
                    <a:pt x="9128" y="12513"/>
                    <a:pt x="9150" y="12907"/>
                    <a:pt x="9171" y="13302"/>
                  </a:cubicBezTo>
                  <a:cubicBezTo>
                    <a:pt x="9096" y="13430"/>
                    <a:pt x="9022" y="13558"/>
                    <a:pt x="8947" y="13696"/>
                  </a:cubicBezTo>
                  <a:cubicBezTo>
                    <a:pt x="8862" y="13312"/>
                    <a:pt x="8776" y="12918"/>
                    <a:pt x="8691" y="12534"/>
                  </a:cubicBezTo>
                  <a:cubicBezTo>
                    <a:pt x="8702" y="12523"/>
                    <a:pt x="8702" y="12502"/>
                    <a:pt x="8691" y="12491"/>
                  </a:cubicBezTo>
                  <a:cubicBezTo>
                    <a:pt x="8659" y="12374"/>
                    <a:pt x="8638" y="12246"/>
                    <a:pt x="8606" y="12118"/>
                  </a:cubicBezTo>
                  <a:cubicBezTo>
                    <a:pt x="8478" y="11532"/>
                    <a:pt x="8339" y="10956"/>
                    <a:pt x="8201" y="10369"/>
                  </a:cubicBezTo>
                  <a:cubicBezTo>
                    <a:pt x="8083" y="9900"/>
                    <a:pt x="7977" y="9442"/>
                    <a:pt x="7859" y="8972"/>
                  </a:cubicBezTo>
                  <a:cubicBezTo>
                    <a:pt x="7955" y="8514"/>
                    <a:pt x="8030" y="8066"/>
                    <a:pt x="8094" y="7608"/>
                  </a:cubicBezTo>
                  <a:cubicBezTo>
                    <a:pt x="8158" y="7149"/>
                    <a:pt x="8201" y="6691"/>
                    <a:pt x="8254" y="6232"/>
                  </a:cubicBezTo>
                  <a:cubicBezTo>
                    <a:pt x="8286" y="5763"/>
                    <a:pt x="8318" y="5304"/>
                    <a:pt x="8339" y="4846"/>
                  </a:cubicBezTo>
                  <a:cubicBezTo>
                    <a:pt x="8371" y="4387"/>
                    <a:pt x="8382" y="3918"/>
                    <a:pt x="8382" y="3460"/>
                  </a:cubicBezTo>
                  <a:cubicBezTo>
                    <a:pt x="8382" y="3438"/>
                    <a:pt x="8361" y="3417"/>
                    <a:pt x="8339" y="3417"/>
                  </a:cubicBezTo>
                  <a:cubicBezTo>
                    <a:pt x="8318" y="3417"/>
                    <a:pt x="8307" y="3438"/>
                    <a:pt x="8307" y="3460"/>
                  </a:cubicBezTo>
                  <a:cubicBezTo>
                    <a:pt x="8286" y="3918"/>
                    <a:pt x="8254" y="4377"/>
                    <a:pt x="8222" y="4835"/>
                  </a:cubicBezTo>
                  <a:cubicBezTo>
                    <a:pt x="8190" y="5294"/>
                    <a:pt x="8158" y="5752"/>
                    <a:pt x="8115" y="6211"/>
                  </a:cubicBezTo>
                  <a:cubicBezTo>
                    <a:pt x="8073" y="6669"/>
                    <a:pt x="8030" y="7128"/>
                    <a:pt x="7966" y="7586"/>
                  </a:cubicBezTo>
                  <a:cubicBezTo>
                    <a:pt x="7923" y="7981"/>
                    <a:pt x="7870" y="8375"/>
                    <a:pt x="7806" y="8770"/>
                  </a:cubicBezTo>
                  <a:cubicBezTo>
                    <a:pt x="7646" y="8141"/>
                    <a:pt x="7486" y="7522"/>
                    <a:pt x="7326" y="6893"/>
                  </a:cubicBezTo>
                  <a:cubicBezTo>
                    <a:pt x="7081" y="5976"/>
                    <a:pt x="6814" y="5059"/>
                    <a:pt x="6558" y="4142"/>
                  </a:cubicBezTo>
                  <a:cubicBezTo>
                    <a:pt x="6580" y="4142"/>
                    <a:pt x="6601" y="4131"/>
                    <a:pt x="6601" y="4110"/>
                  </a:cubicBezTo>
                  <a:cubicBezTo>
                    <a:pt x="6601" y="3886"/>
                    <a:pt x="6622" y="3673"/>
                    <a:pt x="6644" y="3460"/>
                  </a:cubicBezTo>
                  <a:cubicBezTo>
                    <a:pt x="6676" y="3236"/>
                    <a:pt x="6708" y="3023"/>
                    <a:pt x="6750" y="2809"/>
                  </a:cubicBezTo>
                  <a:lnTo>
                    <a:pt x="6846" y="2148"/>
                  </a:lnTo>
                  <a:cubicBezTo>
                    <a:pt x="6868" y="1935"/>
                    <a:pt x="6900" y="1711"/>
                    <a:pt x="6921" y="1498"/>
                  </a:cubicBezTo>
                  <a:cubicBezTo>
                    <a:pt x="6921" y="1476"/>
                    <a:pt x="6910" y="1455"/>
                    <a:pt x="6889" y="1455"/>
                  </a:cubicBezTo>
                  <a:cubicBezTo>
                    <a:pt x="6887" y="1453"/>
                    <a:pt x="6885" y="1452"/>
                    <a:pt x="6882" y="1452"/>
                  </a:cubicBezTo>
                  <a:cubicBezTo>
                    <a:pt x="6871" y="1452"/>
                    <a:pt x="6855" y="1470"/>
                    <a:pt x="6846" y="1487"/>
                  </a:cubicBezTo>
                  <a:cubicBezTo>
                    <a:pt x="6804" y="1700"/>
                    <a:pt x="6761" y="1914"/>
                    <a:pt x="6729" y="2137"/>
                  </a:cubicBezTo>
                  <a:lnTo>
                    <a:pt x="6612" y="2788"/>
                  </a:lnTo>
                  <a:cubicBezTo>
                    <a:pt x="6580" y="3001"/>
                    <a:pt x="6548" y="3214"/>
                    <a:pt x="6526" y="3438"/>
                  </a:cubicBezTo>
                  <a:cubicBezTo>
                    <a:pt x="6505" y="3620"/>
                    <a:pt x="6505" y="3801"/>
                    <a:pt x="6505" y="3982"/>
                  </a:cubicBezTo>
                  <a:cubicBezTo>
                    <a:pt x="6452" y="3812"/>
                    <a:pt x="6409" y="3630"/>
                    <a:pt x="6356" y="3449"/>
                  </a:cubicBezTo>
                  <a:cubicBezTo>
                    <a:pt x="6015" y="2297"/>
                    <a:pt x="5663" y="1156"/>
                    <a:pt x="5300" y="26"/>
                  </a:cubicBezTo>
                  <a:cubicBezTo>
                    <a:pt x="5292" y="11"/>
                    <a:pt x="5279" y="1"/>
                    <a:pt x="5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37"/>
          <p:cNvGrpSpPr/>
          <p:nvPr/>
        </p:nvGrpSpPr>
        <p:grpSpPr>
          <a:xfrm rot="10800000">
            <a:off x="2671615" y="-551000"/>
            <a:ext cx="1097291" cy="1459369"/>
            <a:chOff x="2254525" y="2974250"/>
            <a:chExt cx="1097291" cy="1459369"/>
          </a:xfrm>
        </p:grpSpPr>
        <p:sp>
          <p:nvSpPr>
            <p:cNvPr id="846" name="Google Shape;846;p37"/>
            <p:cNvSpPr/>
            <p:nvPr/>
          </p:nvSpPr>
          <p:spPr>
            <a:xfrm>
              <a:off x="2254525" y="2974250"/>
              <a:ext cx="979682" cy="1316655"/>
            </a:xfrm>
            <a:custGeom>
              <a:avLst/>
              <a:gdLst/>
              <a:ahLst/>
              <a:cxnLst/>
              <a:rect l="l" t="t" r="r" b="b"/>
              <a:pathLst>
                <a:path w="10854" h="14503" extrusionOk="0">
                  <a:moveTo>
                    <a:pt x="725" y="0"/>
                  </a:moveTo>
                  <a:cubicBezTo>
                    <a:pt x="1067" y="928"/>
                    <a:pt x="1259" y="1845"/>
                    <a:pt x="1323" y="2837"/>
                  </a:cubicBezTo>
                  <a:cubicBezTo>
                    <a:pt x="1493" y="5257"/>
                    <a:pt x="0" y="7635"/>
                    <a:pt x="523" y="10002"/>
                  </a:cubicBezTo>
                  <a:cubicBezTo>
                    <a:pt x="843" y="11431"/>
                    <a:pt x="1930" y="12657"/>
                    <a:pt x="3306" y="13148"/>
                  </a:cubicBezTo>
                  <a:cubicBezTo>
                    <a:pt x="4191" y="13457"/>
                    <a:pt x="5140" y="13468"/>
                    <a:pt x="6078" y="13574"/>
                  </a:cubicBezTo>
                  <a:cubicBezTo>
                    <a:pt x="7623" y="13730"/>
                    <a:pt x="10630" y="14349"/>
                    <a:pt x="10795" y="14491"/>
                  </a:cubicBezTo>
                  <a:lnTo>
                    <a:pt x="10795" y="14491"/>
                  </a:lnTo>
                  <a:cubicBezTo>
                    <a:pt x="8920" y="11591"/>
                    <a:pt x="10853" y="7376"/>
                    <a:pt x="9053" y="4415"/>
                  </a:cubicBezTo>
                  <a:cubicBezTo>
                    <a:pt x="8339" y="3242"/>
                    <a:pt x="7091" y="2432"/>
                    <a:pt x="5748" y="2112"/>
                  </a:cubicBezTo>
                  <a:cubicBezTo>
                    <a:pt x="4820" y="1898"/>
                    <a:pt x="3850" y="1888"/>
                    <a:pt x="2922" y="1653"/>
                  </a:cubicBezTo>
                  <a:cubicBezTo>
                    <a:pt x="1994" y="1419"/>
                    <a:pt x="1067" y="885"/>
                    <a:pt x="725" y="0"/>
                  </a:cubicBezTo>
                  <a:close/>
                  <a:moveTo>
                    <a:pt x="10795" y="14491"/>
                  </a:moveTo>
                  <a:cubicBezTo>
                    <a:pt x="10797" y="14495"/>
                    <a:pt x="10800" y="14499"/>
                    <a:pt x="10802" y="14502"/>
                  </a:cubicBezTo>
                  <a:cubicBezTo>
                    <a:pt x="10802" y="14499"/>
                    <a:pt x="10800" y="14495"/>
                    <a:pt x="10795" y="14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2319964" y="2974250"/>
              <a:ext cx="914424" cy="1316655"/>
            </a:xfrm>
            <a:custGeom>
              <a:avLst/>
              <a:gdLst/>
              <a:ahLst/>
              <a:cxnLst/>
              <a:rect l="l" t="t" r="r" b="b"/>
              <a:pathLst>
                <a:path w="10131" h="14503" extrusionOk="0">
                  <a:moveTo>
                    <a:pt x="0" y="0"/>
                  </a:moveTo>
                  <a:lnTo>
                    <a:pt x="0" y="0"/>
                  </a:lnTo>
                  <a:cubicBezTo>
                    <a:pt x="79" y="204"/>
                    <a:pt x="189" y="390"/>
                    <a:pt x="323" y="557"/>
                  </a:cubicBezTo>
                  <a:lnTo>
                    <a:pt x="323" y="557"/>
                  </a:lnTo>
                  <a:cubicBezTo>
                    <a:pt x="118" y="205"/>
                    <a:pt x="1" y="1"/>
                    <a:pt x="0" y="0"/>
                  </a:cubicBezTo>
                  <a:close/>
                  <a:moveTo>
                    <a:pt x="323" y="557"/>
                  </a:moveTo>
                  <a:cubicBezTo>
                    <a:pt x="1294" y="2225"/>
                    <a:pt x="4238" y="7198"/>
                    <a:pt x="6025" y="9373"/>
                  </a:cubicBezTo>
                  <a:cubicBezTo>
                    <a:pt x="8179" y="11996"/>
                    <a:pt x="9650" y="14140"/>
                    <a:pt x="9650" y="14140"/>
                  </a:cubicBezTo>
                  <a:lnTo>
                    <a:pt x="10077" y="14502"/>
                  </a:lnTo>
                  <a:cubicBezTo>
                    <a:pt x="8190" y="11602"/>
                    <a:pt x="10130" y="7379"/>
                    <a:pt x="8328" y="4415"/>
                  </a:cubicBezTo>
                  <a:cubicBezTo>
                    <a:pt x="7614" y="3242"/>
                    <a:pt x="6366" y="2432"/>
                    <a:pt x="5023" y="2112"/>
                  </a:cubicBezTo>
                  <a:cubicBezTo>
                    <a:pt x="4095" y="1898"/>
                    <a:pt x="3125" y="1888"/>
                    <a:pt x="2197" y="1653"/>
                  </a:cubicBezTo>
                  <a:cubicBezTo>
                    <a:pt x="1483" y="1473"/>
                    <a:pt x="769" y="1115"/>
                    <a:pt x="323" y="557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2291081" y="3029357"/>
              <a:ext cx="1060736" cy="1404262"/>
            </a:xfrm>
            <a:custGeom>
              <a:avLst/>
              <a:gdLst/>
              <a:ahLst/>
              <a:cxnLst/>
              <a:rect l="l" t="t" r="r" b="b"/>
              <a:pathLst>
                <a:path w="11752" h="15468" extrusionOk="0">
                  <a:moveTo>
                    <a:pt x="634" y="1"/>
                  </a:moveTo>
                  <a:cubicBezTo>
                    <a:pt x="622" y="1"/>
                    <a:pt x="609" y="4"/>
                    <a:pt x="598" y="12"/>
                  </a:cubicBezTo>
                  <a:cubicBezTo>
                    <a:pt x="566" y="33"/>
                    <a:pt x="544" y="76"/>
                    <a:pt x="566" y="108"/>
                  </a:cubicBezTo>
                  <a:cubicBezTo>
                    <a:pt x="1376" y="1462"/>
                    <a:pt x="2208" y="2806"/>
                    <a:pt x="3061" y="4128"/>
                  </a:cubicBezTo>
                  <a:cubicBezTo>
                    <a:pt x="3519" y="4853"/>
                    <a:pt x="3989" y="5567"/>
                    <a:pt x="4468" y="6282"/>
                  </a:cubicBezTo>
                  <a:cubicBezTo>
                    <a:pt x="4202" y="6207"/>
                    <a:pt x="3935" y="6122"/>
                    <a:pt x="3669" y="6036"/>
                  </a:cubicBezTo>
                  <a:cubicBezTo>
                    <a:pt x="3338" y="5919"/>
                    <a:pt x="2997" y="5791"/>
                    <a:pt x="2666" y="5663"/>
                  </a:cubicBezTo>
                  <a:cubicBezTo>
                    <a:pt x="2336" y="5525"/>
                    <a:pt x="2016" y="5375"/>
                    <a:pt x="1675" y="5247"/>
                  </a:cubicBezTo>
                  <a:cubicBezTo>
                    <a:pt x="1391" y="5153"/>
                    <a:pt x="1100" y="5086"/>
                    <a:pt x="803" y="5086"/>
                  </a:cubicBezTo>
                  <a:cubicBezTo>
                    <a:pt x="731" y="5086"/>
                    <a:pt x="659" y="5090"/>
                    <a:pt x="587" y="5098"/>
                  </a:cubicBezTo>
                  <a:cubicBezTo>
                    <a:pt x="566" y="5098"/>
                    <a:pt x="544" y="5130"/>
                    <a:pt x="544" y="5151"/>
                  </a:cubicBezTo>
                  <a:cubicBezTo>
                    <a:pt x="544" y="5173"/>
                    <a:pt x="566" y="5194"/>
                    <a:pt x="598" y="5194"/>
                  </a:cubicBezTo>
                  <a:cubicBezTo>
                    <a:pt x="634" y="5192"/>
                    <a:pt x="670" y="5191"/>
                    <a:pt x="706" y="5191"/>
                  </a:cubicBezTo>
                  <a:cubicBezTo>
                    <a:pt x="1020" y="5191"/>
                    <a:pt x="1325" y="5271"/>
                    <a:pt x="1621" y="5386"/>
                  </a:cubicBezTo>
                  <a:cubicBezTo>
                    <a:pt x="1952" y="5514"/>
                    <a:pt x="2272" y="5674"/>
                    <a:pt x="2613" y="5813"/>
                  </a:cubicBezTo>
                  <a:cubicBezTo>
                    <a:pt x="2944" y="5951"/>
                    <a:pt x="3285" y="6079"/>
                    <a:pt x="3626" y="6186"/>
                  </a:cubicBezTo>
                  <a:cubicBezTo>
                    <a:pt x="3935" y="6282"/>
                    <a:pt x="4244" y="6356"/>
                    <a:pt x="4564" y="6420"/>
                  </a:cubicBezTo>
                  <a:cubicBezTo>
                    <a:pt x="4938" y="6975"/>
                    <a:pt x="5311" y="7519"/>
                    <a:pt x="5684" y="8062"/>
                  </a:cubicBezTo>
                  <a:cubicBezTo>
                    <a:pt x="5812" y="8254"/>
                    <a:pt x="5951" y="8436"/>
                    <a:pt x="6078" y="8617"/>
                  </a:cubicBezTo>
                  <a:cubicBezTo>
                    <a:pt x="6046" y="8617"/>
                    <a:pt x="6014" y="8628"/>
                    <a:pt x="5993" y="8628"/>
                  </a:cubicBezTo>
                  <a:cubicBezTo>
                    <a:pt x="5855" y="8628"/>
                    <a:pt x="5727" y="8617"/>
                    <a:pt x="5599" y="8596"/>
                  </a:cubicBezTo>
                  <a:cubicBezTo>
                    <a:pt x="5343" y="8553"/>
                    <a:pt x="5087" y="8468"/>
                    <a:pt x="4831" y="8382"/>
                  </a:cubicBezTo>
                  <a:cubicBezTo>
                    <a:pt x="4330" y="8201"/>
                    <a:pt x="3807" y="8020"/>
                    <a:pt x="3274" y="7903"/>
                  </a:cubicBezTo>
                  <a:cubicBezTo>
                    <a:pt x="2741" y="7785"/>
                    <a:pt x="2197" y="7700"/>
                    <a:pt x="1653" y="7689"/>
                  </a:cubicBezTo>
                  <a:cubicBezTo>
                    <a:pt x="1387" y="7689"/>
                    <a:pt x="1110" y="7700"/>
                    <a:pt x="843" y="7732"/>
                  </a:cubicBezTo>
                  <a:cubicBezTo>
                    <a:pt x="566" y="7775"/>
                    <a:pt x="299" y="7828"/>
                    <a:pt x="33" y="7903"/>
                  </a:cubicBezTo>
                  <a:cubicBezTo>
                    <a:pt x="11" y="7903"/>
                    <a:pt x="1" y="7935"/>
                    <a:pt x="1" y="7956"/>
                  </a:cubicBezTo>
                  <a:cubicBezTo>
                    <a:pt x="9" y="7973"/>
                    <a:pt x="25" y="7991"/>
                    <a:pt x="48" y="7991"/>
                  </a:cubicBezTo>
                  <a:cubicBezTo>
                    <a:pt x="53" y="7991"/>
                    <a:pt x="59" y="7990"/>
                    <a:pt x="65" y="7988"/>
                  </a:cubicBezTo>
                  <a:cubicBezTo>
                    <a:pt x="512" y="7887"/>
                    <a:pt x="966" y="7834"/>
                    <a:pt x="1422" y="7834"/>
                  </a:cubicBezTo>
                  <a:cubicBezTo>
                    <a:pt x="1499" y="7834"/>
                    <a:pt x="1576" y="7835"/>
                    <a:pt x="1653" y="7839"/>
                  </a:cubicBezTo>
                  <a:cubicBezTo>
                    <a:pt x="2186" y="7860"/>
                    <a:pt x="2720" y="7935"/>
                    <a:pt x="3242" y="8062"/>
                  </a:cubicBezTo>
                  <a:cubicBezTo>
                    <a:pt x="3765" y="8180"/>
                    <a:pt x="4266" y="8350"/>
                    <a:pt x="4778" y="8532"/>
                  </a:cubicBezTo>
                  <a:cubicBezTo>
                    <a:pt x="5044" y="8617"/>
                    <a:pt x="5300" y="8692"/>
                    <a:pt x="5577" y="8734"/>
                  </a:cubicBezTo>
                  <a:cubicBezTo>
                    <a:pt x="5675" y="8742"/>
                    <a:pt x="5773" y="8749"/>
                    <a:pt x="5871" y="8749"/>
                  </a:cubicBezTo>
                  <a:cubicBezTo>
                    <a:pt x="5912" y="8749"/>
                    <a:pt x="5953" y="8748"/>
                    <a:pt x="5993" y="8745"/>
                  </a:cubicBezTo>
                  <a:cubicBezTo>
                    <a:pt x="6025" y="8745"/>
                    <a:pt x="6068" y="8734"/>
                    <a:pt x="6100" y="8734"/>
                  </a:cubicBezTo>
                  <a:cubicBezTo>
                    <a:pt x="6121" y="8734"/>
                    <a:pt x="6132" y="8724"/>
                    <a:pt x="6153" y="8724"/>
                  </a:cubicBezTo>
                  <a:cubicBezTo>
                    <a:pt x="6708" y="9502"/>
                    <a:pt x="7262" y="10280"/>
                    <a:pt x="7838" y="11037"/>
                  </a:cubicBezTo>
                  <a:cubicBezTo>
                    <a:pt x="7401" y="10867"/>
                    <a:pt x="6932" y="10760"/>
                    <a:pt x="6462" y="10696"/>
                  </a:cubicBezTo>
                  <a:cubicBezTo>
                    <a:pt x="6108" y="10650"/>
                    <a:pt x="5754" y="10629"/>
                    <a:pt x="5400" y="10629"/>
                  </a:cubicBezTo>
                  <a:cubicBezTo>
                    <a:pt x="5178" y="10629"/>
                    <a:pt x="4957" y="10637"/>
                    <a:pt x="4735" y="10654"/>
                  </a:cubicBezTo>
                  <a:cubicBezTo>
                    <a:pt x="4159" y="10707"/>
                    <a:pt x="3583" y="10792"/>
                    <a:pt x="3018" y="10909"/>
                  </a:cubicBezTo>
                  <a:cubicBezTo>
                    <a:pt x="2453" y="11027"/>
                    <a:pt x="1899" y="11176"/>
                    <a:pt x="1355" y="11336"/>
                  </a:cubicBezTo>
                  <a:cubicBezTo>
                    <a:pt x="1323" y="11347"/>
                    <a:pt x="1312" y="11368"/>
                    <a:pt x="1312" y="11389"/>
                  </a:cubicBezTo>
                  <a:cubicBezTo>
                    <a:pt x="1320" y="11413"/>
                    <a:pt x="1334" y="11425"/>
                    <a:pt x="1354" y="11425"/>
                  </a:cubicBezTo>
                  <a:cubicBezTo>
                    <a:pt x="1361" y="11425"/>
                    <a:pt x="1368" y="11424"/>
                    <a:pt x="1376" y="11421"/>
                  </a:cubicBezTo>
                  <a:cubicBezTo>
                    <a:pt x="1931" y="11293"/>
                    <a:pt x="2485" y="11165"/>
                    <a:pt x="3050" y="11059"/>
                  </a:cubicBezTo>
                  <a:cubicBezTo>
                    <a:pt x="3615" y="10941"/>
                    <a:pt x="4180" y="10867"/>
                    <a:pt x="4746" y="10824"/>
                  </a:cubicBezTo>
                  <a:cubicBezTo>
                    <a:pt x="5000" y="10805"/>
                    <a:pt x="5256" y="10794"/>
                    <a:pt x="5511" y="10794"/>
                  </a:cubicBezTo>
                  <a:cubicBezTo>
                    <a:pt x="5824" y="10794"/>
                    <a:pt x="6136" y="10810"/>
                    <a:pt x="6441" y="10846"/>
                  </a:cubicBezTo>
                  <a:cubicBezTo>
                    <a:pt x="6964" y="10909"/>
                    <a:pt x="7475" y="11027"/>
                    <a:pt x="7976" y="11208"/>
                  </a:cubicBezTo>
                  <a:cubicBezTo>
                    <a:pt x="8147" y="11432"/>
                    <a:pt x="8318" y="11656"/>
                    <a:pt x="8499" y="11880"/>
                  </a:cubicBezTo>
                  <a:cubicBezTo>
                    <a:pt x="9469" y="13117"/>
                    <a:pt x="10482" y="14332"/>
                    <a:pt x="11613" y="15452"/>
                  </a:cubicBezTo>
                  <a:cubicBezTo>
                    <a:pt x="11629" y="15463"/>
                    <a:pt x="11647" y="15468"/>
                    <a:pt x="11666" y="15468"/>
                  </a:cubicBezTo>
                  <a:cubicBezTo>
                    <a:pt x="11685" y="15468"/>
                    <a:pt x="11703" y="15463"/>
                    <a:pt x="11719" y="15452"/>
                  </a:cubicBezTo>
                  <a:cubicBezTo>
                    <a:pt x="11751" y="15420"/>
                    <a:pt x="11751" y="15367"/>
                    <a:pt x="11719" y="15345"/>
                  </a:cubicBezTo>
                  <a:lnTo>
                    <a:pt x="11719" y="15335"/>
                  </a:lnTo>
                  <a:lnTo>
                    <a:pt x="10919" y="14471"/>
                  </a:lnTo>
                  <a:cubicBezTo>
                    <a:pt x="10653" y="14183"/>
                    <a:pt x="10408" y="13874"/>
                    <a:pt x="10152" y="13575"/>
                  </a:cubicBezTo>
                  <a:lnTo>
                    <a:pt x="9960" y="13362"/>
                  </a:lnTo>
                  <a:lnTo>
                    <a:pt x="9779" y="13127"/>
                  </a:lnTo>
                  <a:lnTo>
                    <a:pt x="9405" y="12669"/>
                  </a:lnTo>
                  <a:lnTo>
                    <a:pt x="9032" y="12210"/>
                  </a:lnTo>
                  <a:lnTo>
                    <a:pt x="8680" y="11741"/>
                  </a:lnTo>
                  <a:cubicBezTo>
                    <a:pt x="8232" y="11165"/>
                    <a:pt x="7795" y="10579"/>
                    <a:pt x="7358" y="9992"/>
                  </a:cubicBezTo>
                  <a:cubicBezTo>
                    <a:pt x="7326" y="9449"/>
                    <a:pt x="7369" y="8916"/>
                    <a:pt x="7465" y="8393"/>
                  </a:cubicBezTo>
                  <a:cubicBezTo>
                    <a:pt x="7561" y="7860"/>
                    <a:pt x="7699" y="7337"/>
                    <a:pt x="7870" y="6815"/>
                  </a:cubicBezTo>
                  <a:cubicBezTo>
                    <a:pt x="7955" y="6559"/>
                    <a:pt x="8051" y="6303"/>
                    <a:pt x="8147" y="6058"/>
                  </a:cubicBezTo>
                  <a:cubicBezTo>
                    <a:pt x="8243" y="5791"/>
                    <a:pt x="8318" y="5525"/>
                    <a:pt x="8382" y="5258"/>
                  </a:cubicBezTo>
                  <a:cubicBezTo>
                    <a:pt x="8446" y="4992"/>
                    <a:pt x="8499" y="4725"/>
                    <a:pt x="8542" y="4458"/>
                  </a:cubicBezTo>
                  <a:cubicBezTo>
                    <a:pt x="8552" y="4320"/>
                    <a:pt x="8574" y="4181"/>
                    <a:pt x="8574" y="4042"/>
                  </a:cubicBezTo>
                  <a:cubicBezTo>
                    <a:pt x="8563" y="3904"/>
                    <a:pt x="8563" y="3755"/>
                    <a:pt x="8499" y="3616"/>
                  </a:cubicBezTo>
                  <a:cubicBezTo>
                    <a:pt x="8483" y="3600"/>
                    <a:pt x="8468" y="3590"/>
                    <a:pt x="8452" y="3590"/>
                  </a:cubicBezTo>
                  <a:cubicBezTo>
                    <a:pt x="8446" y="3590"/>
                    <a:pt x="8441" y="3592"/>
                    <a:pt x="8435" y="3595"/>
                  </a:cubicBezTo>
                  <a:cubicBezTo>
                    <a:pt x="8414" y="3605"/>
                    <a:pt x="8403" y="3637"/>
                    <a:pt x="8414" y="3659"/>
                  </a:cubicBezTo>
                  <a:cubicBezTo>
                    <a:pt x="8467" y="3765"/>
                    <a:pt x="8467" y="3904"/>
                    <a:pt x="8456" y="4042"/>
                  </a:cubicBezTo>
                  <a:cubicBezTo>
                    <a:pt x="8456" y="4170"/>
                    <a:pt x="8435" y="4298"/>
                    <a:pt x="8414" y="4437"/>
                  </a:cubicBezTo>
                  <a:cubicBezTo>
                    <a:pt x="8371" y="4704"/>
                    <a:pt x="8307" y="4970"/>
                    <a:pt x="8243" y="5226"/>
                  </a:cubicBezTo>
                  <a:cubicBezTo>
                    <a:pt x="8168" y="5493"/>
                    <a:pt x="8094" y="5749"/>
                    <a:pt x="7998" y="5994"/>
                  </a:cubicBezTo>
                  <a:cubicBezTo>
                    <a:pt x="7891" y="6250"/>
                    <a:pt x="7806" y="6506"/>
                    <a:pt x="7721" y="6772"/>
                  </a:cubicBezTo>
                  <a:cubicBezTo>
                    <a:pt x="7539" y="7284"/>
                    <a:pt x="7401" y="7817"/>
                    <a:pt x="7315" y="8361"/>
                  </a:cubicBezTo>
                  <a:cubicBezTo>
                    <a:pt x="7273" y="8638"/>
                    <a:pt x="7241" y="8905"/>
                    <a:pt x="7230" y="9182"/>
                  </a:cubicBezTo>
                  <a:cubicBezTo>
                    <a:pt x="7219" y="9395"/>
                    <a:pt x="7230" y="9619"/>
                    <a:pt x="7251" y="9833"/>
                  </a:cubicBezTo>
                  <a:cubicBezTo>
                    <a:pt x="6793" y="9203"/>
                    <a:pt x="6334" y="8564"/>
                    <a:pt x="5887" y="7924"/>
                  </a:cubicBezTo>
                  <a:cubicBezTo>
                    <a:pt x="5823" y="7839"/>
                    <a:pt x="5759" y="7743"/>
                    <a:pt x="5705" y="7657"/>
                  </a:cubicBezTo>
                  <a:cubicBezTo>
                    <a:pt x="5673" y="7188"/>
                    <a:pt x="5673" y="6719"/>
                    <a:pt x="5695" y="6250"/>
                  </a:cubicBezTo>
                  <a:cubicBezTo>
                    <a:pt x="5727" y="5749"/>
                    <a:pt x="5769" y="5237"/>
                    <a:pt x="5823" y="4736"/>
                  </a:cubicBezTo>
                  <a:cubicBezTo>
                    <a:pt x="5865" y="4224"/>
                    <a:pt x="5919" y="3712"/>
                    <a:pt x="5929" y="3200"/>
                  </a:cubicBezTo>
                  <a:cubicBezTo>
                    <a:pt x="5940" y="2944"/>
                    <a:pt x="5940" y="2688"/>
                    <a:pt x="5929" y="2432"/>
                  </a:cubicBezTo>
                  <a:cubicBezTo>
                    <a:pt x="5919" y="2176"/>
                    <a:pt x="5919" y="1910"/>
                    <a:pt x="5801" y="1654"/>
                  </a:cubicBezTo>
                  <a:cubicBezTo>
                    <a:pt x="5793" y="1638"/>
                    <a:pt x="5774" y="1628"/>
                    <a:pt x="5756" y="1628"/>
                  </a:cubicBezTo>
                  <a:cubicBezTo>
                    <a:pt x="5749" y="1628"/>
                    <a:pt x="5743" y="1630"/>
                    <a:pt x="5737" y="1633"/>
                  </a:cubicBezTo>
                  <a:cubicBezTo>
                    <a:pt x="5716" y="1643"/>
                    <a:pt x="5705" y="1675"/>
                    <a:pt x="5716" y="1697"/>
                  </a:cubicBezTo>
                  <a:cubicBezTo>
                    <a:pt x="5812" y="1921"/>
                    <a:pt x="5801" y="2176"/>
                    <a:pt x="5801" y="2432"/>
                  </a:cubicBezTo>
                  <a:cubicBezTo>
                    <a:pt x="5812" y="2688"/>
                    <a:pt x="5801" y="2934"/>
                    <a:pt x="5780" y="3189"/>
                  </a:cubicBezTo>
                  <a:cubicBezTo>
                    <a:pt x="5759" y="3701"/>
                    <a:pt x="5705" y="4202"/>
                    <a:pt x="5652" y="4714"/>
                  </a:cubicBezTo>
                  <a:cubicBezTo>
                    <a:pt x="5609" y="5226"/>
                    <a:pt x="5567" y="5738"/>
                    <a:pt x="5545" y="6250"/>
                  </a:cubicBezTo>
                  <a:cubicBezTo>
                    <a:pt x="5535" y="6655"/>
                    <a:pt x="5535" y="7060"/>
                    <a:pt x="5577" y="7465"/>
                  </a:cubicBezTo>
                  <a:cubicBezTo>
                    <a:pt x="4980" y="6612"/>
                    <a:pt x="4394" y="5749"/>
                    <a:pt x="3807" y="4874"/>
                  </a:cubicBezTo>
                  <a:cubicBezTo>
                    <a:pt x="3775" y="4586"/>
                    <a:pt x="3733" y="4298"/>
                    <a:pt x="3722" y="4011"/>
                  </a:cubicBezTo>
                  <a:cubicBezTo>
                    <a:pt x="3701" y="3712"/>
                    <a:pt x="3690" y="3413"/>
                    <a:pt x="3690" y="3115"/>
                  </a:cubicBezTo>
                  <a:cubicBezTo>
                    <a:pt x="3701" y="2816"/>
                    <a:pt x="3722" y="2528"/>
                    <a:pt x="3754" y="2230"/>
                  </a:cubicBezTo>
                  <a:cubicBezTo>
                    <a:pt x="3786" y="1931"/>
                    <a:pt x="3818" y="1622"/>
                    <a:pt x="3754" y="1313"/>
                  </a:cubicBezTo>
                  <a:cubicBezTo>
                    <a:pt x="3754" y="1291"/>
                    <a:pt x="3733" y="1270"/>
                    <a:pt x="3711" y="1270"/>
                  </a:cubicBezTo>
                  <a:cubicBezTo>
                    <a:pt x="3679" y="1281"/>
                    <a:pt x="3658" y="1302"/>
                    <a:pt x="3669" y="1323"/>
                  </a:cubicBezTo>
                  <a:cubicBezTo>
                    <a:pt x="3690" y="1622"/>
                    <a:pt x="3647" y="1910"/>
                    <a:pt x="3605" y="2208"/>
                  </a:cubicBezTo>
                  <a:cubicBezTo>
                    <a:pt x="3562" y="2507"/>
                    <a:pt x="3541" y="2816"/>
                    <a:pt x="3530" y="3115"/>
                  </a:cubicBezTo>
                  <a:cubicBezTo>
                    <a:pt x="3530" y="3413"/>
                    <a:pt x="3530" y="3723"/>
                    <a:pt x="3562" y="4021"/>
                  </a:cubicBezTo>
                  <a:cubicBezTo>
                    <a:pt x="3583" y="4224"/>
                    <a:pt x="3615" y="4437"/>
                    <a:pt x="3658" y="4640"/>
                  </a:cubicBezTo>
                  <a:cubicBezTo>
                    <a:pt x="3519" y="4426"/>
                    <a:pt x="3381" y="4224"/>
                    <a:pt x="3242" y="4011"/>
                  </a:cubicBezTo>
                  <a:cubicBezTo>
                    <a:pt x="2805" y="3360"/>
                    <a:pt x="2378" y="2699"/>
                    <a:pt x="1952" y="2027"/>
                  </a:cubicBezTo>
                  <a:cubicBezTo>
                    <a:pt x="1525" y="1366"/>
                    <a:pt x="1110" y="705"/>
                    <a:pt x="694" y="33"/>
                  </a:cubicBezTo>
                  <a:cubicBezTo>
                    <a:pt x="680" y="13"/>
                    <a:pt x="657" y="1"/>
                    <a:pt x="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37"/>
          <p:cNvGrpSpPr/>
          <p:nvPr/>
        </p:nvGrpSpPr>
        <p:grpSpPr>
          <a:xfrm rot="10800000">
            <a:off x="1212249" y="-283449"/>
            <a:ext cx="1828804" cy="1378626"/>
            <a:chOff x="1394275" y="2951900"/>
            <a:chExt cx="1828804" cy="1378626"/>
          </a:xfrm>
        </p:grpSpPr>
        <p:sp>
          <p:nvSpPr>
            <p:cNvPr id="850" name="Google Shape;850;p37"/>
            <p:cNvSpPr/>
            <p:nvPr/>
          </p:nvSpPr>
          <p:spPr>
            <a:xfrm>
              <a:off x="1394275" y="2951900"/>
              <a:ext cx="1765336" cy="1350467"/>
            </a:xfrm>
            <a:custGeom>
              <a:avLst/>
              <a:gdLst/>
              <a:ahLst/>
              <a:cxnLst/>
              <a:rect l="l" t="t" r="r" b="b"/>
              <a:pathLst>
                <a:path w="22780" h="17505" extrusionOk="0">
                  <a:moveTo>
                    <a:pt x="2083" y="0"/>
                  </a:moveTo>
                  <a:cubicBezTo>
                    <a:pt x="1454" y="0"/>
                    <a:pt x="812" y="263"/>
                    <a:pt x="481" y="788"/>
                  </a:cubicBezTo>
                  <a:cubicBezTo>
                    <a:pt x="1" y="1545"/>
                    <a:pt x="299" y="2558"/>
                    <a:pt x="769" y="3315"/>
                  </a:cubicBezTo>
                  <a:cubicBezTo>
                    <a:pt x="993" y="3667"/>
                    <a:pt x="1248" y="4008"/>
                    <a:pt x="1387" y="4403"/>
                  </a:cubicBezTo>
                  <a:cubicBezTo>
                    <a:pt x="1526" y="4797"/>
                    <a:pt x="1515" y="5277"/>
                    <a:pt x="1227" y="5586"/>
                  </a:cubicBezTo>
                  <a:cubicBezTo>
                    <a:pt x="1067" y="5757"/>
                    <a:pt x="843" y="5853"/>
                    <a:pt x="683" y="6023"/>
                  </a:cubicBezTo>
                  <a:cubicBezTo>
                    <a:pt x="331" y="6397"/>
                    <a:pt x="363" y="7004"/>
                    <a:pt x="619" y="7442"/>
                  </a:cubicBezTo>
                  <a:cubicBezTo>
                    <a:pt x="875" y="7889"/>
                    <a:pt x="1323" y="8188"/>
                    <a:pt x="1760" y="8444"/>
                  </a:cubicBezTo>
                  <a:cubicBezTo>
                    <a:pt x="2560" y="8934"/>
                    <a:pt x="3402" y="9361"/>
                    <a:pt x="4266" y="9713"/>
                  </a:cubicBezTo>
                  <a:cubicBezTo>
                    <a:pt x="4383" y="9755"/>
                    <a:pt x="4501" y="9809"/>
                    <a:pt x="4565" y="9905"/>
                  </a:cubicBezTo>
                  <a:cubicBezTo>
                    <a:pt x="4735" y="10129"/>
                    <a:pt x="4533" y="10448"/>
                    <a:pt x="4287" y="10587"/>
                  </a:cubicBezTo>
                  <a:cubicBezTo>
                    <a:pt x="4042" y="10715"/>
                    <a:pt x="3754" y="10758"/>
                    <a:pt x="3541" y="10939"/>
                  </a:cubicBezTo>
                  <a:cubicBezTo>
                    <a:pt x="3189" y="11227"/>
                    <a:pt x="3200" y="11792"/>
                    <a:pt x="3434" y="12165"/>
                  </a:cubicBezTo>
                  <a:cubicBezTo>
                    <a:pt x="3680" y="12549"/>
                    <a:pt x="4106" y="12773"/>
                    <a:pt x="4522" y="12922"/>
                  </a:cubicBezTo>
                  <a:cubicBezTo>
                    <a:pt x="5866" y="13434"/>
                    <a:pt x="7369" y="13423"/>
                    <a:pt x="8745" y="13839"/>
                  </a:cubicBezTo>
                  <a:cubicBezTo>
                    <a:pt x="8990" y="13914"/>
                    <a:pt x="9267" y="14063"/>
                    <a:pt x="9235" y="14319"/>
                  </a:cubicBezTo>
                  <a:cubicBezTo>
                    <a:pt x="9224" y="14458"/>
                    <a:pt x="9107" y="14564"/>
                    <a:pt x="9032" y="14692"/>
                  </a:cubicBezTo>
                  <a:cubicBezTo>
                    <a:pt x="8745" y="15204"/>
                    <a:pt x="9352" y="15780"/>
                    <a:pt x="9928" y="15919"/>
                  </a:cubicBezTo>
                  <a:cubicBezTo>
                    <a:pt x="10221" y="15993"/>
                    <a:pt x="10517" y="16022"/>
                    <a:pt x="10815" y="16022"/>
                  </a:cubicBezTo>
                  <a:cubicBezTo>
                    <a:pt x="11815" y="16022"/>
                    <a:pt x="12839" y="15700"/>
                    <a:pt x="13853" y="15700"/>
                  </a:cubicBezTo>
                  <a:cubicBezTo>
                    <a:pt x="14013" y="15700"/>
                    <a:pt x="14173" y="15708"/>
                    <a:pt x="14332" y="15727"/>
                  </a:cubicBezTo>
                  <a:cubicBezTo>
                    <a:pt x="15633" y="15887"/>
                    <a:pt x="16742" y="16708"/>
                    <a:pt x="17957" y="17209"/>
                  </a:cubicBezTo>
                  <a:cubicBezTo>
                    <a:pt x="18438" y="17409"/>
                    <a:pt x="18963" y="17505"/>
                    <a:pt x="19467" y="17505"/>
                  </a:cubicBezTo>
                  <a:cubicBezTo>
                    <a:pt x="21249" y="17505"/>
                    <a:pt x="22780" y="16313"/>
                    <a:pt x="21210" y="14319"/>
                  </a:cubicBezTo>
                  <a:cubicBezTo>
                    <a:pt x="20698" y="13669"/>
                    <a:pt x="20047" y="13093"/>
                    <a:pt x="19834" y="12304"/>
                  </a:cubicBezTo>
                  <a:cubicBezTo>
                    <a:pt x="19653" y="11685"/>
                    <a:pt x="19770" y="11014"/>
                    <a:pt x="19642" y="10374"/>
                  </a:cubicBezTo>
                  <a:cubicBezTo>
                    <a:pt x="19527" y="9797"/>
                    <a:pt x="19064" y="9211"/>
                    <a:pt x="18513" y="9211"/>
                  </a:cubicBezTo>
                  <a:cubicBezTo>
                    <a:pt x="18453" y="9211"/>
                    <a:pt x="18392" y="9218"/>
                    <a:pt x="18331" y="9233"/>
                  </a:cubicBezTo>
                  <a:cubicBezTo>
                    <a:pt x="17893" y="9329"/>
                    <a:pt x="17637" y="9766"/>
                    <a:pt x="17339" y="10097"/>
                  </a:cubicBezTo>
                  <a:cubicBezTo>
                    <a:pt x="17132" y="10326"/>
                    <a:pt x="16806" y="10525"/>
                    <a:pt x="16516" y="10525"/>
                  </a:cubicBezTo>
                  <a:cubicBezTo>
                    <a:pt x="16388" y="10525"/>
                    <a:pt x="16267" y="10486"/>
                    <a:pt x="16166" y="10395"/>
                  </a:cubicBezTo>
                  <a:cubicBezTo>
                    <a:pt x="15985" y="10246"/>
                    <a:pt x="15942" y="9990"/>
                    <a:pt x="15899" y="9766"/>
                  </a:cubicBezTo>
                  <a:cubicBezTo>
                    <a:pt x="15750" y="8817"/>
                    <a:pt x="15611" y="7879"/>
                    <a:pt x="15484" y="6930"/>
                  </a:cubicBezTo>
                  <a:cubicBezTo>
                    <a:pt x="15409" y="6333"/>
                    <a:pt x="15334" y="5725"/>
                    <a:pt x="15014" y="5224"/>
                  </a:cubicBezTo>
                  <a:cubicBezTo>
                    <a:pt x="14759" y="4823"/>
                    <a:pt x="14298" y="4524"/>
                    <a:pt x="13841" y="4524"/>
                  </a:cubicBezTo>
                  <a:cubicBezTo>
                    <a:pt x="13726" y="4524"/>
                    <a:pt x="13611" y="4543"/>
                    <a:pt x="13500" y="4584"/>
                  </a:cubicBezTo>
                  <a:cubicBezTo>
                    <a:pt x="12876" y="4821"/>
                    <a:pt x="12492" y="5666"/>
                    <a:pt x="11877" y="5666"/>
                  </a:cubicBezTo>
                  <a:cubicBezTo>
                    <a:pt x="11829" y="5666"/>
                    <a:pt x="11780" y="5661"/>
                    <a:pt x="11730" y="5650"/>
                  </a:cubicBezTo>
                  <a:cubicBezTo>
                    <a:pt x="11282" y="5565"/>
                    <a:pt x="11069" y="5042"/>
                    <a:pt x="10930" y="4605"/>
                  </a:cubicBezTo>
                  <a:cubicBezTo>
                    <a:pt x="10685" y="3795"/>
                    <a:pt x="10440" y="2984"/>
                    <a:pt x="10195" y="2174"/>
                  </a:cubicBezTo>
                  <a:cubicBezTo>
                    <a:pt x="10056" y="1694"/>
                    <a:pt x="9907" y="1204"/>
                    <a:pt x="9576" y="841"/>
                  </a:cubicBezTo>
                  <a:cubicBezTo>
                    <a:pt x="9341" y="575"/>
                    <a:pt x="8986" y="396"/>
                    <a:pt x="8643" y="396"/>
                  </a:cubicBezTo>
                  <a:cubicBezTo>
                    <a:pt x="8505" y="396"/>
                    <a:pt x="8369" y="425"/>
                    <a:pt x="8243" y="489"/>
                  </a:cubicBezTo>
                  <a:cubicBezTo>
                    <a:pt x="7796" y="713"/>
                    <a:pt x="7636" y="1268"/>
                    <a:pt x="7252" y="1588"/>
                  </a:cubicBezTo>
                  <a:cubicBezTo>
                    <a:pt x="7014" y="1782"/>
                    <a:pt x="6710" y="1866"/>
                    <a:pt x="6398" y="1866"/>
                  </a:cubicBezTo>
                  <a:cubicBezTo>
                    <a:pt x="6164" y="1866"/>
                    <a:pt x="5925" y="1819"/>
                    <a:pt x="5706" y="1737"/>
                  </a:cubicBezTo>
                  <a:cubicBezTo>
                    <a:pt x="5194" y="1556"/>
                    <a:pt x="4767" y="1204"/>
                    <a:pt x="4319" y="894"/>
                  </a:cubicBezTo>
                  <a:cubicBezTo>
                    <a:pt x="3733" y="479"/>
                    <a:pt x="3093" y="105"/>
                    <a:pt x="2379" y="20"/>
                  </a:cubicBezTo>
                  <a:cubicBezTo>
                    <a:pt x="2281" y="7"/>
                    <a:pt x="2182" y="0"/>
                    <a:pt x="20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1431473" y="2951900"/>
              <a:ext cx="1667615" cy="1285740"/>
            </a:xfrm>
            <a:custGeom>
              <a:avLst/>
              <a:gdLst/>
              <a:ahLst/>
              <a:cxnLst/>
              <a:rect l="l" t="t" r="r" b="b"/>
              <a:pathLst>
                <a:path w="21519" h="16666" extrusionOk="0">
                  <a:moveTo>
                    <a:pt x="1603" y="0"/>
                  </a:moveTo>
                  <a:cubicBezTo>
                    <a:pt x="974" y="0"/>
                    <a:pt x="332" y="263"/>
                    <a:pt x="1" y="788"/>
                  </a:cubicBezTo>
                  <a:cubicBezTo>
                    <a:pt x="1" y="788"/>
                    <a:pt x="14950" y="12400"/>
                    <a:pt x="18032" y="14532"/>
                  </a:cubicBezTo>
                  <a:lnTo>
                    <a:pt x="21103" y="16665"/>
                  </a:lnTo>
                  <a:cubicBezTo>
                    <a:pt x="21519" y="16121"/>
                    <a:pt x="21519" y="15322"/>
                    <a:pt x="20730" y="14319"/>
                  </a:cubicBezTo>
                  <a:cubicBezTo>
                    <a:pt x="20218" y="13669"/>
                    <a:pt x="19567" y="13093"/>
                    <a:pt x="19354" y="12304"/>
                  </a:cubicBezTo>
                  <a:cubicBezTo>
                    <a:pt x="19173" y="11685"/>
                    <a:pt x="19290" y="11014"/>
                    <a:pt x="19162" y="10374"/>
                  </a:cubicBezTo>
                  <a:cubicBezTo>
                    <a:pt x="19047" y="9797"/>
                    <a:pt x="18584" y="9211"/>
                    <a:pt x="18033" y="9211"/>
                  </a:cubicBezTo>
                  <a:cubicBezTo>
                    <a:pt x="17973" y="9211"/>
                    <a:pt x="17912" y="9218"/>
                    <a:pt x="17851" y="9233"/>
                  </a:cubicBezTo>
                  <a:cubicBezTo>
                    <a:pt x="17413" y="9329"/>
                    <a:pt x="17157" y="9766"/>
                    <a:pt x="16859" y="10097"/>
                  </a:cubicBezTo>
                  <a:cubicBezTo>
                    <a:pt x="16652" y="10326"/>
                    <a:pt x="16326" y="10525"/>
                    <a:pt x="16036" y="10525"/>
                  </a:cubicBezTo>
                  <a:cubicBezTo>
                    <a:pt x="15908" y="10525"/>
                    <a:pt x="15787" y="10486"/>
                    <a:pt x="15686" y="10395"/>
                  </a:cubicBezTo>
                  <a:cubicBezTo>
                    <a:pt x="15505" y="10246"/>
                    <a:pt x="15462" y="9990"/>
                    <a:pt x="15419" y="9766"/>
                  </a:cubicBezTo>
                  <a:cubicBezTo>
                    <a:pt x="15270" y="8817"/>
                    <a:pt x="15131" y="7879"/>
                    <a:pt x="15004" y="6930"/>
                  </a:cubicBezTo>
                  <a:cubicBezTo>
                    <a:pt x="14929" y="6333"/>
                    <a:pt x="14854" y="5725"/>
                    <a:pt x="14534" y="5224"/>
                  </a:cubicBezTo>
                  <a:cubicBezTo>
                    <a:pt x="14279" y="4823"/>
                    <a:pt x="13818" y="4524"/>
                    <a:pt x="13361" y="4524"/>
                  </a:cubicBezTo>
                  <a:cubicBezTo>
                    <a:pt x="13246" y="4524"/>
                    <a:pt x="13131" y="4543"/>
                    <a:pt x="13020" y="4584"/>
                  </a:cubicBezTo>
                  <a:cubicBezTo>
                    <a:pt x="12396" y="4821"/>
                    <a:pt x="12012" y="5666"/>
                    <a:pt x="11397" y="5666"/>
                  </a:cubicBezTo>
                  <a:cubicBezTo>
                    <a:pt x="11349" y="5666"/>
                    <a:pt x="11300" y="5661"/>
                    <a:pt x="11250" y="5650"/>
                  </a:cubicBezTo>
                  <a:cubicBezTo>
                    <a:pt x="10802" y="5565"/>
                    <a:pt x="10589" y="5042"/>
                    <a:pt x="10450" y="4605"/>
                  </a:cubicBezTo>
                  <a:cubicBezTo>
                    <a:pt x="10205" y="3795"/>
                    <a:pt x="9960" y="2984"/>
                    <a:pt x="9715" y="2174"/>
                  </a:cubicBezTo>
                  <a:cubicBezTo>
                    <a:pt x="9576" y="1694"/>
                    <a:pt x="9427" y="1204"/>
                    <a:pt x="9096" y="841"/>
                  </a:cubicBezTo>
                  <a:cubicBezTo>
                    <a:pt x="8861" y="575"/>
                    <a:pt x="8506" y="396"/>
                    <a:pt x="8163" y="396"/>
                  </a:cubicBezTo>
                  <a:cubicBezTo>
                    <a:pt x="8025" y="396"/>
                    <a:pt x="7889" y="425"/>
                    <a:pt x="7763" y="489"/>
                  </a:cubicBezTo>
                  <a:cubicBezTo>
                    <a:pt x="7316" y="713"/>
                    <a:pt x="7156" y="1268"/>
                    <a:pt x="6772" y="1588"/>
                  </a:cubicBezTo>
                  <a:cubicBezTo>
                    <a:pt x="6534" y="1782"/>
                    <a:pt x="6230" y="1866"/>
                    <a:pt x="5918" y="1866"/>
                  </a:cubicBezTo>
                  <a:cubicBezTo>
                    <a:pt x="5684" y="1866"/>
                    <a:pt x="5445" y="1819"/>
                    <a:pt x="5226" y="1737"/>
                  </a:cubicBezTo>
                  <a:cubicBezTo>
                    <a:pt x="4714" y="1556"/>
                    <a:pt x="4287" y="1204"/>
                    <a:pt x="3839" y="894"/>
                  </a:cubicBezTo>
                  <a:cubicBezTo>
                    <a:pt x="3253" y="479"/>
                    <a:pt x="2613" y="105"/>
                    <a:pt x="1899" y="20"/>
                  </a:cubicBezTo>
                  <a:cubicBezTo>
                    <a:pt x="1801" y="7"/>
                    <a:pt x="1702" y="0"/>
                    <a:pt x="1603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1986800" y="3545631"/>
              <a:ext cx="30611" cy="32633"/>
            </a:xfrm>
            <a:custGeom>
              <a:avLst/>
              <a:gdLst/>
              <a:ahLst/>
              <a:cxnLst/>
              <a:rect l="l" t="t" r="r" b="b"/>
              <a:pathLst>
                <a:path w="395" h="423" extrusionOk="0">
                  <a:moveTo>
                    <a:pt x="112" y="1"/>
                  </a:moveTo>
                  <a:cubicBezTo>
                    <a:pt x="96" y="1"/>
                    <a:pt x="79" y="5"/>
                    <a:pt x="64" y="12"/>
                  </a:cubicBezTo>
                  <a:cubicBezTo>
                    <a:pt x="22" y="44"/>
                    <a:pt x="0" y="108"/>
                    <a:pt x="32" y="151"/>
                  </a:cubicBezTo>
                  <a:cubicBezTo>
                    <a:pt x="36" y="157"/>
                    <a:pt x="40" y="164"/>
                    <a:pt x="44" y="171"/>
                  </a:cubicBezTo>
                  <a:lnTo>
                    <a:pt x="44" y="171"/>
                  </a:lnTo>
                  <a:lnTo>
                    <a:pt x="43" y="172"/>
                  </a:lnTo>
                  <a:cubicBezTo>
                    <a:pt x="45" y="174"/>
                    <a:pt x="46" y="176"/>
                    <a:pt x="48" y="177"/>
                  </a:cubicBezTo>
                  <a:lnTo>
                    <a:pt x="48" y="177"/>
                  </a:lnTo>
                  <a:cubicBezTo>
                    <a:pt x="75" y="222"/>
                    <a:pt x="103" y="266"/>
                    <a:pt x="139" y="311"/>
                  </a:cubicBezTo>
                  <a:cubicBezTo>
                    <a:pt x="171" y="332"/>
                    <a:pt x="192" y="353"/>
                    <a:pt x="224" y="375"/>
                  </a:cubicBezTo>
                  <a:cubicBezTo>
                    <a:pt x="235" y="385"/>
                    <a:pt x="256" y="396"/>
                    <a:pt x="277" y="407"/>
                  </a:cubicBezTo>
                  <a:lnTo>
                    <a:pt x="299" y="417"/>
                  </a:lnTo>
                  <a:cubicBezTo>
                    <a:pt x="306" y="417"/>
                    <a:pt x="318" y="422"/>
                    <a:pt x="331" y="422"/>
                  </a:cubicBezTo>
                  <a:cubicBezTo>
                    <a:pt x="338" y="422"/>
                    <a:pt x="345" y="421"/>
                    <a:pt x="352" y="417"/>
                  </a:cubicBezTo>
                  <a:cubicBezTo>
                    <a:pt x="373" y="417"/>
                    <a:pt x="395" y="407"/>
                    <a:pt x="395" y="396"/>
                  </a:cubicBezTo>
                  <a:cubicBezTo>
                    <a:pt x="381" y="368"/>
                    <a:pt x="371" y="330"/>
                    <a:pt x="354" y="289"/>
                  </a:cubicBezTo>
                  <a:lnTo>
                    <a:pt x="363" y="289"/>
                  </a:lnTo>
                  <a:lnTo>
                    <a:pt x="352" y="284"/>
                  </a:lnTo>
                  <a:lnTo>
                    <a:pt x="352" y="284"/>
                  </a:lnTo>
                  <a:cubicBezTo>
                    <a:pt x="343" y="265"/>
                    <a:pt x="333" y="245"/>
                    <a:pt x="320" y="225"/>
                  </a:cubicBezTo>
                  <a:cubicBezTo>
                    <a:pt x="288" y="161"/>
                    <a:pt x="245" y="87"/>
                    <a:pt x="192" y="33"/>
                  </a:cubicBezTo>
                  <a:cubicBezTo>
                    <a:pt x="171" y="13"/>
                    <a:pt x="142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1947123" y="3560520"/>
              <a:ext cx="35570" cy="38728"/>
            </a:xfrm>
            <a:custGeom>
              <a:avLst/>
              <a:gdLst/>
              <a:ahLst/>
              <a:cxnLst/>
              <a:rect l="l" t="t" r="r" b="b"/>
              <a:pathLst>
                <a:path w="459" h="502" extrusionOk="0">
                  <a:moveTo>
                    <a:pt x="54" y="0"/>
                  </a:moveTo>
                  <a:cubicBezTo>
                    <a:pt x="22" y="22"/>
                    <a:pt x="0" y="54"/>
                    <a:pt x="11" y="86"/>
                  </a:cubicBezTo>
                  <a:cubicBezTo>
                    <a:pt x="43" y="171"/>
                    <a:pt x="96" y="246"/>
                    <a:pt x="150" y="320"/>
                  </a:cubicBezTo>
                  <a:cubicBezTo>
                    <a:pt x="214" y="384"/>
                    <a:pt x="267" y="448"/>
                    <a:pt x="352" y="491"/>
                  </a:cubicBezTo>
                  <a:cubicBezTo>
                    <a:pt x="374" y="502"/>
                    <a:pt x="395" y="502"/>
                    <a:pt x="416" y="502"/>
                  </a:cubicBezTo>
                  <a:cubicBezTo>
                    <a:pt x="448" y="480"/>
                    <a:pt x="459" y="448"/>
                    <a:pt x="448" y="406"/>
                  </a:cubicBezTo>
                  <a:cubicBezTo>
                    <a:pt x="416" y="320"/>
                    <a:pt x="363" y="246"/>
                    <a:pt x="310" y="182"/>
                  </a:cubicBezTo>
                  <a:cubicBezTo>
                    <a:pt x="246" y="118"/>
                    <a:pt x="182" y="54"/>
                    <a:pt x="96" y="11"/>
                  </a:cubicBezTo>
                  <a:cubicBezTo>
                    <a:pt x="86" y="0"/>
                    <a:pt x="64" y="0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2020666" y="3224232"/>
              <a:ext cx="34795" cy="34253"/>
            </a:xfrm>
            <a:custGeom>
              <a:avLst/>
              <a:gdLst/>
              <a:ahLst/>
              <a:cxnLst/>
              <a:rect l="l" t="t" r="r" b="b"/>
              <a:pathLst>
                <a:path w="449" h="444" extrusionOk="0">
                  <a:moveTo>
                    <a:pt x="76" y="1"/>
                  </a:moveTo>
                  <a:cubicBezTo>
                    <a:pt x="67" y="1"/>
                    <a:pt x="59" y="4"/>
                    <a:pt x="54" y="9"/>
                  </a:cubicBezTo>
                  <a:cubicBezTo>
                    <a:pt x="22" y="20"/>
                    <a:pt x="0" y="51"/>
                    <a:pt x="22" y="83"/>
                  </a:cubicBezTo>
                  <a:cubicBezTo>
                    <a:pt x="54" y="169"/>
                    <a:pt x="96" y="233"/>
                    <a:pt x="150" y="286"/>
                  </a:cubicBezTo>
                  <a:cubicBezTo>
                    <a:pt x="203" y="350"/>
                    <a:pt x="267" y="403"/>
                    <a:pt x="342" y="435"/>
                  </a:cubicBezTo>
                  <a:cubicBezTo>
                    <a:pt x="352" y="441"/>
                    <a:pt x="363" y="443"/>
                    <a:pt x="372" y="443"/>
                  </a:cubicBezTo>
                  <a:cubicBezTo>
                    <a:pt x="382" y="443"/>
                    <a:pt x="390" y="441"/>
                    <a:pt x="395" y="435"/>
                  </a:cubicBezTo>
                  <a:cubicBezTo>
                    <a:pt x="438" y="425"/>
                    <a:pt x="448" y="382"/>
                    <a:pt x="438" y="350"/>
                  </a:cubicBezTo>
                  <a:cubicBezTo>
                    <a:pt x="406" y="275"/>
                    <a:pt x="352" y="211"/>
                    <a:pt x="299" y="147"/>
                  </a:cubicBezTo>
                  <a:cubicBezTo>
                    <a:pt x="246" y="94"/>
                    <a:pt x="182" y="41"/>
                    <a:pt x="107" y="9"/>
                  </a:cubicBezTo>
                  <a:cubicBezTo>
                    <a:pt x="96" y="4"/>
                    <a:pt x="86" y="1"/>
                    <a:pt x="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2014078" y="3263963"/>
              <a:ext cx="36423" cy="35025"/>
            </a:xfrm>
            <a:custGeom>
              <a:avLst/>
              <a:gdLst/>
              <a:ahLst/>
              <a:cxnLst/>
              <a:rect l="l" t="t" r="r" b="b"/>
              <a:pathLst>
                <a:path w="470" h="454" extrusionOk="0">
                  <a:moveTo>
                    <a:pt x="72" y="1"/>
                  </a:moveTo>
                  <a:cubicBezTo>
                    <a:pt x="62" y="1"/>
                    <a:pt x="50" y="6"/>
                    <a:pt x="43" y="6"/>
                  </a:cubicBezTo>
                  <a:cubicBezTo>
                    <a:pt x="11" y="27"/>
                    <a:pt x="0" y="70"/>
                    <a:pt x="21" y="91"/>
                  </a:cubicBezTo>
                  <a:lnTo>
                    <a:pt x="21" y="102"/>
                  </a:lnTo>
                  <a:cubicBezTo>
                    <a:pt x="64" y="176"/>
                    <a:pt x="117" y="230"/>
                    <a:pt x="171" y="294"/>
                  </a:cubicBezTo>
                  <a:cubicBezTo>
                    <a:pt x="224" y="347"/>
                    <a:pt x="277" y="400"/>
                    <a:pt x="352" y="443"/>
                  </a:cubicBezTo>
                  <a:cubicBezTo>
                    <a:pt x="373" y="454"/>
                    <a:pt x="395" y="454"/>
                    <a:pt x="405" y="454"/>
                  </a:cubicBezTo>
                  <a:cubicBezTo>
                    <a:pt x="448" y="443"/>
                    <a:pt x="469" y="400"/>
                    <a:pt x="459" y="368"/>
                  </a:cubicBezTo>
                  <a:cubicBezTo>
                    <a:pt x="427" y="272"/>
                    <a:pt x="373" y="208"/>
                    <a:pt x="309" y="144"/>
                  </a:cubicBezTo>
                  <a:cubicBezTo>
                    <a:pt x="245" y="80"/>
                    <a:pt x="181" y="38"/>
                    <a:pt x="85" y="6"/>
                  </a:cubicBezTo>
                  <a:cubicBezTo>
                    <a:pt x="82" y="2"/>
                    <a:pt x="77" y="1"/>
                    <a:pt x="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2537943" y="3937928"/>
              <a:ext cx="35570" cy="29007"/>
            </a:xfrm>
            <a:custGeom>
              <a:avLst/>
              <a:gdLst/>
              <a:ahLst/>
              <a:cxnLst/>
              <a:rect l="l" t="t" r="r" b="b"/>
              <a:pathLst>
                <a:path w="459" h="376" extrusionOk="0">
                  <a:moveTo>
                    <a:pt x="112" y="0"/>
                  </a:moveTo>
                  <a:cubicBezTo>
                    <a:pt x="88" y="0"/>
                    <a:pt x="64" y="8"/>
                    <a:pt x="43" y="24"/>
                  </a:cubicBezTo>
                  <a:cubicBezTo>
                    <a:pt x="0" y="67"/>
                    <a:pt x="0" y="131"/>
                    <a:pt x="32" y="173"/>
                  </a:cubicBezTo>
                  <a:cubicBezTo>
                    <a:pt x="86" y="227"/>
                    <a:pt x="150" y="269"/>
                    <a:pt x="203" y="301"/>
                  </a:cubicBezTo>
                  <a:lnTo>
                    <a:pt x="278" y="333"/>
                  </a:lnTo>
                  <a:cubicBezTo>
                    <a:pt x="288" y="344"/>
                    <a:pt x="310" y="344"/>
                    <a:pt x="320" y="355"/>
                  </a:cubicBezTo>
                  <a:cubicBezTo>
                    <a:pt x="320" y="348"/>
                    <a:pt x="320" y="342"/>
                    <a:pt x="320" y="334"/>
                  </a:cubicBezTo>
                  <a:lnTo>
                    <a:pt x="320" y="334"/>
                  </a:lnTo>
                  <a:cubicBezTo>
                    <a:pt x="370" y="351"/>
                    <a:pt x="407" y="360"/>
                    <a:pt x="438" y="376"/>
                  </a:cubicBezTo>
                  <a:cubicBezTo>
                    <a:pt x="448" y="365"/>
                    <a:pt x="448" y="355"/>
                    <a:pt x="448" y="333"/>
                  </a:cubicBezTo>
                  <a:cubicBezTo>
                    <a:pt x="459" y="312"/>
                    <a:pt x="448" y="291"/>
                    <a:pt x="438" y="280"/>
                  </a:cubicBezTo>
                  <a:lnTo>
                    <a:pt x="416" y="248"/>
                  </a:lnTo>
                  <a:cubicBezTo>
                    <a:pt x="406" y="237"/>
                    <a:pt x="395" y="227"/>
                    <a:pt x="374" y="205"/>
                  </a:cubicBezTo>
                  <a:cubicBezTo>
                    <a:pt x="352" y="184"/>
                    <a:pt x="331" y="163"/>
                    <a:pt x="299" y="141"/>
                  </a:cubicBezTo>
                  <a:cubicBezTo>
                    <a:pt x="271" y="120"/>
                    <a:pt x="247" y="99"/>
                    <a:pt x="225" y="74"/>
                  </a:cubicBezTo>
                  <a:lnTo>
                    <a:pt x="225" y="74"/>
                  </a:lnTo>
                  <a:cubicBezTo>
                    <a:pt x="216" y="60"/>
                    <a:pt x="205" y="48"/>
                    <a:pt x="193" y="35"/>
                  </a:cubicBezTo>
                  <a:lnTo>
                    <a:pt x="193" y="35"/>
                  </a:lnTo>
                  <a:cubicBezTo>
                    <a:pt x="193" y="35"/>
                    <a:pt x="192" y="35"/>
                    <a:pt x="192" y="35"/>
                  </a:cubicBezTo>
                  <a:lnTo>
                    <a:pt x="192" y="35"/>
                  </a:lnTo>
                  <a:lnTo>
                    <a:pt x="192" y="35"/>
                  </a:lnTo>
                  <a:cubicBezTo>
                    <a:pt x="189" y="31"/>
                    <a:pt x="185" y="28"/>
                    <a:pt x="182" y="24"/>
                  </a:cubicBezTo>
                  <a:cubicBezTo>
                    <a:pt x="160" y="8"/>
                    <a:pt x="136" y="0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2518957" y="3958681"/>
              <a:ext cx="28131" cy="25536"/>
            </a:xfrm>
            <a:custGeom>
              <a:avLst/>
              <a:gdLst/>
              <a:ahLst/>
              <a:cxnLst/>
              <a:rect l="l" t="t" r="r" b="b"/>
              <a:pathLst>
                <a:path w="363" h="331" extrusionOk="0">
                  <a:moveTo>
                    <a:pt x="54" y="0"/>
                  </a:moveTo>
                  <a:cubicBezTo>
                    <a:pt x="22" y="11"/>
                    <a:pt x="0" y="54"/>
                    <a:pt x="11" y="86"/>
                  </a:cubicBezTo>
                  <a:lnTo>
                    <a:pt x="11" y="96"/>
                  </a:lnTo>
                  <a:cubicBezTo>
                    <a:pt x="32" y="160"/>
                    <a:pt x="64" y="203"/>
                    <a:pt x="107" y="235"/>
                  </a:cubicBezTo>
                  <a:cubicBezTo>
                    <a:pt x="139" y="278"/>
                    <a:pt x="192" y="310"/>
                    <a:pt x="256" y="331"/>
                  </a:cubicBezTo>
                  <a:lnTo>
                    <a:pt x="299" y="331"/>
                  </a:lnTo>
                  <a:cubicBezTo>
                    <a:pt x="341" y="320"/>
                    <a:pt x="363" y="278"/>
                    <a:pt x="341" y="246"/>
                  </a:cubicBezTo>
                  <a:cubicBezTo>
                    <a:pt x="331" y="182"/>
                    <a:pt x="288" y="128"/>
                    <a:pt x="245" y="96"/>
                  </a:cubicBezTo>
                  <a:cubicBezTo>
                    <a:pt x="203" y="54"/>
                    <a:pt x="149" y="22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2913096" y="4040920"/>
              <a:ext cx="37275" cy="30550"/>
            </a:xfrm>
            <a:custGeom>
              <a:avLst/>
              <a:gdLst/>
              <a:ahLst/>
              <a:cxnLst/>
              <a:rect l="l" t="t" r="r" b="b"/>
              <a:pathLst>
                <a:path w="481" h="396" extrusionOk="0">
                  <a:moveTo>
                    <a:pt x="54" y="1"/>
                  </a:moveTo>
                  <a:cubicBezTo>
                    <a:pt x="22" y="11"/>
                    <a:pt x="0" y="43"/>
                    <a:pt x="11" y="75"/>
                  </a:cubicBezTo>
                  <a:cubicBezTo>
                    <a:pt x="32" y="161"/>
                    <a:pt x="86" y="235"/>
                    <a:pt x="150" y="299"/>
                  </a:cubicBezTo>
                  <a:cubicBezTo>
                    <a:pt x="224" y="352"/>
                    <a:pt x="310" y="395"/>
                    <a:pt x="406" y="395"/>
                  </a:cubicBezTo>
                  <a:cubicBezTo>
                    <a:pt x="416" y="395"/>
                    <a:pt x="438" y="384"/>
                    <a:pt x="448" y="374"/>
                  </a:cubicBezTo>
                  <a:cubicBezTo>
                    <a:pt x="480" y="352"/>
                    <a:pt x="480" y="310"/>
                    <a:pt x="448" y="278"/>
                  </a:cubicBezTo>
                  <a:cubicBezTo>
                    <a:pt x="395" y="225"/>
                    <a:pt x="331" y="182"/>
                    <a:pt x="278" y="139"/>
                  </a:cubicBezTo>
                  <a:cubicBezTo>
                    <a:pt x="224" y="97"/>
                    <a:pt x="171" y="54"/>
                    <a:pt x="107" y="11"/>
                  </a:cubicBezTo>
                  <a:cubicBezTo>
                    <a:pt x="96" y="1"/>
                    <a:pt x="75" y="1"/>
                    <a:pt x="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2905656" y="4073014"/>
              <a:ext cx="37275" cy="27696"/>
            </a:xfrm>
            <a:custGeom>
              <a:avLst/>
              <a:gdLst/>
              <a:ahLst/>
              <a:cxnLst/>
              <a:rect l="l" t="t" r="r" b="b"/>
              <a:pathLst>
                <a:path w="481" h="359" extrusionOk="0">
                  <a:moveTo>
                    <a:pt x="54" y="0"/>
                  </a:moveTo>
                  <a:cubicBezTo>
                    <a:pt x="22" y="11"/>
                    <a:pt x="0" y="43"/>
                    <a:pt x="0" y="75"/>
                  </a:cubicBezTo>
                  <a:cubicBezTo>
                    <a:pt x="22" y="160"/>
                    <a:pt x="86" y="235"/>
                    <a:pt x="160" y="288"/>
                  </a:cubicBezTo>
                  <a:cubicBezTo>
                    <a:pt x="219" y="330"/>
                    <a:pt x="284" y="359"/>
                    <a:pt x="356" y="359"/>
                  </a:cubicBezTo>
                  <a:cubicBezTo>
                    <a:pt x="376" y="359"/>
                    <a:pt x="396" y="357"/>
                    <a:pt x="416" y="352"/>
                  </a:cubicBezTo>
                  <a:cubicBezTo>
                    <a:pt x="427" y="352"/>
                    <a:pt x="448" y="342"/>
                    <a:pt x="459" y="320"/>
                  </a:cubicBezTo>
                  <a:cubicBezTo>
                    <a:pt x="480" y="299"/>
                    <a:pt x="470" y="256"/>
                    <a:pt x="438" y="235"/>
                  </a:cubicBezTo>
                  <a:lnTo>
                    <a:pt x="438" y="224"/>
                  </a:lnTo>
                  <a:cubicBezTo>
                    <a:pt x="374" y="182"/>
                    <a:pt x="320" y="150"/>
                    <a:pt x="267" y="118"/>
                  </a:cubicBezTo>
                  <a:cubicBezTo>
                    <a:pt x="214" y="86"/>
                    <a:pt x="171" y="54"/>
                    <a:pt x="107" y="11"/>
                  </a:cubicBezTo>
                  <a:lnTo>
                    <a:pt x="96" y="11"/>
                  </a:lnTo>
                  <a:cubicBezTo>
                    <a:pt x="86" y="0"/>
                    <a:pt x="64" y="0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2419764" y="3621621"/>
              <a:ext cx="37275" cy="31939"/>
            </a:xfrm>
            <a:custGeom>
              <a:avLst/>
              <a:gdLst/>
              <a:ahLst/>
              <a:cxnLst/>
              <a:rect l="l" t="t" r="r" b="b"/>
              <a:pathLst>
                <a:path w="481" h="414" extrusionOk="0">
                  <a:moveTo>
                    <a:pt x="66" y="0"/>
                  </a:moveTo>
                  <a:cubicBezTo>
                    <a:pt x="57" y="0"/>
                    <a:pt x="49" y="3"/>
                    <a:pt x="43" y="8"/>
                  </a:cubicBezTo>
                  <a:cubicBezTo>
                    <a:pt x="11" y="29"/>
                    <a:pt x="1" y="61"/>
                    <a:pt x="11" y="93"/>
                  </a:cubicBezTo>
                  <a:cubicBezTo>
                    <a:pt x="54" y="168"/>
                    <a:pt x="107" y="232"/>
                    <a:pt x="171" y="285"/>
                  </a:cubicBezTo>
                  <a:cubicBezTo>
                    <a:pt x="235" y="339"/>
                    <a:pt x="299" y="381"/>
                    <a:pt x="385" y="413"/>
                  </a:cubicBezTo>
                  <a:cubicBezTo>
                    <a:pt x="395" y="413"/>
                    <a:pt x="416" y="413"/>
                    <a:pt x="438" y="403"/>
                  </a:cubicBezTo>
                  <a:cubicBezTo>
                    <a:pt x="470" y="392"/>
                    <a:pt x="480" y="349"/>
                    <a:pt x="459" y="317"/>
                  </a:cubicBezTo>
                  <a:cubicBezTo>
                    <a:pt x="427" y="243"/>
                    <a:pt x="363" y="179"/>
                    <a:pt x="299" y="125"/>
                  </a:cubicBezTo>
                  <a:cubicBezTo>
                    <a:pt x="246" y="83"/>
                    <a:pt x="171" y="29"/>
                    <a:pt x="97" y="8"/>
                  </a:cubicBezTo>
                  <a:cubicBezTo>
                    <a:pt x="86" y="3"/>
                    <a:pt x="75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2410697" y="3652635"/>
              <a:ext cx="38902" cy="29702"/>
            </a:xfrm>
            <a:custGeom>
              <a:avLst/>
              <a:gdLst/>
              <a:ahLst/>
              <a:cxnLst/>
              <a:rect l="l" t="t" r="r" b="b"/>
              <a:pathLst>
                <a:path w="502" h="385" extrusionOk="0">
                  <a:moveTo>
                    <a:pt x="86" y="1"/>
                  </a:moveTo>
                  <a:cubicBezTo>
                    <a:pt x="75" y="1"/>
                    <a:pt x="54" y="1"/>
                    <a:pt x="43" y="11"/>
                  </a:cubicBezTo>
                  <a:cubicBezTo>
                    <a:pt x="11" y="22"/>
                    <a:pt x="0" y="65"/>
                    <a:pt x="22" y="97"/>
                  </a:cubicBezTo>
                  <a:cubicBezTo>
                    <a:pt x="64" y="171"/>
                    <a:pt x="128" y="225"/>
                    <a:pt x="192" y="267"/>
                  </a:cubicBezTo>
                  <a:cubicBezTo>
                    <a:pt x="256" y="321"/>
                    <a:pt x="320" y="363"/>
                    <a:pt x="406" y="384"/>
                  </a:cubicBezTo>
                  <a:cubicBezTo>
                    <a:pt x="416" y="384"/>
                    <a:pt x="438" y="384"/>
                    <a:pt x="459" y="374"/>
                  </a:cubicBezTo>
                  <a:cubicBezTo>
                    <a:pt x="491" y="353"/>
                    <a:pt x="502" y="310"/>
                    <a:pt x="480" y="278"/>
                  </a:cubicBezTo>
                  <a:cubicBezTo>
                    <a:pt x="438" y="203"/>
                    <a:pt x="374" y="150"/>
                    <a:pt x="310" y="107"/>
                  </a:cubicBezTo>
                  <a:cubicBezTo>
                    <a:pt x="246" y="65"/>
                    <a:pt x="171" y="22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1609943" y="3205100"/>
              <a:ext cx="24876" cy="23993"/>
            </a:xfrm>
            <a:custGeom>
              <a:avLst/>
              <a:gdLst/>
              <a:ahLst/>
              <a:cxnLst/>
              <a:rect l="l" t="t" r="r" b="b"/>
              <a:pathLst>
                <a:path w="321" h="311" extrusionOk="0">
                  <a:moveTo>
                    <a:pt x="65" y="1"/>
                  </a:moveTo>
                  <a:cubicBezTo>
                    <a:pt x="22" y="1"/>
                    <a:pt x="1" y="33"/>
                    <a:pt x="1" y="65"/>
                  </a:cubicBezTo>
                  <a:cubicBezTo>
                    <a:pt x="1" y="129"/>
                    <a:pt x="33" y="182"/>
                    <a:pt x="76" y="225"/>
                  </a:cubicBezTo>
                  <a:cubicBezTo>
                    <a:pt x="108" y="268"/>
                    <a:pt x="161" y="310"/>
                    <a:pt x="235" y="310"/>
                  </a:cubicBezTo>
                  <a:lnTo>
                    <a:pt x="267" y="310"/>
                  </a:lnTo>
                  <a:cubicBezTo>
                    <a:pt x="299" y="289"/>
                    <a:pt x="321" y="246"/>
                    <a:pt x="299" y="214"/>
                  </a:cubicBezTo>
                  <a:lnTo>
                    <a:pt x="299" y="204"/>
                  </a:lnTo>
                  <a:cubicBezTo>
                    <a:pt x="278" y="150"/>
                    <a:pt x="246" y="118"/>
                    <a:pt x="214" y="86"/>
                  </a:cubicBezTo>
                  <a:cubicBezTo>
                    <a:pt x="182" y="54"/>
                    <a:pt x="150" y="33"/>
                    <a:pt x="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1580263" y="3214975"/>
              <a:ext cx="27278" cy="26770"/>
            </a:xfrm>
            <a:custGeom>
              <a:avLst/>
              <a:gdLst/>
              <a:ahLst/>
              <a:cxnLst/>
              <a:rect l="l" t="t" r="r" b="b"/>
              <a:pathLst>
                <a:path w="352" h="347" extrusionOk="0">
                  <a:moveTo>
                    <a:pt x="64" y="1"/>
                  </a:moveTo>
                  <a:cubicBezTo>
                    <a:pt x="21" y="12"/>
                    <a:pt x="0" y="44"/>
                    <a:pt x="0" y="76"/>
                  </a:cubicBezTo>
                  <a:cubicBezTo>
                    <a:pt x="11" y="150"/>
                    <a:pt x="43" y="203"/>
                    <a:pt x="96" y="257"/>
                  </a:cubicBezTo>
                  <a:cubicBezTo>
                    <a:pt x="139" y="299"/>
                    <a:pt x="192" y="342"/>
                    <a:pt x="267" y="342"/>
                  </a:cubicBezTo>
                  <a:cubicBezTo>
                    <a:pt x="270" y="346"/>
                    <a:pt x="275" y="347"/>
                    <a:pt x="280" y="347"/>
                  </a:cubicBezTo>
                  <a:cubicBezTo>
                    <a:pt x="290" y="347"/>
                    <a:pt x="302" y="342"/>
                    <a:pt x="309" y="342"/>
                  </a:cubicBezTo>
                  <a:cubicBezTo>
                    <a:pt x="341" y="321"/>
                    <a:pt x="352" y="278"/>
                    <a:pt x="341" y="246"/>
                  </a:cubicBezTo>
                  <a:lnTo>
                    <a:pt x="331" y="235"/>
                  </a:lnTo>
                  <a:cubicBezTo>
                    <a:pt x="309" y="182"/>
                    <a:pt x="277" y="150"/>
                    <a:pt x="235" y="108"/>
                  </a:cubicBezTo>
                  <a:cubicBezTo>
                    <a:pt x="192" y="76"/>
                    <a:pt x="160" y="44"/>
                    <a:pt x="107" y="12"/>
                  </a:cubicBezTo>
                  <a:lnTo>
                    <a:pt x="96" y="12"/>
                  </a:lnTo>
                  <a:cubicBezTo>
                    <a:pt x="85" y="12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1448831" y="3025962"/>
              <a:ext cx="1774248" cy="1304564"/>
            </a:xfrm>
            <a:custGeom>
              <a:avLst/>
              <a:gdLst/>
              <a:ahLst/>
              <a:cxnLst/>
              <a:rect l="l" t="t" r="r" b="b"/>
              <a:pathLst>
                <a:path w="22895" h="16910" extrusionOk="0">
                  <a:moveTo>
                    <a:pt x="4714" y="10171"/>
                  </a:moveTo>
                  <a:cubicBezTo>
                    <a:pt x="4703" y="10171"/>
                    <a:pt x="4703" y="10182"/>
                    <a:pt x="4703" y="10192"/>
                  </a:cubicBezTo>
                  <a:cubicBezTo>
                    <a:pt x="4703" y="10182"/>
                    <a:pt x="4703" y="10182"/>
                    <a:pt x="4703" y="10171"/>
                  </a:cubicBezTo>
                  <a:close/>
                  <a:moveTo>
                    <a:pt x="92" y="0"/>
                  </a:moveTo>
                  <a:cubicBezTo>
                    <a:pt x="68" y="0"/>
                    <a:pt x="45" y="12"/>
                    <a:pt x="33" y="30"/>
                  </a:cubicBezTo>
                  <a:cubicBezTo>
                    <a:pt x="1" y="62"/>
                    <a:pt x="11" y="105"/>
                    <a:pt x="43" y="137"/>
                  </a:cubicBezTo>
                  <a:lnTo>
                    <a:pt x="2794" y="2344"/>
                  </a:lnTo>
                  <a:lnTo>
                    <a:pt x="4383" y="3581"/>
                  </a:lnTo>
                  <a:lnTo>
                    <a:pt x="3829" y="3571"/>
                  </a:lnTo>
                  <a:cubicBezTo>
                    <a:pt x="3594" y="3560"/>
                    <a:pt x="3359" y="3560"/>
                    <a:pt x="3125" y="3539"/>
                  </a:cubicBezTo>
                  <a:cubicBezTo>
                    <a:pt x="2890" y="3528"/>
                    <a:pt x="2656" y="3517"/>
                    <a:pt x="2421" y="3496"/>
                  </a:cubicBezTo>
                  <a:lnTo>
                    <a:pt x="1707" y="3432"/>
                  </a:lnTo>
                  <a:cubicBezTo>
                    <a:pt x="1675" y="3432"/>
                    <a:pt x="1643" y="3453"/>
                    <a:pt x="1632" y="3496"/>
                  </a:cubicBezTo>
                  <a:cubicBezTo>
                    <a:pt x="1621" y="3539"/>
                    <a:pt x="1643" y="3581"/>
                    <a:pt x="1685" y="3592"/>
                  </a:cubicBezTo>
                  <a:cubicBezTo>
                    <a:pt x="1920" y="3645"/>
                    <a:pt x="2155" y="3688"/>
                    <a:pt x="2389" y="3730"/>
                  </a:cubicBezTo>
                  <a:cubicBezTo>
                    <a:pt x="2634" y="3762"/>
                    <a:pt x="2869" y="3784"/>
                    <a:pt x="3114" y="3794"/>
                  </a:cubicBezTo>
                  <a:cubicBezTo>
                    <a:pt x="3231" y="3800"/>
                    <a:pt x="3351" y="3802"/>
                    <a:pt x="3473" y="3802"/>
                  </a:cubicBezTo>
                  <a:cubicBezTo>
                    <a:pt x="3594" y="3802"/>
                    <a:pt x="3717" y="3800"/>
                    <a:pt x="3839" y="3794"/>
                  </a:cubicBezTo>
                  <a:cubicBezTo>
                    <a:pt x="4074" y="3784"/>
                    <a:pt x="4319" y="3762"/>
                    <a:pt x="4554" y="3730"/>
                  </a:cubicBezTo>
                  <a:lnTo>
                    <a:pt x="4564" y="3730"/>
                  </a:lnTo>
                  <a:lnTo>
                    <a:pt x="5577" y="4520"/>
                  </a:lnTo>
                  <a:cubicBezTo>
                    <a:pt x="6238" y="5042"/>
                    <a:pt x="6910" y="5564"/>
                    <a:pt x="7582" y="6076"/>
                  </a:cubicBezTo>
                  <a:cubicBezTo>
                    <a:pt x="7134" y="6108"/>
                    <a:pt x="6676" y="6140"/>
                    <a:pt x="6228" y="6162"/>
                  </a:cubicBezTo>
                  <a:cubicBezTo>
                    <a:pt x="5695" y="6183"/>
                    <a:pt x="5162" y="6194"/>
                    <a:pt x="4628" y="6204"/>
                  </a:cubicBezTo>
                  <a:cubicBezTo>
                    <a:pt x="4106" y="6204"/>
                    <a:pt x="3573" y="6204"/>
                    <a:pt x="3040" y="6194"/>
                  </a:cubicBezTo>
                  <a:cubicBezTo>
                    <a:pt x="2506" y="6183"/>
                    <a:pt x="1973" y="6162"/>
                    <a:pt x="1440" y="6140"/>
                  </a:cubicBezTo>
                  <a:cubicBezTo>
                    <a:pt x="1408" y="6140"/>
                    <a:pt x="1365" y="6162"/>
                    <a:pt x="1365" y="6204"/>
                  </a:cubicBezTo>
                  <a:cubicBezTo>
                    <a:pt x="1355" y="6247"/>
                    <a:pt x="1387" y="6290"/>
                    <a:pt x="1429" y="6290"/>
                  </a:cubicBezTo>
                  <a:cubicBezTo>
                    <a:pt x="1963" y="6364"/>
                    <a:pt x="2496" y="6396"/>
                    <a:pt x="3029" y="6428"/>
                  </a:cubicBezTo>
                  <a:cubicBezTo>
                    <a:pt x="3419" y="6444"/>
                    <a:pt x="3809" y="6454"/>
                    <a:pt x="4204" y="6454"/>
                  </a:cubicBezTo>
                  <a:cubicBezTo>
                    <a:pt x="4348" y="6454"/>
                    <a:pt x="4493" y="6452"/>
                    <a:pt x="4639" y="6450"/>
                  </a:cubicBezTo>
                  <a:cubicBezTo>
                    <a:pt x="5172" y="6439"/>
                    <a:pt x="5705" y="6418"/>
                    <a:pt x="6238" y="6386"/>
                  </a:cubicBezTo>
                  <a:cubicBezTo>
                    <a:pt x="6750" y="6343"/>
                    <a:pt x="7262" y="6290"/>
                    <a:pt x="7763" y="6215"/>
                  </a:cubicBezTo>
                  <a:cubicBezTo>
                    <a:pt x="8894" y="7089"/>
                    <a:pt x="10024" y="7964"/>
                    <a:pt x="11165" y="8827"/>
                  </a:cubicBezTo>
                  <a:cubicBezTo>
                    <a:pt x="11527" y="9105"/>
                    <a:pt x="11890" y="9382"/>
                    <a:pt x="12263" y="9648"/>
                  </a:cubicBezTo>
                  <a:cubicBezTo>
                    <a:pt x="11634" y="9734"/>
                    <a:pt x="11015" y="9808"/>
                    <a:pt x="10386" y="9872"/>
                  </a:cubicBezTo>
                  <a:cubicBezTo>
                    <a:pt x="9757" y="9936"/>
                    <a:pt x="9117" y="9990"/>
                    <a:pt x="8488" y="10022"/>
                  </a:cubicBezTo>
                  <a:cubicBezTo>
                    <a:pt x="7849" y="10064"/>
                    <a:pt x="7219" y="10086"/>
                    <a:pt x="6580" y="10086"/>
                  </a:cubicBezTo>
                  <a:cubicBezTo>
                    <a:pt x="6260" y="10096"/>
                    <a:pt x="5940" y="10096"/>
                    <a:pt x="5620" y="10096"/>
                  </a:cubicBezTo>
                  <a:cubicBezTo>
                    <a:pt x="5460" y="10096"/>
                    <a:pt x="5300" y="10096"/>
                    <a:pt x="5151" y="10086"/>
                  </a:cubicBezTo>
                  <a:lnTo>
                    <a:pt x="4916" y="10086"/>
                  </a:lnTo>
                  <a:cubicBezTo>
                    <a:pt x="4916" y="10086"/>
                    <a:pt x="4906" y="10086"/>
                    <a:pt x="4884" y="10075"/>
                  </a:cubicBezTo>
                  <a:cubicBezTo>
                    <a:pt x="4863" y="10064"/>
                    <a:pt x="4831" y="10054"/>
                    <a:pt x="4788" y="10054"/>
                  </a:cubicBezTo>
                  <a:lnTo>
                    <a:pt x="4756" y="10054"/>
                  </a:lnTo>
                  <a:cubicBezTo>
                    <a:pt x="4756" y="10064"/>
                    <a:pt x="4735" y="10064"/>
                    <a:pt x="4735" y="10064"/>
                  </a:cubicBezTo>
                  <a:cubicBezTo>
                    <a:pt x="4724" y="10075"/>
                    <a:pt x="4714" y="10075"/>
                    <a:pt x="4703" y="10086"/>
                  </a:cubicBezTo>
                  <a:cubicBezTo>
                    <a:pt x="4682" y="10107"/>
                    <a:pt x="4671" y="10128"/>
                    <a:pt x="4671" y="10150"/>
                  </a:cubicBezTo>
                  <a:cubicBezTo>
                    <a:pt x="4660" y="10171"/>
                    <a:pt x="4671" y="10192"/>
                    <a:pt x="4671" y="10203"/>
                  </a:cubicBezTo>
                  <a:cubicBezTo>
                    <a:pt x="4682" y="10224"/>
                    <a:pt x="4682" y="10246"/>
                    <a:pt x="4714" y="10267"/>
                  </a:cubicBezTo>
                  <a:cubicBezTo>
                    <a:pt x="4714" y="10278"/>
                    <a:pt x="4724" y="10278"/>
                    <a:pt x="4735" y="10288"/>
                  </a:cubicBezTo>
                  <a:cubicBezTo>
                    <a:pt x="4742" y="10288"/>
                    <a:pt x="4763" y="10293"/>
                    <a:pt x="4786" y="10293"/>
                  </a:cubicBezTo>
                  <a:cubicBezTo>
                    <a:pt x="4798" y="10293"/>
                    <a:pt x="4810" y="10292"/>
                    <a:pt x="4820" y="10288"/>
                  </a:cubicBezTo>
                  <a:cubicBezTo>
                    <a:pt x="4842" y="10278"/>
                    <a:pt x="4842" y="10267"/>
                    <a:pt x="4852" y="10256"/>
                  </a:cubicBezTo>
                  <a:cubicBezTo>
                    <a:pt x="4863" y="10267"/>
                    <a:pt x="4874" y="10267"/>
                    <a:pt x="4895" y="10267"/>
                  </a:cubicBezTo>
                  <a:lnTo>
                    <a:pt x="5140" y="10288"/>
                  </a:lnTo>
                  <a:cubicBezTo>
                    <a:pt x="5300" y="10299"/>
                    <a:pt x="5460" y="10310"/>
                    <a:pt x="5620" y="10310"/>
                  </a:cubicBezTo>
                  <a:cubicBezTo>
                    <a:pt x="5940" y="10331"/>
                    <a:pt x="6260" y="10342"/>
                    <a:pt x="6580" y="10342"/>
                  </a:cubicBezTo>
                  <a:cubicBezTo>
                    <a:pt x="7219" y="10342"/>
                    <a:pt x="7859" y="10331"/>
                    <a:pt x="8499" y="10288"/>
                  </a:cubicBezTo>
                  <a:cubicBezTo>
                    <a:pt x="9139" y="10256"/>
                    <a:pt x="9779" y="10203"/>
                    <a:pt x="10418" y="10118"/>
                  </a:cubicBezTo>
                  <a:cubicBezTo>
                    <a:pt x="11047" y="10032"/>
                    <a:pt x="11687" y="9936"/>
                    <a:pt x="12306" y="9798"/>
                  </a:cubicBezTo>
                  <a:cubicBezTo>
                    <a:pt x="12338" y="9798"/>
                    <a:pt x="12370" y="9766"/>
                    <a:pt x="12370" y="9734"/>
                  </a:cubicBezTo>
                  <a:cubicBezTo>
                    <a:pt x="13681" y="10715"/>
                    <a:pt x="14993" y="11685"/>
                    <a:pt x="16315" y="12645"/>
                  </a:cubicBezTo>
                  <a:cubicBezTo>
                    <a:pt x="15867" y="12719"/>
                    <a:pt x="15419" y="12783"/>
                    <a:pt x="14971" y="12847"/>
                  </a:cubicBezTo>
                  <a:cubicBezTo>
                    <a:pt x="14470" y="12901"/>
                    <a:pt x="13969" y="12965"/>
                    <a:pt x="13457" y="12986"/>
                  </a:cubicBezTo>
                  <a:cubicBezTo>
                    <a:pt x="12956" y="13029"/>
                    <a:pt x="12444" y="13039"/>
                    <a:pt x="11943" y="13050"/>
                  </a:cubicBezTo>
                  <a:cubicBezTo>
                    <a:pt x="11431" y="13050"/>
                    <a:pt x="10920" y="13039"/>
                    <a:pt x="10418" y="13029"/>
                  </a:cubicBezTo>
                  <a:cubicBezTo>
                    <a:pt x="10413" y="13027"/>
                    <a:pt x="10407" y="13027"/>
                    <a:pt x="10402" y="13027"/>
                  </a:cubicBezTo>
                  <a:cubicBezTo>
                    <a:pt x="10365" y="13027"/>
                    <a:pt x="10333" y="13056"/>
                    <a:pt x="10333" y="13093"/>
                  </a:cubicBezTo>
                  <a:cubicBezTo>
                    <a:pt x="10322" y="13146"/>
                    <a:pt x="10354" y="13189"/>
                    <a:pt x="10397" y="13189"/>
                  </a:cubicBezTo>
                  <a:cubicBezTo>
                    <a:pt x="10909" y="13253"/>
                    <a:pt x="11421" y="13285"/>
                    <a:pt x="11933" y="13295"/>
                  </a:cubicBezTo>
                  <a:cubicBezTo>
                    <a:pt x="12063" y="13298"/>
                    <a:pt x="12193" y="13299"/>
                    <a:pt x="12323" y="13299"/>
                  </a:cubicBezTo>
                  <a:cubicBezTo>
                    <a:pt x="12711" y="13299"/>
                    <a:pt x="13095" y="13287"/>
                    <a:pt x="13479" y="13263"/>
                  </a:cubicBezTo>
                  <a:cubicBezTo>
                    <a:pt x="13990" y="13221"/>
                    <a:pt x="14502" y="13167"/>
                    <a:pt x="15003" y="13082"/>
                  </a:cubicBezTo>
                  <a:cubicBezTo>
                    <a:pt x="15505" y="12997"/>
                    <a:pt x="16006" y="12901"/>
                    <a:pt x="16496" y="12773"/>
                  </a:cubicBezTo>
                  <a:cubicBezTo>
                    <a:pt x="16614" y="12858"/>
                    <a:pt x="16731" y="12943"/>
                    <a:pt x="16848" y="13029"/>
                  </a:cubicBezTo>
                  <a:cubicBezTo>
                    <a:pt x="17317" y="13370"/>
                    <a:pt x="17808" y="13711"/>
                    <a:pt x="18288" y="14042"/>
                  </a:cubicBezTo>
                  <a:lnTo>
                    <a:pt x="19013" y="14553"/>
                  </a:lnTo>
                  <a:lnTo>
                    <a:pt x="19738" y="15044"/>
                  </a:lnTo>
                  <a:lnTo>
                    <a:pt x="20474" y="15545"/>
                  </a:lnTo>
                  <a:lnTo>
                    <a:pt x="21220" y="16014"/>
                  </a:lnTo>
                  <a:cubicBezTo>
                    <a:pt x="21710" y="16334"/>
                    <a:pt x="22244" y="16611"/>
                    <a:pt x="22755" y="16899"/>
                  </a:cubicBezTo>
                  <a:cubicBezTo>
                    <a:pt x="22770" y="16906"/>
                    <a:pt x="22785" y="16910"/>
                    <a:pt x="22800" y="16910"/>
                  </a:cubicBezTo>
                  <a:cubicBezTo>
                    <a:pt x="22830" y="16910"/>
                    <a:pt x="22859" y="16896"/>
                    <a:pt x="22873" y="16867"/>
                  </a:cubicBezTo>
                  <a:cubicBezTo>
                    <a:pt x="22894" y="16825"/>
                    <a:pt x="22883" y="16782"/>
                    <a:pt x="22841" y="16750"/>
                  </a:cubicBezTo>
                  <a:lnTo>
                    <a:pt x="22830" y="16750"/>
                  </a:lnTo>
                  <a:cubicBezTo>
                    <a:pt x="22329" y="16451"/>
                    <a:pt x="21817" y="16174"/>
                    <a:pt x="21327" y="15844"/>
                  </a:cubicBezTo>
                  <a:lnTo>
                    <a:pt x="20591" y="15364"/>
                  </a:lnTo>
                  <a:lnTo>
                    <a:pt x="19866" y="14863"/>
                  </a:lnTo>
                  <a:lnTo>
                    <a:pt x="19141" y="14372"/>
                  </a:lnTo>
                  <a:lnTo>
                    <a:pt x="18416" y="13860"/>
                  </a:lnTo>
                  <a:cubicBezTo>
                    <a:pt x="18245" y="13732"/>
                    <a:pt x="18085" y="13615"/>
                    <a:pt x="17914" y="13498"/>
                  </a:cubicBezTo>
                  <a:cubicBezTo>
                    <a:pt x="17882" y="13199"/>
                    <a:pt x="17850" y="12911"/>
                    <a:pt x="17808" y="12613"/>
                  </a:cubicBezTo>
                  <a:cubicBezTo>
                    <a:pt x="17765" y="12293"/>
                    <a:pt x="17723" y="11973"/>
                    <a:pt x="17680" y="11664"/>
                  </a:cubicBezTo>
                  <a:cubicBezTo>
                    <a:pt x="17627" y="11344"/>
                    <a:pt x="17573" y="11024"/>
                    <a:pt x="17520" y="10715"/>
                  </a:cubicBezTo>
                  <a:cubicBezTo>
                    <a:pt x="17456" y="10395"/>
                    <a:pt x="17403" y="10086"/>
                    <a:pt x="17328" y="9766"/>
                  </a:cubicBezTo>
                  <a:cubicBezTo>
                    <a:pt x="17328" y="9734"/>
                    <a:pt x="17285" y="9712"/>
                    <a:pt x="17253" y="9712"/>
                  </a:cubicBezTo>
                  <a:cubicBezTo>
                    <a:pt x="17211" y="9723"/>
                    <a:pt x="17189" y="9755"/>
                    <a:pt x="17189" y="9798"/>
                  </a:cubicBezTo>
                  <a:cubicBezTo>
                    <a:pt x="17211" y="10118"/>
                    <a:pt x="17253" y="10427"/>
                    <a:pt x="17296" y="10747"/>
                  </a:cubicBezTo>
                  <a:cubicBezTo>
                    <a:pt x="17328" y="11067"/>
                    <a:pt x="17381" y="11387"/>
                    <a:pt x="17424" y="11696"/>
                  </a:cubicBezTo>
                  <a:cubicBezTo>
                    <a:pt x="17477" y="12016"/>
                    <a:pt x="17520" y="12336"/>
                    <a:pt x="17584" y="12645"/>
                  </a:cubicBezTo>
                  <a:cubicBezTo>
                    <a:pt x="17627" y="12879"/>
                    <a:pt x="17669" y="13125"/>
                    <a:pt x="17712" y="13359"/>
                  </a:cubicBezTo>
                  <a:cubicBezTo>
                    <a:pt x="17467" y="13189"/>
                    <a:pt x="17221" y="13007"/>
                    <a:pt x="16987" y="12826"/>
                  </a:cubicBezTo>
                  <a:cubicBezTo>
                    <a:pt x="16006" y="12122"/>
                    <a:pt x="15025" y="11397"/>
                    <a:pt x="14054" y="10672"/>
                  </a:cubicBezTo>
                  <a:cubicBezTo>
                    <a:pt x="14022" y="10192"/>
                    <a:pt x="13969" y="9702"/>
                    <a:pt x="13905" y="9222"/>
                  </a:cubicBezTo>
                  <a:cubicBezTo>
                    <a:pt x="13852" y="8742"/>
                    <a:pt x="13777" y="8262"/>
                    <a:pt x="13713" y="7782"/>
                  </a:cubicBezTo>
                  <a:cubicBezTo>
                    <a:pt x="13639" y="7303"/>
                    <a:pt x="13564" y="6823"/>
                    <a:pt x="13479" y="6343"/>
                  </a:cubicBezTo>
                  <a:cubicBezTo>
                    <a:pt x="13393" y="5863"/>
                    <a:pt x="13297" y="5383"/>
                    <a:pt x="13201" y="4914"/>
                  </a:cubicBezTo>
                  <a:cubicBezTo>
                    <a:pt x="13191" y="4871"/>
                    <a:pt x="13148" y="4850"/>
                    <a:pt x="13116" y="4850"/>
                  </a:cubicBezTo>
                  <a:cubicBezTo>
                    <a:pt x="13073" y="4861"/>
                    <a:pt x="13041" y="4893"/>
                    <a:pt x="13041" y="4935"/>
                  </a:cubicBezTo>
                  <a:cubicBezTo>
                    <a:pt x="13105" y="5415"/>
                    <a:pt x="13169" y="5895"/>
                    <a:pt x="13244" y="6375"/>
                  </a:cubicBezTo>
                  <a:lnTo>
                    <a:pt x="13447" y="7825"/>
                  </a:lnTo>
                  <a:lnTo>
                    <a:pt x="13660" y="9254"/>
                  </a:lnTo>
                  <a:cubicBezTo>
                    <a:pt x="13724" y="9680"/>
                    <a:pt x="13788" y="10107"/>
                    <a:pt x="13863" y="10523"/>
                  </a:cubicBezTo>
                  <a:cubicBezTo>
                    <a:pt x="13009" y="9894"/>
                    <a:pt x="12167" y="9254"/>
                    <a:pt x="11325" y="8614"/>
                  </a:cubicBezTo>
                  <a:cubicBezTo>
                    <a:pt x="10504" y="7996"/>
                    <a:pt x="9683" y="7367"/>
                    <a:pt x="8862" y="6748"/>
                  </a:cubicBezTo>
                  <a:cubicBezTo>
                    <a:pt x="8862" y="6737"/>
                    <a:pt x="8862" y="6737"/>
                    <a:pt x="8862" y="6727"/>
                  </a:cubicBezTo>
                  <a:cubicBezTo>
                    <a:pt x="8872" y="6322"/>
                    <a:pt x="8872" y="5927"/>
                    <a:pt x="8862" y="5522"/>
                  </a:cubicBezTo>
                  <a:cubicBezTo>
                    <a:pt x="8851" y="5117"/>
                    <a:pt x="8830" y="4711"/>
                    <a:pt x="8798" y="4306"/>
                  </a:cubicBezTo>
                  <a:cubicBezTo>
                    <a:pt x="8766" y="3901"/>
                    <a:pt x="8734" y="3507"/>
                    <a:pt x="8680" y="3101"/>
                  </a:cubicBezTo>
                  <a:cubicBezTo>
                    <a:pt x="8627" y="2696"/>
                    <a:pt x="8574" y="2302"/>
                    <a:pt x="8510" y="1907"/>
                  </a:cubicBezTo>
                  <a:cubicBezTo>
                    <a:pt x="8499" y="1864"/>
                    <a:pt x="8467" y="1843"/>
                    <a:pt x="8424" y="1843"/>
                  </a:cubicBezTo>
                  <a:cubicBezTo>
                    <a:pt x="8392" y="1843"/>
                    <a:pt x="8360" y="1886"/>
                    <a:pt x="8360" y="1918"/>
                  </a:cubicBezTo>
                  <a:lnTo>
                    <a:pt x="8456" y="3123"/>
                  </a:lnTo>
                  <a:cubicBezTo>
                    <a:pt x="8488" y="3528"/>
                    <a:pt x="8520" y="3922"/>
                    <a:pt x="8542" y="4328"/>
                  </a:cubicBezTo>
                  <a:cubicBezTo>
                    <a:pt x="8574" y="4722"/>
                    <a:pt x="8606" y="5127"/>
                    <a:pt x="8627" y="5533"/>
                  </a:cubicBezTo>
                  <a:lnTo>
                    <a:pt x="8702" y="6620"/>
                  </a:lnTo>
                  <a:cubicBezTo>
                    <a:pt x="7699" y="5863"/>
                    <a:pt x="6708" y="5106"/>
                    <a:pt x="5716" y="4338"/>
                  </a:cubicBezTo>
                  <a:lnTo>
                    <a:pt x="3658" y="2739"/>
                  </a:lnTo>
                  <a:cubicBezTo>
                    <a:pt x="3658" y="2739"/>
                    <a:pt x="3658" y="2739"/>
                    <a:pt x="3658" y="2728"/>
                  </a:cubicBezTo>
                  <a:cubicBezTo>
                    <a:pt x="3658" y="2558"/>
                    <a:pt x="3637" y="2376"/>
                    <a:pt x="3615" y="2206"/>
                  </a:cubicBezTo>
                  <a:cubicBezTo>
                    <a:pt x="3594" y="2035"/>
                    <a:pt x="3562" y="1864"/>
                    <a:pt x="3530" y="1694"/>
                  </a:cubicBezTo>
                  <a:cubicBezTo>
                    <a:pt x="3498" y="1513"/>
                    <a:pt x="3455" y="1342"/>
                    <a:pt x="3402" y="1182"/>
                  </a:cubicBezTo>
                  <a:cubicBezTo>
                    <a:pt x="3349" y="1011"/>
                    <a:pt x="3295" y="841"/>
                    <a:pt x="3231" y="681"/>
                  </a:cubicBezTo>
                  <a:cubicBezTo>
                    <a:pt x="3221" y="649"/>
                    <a:pt x="3189" y="638"/>
                    <a:pt x="3157" y="638"/>
                  </a:cubicBezTo>
                  <a:cubicBezTo>
                    <a:pt x="3114" y="649"/>
                    <a:pt x="3082" y="681"/>
                    <a:pt x="3093" y="723"/>
                  </a:cubicBezTo>
                  <a:cubicBezTo>
                    <a:pt x="3114" y="894"/>
                    <a:pt x="3146" y="1065"/>
                    <a:pt x="3178" y="1235"/>
                  </a:cubicBezTo>
                  <a:lnTo>
                    <a:pt x="3285" y="1736"/>
                  </a:lnTo>
                  <a:lnTo>
                    <a:pt x="3391" y="2248"/>
                  </a:lnTo>
                  <a:cubicBezTo>
                    <a:pt x="3413" y="2366"/>
                    <a:pt x="3434" y="2483"/>
                    <a:pt x="3466" y="2600"/>
                  </a:cubicBezTo>
                  <a:lnTo>
                    <a:pt x="139" y="20"/>
                  </a:lnTo>
                  <a:cubicBezTo>
                    <a:pt x="126" y="6"/>
                    <a:pt x="109" y="0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37"/>
          <p:cNvGrpSpPr/>
          <p:nvPr/>
        </p:nvGrpSpPr>
        <p:grpSpPr>
          <a:xfrm rot="9397748" flipH="1">
            <a:off x="-454781" y="691649"/>
            <a:ext cx="1371662" cy="2016362"/>
            <a:chOff x="282175" y="3429975"/>
            <a:chExt cx="1371597" cy="2016266"/>
          </a:xfrm>
        </p:grpSpPr>
        <p:sp>
          <p:nvSpPr>
            <p:cNvPr id="866" name="Google Shape;866;p37"/>
            <p:cNvSpPr/>
            <p:nvPr/>
          </p:nvSpPr>
          <p:spPr>
            <a:xfrm>
              <a:off x="1015095" y="3855255"/>
              <a:ext cx="638678" cy="565774"/>
            </a:xfrm>
            <a:custGeom>
              <a:avLst/>
              <a:gdLst/>
              <a:ahLst/>
              <a:cxnLst/>
              <a:rect l="l" t="t" r="r" b="b"/>
              <a:pathLst>
                <a:path w="9097" h="8034" extrusionOk="0">
                  <a:moveTo>
                    <a:pt x="7353" y="0"/>
                  </a:moveTo>
                  <a:cubicBezTo>
                    <a:pt x="7294" y="0"/>
                    <a:pt x="7235" y="2"/>
                    <a:pt x="7177" y="6"/>
                  </a:cubicBezTo>
                  <a:cubicBezTo>
                    <a:pt x="6463" y="49"/>
                    <a:pt x="5802" y="326"/>
                    <a:pt x="5183" y="667"/>
                  </a:cubicBezTo>
                  <a:cubicBezTo>
                    <a:pt x="3989" y="1328"/>
                    <a:pt x="2955" y="2235"/>
                    <a:pt x="2133" y="3312"/>
                  </a:cubicBezTo>
                  <a:cubicBezTo>
                    <a:pt x="1398" y="4271"/>
                    <a:pt x="833" y="5370"/>
                    <a:pt x="481" y="6521"/>
                  </a:cubicBezTo>
                  <a:cubicBezTo>
                    <a:pt x="374" y="6863"/>
                    <a:pt x="1" y="7769"/>
                    <a:pt x="438" y="7993"/>
                  </a:cubicBezTo>
                  <a:cubicBezTo>
                    <a:pt x="492" y="8022"/>
                    <a:pt x="564" y="8034"/>
                    <a:pt x="647" y="8034"/>
                  </a:cubicBezTo>
                  <a:cubicBezTo>
                    <a:pt x="1087" y="8034"/>
                    <a:pt x="1857" y="7686"/>
                    <a:pt x="2144" y="7588"/>
                  </a:cubicBezTo>
                  <a:cubicBezTo>
                    <a:pt x="4415" y="6820"/>
                    <a:pt x="6484" y="5423"/>
                    <a:pt x="8041" y="3600"/>
                  </a:cubicBezTo>
                  <a:cubicBezTo>
                    <a:pt x="8425" y="3141"/>
                    <a:pt x="8787" y="2640"/>
                    <a:pt x="8947" y="2064"/>
                  </a:cubicBezTo>
                  <a:cubicBezTo>
                    <a:pt x="9096" y="1488"/>
                    <a:pt x="8990" y="817"/>
                    <a:pt x="8553" y="411"/>
                  </a:cubicBezTo>
                  <a:cubicBezTo>
                    <a:pt x="8233" y="111"/>
                    <a:pt x="7789" y="0"/>
                    <a:pt x="7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944745" y="4463352"/>
              <a:ext cx="597466" cy="498169"/>
            </a:xfrm>
            <a:custGeom>
              <a:avLst/>
              <a:gdLst/>
              <a:ahLst/>
              <a:cxnLst/>
              <a:rect l="l" t="t" r="r" b="b"/>
              <a:pathLst>
                <a:path w="8510" h="7074" extrusionOk="0">
                  <a:moveTo>
                    <a:pt x="7088" y="1"/>
                  </a:moveTo>
                  <a:cubicBezTo>
                    <a:pt x="6688" y="1"/>
                    <a:pt x="6285" y="62"/>
                    <a:pt x="5897" y="158"/>
                  </a:cubicBezTo>
                  <a:cubicBezTo>
                    <a:pt x="4362" y="541"/>
                    <a:pt x="2965" y="1426"/>
                    <a:pt x="1963" y="2642"/>
                  </a:cubicBezTo>
                  <a:cubicBezTo>
                    <a:pt x="1419" y="3314"/>
                    <a:pt x="992" y="4082"/>
                    <a:pt x="715" y="4892"/>
                  </a:cubicBezTo>
                  <a:cubicBezTo>
                    <a:pt x="555" y="5340"/>
                    <a:pt x="1" y="6747"/>
                    <a:pt x="630" y="7025"/>
                  </a:cubicBezTo>
                  <a:cubicBezTo>
                    <a:pt x="706" y="7059"/>
                    <a:pt x="800" y="7074"/>
                    <a:pt x="906" y="7074"/>
                  </a:cubicBezTo>
                  <a:cubicBezTo>
                    <a:pt x="1532" y="7074"/>
                    <a:pt x="2593" y="6559"/>
                    <a:pt x="3040" y="6395"/>
                  </a:cubicBezTo>
                  <a:cubicBezTo>
                    <a:pt x="3839" y="6097"/>
                    <a:pt x="4628" y="5724"/>
                    <a:pt x="5343" y="5244"/>
                  </a:cubicBezTo>
                  <a:cubicBezTo>
                    <a:pt x="6825" y="4263"/>
                    <a:pt x="8040" y="2802"/>
                    <a:pt x="8424" y="1075"/>
                  </a:cubicBezTo>
                  <a:cubicBezTo>
                    <a:pt x="8478" y="829"/>
                    <a:pt x="8510" y="541"/>
                    <a:pt x="8350" y="349"/>
                  </a:cubicBezTo>
                  <a:cubicBezTo>
                    <a:pt x="8243" y="200"/>
                    <a:pt x="8062" y="136"/>
                    <a:pt x="7891" y="94"/>
                  </a:cubicBezTo>
                  <a:cubicBezTo>
                    <a:pt x="7629" y="29"/>
                    <a:pt x="7359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282175" y="4381240"/>
              <a:ext cx="459157" cy="616408"/>
            </a:xfrm>
            <a:custGeom>
              <a:avLst/>
              <a:gdLst/>
              <a:ahLst/>
              <a:cxnLst/>
              <a:rect l="l" t="t" r="r" b="b"/>
              <a:pathLst>
                <a:path w="6540" h="8753" extrusionOk="0">
                  <a:moveTo>
                    <a:pt x="1409" y="0"/>
                  </a:moveTo>
                  <a:cubicBezTo>
                    <a:pt x="1275" y="0"/>
                    <a:pt x="1142" y="27"/>
                    <a:pt x="1014" y="87"/>
                  </a:cubicBezTo>
                  <a:cubicBezTo>
                    <a:pt x="737" y="225"/>
                    <a:pt x="555" y="492"/>
                    <a:pt x="438" y="769"/>
                  </a:cubicBezTo>
                  <a:cubicBezTo>
                    <a:pt x="1" y="1739"/>
                    <a:pt x="129" y="2880"/>
                    <a:pt x="481" y="3883"/>
                  </a:cubicBezTo>
                  <a:cubicBezTo>
                    <a:pt x="864" y="4949"/>
                    <a:pt x="1494" y="5919"/>
                    <a:pt x="2283" y="6740"/>
                  </a:cubicBezTo>
                  <a:cubicBezTo>
                    <a:pt x="2890" y="7380"/>
                    <a:pt x="4074" y="8617"/>
                    <a:pt x="4991" y="8745"/>
                  </a:cubicBezTo>
                  <a:cubicBezTo>
                    <a:pt x="5028" y="8750"/>
                    <a:pt x="5063" y="8753"/>
                    <a:pt x="5097" y="8753"/>
                  </a:cubicBezTo>
                  <a:cubicBezTo>
                    <a:pt x="6539" y="8753"/>
                    <a:pt x="5229" y="4177"/>
                    <a:pt x="4927" y="3531"/>
                  </a:cubicBezTo>
                  <a:cubicBezTo>
                    <a:pt x="4394" y="2369"/>
                    <a:pt x="3594" y="1324"/>
                    <a:pt x="2592" y="524"/>
                  </a:cubicBezTo>
                  <a:cubicBezTo>
                    <a:pt x="2254" y="250"/>
                    <a:pt x="1824" y="0"/>
                    <a:pt x="1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934985" y="3429975"/>
              <a:ext cx="375189" cy="726901"/>
            </a:xfrm>
            <a:custGeom>
              <a:avLst/>
              <a:gdLst/>
              <a:ahLst/>
              <a:cxnLst/>
              <a:rect l="l" t="t" r="r" b="b"/>
              <a:pathLst>
                <a:path w="5344" h="10322" extrusionOk="0">
                  <a:moveTo>
                    <a:pt x="3872" y="1"/>
                  </a:moveTo>
                  <a:cubicBezTo>
                    <a:pt x="3600" y="1"/>
                    <a:pt x="3324" y="62"/>
                    <a:pt x="3083" y="181"/>
                  </a:cubicBezTo>
                  <a:cubicBezTo>
                    <a:pt x="2379" y="511"/>
                    <a:pt x="1910" y="1183"/>
                    <a:pt x="1547" y="1865"/>
                  </a:cubicBezTo>
                  <a:cubicBezTo>
                    <a:pt x="769" y="3294"/>
                    <a:pt x="289" y="4872"/>
                    <a:pt x="129" y="6482"/>
                  </a:cubicBezTo>
                  <a:cubicBezTo>
                    <a:pt x="54" y="7303"/>
                    <a:pt x="1" y="9916"/>
                    <a:pt x="108" y="10321"/>
                  </a:cubicBezTo>
                  <a:cubicBezTo>
                    <a:pt x="491" y="10204"/>
                    <a:pt x="897" y="9660"/>
                    <a:pt x="1185" y="9372"/>
                  </a:cubicBezTo>
                  <a:cubicBezTo>
                    <a:pt x="1600" y="8967"/>
                    <a:pt x="2006" y="8551"/>
                    <a:pt x="2400" y="8114"/>
                  </a:cubicBezTo>
                  <a:cubicBezTo>
                    <a:pt x="3189" y="7239"/>
                    <a:pt x="3914" y="6280"/>
                    <a:pt x="4426" y="5203"/>
                  </a:cubicBezTo>
                  <a:cubicBezTo>
                    <a:pt x="4927" y="4169"/>
                    <a:pt x="5236" y="3028"/>
                    <a:pt x="5311" y="1876"/>
                  </a:cubicBezTo>
                  <a:cubicBezTo>
                    <a:pt x="5343" y="1460"/>
                    <a:pt x="5343" y="1012"/>
                    <a:pt x="5130" y="650"/>
                  </a:cubicBezTo>
                  <a:cubicBezTo>
                    <a:pt x="4880" y="212"/>
                    <a:pt x="4381" y="1"/>
                    <a:pt x="38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442394" y="3675678"/>
              <a:ext cx="347457" cy="747746"/>
            </a:xfrm>
            <a:custGeom>
              <a:avLst/>
              <a:gdLst/>
              <a:ahLst/>
              <a:cxnLst/>
              <a:rect l="l" t="t" r="r" b="b"/>
              <a:pathLst>
                <a:path w="4949" h="10618" extrusionOk="0">
                  <a:moveTo>
                    <a:pt x="1791" y="1"/>
                  </a:moveTo>
                  <a:cubicBezTo>
                    <a:pt x="1342" y="1"/>
                    <a:pt x="878" y="238"/>
                    <a:pt x="587" y="594"/>
                  </a:cubicBezTo>
                  <a:cubicBezTo>
                    <a:pt x="161" y="1127"/>
                    <a:pt x="43" y="1831"/>
                    <a:pt x="33" y="2514"/>
                  </a:cubicBezTo>
                  <a:cubicBezTo>
                    <a:pt x="1" y="4049"/>
                    <a:pt x="459" y="5574"/>
                    <a:pt x="1131" y="6949"/>
                  </a:cubicBezTo>
                  <a:cubicBezTo>
                    <a:pt x="1638" y="7984"/>
                    <a:pt x="3244" y="10618"/>
                    <a:pt x="3721" y="10618"/>
                  </a:cubicBezTo>
                  <a:cubicBezTo>
                    <a:pt x="3746" y="10618"/>
                    <a:pt x="3768" y="10611"/>
                    <a:pt x="3786" y="10596"/>
                  </a:cubicBezTo>
                  <a:cubicBezTo>
                    <a:pt x="4031" y="10394"/>
                    <a:pt x="4170" y="9690"/>
                    <a:pt x="4277" y="9402"/>
                  </a:cubicBezTo>
                  <a:cubicBezTo>
                    <a:pt x="4927" y="7525"/>
                    <a:pt x="4948" y="5446"/>
                    <a:pt x="4383" y="3548"/>
                  </a:cubicBezTo>
                  <a:cubicBezTo>
                    <a:pt x="4063" y="2503"/>
                    <a:pt x="3562" y="1511"/>
                    <a:pt x="2890" y="648"/>
                  </a:cubicBezTo>
                  <a:cubicBezTo>
                    <a:pt x="2741" y="466"/>
                    <a:pt x="2592" y="285"/>
                    <a:pt x="2389" y="168"/>
                  </a:cubicBezTo>
                  <a:cubicBezTo>
                    <a:pt x="2206" y="52"/>
                    <a:pt x="2000" y="1"/>
                    <a:pt x="1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380258" y="3494200"/>
              <a:ext cx="1058659" cy="1952041"/>
            </a:xfrm>
            <a:custGeom>
              <a:avLst/>
              <a:gdLst/>
              <a:ahLst/>
              <a:cxnLst/>
              <a:rect l="l" t="t" r="r" b="b"/>
              <a:pathLst>
                <a:path w="15079" h="27719" extrusionOk="0">
                  <a:moveTo>
                    <a:pt x="11807" y="1"/>
                  </a:moveTo>
                  <a:cubicBezTo>
                    <a:pt x="11758" y="1"/>
                    <a:pt x="11710" y="27"/>
                    <a:pt x="11687" y="79"/>
                  </a:cubicBezTo>
                  <a:cubicBezTo>
                    <a:pt x="10578" y="2169"/>
                    <a:pt x="9629" y="4355"/>
                    <a:pt x="8851" y="6583"/>
                  </a:cubicBezTo>
                  <a:cubicBezTo>
                    <a:pt x="8051" y="8823"/>
                    <a:pt x="7411" y="11115"/>
                    <a:pt x="6921" y="13429"/>
                  </a:cubicBezTo>
                  <a:cubicBezTo>
                    <a:pt x="6804" y="14016"/>
                    <a:pt x="6697" y="14602"/>
                    <a:pt x="6580" y="15188"/>
                  </a:cubicBezTo>
                  <a:cubicBezTo>
                    <a:pt x="6484" y="15775"/>
                    <a:pt x="6409" y="16361"/>
                    <a:pt x="6313" y="16948"/>
                  </a:cubicBezTo>
                  <a:cubicBezTo>
                    <a:pt x="6302" y="17054"/>
                    <a:pt x="6281" y="17172"/>
                    <a:pt x="6270" y="17278"/>
                  </a:cubicBezTo>
                  <a:cubicBezTo>
                    <a:pt x="5908" y="16319"/>
                    <a:pt x="5556" y="15359"/>
                    <a:pt x="5226" y="14389"/>
                  </a:cubicBezTo>
                  <a:cubicBezTo>
                    <a:pt x="5023" y="13802"/>
                    <a:pt x="4831" y="13205"/>
                    <a:pt x="4639" y="12608"/>
                  </a:cubicBezTo>
                  <a:lnTo>
                    <a:pt x="4362" y="11712"/>
                  </a:lnTo>
                  <a:lnTo>
                    <a:pt x="4095" y="10817"/>
                  </a:lnTo>
                  <a:cubicBezTo>
                    <a:pt x="3743" y="9622"/>
                    <a:pt x="3434" y="8407"/>
                    <a:pt x="3178" y="7181"/>
                  </a:cubicBezTo>
                  <a:cubicBezTo>
                    <a:pt x="2933" y="5954"/>
                    <a:pt x="2709" y="4717"/>
                    <a:pt x="2602" y="3480"/>
                  </a:cubicBezTo>
                  <a:cubicBezTo>
                    <a:pt x="2602" y="3480"/>
                    <a:pt x="2602" y="3470"/>
                    <a:pt x="2602" y="3470"/>
                  </a:cubicBezTo>
                  <a:cubicBezTo>
                    <a:pt x="2593" y="3442"/>
                    <a:pt x="2568" y="3414"/>
                    <a:pt x="2534" y="3414"/>
                  </a:cubicBezTo>
                  <a:cubicBezTo>
                    <a:pt x="2528" y="3414"/>
                    <a:pt x="2523" y="3415"/>
                    <a:pt x="2517" y="3416"/>
                  </a:cubicBezTo>
                  <a:cubicBezTo>
                    <a:pt x="2485" y="3416"/>
                    <a:pt x="2453" y="3448"/>
                    <a:pt x="2464" y="3491"/>
                  </a:cubicBezTo>
                  <a:cubicBezTo>
                    <a:pt x="2602" y="4739"/>
                    <a:pt x="2794" y="5976"/>
                    <a:pt x="3040" y="7212"/>
                  </a:cubicBezTo>
                  <a:cubicBezTo>
                    <a:pt x="3274" y="8439"/>
                    <a:pt x="3551" y="9665"/>
                    <a:pt x="3850" y="10881"/>
                  </a:cubicBezTo>
                  <a:lnTo>
                    <a:pt x="4095" y="11798"/>
                  </a:lnTo>
                  <a:lnTo>
                    <a:pt x="4351" y="12704"/>
                  </a:lnTo>
                  <a:cubicBezTo>
                    <a:pt x="4532" y="13301"/>
                    <a:pt x="4714" y="13898"/>
                    <a:pt x="4916" y="14495"/>
                  </a:cubicBezTo>
                  <a:cubicBezTo>
                    <a:pt x="5289" y="15572"/>
                    <a:pt x="5705" y="16649"/>
                    <a:pt x="6228" y="17662"/>
                  </a:cubicBezTo>
                  <a:cubicBezTo>
                    <a:pt x="6196" y="18014"/>
                    <a:pt x="6153" y="18366"/>
                    <a:pt x="6121" y="18718"/>
                  </a:cubicBezTo>
                  <a:cubicBezTo>
                    <a:pt x="6079" y="19016"/>
                    <a:pt x="6079" y="19315"/>
                    <a:pt x="6057" y="19614"/>
                  </a:cubicBezTo>
                  <a:lnTo>
                    <a:pt x="6004" y="20499"/>
                  </a:lnTo>
                  <a:cubicBezTo>
                    <a:pt x="5972" y="20797"/>
                    <a:pt x="5983" y="21096"/>
                    <a:pt x="5972" y="21394"/>
                  </a:cubicBezTo>
                  <a:lnTo>
                    <a:pt x="5961" y="22290"/>
                  </a:lnTo>
                  <a:cubicBezTo>
                    <a:pt x="5961" y="22429"/>
                    <a:pt x="5961" y="22578"/>
                    <a:pt x="5972" y="22727"/>
                  </a:cubicBezTo>
                  <a:lnTo>
                    <a:pt x="5983" y="23175"/>
                  </a:lnTo>
                  <a:cubicBezTo>
                    <a:pt x="5993" y="23292"/>
                    <a:pt x="5993" y="23410"/>
                    <a:pt x="6004" y="23527"/>
                  </a:cubicBezTo>
                  <a:cubicBezTo>
                    <a:pt x="5524" y="22887"/>
                    <a:pt x="5076" y="22226"/>
                    <a:pt x="4628" y="21565"/>
                  </a:cubicBezTo>
                  <a:cubicBezTo>
                    <a:pt x="4330" y="21149"/>
                    <a:pt x="4063" y="20712"/>
                    <a:pt x="3786" y="20275"/>
                  </a:cubicBezTo>
                  <a:cubicBezTo>
                    <a:pt x="3498" y="19848"/>
                    <a:pt x="3232" y="19411"/>
                    <a:pt x="2965" y="18974"/>
                  </a:cubicBezTo>
                  <a:cubicBezTo>
                    <a:pt x="2421" y="18099"/>
                    <a:pt x="1909" y="17204"/>
                    <a:pt x="1429" y="16287"/>
                  </a:cubicBezTo>
                  <a:cubicBezTo>
                    <a:pt x="960" y="15380"/>
                    <a:pt x="502" y="14453"/>
                    <a:pt x="139" y="13493"/>
                  </a:cubicBezTo>
                  <a:cubicBezTo>
                    <a:pt x="131" y="13460"/>
                    <a:pt x="104" y="13447"/>
                    <a:pt x="78" y="13447"/>
                  </a:cubicBezTo>
                  <a:cubicBezTo>
                    <a:pt x="70" y="13447"/>
                    <a:pt x="62" y="13448"/>
                    <a:pt x="54" y="13450"/>
                  </a:cubicBezTo>
                  <a:cubicBezTo>
                    <a:pt x="11" y="13461"/>
                    <a:pt x="1" y="13504"/>
                    <a:pt x="11" y="13546"/>
                  </a:cubicBezTo>
                  <a:cubicBezTo>
                    <a:pt x="395" y="14506"/>
                    <a:pt x="843" y="15434"/>
                    <a:pt x="1302" y="16361"/>
                  </a:cubicBezTo>
                  <a:cubicBezTo>
                    <a:pt x="1771" y="17278"/>
                    <a:pt x="2251" y="18195"/>
                    <a:pt x="2752" y="19102"/>
                  </a:cubicBezTo>
                  <a:cubicBezTo>
                    <a:pt x="2997" y="19550"/>
                    <a:pt x="3264" y="19997"/>
                    <a:pt x="3519" y="20435"/>
                  </a:cubicBezTo>
                  <a:cubicBezTo>
                    <a:pt x="3797" y="20883"/>
                    <a:pt x="4074" y="21320"/>
                    <a:pt x="4351" y="21746"/>
                  </a:cubicBezTo>
                  <a:cubicBezTo>
                    <a:pt x="4490" y="21970"/>
                    <a:pt x="4650" y="22173"/>
                    <a:pt x="4799" y="22386"/>
                  </a:cubicBezTo>
                  <a:cubicBezTo>
                    <a:pt x="4948" y="22599"/>
                    <a:pt x="5098" y="22802"/>
                    <a:pt x="5268" y="23004"/>
                  </a:cubicBezTo>
                  <a:cubicBezTo>
                    <a:pt x="5492" y="23314"/>
                    <a:pt x="5748" y="23602"/>
                    <a:pt x="6015" y="23879"/>
                  </a:cubicBezTo>
                  <a:cubicBezTo>
                    <a:pt x="6015" y="23943"/>
                    <a:pt x="6015" y="24007"/>
                    <a:pt x="6025" y="24071"/>
                  </a:cubicBezTo>
                  <a:cubicBezTo>
                    <a:pt x="6057" y="24668"/>
                    <a:pt x="6132" y="25254"/>
                    <a:pt x="6185" y="25851"/>
                  </a:cubicBezTo>
                  <a:cubicBezTo>
                    <a:pt x="6270" y="26438"/>
                    <a:pt x="6377" y="27024"/>
                    <a:pt x="6484" y="27611"/>
                  </a:cubicBezTo>
                  <a:cubicBezTo>
                    <a:pt x="6493" y="27669"/>
                    <a:pt x="6548" y="27719"/>
                    <a:pt x="6606" y="27719"/>
                  </a:cubicBezTo>
                  <a:cubicBezTo>
                    <a:pt x="6611" y="27719"/>
                    <a:pt x="6617" y="27718"/>
                    <a:pt x="6622" y="27718"/>
                  </a:cubicBezTo>
                  <a:cubicBezTo>
                    <a:pt x="6708" y="27718"/>
                    <a:pt x="6761" y="27654"/>
                    <a:pt x="6761" y="27568"/>
                  </a:cubicBezTo>
                  <a:cubicBezTo>
                    <a:pt x="6644" y="25894"/>
                    <a:pt x="6580" y="24220"/>
                    <a:pt x="6601" y="22557"/>
                  </a:cubicBezTo>
                  <a:cubicBezTo>
                    <a:pt x="7156" y="22045"/>
                    <a:pt x="7721" y="21544"/>
                    <a:pt x="8286" y="21053"/>
                  </a:cubicBezTo>
                  <a:lnTo>
                    <a:pt x="10301" y="19304"/>
                  </a:lnTo>
                  <a:lnTo>
                    <a:pt x="11303" y="18419"/>
                  </a:lnTo>
                  <a:cubicBezTo>
                    <a:pt x="11634" y="18121"/>
                    <a:pt x="11965" y="17822"/>
                    <a:pt x="12295" y="17524"/>
                  </a:cubicBezTo>
                  <a:cubicBezTo>
                    <a:pt x="12935" y="16905"/>
                    <a:pt x="13575" y="16276"/>
                    <a:pt x="14140" y="15583"/>
                  </a:cubicBezTo>
                  <a:cubicBezTo>
                    <a:pt x="14161" y="15551"/>
                    <a:pt x="14161" y="15519"/>
                    <a:pt x="14129" y="15498"/>
                  </a:cubicBezTo>
                  <a:cubicBezTo>
                    <a:pt x="14117" y="15480"/>
                    <a:pt x="14099" y="15472"/>
                    <a:pt x="14080" y="15472"/>
                  </a:cubicBezTo>
                  <a:cubicBezTo>
                    <a:pt x="14064" y="15472"/>
                    <a:pt x="14048" y="15477"/>
                    <a:pt x="14033" y="15487"/>
                  </a:cubicBezTo>
                  <a:cubicBezTo>
                    <a:pt x="13361" y="16073"/>
                    <a:pt x="12711" y="16671"/>
                    <a:pt x="12071" y="17278"/>
                  </a:cubicBezTo>
                  <a:lnTo>
                    <a:pt x="11101" y="18195"/>
                  </a:lnTo>
                  <a:lnTo>
                    <a:pt x="10131" y="19123"/>
                  </a:lnTo>
                  <a:cubicBezTo>
                    <a:pt x="8979" y="20221"/>
                    <a:pt x="7795" y="21309"/>
                    <a:pt x="6601" y="22375"/>
                  </a:cubicBezTo>
                  <a:cubicBezTo>
                    <a:pt x="6601" y="21757"/>
                    <a:pt x="6622" y="21138"/>
                    <a:pt x="6644" y="20531"/>
                  </a:cubicBezTo>
                  <a:cubicBezTo>
                    <a:pt x="6686" y="19944"/>
                    <a:pt x="6708" y="19358"/>
                    <a:pt x="6750" y="18771"/>
                  </a:cubicBezTo>
                  <a:cubicBezTo>
                    <a:pt x="6804" y="18185"/>
                    <a:pt x="6857" y="17598"/>
                    <a:pt x="6910" y="17022"/>
                  </a:cubicBezTo>
                  <a:cubicBezTo>
                    <a:pt x="6985" y="16436"/>
                    <a:pt x="7049" y="15850"/>
                    <a:pt x="7124" y="15274"/>
                  </a:cubicBezTo>
                  <a:lnTo>
                    <a:pt x="7156" y="15124"/>
                  </a:lnTo>
                  <a:cubicBezTo>
                    <a:pt x="7678" y="14581"/>
                    <a:pt x="8254" y="14069"/>
                    <a:pt x="8819" y="13557"/>
                  </a:cubicBezTo>
                  <a:cubicBezTo>
                    <a:pt x="9555" y="12917"/>
                    <a:pt x="10301" y="12277"/>
                    <a:pt x="11037" y="11648"/>
                  </a:cubicBezTo>
                  <a:cubicBezTo>
                    <a:pt x="11410" y="11328"/>
                    <a:pt x="11783" y="11009"/>
                    <a:pt x="12146" y="10678"/>
                  </a:cubicBezTo>
                  <a:cubicBezTo>
                    <a:pt x="12508" y="10347"/>
                    <a:pt x="12860" y="10017"/>
                    <a:pt x="13212" y="9676"/>
                  </a:cubicBezTo>
                  <a:cubicBezTo>
                    <a:pt x="13393" y="9505"/>
                    <a:pt x="13553" y="9324"/>
                    <a:pt x="13724" y="9142"/>
                  </a:cubicBezTo>
                  <a:cubicBezTo>
                    <a:pt x="13895" y="8961"/>
                    <a:pt x="14054" y="8780"/>
                    <a:pt x="14214" y="8588"/>
                  </a:cubicBezTo>
                  <a:cubicBezTo>
                    <a:pt x="14534" y="8215"/>
                    <a:pt x="14822" y="7810"/>
                    <a:pt x="15067" y="7372"/>
                  </a:cubicBezTo>
                  <a:cubicBezTo>
                    <a:pt x="15078" y="7351"/>
                    <a:pt x="15067" y="7308"/>
                    <a:pt x="15046" y="7287"/>
                  </a:cubicBezTo>
                  <a:cubicBezTo>
                    <a:pt x="15032" y="7278"/>
                    <a:pt x="15015" y="7272"/>
                    <a:pt x="14999" y="7272"/>
                  </a:cubicBezTo>
                  <a:cubicBezTo>
                    <a:pt x="14980" y="7272"/>
                    <a:pt x="14962" y="7280"/>
                    <a:pt x="14950" y="7298"/>
                  </a:cubicBezTo>
                  <a:cubicBezTo>
                    <a:pt x="14342" y="8066"/>
                    <a:pt x="13671" y="8748"/>
                    <a:pt x="12988" y="9441"/>
                  </a:cubicBezTo>
                  <a:cubicBezTo>
                    <a:pt x="12647" y="9793"/>
                    <a:pt x="12284" y="10123"/>
                    <a:pt x="11933" y="10454"/>
                  </a:cubicBezTo>
                  <a:cubicBezTo>
                    <a:pt x="11591" y="10795"/>
                    <a:pt x="11229" y="11126"/>
                    <a:pt x="10877" y="11467"/>
                  </a:cubicBezTo>
                  <a:cubicBezTo>
                    <a:pt x="10162" y="12128"/>
                    <a:pt x="9437" y="12789"/>
                    <a:pt x="8723" y="13450"/>
                  </a:cubicBezTo>
                  <a:cubicBezTo>
                    <a:pt x="8200" y="13930"/>
                    <a:pt x="7689" y="14410"/>
                    <a:pt x="7188" y="14901"/>
                  </a:cubicBezTo>
                  <a:lnTo>
                    <a:pt x="7401" y="13525"/>
                  </a:lnTo>
                  <a:cubicBezTo>
                    <a:pt x="7795" y="11211"/>
                    <a:pt x="8371" y="8919"/>
                    <a:pt x="9118" y="6679"/>
                  </a:cubicBezTo>
                  <a:cubicBezTo>
                    <a:pt x="9875" y="4451"/>
                    <a:pt x="10792" y="2265"/>
                    <a:pt x="11933" y="207"/>
                  </a:cubicBezTo>
                  <a:cubicBezTo>
                    <a:pt x="11965" y="132"/>
                    <a:pt x="11943" y="58"/>
                    <a:pt x="11869" y="15"/>
                  </a:cubicBezTo>
                  <a:cubicBezTo>
                    <a:pt x="11849" y="5"/>
                    <a:pt x="11828" y="1"/>
                    <a:pt x="11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7"/>
          <p:cNvGrpSpPr/>
          <p:nvPr/>
        </p:nvGrpSpPr>
        <p:grpSpPr>
          <a:xfrm>
            <a:off x="713214" y="2629626"/>
            <a:ext cx="1486530" cy="2071282"/>
            <a:chOff x="889531" y="3193343"/>
            <a:chExt cx="1012416" cy="1410667"/>
          </a:xfrm>
        </p:grpSpPr>
        <p:grpSp>
          <p:nvGrpSpPr>
            <p:cNvPr id="873" name="Google Shape;873;p37"/>
            <p:cNvGrpSpPr/>
            <p:nvPr/>
          </p:nvGrpSpPr>
          <p:grpSpPr>
            <a:xfrm>
              <a:off x="987552" y="3420615"/>
              <a:ext cx="914394" cy="1183395"/>
              <a:chOff x="1260551" y="3042365"/>
              <a:chExt cx="914394" cy="1183395"/>
            </a:xfrm>
          </p:grpSpPr>
          <p:sp>
            <p:nvSpPr>
              <p:cNvPr id="874" name="Google Shape;874;p37"/>
              <p:cNvSpPr/>
              <p:nvPr/>
            </p:nvSpPr>
            <p:spPr>
              <a:xfrm>
                <a:off x="1457805" y="4134260"/>
                <a:ext cx="548700" cy="9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5" name="Google Shape;875;p37"/>
              <p:cNvGrpSpPr/>
              <p:nvPr/>
            </p:nvGrpSpPr>
            <p:grpSpPr>
              <a:xfrm flipH="1">
                <a:off x="1260551" y="3042365"/>
                <a:ext cx="914394" cy="1175012"/>
                <a:chOff x="4786201" y="1835915"/>
                <a:chExt cx="914394" cy="1175012"/>
              </a:xfrm>
            </p:grpSpPr>
            <p:sp>
              <p:nvSpPr>
                <p:cNvPr id="876" name="Google Shape;876;p37"/>
                <p:cNvSpPr/>
                <p:nvPr/>
              </p:nvSpPr>
              <p:spPr>
                <a:xfrm>
                  <a:off x="5039172" y="2927102"/>
                  <a:ext cx="169227" cy="74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" h="591" extrusionOk="0">
                      <a:moveTo>
                        <a:pt x="667" y="0"/>
                      </a:moveTo>
                      <a:cubicBezTo>
                        <a:pt x="445" y="0"/>
                        <a:pt x="223" y="128"/>
                        <a:pt x="1" y="186"/>
                      </a:cubicBezTo>
                      <a:cubicBezTo>
                        <a:pt x="214" y="260"/>
                        <a:pt x="310" y="399"/>
                        <a:pt x="459" y="559"/>
                      </a:cubicBezTo>
                      <a:cubicBezTo>
                        <a:pt x="459" y="580"/>
                        <a:pt x="608" y="559"/>
                        <a:pt x="608" y="591"/>
                      </a:cubicBezTo>
                      <a:cubicBezTo>
                        <a:pt x="801" y="457"/>
                        <a:pt x="974" y="382"/>
                        <a:pt x="1184" y="382"/>
                      </a:cubicBezTo>
                      <a:cubicBezTo>
                        <a:pt x="1241" y="382"/>
                        <a:pt x="1301" y="388"/>
                        <a:pt x="1365" y="399"/>
                      </a:cubicBezTo>
                      <a:cubicBezTo>
                        <a:pt x="1237" y="186"/>
                        <a:pt x="992" y="26"/>
                        <a:pt x="736" y="4"/>
                      </a:cubicBezTo>
                      <a:cubicBezTo>
                        <a:pt x="713" y="1"/>
                        <a:pt x="690" y="0"/>
                        <a:pt x="66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37"/>
                <p:cNvSpPr/>
                <p:nvPr/>
              </p:nvSpPr>
              <p:spPr>
                <a:xfrm>
                  <a:off x="5039178" y="2926670"/>
                  <a:ext cx="169227" cy="74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" h="591" extrusionOk="0">
                      <a:moveTo>
                        <a:pt x="667" y="0"/>
                      </a:moveTo>
                      <a:cubicBezTo>
                        <a:pt x="445" y="0"/>
                        <a:pt x="223" y="128"/>
                        <a:pt x="1" y="186"/>
                      </a:cubicBezTo>
                      <a:cubicBezTo>
                        <a:pt x="214" y="260"/>
                        <a:pt x="310" y="399"/>
                        <a:pt x="459" y="559"/>
                      </a:cubicBezTo>
                      <a:cubicBezTo>
                        <a:pt x="459" y="580"/>
                        <a:pt x="608" y="559"/>
                        <a:pt x="608" y="591"/>
                      </a:cubicBezTo>
                      <a:cubicBezTo>
                        <a:pt x="801" y="457"/>
                        <a:pt x="974" y="382"/>
                        <a:pt x="1184" y="382"/>
                      </a:cubicBezTo>
                      <a:cubicBezTo>
                        <a:pt x="1241" y="382"/>
                        <a:pt x="1301" y="388"/>
                        <a:pt x="1365" y="399"/>
                      </a:cubicBezTo>
                      <a:cubicBezTo>
                        <a:pt x="1237" y="186"/>
                        <a:pt x="992" y="26"/>
                        <a:pt x="736" y="4"/>
                      </a:cubicBezTo>
                      <a:cubicBezTo>
                        <a:pt x="713" y="1"/>
                        <a:pt x="690" y="0"/>
                        <a:pt x="667" y="0"/>
                      </a:cubicBezTo>
                      <a:close/>
                    </a:path>
                  </a:pathLst>
                </a:custGeom>
                <a:solidFill>
                  <a:srgbClr val="CC5333">
                    <a:alpha val="29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37"/>
                <p:cNvSpPr/>
                <p:nvPr/>
              </p:nvSpPr>
              <p:spPr>
                <a:xfrm>
                  <a:off x="5023315" y="2741162"/>
                  <a:ext cx="207507" cy="269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2153" extrusionOk="0">
                      <a:moveTo>
                        <a:pt x="773" y="0"/>
                      </a:moveTo>
                      <a:cubicBezTo>
                        <a:pt x="681" y="0"/>
                        <a:pt x="599" y="27"/>
                        <a:pt x="608" y="81"/>
                      </a:cubicBezTo>
                      <a:cubicBezTo>
                        <a:pt x="640" y="411"/>
                        <a:pt x="683" y="699"/>
                        <a:pt x="736" y="934"/>
                      </a:cubicBezTo>
                      <a:cubicBezTo>
                        <a:pt x="768" y="1115"/>
                        <a:pt x="747" y="1371"/>
                        <a:pt x="683" y="1392"/>
                      </a:cubicBezTo>
                      <a:cubicBezTo>
                        <a:pt x="662" y="1392"/>
                        <a:pt x="630" y="1403"/>
                        <a:pt x="608" y="1403"/>
                      </a:cubicBezTo>
                      <a:cubicBezTo>
                        <a:pt x="587" y="1414"/>
                        <a:pt x="555" y="1424"/>
                        <a:pt x="534" y="1424"/>
                      </a:cubicBezTo>
                      <a:cubicBezTo>
                        <a:pt x="480" y="1435"/>
                        <a:pt x="427" y="1446"/>
                        <a:pt x="374" y="1456"/>
                      </a:cubicBezTo>
                      <a:cubicBezTo>
                        <a:pt x="320" y="1467"/>
                        <a:pt x="278" y="1478"/>
                        <a:pt x="235" y="1488"/>
                      </a:cubicBezTo>
                      <a:cubicBezTo>
                        <a:pt x="182" y="1499"/>
                        <a:pt x="150" y="1510"/>
                        <a:pt x="107" y="1520"/>
                      </a:cubicBezTo>
                      <a:cubicBezTo>
                        <a:pt x="43" y="1542"/>
                        <a:pt x="1" y="1563"/>
                        <a:pt x="1" y="1595"/>
                      </a:cubicBezTo>
                      <a:cubicBezTo>
                        <a:pt x="1" y="1627"/>
                        <a:pt x="43" y="1659"/>
                        <a:pt x="118" y="1670"/>
                      </a:cubicBezTo>
                      <a:cubicBezTo>
                        <a:pt x="150" y="1680"/>
                        <a:pt x="203" y="1680"/>
                        <a:pt x="246" y="1680"/>
                      </a:cubicBezTo>
                      <a:cubicBezTo>
                        <a:pt x="299" y="1680"/>
                        <a:pt x="352" y="1680"/>
                        <a:pt x="406" y="1670"/>
                      </a:cubicBezTo>
                      <a:cubicBezTo>
                        <a:pt x="459" y="1659"/>
                        <a:pt x="523" y="1659"/>
                        <a:pt x="576" y="1648"/>
                      </a:cubicBezTo>
                      <a:cubicBezTo>
                        <a:pt x="586" y="1645"/>
                        <a:pt x="600" y="1642"/>
                        <a:pt x="615" y="1642"/>
                      </a:cubicBezTo>
                      <a:cubicBezTo>
                        <a:pt x="652" y="1642"/>
                        <a:pt x="692" y="1661"/>
                        <a:pt x="662" y="1744"/>
                      </a:cubicBezTo>
                      <a:cubicBezTo>
                        <a:pt x="576" y="1926"/>
                        <a:pt x="555" y="2118"/>
                        <a:pt x="630" y="2150"/>
                      </a:cubicBezTo>
                      <a:cubicBezTo>
                        <a:pt x="635" y="2151"/>
                        <a:pt x="640" y="2152"/>
                        <a:pt x="644" y="2152"/>
                      </a:cubicBezTo>
                      <a:cubicBezTo>
                        <a:pt x="725" y="2152"/>
                        <a:pt x="806" y="1913"/>
                        <a:pt x="907" y="1712"/>
                      </a:cubicBezTo>
                      <a:cubicBezTo>
                        <a:pt x="936" y="1655"/>
                        <a:pt x="979" y="1638"/>
                        <a:pt x="1021" y="1638"/>
                      </a:cubicBezTo>
                      <a:cubicBezTo>
                        <a:pt x="1072" y="1638"/>
                        <a:pt x="1119" y="1664"/>
                        <a:pt x="1131" y="1670"/>
                      </a:cubicBezTo>
                      <a:cubicBezTo>
                        <a:pt x="1292" y="1789"/>
                        <a:pt x="1474" y="1894"/>
                        <a:pt x="1568" y="1894"/>
                      </a:cubicBezTo>
                      <a:cubicBezTo>
                        <a:pt x="1592" y="1894"/>
                        <a:pt x="1611" y="1887"/>
                        <a:pt x="1621" y="1872"/>
                      </a:cubicBezTo>
                      <a:cubicBezTo>
                        <a:pt x="1675" y="1787"/>
                        <a:pt x="1429" y="1606"/>
                        <a:pt x="1206" y="1456"/>
                      </a:cubicBezTo>
                      <a:cubicBezTo>
                        <a:pt x="1163" y="1424"/>
                        <a:pt x="1120" y="1403"/>
                        <a:pt x="1088" y="1371"/>
                      </a:cubicBezTo>
                      <a:cubicBezTo>
                        <a:pt x="1056" y="1360"/>
                        <a:pt x="1035" y="1083"/>
                        <a:pt x="1035" y="902"/>
                      </a:cubicBezTo>
                      <a:cubicBezTo>
                        <a:pt x="1035" y="689"/>
                        <a:pt x="1024" y="411"/>
                        <a:pt x="1014" y="113"/>
                      </a:cubicBezTo>
                      <a:cubicBezTo>
                        <a:pt x="1008" y="38"/>
                        <a:pt x="883" y="0"/>
                        <a:pt x="7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37"/>
                <p:cNvSpPr/>
                <p:nvPr/>
              </p:nvSpPr>
              <p:spPr>
                <a:xfrm>
                  <a:off x="4897820" y="2252880"/>
                  <a:ext cx="802775" cy="526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" h="4205" extrusionOk="0">
                      <a:moveTo>
                        <a:pt x="278" y="1"/>
                      </a:moveTo>
                      <a:cubicBezTo>
                        <a:pt x="107" y="459"/>
                        <a:pt x="1" y="1046"/>
                        <a:pt x="43" y="1824"/>
                      </a:cubicBezTo>
                      <a:cubicBezTo>
                        <a:pt x="166" y="3679"/>
                        <a:pt x="1649" y="4204"/>
                        <a:pt x="2910" y="4204"/>
                      </a:cubicBezTo>
                      <a:cubicBezTo>
                        <a:pt x="2960" y="4204"/>
                        <a:pt x="3011" y="4204"/>
                        <a:pt x="3061" y="4202"/>
                      </a:cubicBezTo>
                      <a:cubicBezTo>
                        <a:pt x="3669" y="4191"/>
                        <a:pt x="5673" y="4106"/>
                        <a:pt x="6430" y="1270"/>
                      </a:cubicBezTo>
                      <a:cubicBezTo>
                        <a:pt x="6479" y="1065"/>
                        <a:pt x="6323" y="870"/>
                        <a:pt x="6117" y="870"/>
                      </a:cubicBezTo>
                      <a:cubicBezTo>
                        <a:pt x="6098" y="870"/>
                        <a:pt x="6078" y="871"/>
                        <a:pt x="6057" y="875"/>
                      </a:cubicBezTo>
                      <a:cubicBezTo>
                        <a:pt x="6000" y="886"/>
                        <a:pt x="5943" y="891"/>
                        <a:pt x="5885" y="891"/>
                      </a:cubicBezTo>
                      <a:cubicBezTo>
                        <a:pt x="5342" y="891"/>
                        <a:pt x="4770" y="448"/>
                        <a:pt x="3975" y="448"/>
                      </a:cubicBezTo>
                      <a:cubicBezTo>
                        <a:pt x="3958" y="448"/>
                        <a:pt x="3941" y="448"/>
                        <a:pt x="3925" y="448"/>
                      </a:cubicBezTo>
                      <a:cubicBezTo>
                        <a:pt x="2849" y="466"/>
                        <a:pt x="2368" y="824"/>
                        <a:pt x="2065" y="824"/>
                      </a:cubicBezTo>
                      <a:cubicBezTo>
                        <a:pt x="1990" y="824"/>
                        <a:pt x="1926" y="802"/>
                        <a:pt x="1867" y="747"/>
                      </a:cubicBezTo>
                      <a:cubicBezTo>
                        <a:pt x="1728" y="608"/>
                        <a:pt x="1664" y="438"/>
                        <a:pt x="1771" y="182"/>
                      </a:cubicBezTo>
                      <a:cubicBezTo>
                        <a:pt x="1280" y="97"/>
                        <a:pt x="790" y="43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37"/>
                <p:cNvSpPr/>
                <p:nvPr/>
              </p:nvSpPr>
              <p:spPr>
                <a:xfrm>
                  <a:off x="4897820" y="2252328"/>
                  <a:ext cx="802775" cy="526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" h="4205" extrusionOk="0">
                      <a:moveTo>
                        <a:pt x="278" y="1"/>
                      </a:moveTo>
                      <a:cubicBezTo>
                        <a:pt x="107" y="459"/>
                        <a:pt x="1" y="1046"/>
                        <a:pt x="43" y="1824"/>
                      </a:cubicBezTo>
                      <a:cubicBezTo>
                        <a:pt x="166" y="3679"/>
                        <a:pt x="1649" y="4204"/>
                        <a:pt x="2910" y="4204"/>
                      </a:cubicBezTo>
                      <a:cubicBezTo>
                        <a:pt x="2960" y="4204"/>
                        <a:pt x="3011" y="4204"/>
                        <a:pt x="3061" y="4202"/>
                      </a:cubicBezTo>
                      <a:cubicBezTo>
                        <a:pt x="3669" y="4191"/>
                        <a:pt x="5673" y="4106"/>
                        <a:pt x="6430" y="1270"/>
                      </a:cubicBezTo>
                      <a:cubicBezTo>
                        <a:pt x="6479" y="1065"/>
                        <a:pt x="6323" y="870"/>
                        <a:pt x="6117" y="870"/>
                      </a:cubicBezTo>
                      <a:cubicBezTo>
                        <a:pt x="6098" y="870"/>
                        <a:pt x="6078" y="871"/>
                        <a:pt x="6057" y="875"/>
                      </a:cubicBezTo>
                      <a:cubicBezTo>
                        <a:pt x="6000" y="886"/>
                        <a:pt x="5943" y="891"/>
                        <a:pt x="5885" y="891"/>
                      </a:cubicBezTo>
                      <a:cubicBezTo>
                        <a:pt x="5342" y="891"/>
                        <a:pt x="4770" y="448"/>
                        <a:pt x="3975" y="448"/>
                      </a:cubicBezTo>
                      <a:cubicBezTo>
                        <a:pt x="3958" y="448"/>
                        <a:pt x="3941" y="448"/>
                        <a:pt x="3925" y="448"/>
                      </a:cubicBezTo>
                      <a:cubicBezTo>
                        <a:pt x="2849" y="466"/>
                        <a:pt x="2368" y="824"/>
                        <a:pt x="2065" y="824"/>
                      </a:cubicBezTo>
                      <a:cubicBezTo>
                        <a:pt x="1990" y="824"/>
                        <a:pt x="1926" y="802"/>
                        <a:pt x="1867" y="747"/>
                      </a:cubicBezTo>
                      <a:cubicBezTo>
                        <a:pt x="1728" y="608"/>
                        <a:pt x="1664" y="438"/>
                        <a:pt x="1771" y="182"/>
                      </a:cubicBezTo>
                      <a:cubicBezTo>
                        <a:pt x="1280" y="97"/>
                        <a:pt x="790" y="43"/>
                        <a:pt x="278" y="1"/>
                      </a:cubicBezTo>
                      <a:close/>
                    </a:path>
                  </a:pathLst>
                </a:custGeom>
                <a:solidFill>
                  <a:srgbClr val="CC5333">
                    <a:alpha val="29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37"/>
                <p:cNvSpPr/>
                <p:nvPr/>
              </p:nvSpPr>
              <p:spPr>
                <a:xfrm>
                  <a:off x="4909713" y="1877867"/>
                  <a:ext cx="344896" cy="395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" h="3154" extrusionOk="0">
                      <a:moveTo>
                        <a:pt x="1299" y="1"/>
                      </a:moveTo>
                      <a:cubicBezTo>
                        <a:pt x="1094" y="1"/>
                        <a:pt x="872" y="54"/>
                        <a:pt x="640" y="179"/>
                      </a:cubicBezTo>
                      <a:cubicBezTo>
                        <a:pt x="171" y="424"/>
                        <a:pt x="1" y="637"/>
                        <a:pt x="129" y="1415"/>
                      </a:cubicBezTo>
                      <a:cubicBezTo>
                        <a:pt x="235" y="2087"/>
                        <a:pt x="662" y="2055"/>
                        <a:pt x="576" y="2205"/>
                      </a:cubicBezTo>
                      <a:cubicBezTo>
                        <a:pt x="491" y="2364"/>
                        <a:pt x="491" y="2364"/>
                        <a:pt x="384" y="2567"/>
                      </a:cubicBezTo>
                      <a:cubicBezTo>
                        <a:pt x="310" y="2706"/>
                        <a:pt x="235" y="2876"/>
                        <a:pt x="161" y="3047"/>
                      </a:cubicBezTo>
                      <a:cubicBezTo>
                        <a:pt x="245" y="3042"/>
                        <a:pt x="329" y="3039"/>
                        <a:pt x="413" y="3039"/>
                      </a:cubicBezTo>
                      <a:cubicBezTo>
                        <a:pt x="838" y="3039"/>
                        <a:pt x="1258" y="3100"/>
                        <a:pt x="1685" y="3154"/>
                      </a:cubicBezTo>
                      <a:cubicBezTo>
                        <a:pt x="1717" y="3068"/>
                        <a:pt x="1781" y="2962"/>
                        <a:pt x="1867" y="2855"/>
                      </a:cubicBezTo>
                      <a:cubicBezTo>
                        <a:pt x="2197" y="2407"/>
                        <a:pt x="2784" y="1522"/>
                        <a:pt x="2453" y="776"/>
                      </a:cubicBezTo>
                      <a:cubicBezTo>
                        <a:pt x="2275" y="380"/>
                        <a:pt x="1847" y="1"/>
                        <a:pt x="129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37"/>
                <p:cNvSpPr/>
                <p:nvPr/>
              </p:nvSpPr>
              <p:spPr>
                <a:xfrm>
                  <a:off x="4916279" y="2207523"/>
                  <a:ext cx="210233" cy="110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7" h="885" extrusionOk="0">
                      <a:moveTo>
                        <a:pt x="289" y="0"/>
                      </a:moveTo>
                      <a:cubicBezTo>
                        <a:pt x="182" y="213"/>
                        <a:pt x="76" y="480"/>
                        <a:pt x="1" y="789"/>
                      </a:cubicBezTo>
                      <a:cubicBezTo>
                        <a:pt x="149" y="859"/>
                        <a:pt x="298" y="885"/>
                        <a:pt x="446" y="885"/>
                      </a:cubicBezTo>
                      <a:cubicBezTo>
                        <a:pt x="821" y="885"/>
                        <a:pt x="1197" y="721"/>
                        <a:pt x="1579" y="683"/>
                      </a:cubicBezTo>
                      <a:cubicBezTo>
                        <a:pt x="1600" y="597"/>
                        <a:pt x="1632" y="512"/>
                        <a:pt x="1696" y="405"/>
                      </a:cubicBezTo>
                      <a:cubicBezTo>
                        <a:pt x="1227" y="235"/>
                        <a:pt x="779" y="11"/>
                        <a:pt x="28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37"/>
                <p:cNvSpPr/>
                <p:nvPr/>
              </p:nvSpPr>
              <p:spPr>
                <a:xfrm>
                  <a:off x="5225494" y="2927102"/>
                  <a:ext cx="169103" cy="74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5" h="591" extrusionOk="0">
                      <a:moveTo>
                        <a:pt x="666" y="0"/>
                      </a:moveTo>
                      <a:cubicBezTo>
                        <a:pt x="444" y="0"/>
                        <a:pt x="222" y="128"/>
                        <a:pt x="0" y="186"/>
                      </a:cubicBezTo>
                      <a:cubicBezTo>
                        <a:pt x="213" y="260"/>
                        <a:pt x="309" y="399"/>
                        <a:pt x="459" y="559"/>
                      </a:cubicBezTo>
                      <a:cubicBezTo>
                        <a:pt x="459" y="580"/>
                        <a:pt x="608" y="559"/>
                        <a:pt x="608" y="591"/>
                      </a:cubicBezTo>
                      <a:cubicBezTo>
                        <a:pt x="801" y="457"/>
                        <a:pt x="974" y="382"/>
                        <a:pt x="1184" y="382"/>
                      </a:cubicBezTo>
                      <a:cubicBezTo>
                        <a:pt x="1241" y="382"/>
                        <a:pt x="1301" y="388"/>
                        <a:pt x="1365" y="399"/>
                      </a:cubicBezTo>
                      <a:cubicBezTo>
                        <a:pt x="1237" y="186"/>
                        <a:pt x="992" y="26"/>
                        <a:pt x="736" y="4"/>
                      </a:cubicBezTo>
                      <a:cubicBezTo>
                        <a:pt x="713" y="1"/>
                        <a:pt x="689" y="0"/>
                        <a:pt x="6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37"/>
                <p:cNvSpPr/>
                <p:nvPr/>
              </p:nvSpPr>
              <p:spPr>
                <a:xfrm>
                  <a:off x="5225500" y="2926670"/>
                  <a:ext cx="169103" cy="74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5" h="591" extrusionOk="0">
                      <a:moveTo>
                        <a:pt x="666" y="0"/>
                      </a:moveTo>
                      <a:cubicBezTo>
                        <a:pt x="444" y="0"/>
                        <a:pt x="222" y="128"/>
                        <a:pt x="0" y="186"/>
                      </a:cubicBezTo>
                      <a:cubicBezTo>
                        <a:pt x="213" y="260"/>
                        <a:pt x="309" y="399"/>
                        <a:pt x="459" y="559"/>
                      </a:cubicBezTo>
                      <a:cubicBezTo>
                        <a:pt x="459" y="580"/>
                        <a:pt x="608" y="559"/>
                        <a:pt x="608" y="591"/>
                      </a:cubicBezTo>
                      <a:cubicBezTo>
                        <a:pt x="801" y="457"/>
                        <a:pt x="974" y="382"/>
                        <a:pt x="1184" y="382"/>
                      </a:cubicBezTo>
                      <a:cubicBezTo>
                        <a:pt x="1241" y="382"/>
                        <a:pt x="1301" y="388"/>
                        <a:pt x="1365" y="399"/>
                      </a:cubicBezTo>
                      <a:cubicBezTo>
                        <a:pt x="1237" y="186"/>
                        <a:pt x="992" y="26"/>
                        <a:pt x="736" y="4"/>
                      </a:cubicBezTo>
                      <a:cubicBezTo>
                        <a:pt x="713" y="1"/>
                        <a:pt x="689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CC5333">
                    <a:alpha val="29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37"/>
                <p:cNvSpPr/>
                <p:nvPr/>
              </p:nvSpPr>
              <p:spPr>
                <a:xfrm>
                  <a:off x="5209637" y="2741162"/>
                  <a:ext cx="207507" cy="269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2153" extrusionOk="0">
                      <a:moveTo>
                        <a:pt x="773" y="0"/>
                      </a:moveTo>
                      <a:cubicBezTo>
                        <a:pt x="680" y="0"/>
                        <a:pt x="598" y="27"/>
                        <a:pt x="608" y="81"/>
                      </a:cubicBezTo>
                      <a:cubicBezTo>
                        <a:pt x="640" y="411"/>
                        <a:pt x="683" y="699"/>
                        <a:pt x="736" y="934"/>
                      </a:cubicBezTo>
                      <a:cubicBezTo>
                        <a:pt x="768" y="1115"/>
                        <a:pt x="746" y="1371"/>
                        <a:pt x="683" y="1392"/>
                      </a:cubicBezTo>
                      <a:cubicBezTo>
                        <a:pt x="661" y="1392"/>
                        <a:pt x="640" y="1403"/>
                        <a:pt x="608" y="1403"/>
                      </a:cubicBezTo>
                      <a:cubicBezTo>
                        <a:pt x="587" y="1414"/>
                        <a:pt x="555" y="1424"/>
                        <a:pt x="533" y="1424"/>
                      </a:cubicBezTo>
                      <a:cubicBezTo>
                        <a:pt x="480" y="1435"/>
                        <a:pt x="427" y="1446"/>
                        <a:pt x="373" y="1456"/>
                      </a:cubicBezTo>
                      <a:cubicBezTo>
                        <a:pt x="320" y="1467"/>
                        <a:pt x="277" y="1478"/>
                        <a:pt x="235" y="1488"/>
                      </a:cubicBezTo>
                      <a:cubicBezTo>
                        <a:pt x="181" y="1499"/>
                        <a:pt x="149" y="1510"/>
                        <a:pt x="107" y="1520"/>
                      </a:cubicBezTo>
                      <a:cubicBezTo>
                        <a:pt x="43" y="1542"/>
                        <a:pt x="0" y="1563"/>
                        <a:pt x="0" y="1595"/>
                      </a:cubicBezTo>
                      <a:cubicBezTo>
                        <a:pt x="0" y="1627"/>
                        <a:pt x="43" y="1659"/>
                        <a:pt x="117" y="1670"/>
                      </a:cubicBezTo>
                      <a:cubicBezTo>
                        <a:pt x="149" y="1680"/>
                        <a:pt x="203" y="1680"/>
                        <a:pt x="245" y="1680"/>
                      </a:cubicBezTo>
                      <a:cubicBezTo>
                        <a:pt x="299" y="1680"/>
                        <a:pt x="352" y="1680"/>
                        <a:pt x="405" y="1670"/>
                      </a:cubicBezTo>
                      <a:cubicBezTo>
                        <a:pt x="459" y="1659"/>
                        <a:pt x="523" y="1659"/>
                        <a:pt x="576" y="1648"/>
                      </a:cubicBezTo>
                      <a:cubicBezTo>
                        <a:pt x="585" y="1645"/>
                        <a:pt x="600" y="1642"/>
                        <a:pt x="615" y="1642"/>
                      </a:cubicBezTo>
                      <a:cubicBezTo>
                        <a:pt x="652" y="1642"/>
                        <a:pt x="692" y="1661"/>
                        <a:pt x="661" y="1744"/>
                      </a:cubicBezTo>
                      <a:cubicBezTo>
                        <a:pt x="576" y="1926"/>
                        <a:pt x="555" y="2118"/>
                        <a:pt x="629" y="2150"/>
                      </a:cubicBezTo>
                      <a:cubicBezTo>
                        <a:pt x="634" y="2151"/>
                        <a:pt x="639" y="2152"/>
                        <a:pt x="644" y="2152"/>
                      </a:cubicBezTo>
                      <a:cubicBezTo>
                        <a:pt x="724" y="2152"/>
                        <a:pt x="806" y="1913"/>
                        <a:pt x="906" y="1712"/>
                      </a:cubicBezTo>
                      <a:cubicBezTo>
                        <a:pt x="935" y="1655"/>
                        <a:pt x="979" y="1638"/>
                        <a:pt x="1020" y="1638"/>
                      </a:cubicBezTo>
                      <a:cubicBezTo>
                        <a:pt x="1071" y="1638"/>
                        <a:pt x="1119" y="1664"/>
                        <a:pt x="1130" y="1670"/>
                      </a:cubicBezTo>
                      <a:cubicBezTo>
                        <a:pt x="1292" y="1789"/>
                        <a:pt x="1474" y="1894"/>
                        <a:pt x="1568" y="1894"/>
                      </a:cubicBezTo>
                      <a:cubicBezTo>
                        <a:pt x="1592" y="1894"/>
                        <a:pt x="1610" y="1887"/>
                        <a:pt x="1621" y="1872"/>
                      </a:cubicBezTo>
                      <a:cubicBezTo>
                        <a:pt x="1674" y="1787"/>
                        <a:pt x="1429" y="1606"/>
                        <a:pt x="1205" y="1456"/>
                      </a:cubicBezTo>
                      <a:cubicBezTo>
                        <a:pt x="1162" y="1424"/>
                        <a:pt x="1120" y="1403"/>
                        <a:pt x="1088" y="1371"/>
                      </a:cubicBezTo>
                      <a:cubicBezTo>
                        <a:pt x="1056" y="1360"/>
                        <a:pt x="1034" y="1083"/>
                        <a:pt x="1034" y="902"/>
                      </a:cubicBezTo>
                      <a:cubicBezTo>
                        <a:pt x="1034" y="689"/>
                        <a:pt x="1024" y="411"/>
                        <a:pt x="1013" y="113"/>
                      </a:cubicBezTo>
                      <a:cubicBezTo>
                        <a:pt x="1007" y="38"/>
                        <a:pt x="883" y="0"/>
                        <a:pt x="7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37"/>
                <p:cNvSpPr/>
                <p:nvPr/>
              </p:nvSpPr>
              <p:spPr>
                <a:xfrm>
                  <a:off x="5084142" y="2304126"/>
                  <a:ext cx="521184" cy="2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7" h="2269" extrusionOk="0">
                      <a:moveTo>
                        <a:pt x="1165" y="0"/>
                      </a:moveTo>
                      <a:cubicBezTo>
                        <a:pt x="1027" y="0"/>
                        <a:pt x="890" y="17"/>
                        <a:pt x="757" y="50"/>
                      </a:cubicBezTo>
                      <a:cubicBezTo>
                        <a:pt x="501" y="114"/>
                        <a:pt x="245" y="253"/>
                        <a:pt x="139" y="530"/>
                      </a:cubicBezTo>
                      <a:cubicBezTo>
                        <a:pt x="0" y="882"/>
                        <a:pt x="181" y="1308"/>
                        <a:pt x="427" y="1586"/>
                      </a:cubicBezTo>
                      <a:cubicBezTo>
                        <a:pt x="816" y="2039"/>
                        <a:pt x="1367" y="2268"/>
                        <a:pt x="1910" y="2268"/>
                      </a:cubicBezTo>
                      <a:cubicBezTo>
                        <a:pt x="2006" y="2268"/>
                        <a:pt x="2102" y="2261"/>
                        <a:pt x="2197" y="2247"/>
                      </a:cubicBezTo>
                      <a:cubicBezTo>
                        <a:pt x="2826" y="2161"/>
                        <a:pt x="3476" y="1852"/>
                        <a:pt x="3839" y="1244"/>
                      </a:cubicBezTo>
                      <a:cubicBezTo>
                        <a:pt x="4206" y="629"/>
                        <a:pt x="4012" y="314"/>
                        <a:pt x="3869" y="314"/>
                      </a:cubicBezTo>
                      <a:cubicBezTo>
                        <a:pt x="3846" y="314"/>
                        <a:pt x="3824" y="322"/>
                        <a:pt x="3807" y="338"/>
                      </a:cubicBezTo>
                      <a:cubicBezTo>
                        <a:pt x="3534" y="600"/>
                        <a:pt x="3304" y="678"/>
                        <a:pt x="3111" y="678"/>
                      </a:cubicBezTo>
                      <a:cubicBezTo>
                        <a:pt x="2935" y="678"/>
                        <a:pt x="2788" y="613"/>
                        <a:pt x="2666" y="562"/>
                      </a:cubicBezTo>
                      <a:cubicBezTo>
                        <a:pt x="2421" y="455"/>
                        <a:pt x="2186" y="285"/>
                        <a:pt x="1941" y="178"/>
                      </a:cubicBezTo>
                      <a:cubicBezTo>
                        <a:pt x="1690" y="60"/>
                        <a:pt x="1425" y="0"/>
                        <a:pt x="11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37"/>
                <p:cNvSpPr/>
                <p:nvPr/>
              </p:nvSpPr>
              <p:spPr>
                <a:xfrm>
                  <a:off x="5149058" y="2322420"/>
                  <a:ext cx="124009" cy="164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1309" extrusionOk="0">
                      <a:moveTo>
                        <a:pt x="681" y="0"/>
                      </a:moveTo>
                      <a:cubicBezTo>
                        <a:pt x="660" y="0"/>
                        <a:pt x="606" y="64"/>
                        <a:pt x="628" y="64"/>
                      </a:cubicBezTo>
                      <a:cubicBezTo>
                        <a:pt x="724" y="96"/>
                        <a:pt x="777" y="171"/>
                        <a:pt x="798" y="277"/>
                      </a:cubicBezTo>
                      <a:cubicBezTo>
                        <a:pt x="822" y="407"/>
                        <a:pt x="757" y="459"/>
                        <a:pt x="678" y="459"/>
                      </a:cubicBezTo>
                      <a:cubicBezTo>
                        <a:pt x="615" y="459"/>
                        <a:pt x="543" y="426"/>
                        <a:pt x="500" y="373"/>
                      </a:cubicBezTo>
                      <a:cubicBezTo>
                        <a:pt x="500" y="363"/>
                        <a:pt x="489" y="363"/>
                        <a:pt x="489" y="352"/>
                      </a:cubicBezTo>
                      <a:cubicBezTo>
                        <a:pt x="488" y="351"/>
                        <a:pt x="487" y="351"/>
                        <a:pt x="485" y="351"/>
                      </a:cubicBezTo>
                      <a:cubicBezTo>
                        <a:pt x="468" y="351"/>
                        <a:pt x="415" y="397"/>
                        <a:pt x="425" y="416"/>
                      </a:cubicBezTo>
                      <a:cubicBezTo>
                        <a:pt x="436" y="427"/>
                        <a:pt x="436" y="437"/>
                        <a:pt x="446" y="448"/>
                      </a:cubicBezTo>
                      <a:cubicBezTo>
                        <a:pt x="510" y="544"/>
                        <a:pt x="553" y="640"/>
                        <a:pt x="553" y="757"/>
                      </a:cubicBezTo>
                      <a:cubicBezTo>
                        <a:pt x="547" y="879"/>
                        <a:pt x="475" y="935"/>
                        <a:pt x="397" y="935"/>
                      </a:cubicBezTo>
                      <a:cubicBezTo>
                        <a:pt x="346" y="935"/>
                        <a:pt x="293" y="911"/>
                        <a:pt x="254" y="864"/>
                      </a:cubicBezTo>
                      <a:cubicBezTo>
                        <a:pt x="254" y="853"/>
                        <a:pt x="244" y="842"/>
                        <a:pt x="233" y="832"/>
                      </a:cubicBezTo>
                      <a:cubicBezTo>
                        <a:pt x="231" y="828"/>
                        <a:pt x="228" y="827"/>
                        <a:pt x="224" y="827"/>
                      </a:cubicBezTo>
                      <a:cubicBezTo>
                        <a:pt x="204" y="827"/>
                        <a:pt x="160" y="867"/>
                        <a:pt x="169" y="885"/>
                      </a:cubicBezTo>
                      <a:cubicBezTo>
                        <a:pt x="180" y="906"/>
                        <a:pt x="191" y="928"/>
                        <a:pt x="201" y="938"/>
                      </a:cubicBezTo>
                      <a:cubicBezTo>
                        <a:pt x="233" y="992"/>
                        <a:pt x="254" y="1034"/>
                        <a:pt x="254" y="1098"/>
                      </a:cubicBezTo>
                      <a:cubicBezTo>
                        <a:pt x="267" y="1183"/>
                        <a:pt x="217" y="1229"/>
                        <a:pt x="167" y="1229"/>
                      </a:cubicBezTo>
                      <a:cubicBezTo>
                        <a:pt x="127" y="1229"/>
                        <a:pt x="87" y="1201"/>
                        <a:pt x="73" y="1141"/>
                      </a:cubicBezTo>
                      <a:cubicBezTo>
                        <a:pt x="71" y="1134"/>
                        <a:pt x="66" y="1131"/>
                        <a:pt x="60" y="1131"/>
                      </a:cubicBezTo>
                      <a:cubicBezTo>
                        <a:pt x="38" y="1131"/>
                        <a:pt x="1" y="1167"/>
                        <a:pt x="9" y="1184"/>
                      </a:cubicBezTo>
                      <a:cubicBezTo>
                        <a:pt x="29" y="1268"/>
                        <a:pt x="80" y="1309"/>
                        <a:pt x="136" y="1309"/>
                      </a:cubicBezTo>
                      <a:cubicBezTo>
                        <a:pt x="172" y="1309"/>
                        <a:pt x="210" y="1292"/>
                        <a:pt x="244" y="1258"/>
                      </a:cubicBezTo>
                      <a:cubicBezTo>
                        <a:pt x="318" y="1184"/>
                        <a:pt x="329" y="1098"/>
                        <a:pt x="318" y="1002"/>
                      </a:cubicBezTo>
                      <a:lnTo>
                        <a:pt x="318" y="1002"/>
                      </a:lnTo>
                      <a:cubicBezTo>
                        <a:pt x="328" y="1004"/>
                        <a:pt x="337" y="1004"/>
                        <a:pt x="347" y="1004"/>
                      </a:cubicBezTo>
                      <a:cubicBezTo>
                        <a:pt x="412" y="1004"/>
                        <a:pt x="475" y="973"/>
                        <a:pt x="521" y="917"/>
                      </a:cubicBezTo>
                      <a:cubicBezTo>
                        <a:pt x="628" y="810"/>
                        <a:pt x="628" y="661"/>
                        <a:pt x="585" y="533"/>
                      </a:cubicBezTo>
                      <a:lnTo>
                        <a:pt x="585" y="533"/>
                      </a:lnTo>
                      <a:cubicBezTo>
                        <a:pt x="593" y="534"/>
                        <a:pt x="600" y="535"/>
                        <a:pt x="608" y="535"/>
                      </a:cubicBezTo>
                      <a:cubicBezTo>
                        <a:pt x="822" y="535"/>
                        <a:pt x="1000" y="113"/>
                        <a:pt x="681" y="0"/>
                      </a:cubicBezTo>
                      <a:close/>
                    </a:path>
                  </a:pathLst>
                </a:custGeom>
                <a:solidFill>
                  <a:srgbClr val="CC5333">
                    <a:alpha val="29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37"/>
                <p:cNvSpPr/>
                <p:nvPr/>
              </p:nvSpPr>
              <p:spPr>
                <a:xfrm>
                  <a:off x="5201708" y="2374293"/>
                  <a:ext cx="136150" cy="154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" h="1231" extrusionOk="0">
                      <a:moveTo>
                        <a:pt x="773" y="1"/>
                      </a:moveTo>
                      <a:cubicBezTo>
                        <a:pt x="749" y="1"/>
                        <a:pt x="705" y="56"/>
                        <a:pt x="715" y="66"/>
                      </a:cubicBezTo>
                      <a:cubicBezTo>
                        <a:pt x="832" y="109"/>
                        <a:pt x="928" y="162"/>
                        <a:pt x="938" y="311"/>
                      </a:cubicBezTo>
                      <a:cubicBezTo>
                        <a:pt x="942" y="372"/>
                        <a:pt x="917" y="391"/>
                        <a:pt x="884" y="391"/>
                      </a:cubicBezTo>
                      <a:cubicBezTo>
                        <a:pt x="828" y="391"/>
                        <a:pt x="749" y="339"/>
                        <a:pt x="736" y="333"/>
                      </a:cubicBezTo>
                      <a:cubicBezTo>
                        <a:pt x="725" y="322"/>
                        <a:pt x="715" y="322"/>
                        <a:pt x="704" y="311"/>
                      </a:cubicBezTo>
                      <a:cubicBezTo>
                        <a:pt x="683" y="279"/>
                        <a:pt x="651" y="258"/>
                        <a:pt x="629" y="226"/>
                      </a:cubicBezTo>
                      <a:cubicBezTo>
                        <a:pt x="628" y="225"/>
                        <a:pt x="626" y="225"/>
                        <a:pt x="624" y="225"/>
                      </a:cubicBezTo>
                      <a:cubicBezTo>
                        <a:pt x="600" y="225"/>
                        <a:pt x="555" y="280"/>
                        <a:pt x="565" y="290"/>
                      </a:cubicBezTo>
                      <a:cubicBezTo>
                        <a:pt x="587" y="311"/>
                        <a:pt x="608" y="333"/>
                        <a:pt x="629" y="354"/>
                      </a:cubicBezTo>
                      <a:cubicBezTo>
                        <a:pt x="693" y="428"/>
                        <a:pt x="747" y="492"/>
                        <a:pt x="757" y="599"/>
                      </a:cubicBezTo>
                      <a:cubicBezTo>
                        <a:pt x="767" y="695"/>
                        <a:pt x="681" y="739"/>
                        <a:pt x="610" y="739"/>
                      </a:cubicBezTo>
                      <a:cubicBezTo>
                        <a:pt x="602" y="739"/>
                        <a:pt x="594" y="739"/>
                        <a:pt x="587" y="738"/>
                      </a:cubicBezTo>
                      <a:cubicBezTo>
                        <a:pt x="512" y="716"/>
                        <a:pt x="448" y="663"/>
                        <a:pt x="395" y="610"/>
                      </a:cubicBezTo>
                      <a:cubicBezTo>
                        <a:pt x="393" y="609"/>
                        <a:pt x="391" y="609"/>
                        <a:pt x="389" y="609"/>
                      </a:cubicBezTo>
                      <a:cubicBezTo>
                        <a:pt x="365" y="609"/>
                        <a:pt x="320" y="664"/>
                        <a:pt x="320" y="674"/>
                      </a:cubicBezTo>
                      <a:cubicBezTo>
                        <a:pt x="416" y="770"/>
                        <a:pt x="501" y="866"/>
                        <a:pt x="501" y="1015"/>
                      </a:cubicBezTo>
                      <a:cubicBezTo>
                        <a:pt x="508" y="1142"/>
                        <a:pt x="439" y="1172"/>
                        <a:pt x="366" y="1172"/>
                      </a:cubicBezTo>
                      <a:cubicBezTo>
                        <a:pt x="323" y="1172"/>
                        <a:pt x="277" y="1162"/>
                        <a:pt x="245" y="1154"/>
                      </a:cubicBezTo>
                      <a:cubicBezTo>
                        <a:pt x="181" y="1132"/>
                        <a:pt x="117" y="1079"/>
                        <a:pt x="75" y="1026"/>
                      </a:cubicBezTo>
                      <a:cubicBezTo>
                        <a:pt x="73" y="1025"/>
                        <a:pt x="71" y="1024"/>
                        <a:pt x="69" y="1024"/>
                      </a:cubicBezTo>
                      <a:cubicBezTo>
                        <a:pt x="46" y="1024"/>
                        <a:pt x="1" y="1080"/>
                        <a:pt x="11" y="1090"/>
                      </a:cubicBezTo>
                      <a:cubicBezTo>
                        <a:pt x="95" y="1174"/>
                        <a:pt x="196" y="1231"/>
                        <a:pt x="295" y="1231"/>
                      </a:cubicBezTo>
                      <a:cubicBezTo>
                        <a:pt x="359" y="1231"/>
                        <a:pt x="422" y="1208"/>
                        <a:pt x="480" y="1154"/>
                      </a:cubicBezTo>
                      <a:cubicBezTo>
                        <a:pt x="597" y="1036"/>
                        <a:pt x="576" y="908"/>
                        <a:pt x="512" y="780"/>
                      </a:cubicBezTo>
                      <a:lnTo>
                        <a:pt x="512" y="780"/>
                      </a:lnTo>
                      <a:cubicBezTo>
                        <a:pt x="544" y="793"/>
                        <a:pt x="577" y="800"/>
                        <a:pt x="608" y="800"/>
                      </a:cubicBezTo>
                      <a:cubicBezTo>
                        <a:pt x="659" y="800"/>
                        <a:pt x="707" y="780"/>
                        <a:pt x="747" y="727"/>
                      </a:cubicBezTo>
                      <a:cubicBezTo>
                        <a:pt x="832" y="642"/>
                        <a:pt x="832" y="535"/>
                        <a:pt x="789" y="439"/>
                      </a:cubicBezTo>
                      <a:lnTo>
                        <a:pt x="789" y="439"/>
                      </a:lnTo>
                      <a:cubicBezTo>
                        <a:pt x="801" y="442"/>
                        <a:pt x="813" y="443"/>
                        <a:pt x="824" y="443"/>
                      </a:cubicBezTo>
                      <a:cubicBezTo>
                        <a:pt x="862" y="443"/>
                        <a:pt x="897" y="427"/>
                        <a:pt x="938" y="386"/>
                      </a:cubicBezTo>
                      <a:cubicBezTo>
                        <a:pt x="1098" y="226"/>
                        <a:pt x="928" y="66"/>
                        <a:pt x="778" y="2"/>
                      </a:cubicBezTo>
                      <a:cubicBezTo>
                        <a:pt x="777" y="1"/>
                        <a:pt x="775" y="1"/>
                        <a:pt x="773" y="1"/>
                      </a:cubicBezTo>
                      <a:close/>
                    </a:path>
                  </a:pathLst>
                </a:custGeom>
                <a:solidFill>
                  <a:srgbClr val="CC5333">
                    <a:alpha val="29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37"/>
                <p:cNvSpPr/>
                <p:nvPr/>
              </p:nvSpPr>
              <p:spPr>
                <a:xfrm>
                  <a:off x="5407232" y="2409000"/>
                  <a:ext cx="50793" cy="118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942" extrusionOk="0">
                      <a:moveTo>
                        <a:pt x="100" y="0"/>
                      </a:moveTo>
                      <a:cubicBezTo>
                        <a:pt x="89" y="0"/>
                        <a:pt x="79" y="1"/>
                        <a:pt x="69" y="2"/>
                      </a:cubicBezTo>
                      <a:cubicBezTo>
                        <a:pt x="49" y="2"/>
                        <a:pt x="1" y="67"/>
                        <a:pt x="38" y="67"/>
                      </a:cubicBezTo>
                      <a:cubicBezTo>
                        <a:pt x="41" y="67"/>
                        <a:pt x="44" y="67"/>
                        <a:pt x="47" y="66"/>
                      </a:cubicBezTo>
                      <a:cubicBezTo>
                        <a:pt x="55" y="65"/>
                        <a:pt x="64" y="64"/>
                        <a:pt x="72" y="64"/>
                      </a:cubicBezTo>
                      <a:cubicBezTo>
                        <a:pt x="271" y="64"/>
                        <a:pt x="390" y="430"/>
                        <a:pt x="154" y="471"/>
                      </a:cubicBezTo>
                      <a:lnTo>
                        <a:pt x="122" y="471"/>
                      </a:lnTo>
                      <a:cubicBezTo>
                        <a:pt x="102" y="471"/>
                        <a:pt x="63" y="536"/>
                        <a:pt x="84" y="536"/>
                      </a:cubicBezTo>
                      <a:cubicBezTo>
                        <a:pt x="86" y="536"/>
                        <a:pt x="88" y="536"/>
                        <a:pt x="90" y="535"/>
                      </a:cubicBezTo>
                      <a:lnTo>
                        <a:pt x="132" y="535"/>
                      </a:lnTo>
                      <a:cubicBezTo>
                        <a:pt x="146" y="533"/>
                        <a:pt x="160" y="532"/>
                        <a:pt x="172" y="532"/>
                      </a:cubicBezTo>
                      <a:cubicBezTo>
                        <a:pt x="219" y="532"/>
                        <a:pt x="259" y="549"/>
                        <a:pt x="292" y="599"/>
                      </a:cubicBezTo>
                      <a:cubicBezTo>
                        <a:pt x="399" y="738"/>
                        <a:pt x="175" y="855"/>
                        <a:pt x="69" y="877"/>
                      </a:cubicBezTo>
                      <a:cubicBezTo>
                        <a:pt x="49" y="886"/>
                        <a:pt x="2" y="942"/>
                        <a:pt x="28" y="942"/>
                      </a:cubicBezTo>
                      <a:cubicBezTo>
                        <a:pt x="31" y="942"/>
                        <a:pt x="33" y="941"/>
                        <a:pt x="37" y="941"/>
                      </a:cubicBezTo>
                      <a:cubicBezTo>
                        <a:pt x="164" y="919"/>
                        <a:pt x="335" y="866"/>
                        <a:pt x="378" y="706"/>
                      </a:cubicBezTo>
                      <a:cubicBezTo>
                        <a:pt x="410" y="557"/>
                        <a:pt x="346" y="493"/>
                        <a:pt x="250" y="471"/>
                      </a:cubicBezTo>
                      <a:cubicBezTo>
                        <a:pt x="292" y="439"/>
                        <a:pt x="324" y="386"/>
                        <a:pt x="346" y="311"/>
                      </a:cubicBezTo>
                      <a:cubicBezTo>
                        <a:pt x="405" y="133"/>
                        <a:pt x="243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CC5333">
                    <a:alpha val="29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37"/>
                <p:cNvSpPr/>
                <p:nvPr/>
              </p:nvSpPr>
              <p:spPr>
                <a:xfrm>
                  <a:off x="5291648" y="2400981"/>
                  <a:ext cx="106046" cy="15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" h="1219" extrusionOk="0">
                      <a:moveTo>
                        <a:pt x="552" y="1"/>
                      </a:moveTo>
                      <a:cubicBezTo>
                        <a:pt x="541" y="1"/>
                        <a:pt x="531" y="1"/>
                        <a:pt x="522" y="2"/>
                      </a:cubicBezTo>
                      <a:cubicBezTo>
                        <a:pt x="492" y="2"/>
                        <a:pt x="453" y="67"/>
                        <a:pt x="482" y="67"/>
                      </a:cubicBezTo>
                      <a:cubicBezTo>
                        <a:pt x="484" y="67"/>
                        <a:pt x="487" y="67"/>
                        <a:pt x="490" y="66"/>
                      </a:cubicBezTo>
                      <a:cubicBezTo>
                        <a:pt x="504" y="63"/>
                        <a:pt x="518" y="62"/>
                        <a:pt x="532" y="62"/>
                      </a:cubicBezTo>
                      <a:cubicBezTo>
                        <a:pt x="571" y="62"/>
                        <a:pt x="608" y="72"/>
                        <a:pt x="639" y="88"/>
                      </a:cubicBezTo>
                      <a:cubicBezTo>
                        <a:pt x="799" y="141"/>
                        <a:pt x="628" y="333"/>
                        <a:pt x="522" y="333"/>
                      </a:cubicBezTo>
                      <a:cubicBezTo>
                        <a:pt x="500" y="333"/>
                        <a:pt x="436" y="397"/>
                        <a:pt x="468" y="407"/>
                      </a:cubicBezTo>
                      <a:cubicBezTo>
                        <a:pt x="554" y="429"/>
                        <a:pt x="618" y="450"/>
                        <a:pt x="671" y="525"/>
                      </a:cubicBezTo>
                      <a:cubicBezTo>
                        <a:pt x="735" y="653"/>
                        <a:pt x="682" y="717"/>
                        <a:pt x="532" y="738"/>
                      </a:cubicBezTo>
                      <a:lnTo>
                        <a:pt x="479" y="738"/>
                      </a:lnTo>
                      <a:cubicBezTo>
                        <a:pt x="447" y="727"/>
                        <a:pt x="415" y="717"/>
                        <a:pt x="394" y="717"/>
                      </a:cubicBezTo>
                      <a:cubicBezTo>
                        <a:pt x="392" y="716"/>
                        <a:pt x="389" y="716"/>
                        <a:pt x="387" y="716"/>
                      </a:cubicBezTo>
                      <a:cubicBezTo>
                        <a:pt x="355" y="716"/>
                        <a:pt x="311" y="781"/>
                        <a:pt x="351" y="781"/>
                      </a:cubicBezTo>
                      <a:cubicBezTo>
                        <a:pt x="372" y="791"/>
                        <a:pt x="394" y="791"/>
                        <a:pt x="415" y="802"/>
                      </a:cubicBezTo>
                      <a:cubicBezTo>
                        <a:pt x="436" y="802"/>
                        <a:pt x="447" y="813"/>
                        <a:pt x="468" y="813"/>
                      </a:cubicBezTo>
                      <a:cubicBezTo>
                        <a:pt x="618" y="877"/>
                        <a:pt x="490" y="1069"/>
                        <a:pt x="394" y="1111"/>
                      </a:cubicBezTo>
                      <a:cubicBezTo>
                        <a:pt x="342" y="1140"/>
                        <a:pt x="285" y="1150"/>
                        <a:pt x="226" y="1150"/>
                      </a:cubicBezTo>
                      <a:cubicBezTo>
                        <a:pt x="175" y="1150"/>
                        <a:pt x="123" y="1142"/>
                        <a:pt x="74" y="1132"/>
                      </a:cubicBezTo>
                      <a:cubicBezTo>
                        <a:pt x="72" y="1132"/>
                        <a:pt x="70" y="1131"/>
                        <a:pt x="68" y="1131"/>
                      </a:cubicBezTo>
                      <a:cubicBezTo>
                        <a:pt x="45" y="1131"/>
                        <a:pt x="1" y="1187"/>
                        <a:pt x="21" y="1196"/>
                      </a:cubicBezTo>
                      <a:cubicBezTo>
                        <a:pt x="74" y="1211"/>
                        <a:pt x="127" y="1219"/>
                        <a:pt x="179" y="1219"/>
                      </a:cubicBezTo>
                      <a:cubicBezTo>
                        <a:pt x="315" y="1219"/>
                        <a:pt x="443" y="1169"/>
                        <a:pt x="543" y="1069"/>
                      </a:cubicBezTo>
                      <a:cubicBezTo>
                        <a:pt x="596" y="1015"/>
                        <a:pt x="618" y="941"/>
                        <a:pt x="618" y="866"/>
                      </a:cubicBezTo>
                      <a:cubicBezTo>
                        <a:pt x="607" y="834"/>
                        <a:pt x="596" y="813"/>
                        <a:pt x="586" y="802"/>
                      </a:cubicBezTo>
                      <a:cubicBezTo>
                        <a:pt x="650" y="781"/>
                        <a:pt x="692" y="749"/>
                        <a:pt x="735" y="685"/>
                      </a:cubicBezTo>
                      <a:cubicBezTo>
                        <a:pt x="820" y="546"/>
                        <a:pt x="735" y="439"/>
                        <a:pt x="639" y="386"/>
                      </a:cubicBezTo>
                      <a:cubicBezTo>
                        <a:pt x="703" y="365"/>
                        <a:pt x="756" y="311"/>
                        <a:pt x="788" y="226"/>
                      </a:cubicBezTo>
                      <a:cubicBezTo>
                        <a:pt x="856" y="52"/>
                        <a:pt x="660" y="1"/>
                        <a:pt x="552" y="1"/>
                      </a:cubicBezTo>
                      <a:close/>
                    </a:path>
                  </a:pathLst>
                </a:custGeom>
                <a:solidFill>
                  <a:srgbClr val="CC5333">
                    <a:alpha val="29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37"/>
                <p:cNvSpPr/>
                <p:nvPr/>
              </p:nvSpPr>
              <p:spPr>
                <a:xfrm>
                  <a:off x="5012785" y="1915957"/>
                  <a:ext cx="48935" cy="48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387" extrusionOk="0">
                      <a:moveTo>
                        <a:pt x="201" y="1"/>
                      </a:moveTo>
                      <a:cubicBezTo>
                        <a:pt x="133" y="1"/>
                        <a:pt x="60" y="42"/>
                        <a:pt x="22" y="109"/>
                      </a:cubicBezTo>
                      <a:cubicBezTo>
                        <a:pt x="0" y="141"/>
                        <a:pt x="0" y="194"/>
                        <a:pt x="0" y="237"/>
                      </a:cubicBezTo>
                      <a:cubicBezTo>
                        <a:pt x="0" y="290"/>
                        <a:pt x="11" y="333"/>
                        <a:pt x="43" y="365"/>
                      </a:cubicBezTo>
                      <a:cubicBezTo>
                        <a:pt x="75" y="386"/>
                        <a:pt x="107" y="386"/>
                        <a:pt x="139" y="386"/>
                      </a:cubicBezTo>
                      <a:cubicBezTo>
                        <a:pt x="192" y="386"/>
                        <a:pt x="235" y="386"/>
                        <a:pt x="278" y="365"/>
                      </a:cubicBezTo>
                      <a:cubicBezTo>
                        <a:pt x="352" y="333"/>
                        <a:pt x="395" y="248"/>
                        <a:pt x="384" y="162"/>
                      </a:cubicBezTo>
                      <a:cubicBezTo>
                        <a:pt x="373" y="88"/>
                        <a:pt x="310" y="13"/>
                        <a:pt x="224" y="3"/>
                      </a:cubicBezTo>
                      <a:cubicBezTo>
                        <a:pt x="217" y="1"/>
                        <a:pt x="209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37"/>
                <p:cNvSpPr/>
                <p:nvPr/>
              </p:nvSpPr>
              <p:spPr>
                <a:xfrm>
                  <a:off x="5028642" y="1934877"/>
                  <a:ext cx="23910" cy="25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204" extrusionOk="0">
                      <a:moveTo>
                        <a:pt x="118" y="1"/>
                      </a:moveTo>
                      <a:cubicBezTo>
                        <a:pt x="86" y="1"/>
                        <a:pt x="54" y="1"/>
                        <a:pt x="32" y="22"/>
                      </a:cubicBezTo>
                      <a:cubicBezTo>
                        <a:pt x="11" y="54"/>
                        <a:pt x="0" y="86"/>
                        <a:pt x="11" y="129"/>
                      </a:cubicBezTo>
                      <a:cubicBezTo>
                        <a:pt x="22" y="171"/>
                        <a:pt x="54" y="203"/>
                        <a:pt x="86" y="203"/>
                      </a:cubicBezTo>
                      <a:cubicBezTo>
                        <a:pt x="128" y="203"/>
                        <a:pt x="171" y="171"/>
                        <a:pt x="182" y="129"/>
                      </a:cubicBezTo>
                      <a:cubicBezTo>
                        <a:pt x="192" y="97"/>
                        <a:pt x="192" y="65"/>
                        <a:pt x="171" y="43"/>
                      </a:cubicBezTo>
                      <a:cubicBezTo>
                        <a:pt x="160" y="22"/>
                        <a:pt x="139" y="11"/>
                        <a:pt x="1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37"/>
                <p:cNvSpPr/>
                <p:nvPr/>
              </p:nvSpPr>
              <p:spPr>
                <a:xfrm>
                  <a:off x="4909713" y="1902675"/>
                  <a:ext cx="55624" cy="55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" h="440" extrusionOk="0">
                      <a:moveTo>
                        <a:pt x="230" y="0"/>
                      </a:moveTo>
                      <a:cubicBezTo>
                        <a:pt x="152" y="0"/>
                        <a:pt x="71" y="43"/>
                        <a:pt x="33" y="119"/>
                      </a:cubicBezTo>
                      <a:cubicBezTo>
                        <a:pt x="11" y="162"/>
                        <a:pt x="1" y="215"/>
                        <a:pt x="1" y="268"/>
                      </a:cubicBezTo>
                      <a:cubicBezTo>
                        <a:pt x="11" y="322"/>
                        <a:pt x="11" y="375"/>
                        <a:pt x="54" y="407"/>
                      </a:cubicBezTo>
                      <a:cubicBezTo>
                        <a:pt x="86" y="428"/>
                        <a:pt x="129" y="439"/>
                        <a:pt x="171" y="439"/>
                      </a:cubicBezTo>
                      <a:cubicBezTo>
                        <a:pt x="214" y="428"/>
                        <a:pt x="267" y="428"/>
                        <a:pt x="310" y="407"/>
                      </a:cubicBezTo>
                      <a:cubicBezTo>
                        <a:pt x="395" y="375"/>
                        <a:pt x="448" y="279"/>
                        <a:pt x="438" y="183"/>
                      </a:cubicBezTo>
                      <a:cubicBezTo>
                        <a:pt x="427" y="98"/>
                        <a:pt x="352" y="23"/>
                        <a:pt x="256" y="2"/>
                      </a:cubicBezTo>
                      <a:cubicBezTo>
                        <a:pt x="248" y="1"/>
                        <a:pt x="239" y="0"/>
                        <a:pt x="23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37"/>
                <p:cNvSpPr/>
                <p:nvPr/>
              </p:nvSpPr>
              <p:spPr>
                <a:xfrm>
                  <a:off x="4915040" y="1907938"/>
                  <a:ext cx="44970" cy="44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355" extrusionOk="0">
                      <a:moveTo>
                        <a:pt x="190" y="1"/>
                      </a:moveTo>
                      <a:cubicBezTo>
                        <a:pt x="124" y="1"/>
                        <a:pt x="61" y="41"/>
                        <a:pt x="32" y="99"/>
                      </a:cubicBezTo>
                      <a:cubicBezTo>
                        <a:pt x="11" y="131"/>
                        <a:pt x="0" y="173"/>
                        <a:pt x="0" y="216"/>
                      </a:cubicBezTo>
                      <a:cubicBezTo>
                        <a:pt x="0" y="258"/>
                        <a:pt x="11" y="301"/>
                        <a:pt x="43" y="333"/>
                      </a:cubicBezTo>
                      <a:cubicBezTo>
                        <a:pt x="64" y="344"/>
                        <a:pt x="107" y="354"/>
                        <a:pt x="139" y="354"/>
                      </a:cubicBezTo>
                      <a:cubicBezTo>
                        <a:pt x="171" y="354"/>
                        <a:pt x="213" y="344"/>
                        <a:pt x="256" y="333"/>
                      </a:cubicBezTo>
                      <a:cubicBezTo>
                        <a:pt x="320" y="301"/>
                        <a:pt x="363" y="226"/>
                        <a:pt x="352" y="152"/>
                      </a:cubicBezTo>
                      <a:cubicBezTo>
                        <a:pt x="341" y="77"/>
                        <a:pt x="277" y="13"/>
                        <a:pt x="213" y="3"/>
                      </a:cubicBezTo>
                      <a:cubicBezTo>
                        <a:pt x="206" y="1"/>
                        <a:pt x="198" y="1"/>
                        <a:pt x="19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37"/>
                <p:cNvSpPr/>
                <p:nvPr/>
              </p:nvSpPr>
              <p:spPr>
                <a:xfrm>
                  <a:off x="4930897" y="1924978"/>
                  <a:ext cx="21184" cy="22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176" extrusionOk="0">
                      <a:moveTo>
                        <a:pt x="77" y="1"/>
                      </a:moveTo>
                      <a:cubicBezTo>
                        <a:pt x="58" y="1"/>
                        <a:pt x="37" y="11"/>
                        <a:pt x="22" y="26"/>
                      </a:cubicBezTo>
                      <a:cubicBezTo>
                        <a:pt x="0" y="48"/>
                        <a:pt x="0" y="80"/>
                        <a:pt x="0" y="112"/>
                      </a:cubicBezTo>
                      <a:cubicBezTo>
                        <a:pt x="11" y="154"/>
                        <a:pt x="43" y="176"/>
                        <a:pt x="75" y="176"/>
                      </a:cubicBezTo>
                      <a:cubicBezTo>
                        <a:pt x="107" y="176"/>
                        <a:pt x="139" y="154"/>
                        <a:pt x="160" y="112"/>
                      </a:cubicBezTo>
                      <a:cubicBezTo>
                        <a:pt x="171" y="90"/>
                        <a:pt x="160" y="58"/>
                        <a:pt x="149" y="37"/>
                      </a:cubicBezTo>
                      <a:cubicBezTo>
                        <a:pt x="139" y="16"/>
                        <a:pt x="117" y="5"/>
                        <a:pt x="96" y="5"/>
                      </a:cubicBezTo>
                      <a:cubicBezTo>
                        <a:pt x="90" y="2"/>
                        <a:pt x="84" y="1"/>
                        <a:pt x="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37"/>
                <p:cNvSpPr/>
                <p:nvPr/>
              </p:nvSpPr>
              <p:spPr>
                <a:xfrm>
                  <a:off x="4979874" y="1835915"/>
                  <a:ext cx="92340" cy="56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489" extrusionOk="0">
                      <a:moveTo>
                        <a:pt x="326" y="0"/>
                      </a:moveTo>
                      <a:cubicBezTo>
                        <a:pt x="323" y="0"/>
                        <a:pt x="320" y="3"/>
                        <a:pt x="320" y="8"/>
                      </a:cubicBezTo>
                      <a:lnTo>
                        <a:pt x="299" y="307"/>
                      </a:lnTo>
                      <a:cubicBezTo>
                        <a:pt x="227" y="253"/>
                        <a:pt x="141" y="230"/>
                        <a:pt x="58" y="230"/>
                      </a:cubicBezTo>
                      <a:cubicBezTo>
                        <a:pt x="42" y="230"/>
                        <a:pt x="27" y="231"/>
                        <a:pt x="11" y="232"/>
                      </a:cubicBezTo>
                      <a:cubicBezTo>
                        <a:pt x="0" y="232"/>
                        <a:pt x="0" y="243"/>
                        <a:pt x="11" y="243"/>
                      </a:cubicBezTo>
                      <a:cubicBezTo>
                        <a:pt x="96" y="254"/>
                        <a:pt x="171" y="307"/>
                        <a:pt x="214" y="382"/>
                      </a:cubicBezTo>
                      <a:cubicBezTo>
                        <a:pt x="224" y="414"/>
                        <a:pt x="235" y="456"/>
                        <a:pt x="267" y="478"/>
                      </a:cubicBezTo>
                      <a:cubicBezTo>
                        <a:pt x="299" y="488"/>
                        <a:pt x="331" y="488"/>
                        <a:pt x="363" y="488"/>
                      </a:cubicBezTo>
                      <a:cubicBezTo>
                        <a:pt x="448" y="467"/>
                        <a:pt x="523" y="456"/>
                        <a:pt x="608" y="446"/>
                      </a:cubicBezTo>
                      <a:cubicBezTo>
                        <a:pt x="619" y="350"/>
                        <a:pt x="704" y="275"/>
                        <a:pt x="800" y="264"/>
                      </a:cubicBezTo>
                      <a:cubicBezTo>
                        <a:pt x="811" y="264"/>
                        <a:pt x="811" y="254"/>
                        <a:pt x="811" y="254"/>
                      </a:cubicBezTo>
                      <a:cubicBezTo>
                        <a:pt x="779" y="238"/>
                        <a:pt x="745" y="231"/>
                        <a:pt x="711" y="231"/>
                      </a:cubicBezTo>
                      <a:cubicBezTo>
                        <a:pt x="651" y="231"/>
                        <a:pt x="591" y="252"/>
                        <a:pt x="544" y="286"/>
                      </a:cubicBezTo>
                      <a:cubicBezTo>
                        <a:pt x="544" y="232"/>
                        <a:pt x="565" y="190"/>
                        <a:pt x="597" y="147"/>
                      </a:cubicBezTo>
                      <a:cubicBezTo>
                        <a:pt x="608" y="147"/>
                        <a:pt x="597" y="136"/>
                        <a:pt x="587" y="136"/>
                      </a:cubicBezTo>
                      <a:cubicBezTo>
                        <a:pt x="523" y="158"/>
                        <a:pt x="459" y="200"/>
                        <a:pt x="406" y="243"/>
                      </a:cubicBezTo>
                      <a:lnTo>
                        <a:pt x="331" y="8"/>
                      </a:lnTo>
                      <a:cubicBezTo>
                        <a:pt x="331" y="3"/>
                        <a:pt x="328" y="0"/>
                        <a:pt x="32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37"/>
                <p:cNvSpPr/>
                <p:nvPr/>
              </p:nvSpPr>
              <p:spPr>
                <a:xfrm>
                  <a:off x="4786201" y="1966076"/>
                  <a:ext cx="213454" cy="152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3" h="1216" extrusionOk="0">
                      <a:moveTo>
                        <a:pt x="1117" y="1"/>
                      </a:moveTo>
                      <a:cubicBezTo>
                        <a:pt x="1016" y="1"/>
                        <a:pt x="902" y="575"/>
                        <a:pt x="212" y="575"/>
                      </a:cubicBezTo>
                      <a:cubicBezTo>
                        <a:pt x="190" y="575"/>
                        <a:pt x="168" y="574"/>
                        <a:pt x="145" y="573"/>
                      </a:cubicBezTo>
                      <a:cubicBezTo>
                        <a:pt x="142" y="573"/>
                        <a:pt x="139" y="573"/>
                        <a:pt x="137" y="573"/>
                      </a:cubicBezTo>
                      <a:cubicBezTo>
                        <a:pt x="0" y="573"/>
                        <a:pt x="139" y="850"/>
                        <a:pt x="422" y="850"/>
                      </a:cubicBezTo>
                      <a:cubicBezTo>
                        <a:pt x="270" y="961"/>
                        <a:pt x="234" y="1215"/>
                        <a:pt x="420" y="1215"/>
                      </a:cubicBezTo>
                      <a:cubicBezTo>
                        <a:pt x="430" y="1215"/>
                        <a:pt x="442" y="1214"/>
                        <a:pt x="454" y="1213"/>
                      </a:cubicBezTo>
                      <a:cubicBezTo>
                        <a:pt x="624" y="1180"/>
                        <a:pt x="783" y="1067"/>
                        <a:pt x="1014" y="1067"/>
                      </a:cubicBezTo>
                      <a:cubicBezTo>
                        <a:pt x="1086" y="1067"/>
                        <a:pt x="1165" y="1078"/>
                        <a:pt x="1253" y="1106"/>
                      </a:cubicBezTo>
                      <a:cubicBezTo>
                        <a:pt x="1275" y="999"/>
                        <a:pt x="1520" y="861"/>
                        <a:pt x="1627" y="711"/>
                      </a:cubicBezTo>
                      <a:cubicBezTo>
                        <a:pt x="1723" y="573"/>
                        <a:pt x="1659" y="498"/>
                        <a:pt x="1584" y="498"/>
                      </a:cubicBezTo>
                      <a:cubicBezTo>
                        <a:pt x="1243" y="488"/>
                        <a:pt x="1253" y="146"/>
                        <a:pt x="1147" y="18"/>
                      </a:cubicBezTo>
                      <a:cubicBezTo>
                        <a:pt x="1137" y="6"/>
                        <a:pt x="1127" y="1"/>
                        <a:pt x="11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37"/>
                <p:cNvSpPr/>
                <p:nvPr/>
              </p:nvSpPr>
              <p:spPr>
                <a:xfrm>
                  <a:off x="4907112" y="1991010"/>
                  <a:ext cx="19945" cy="23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90" extrusionOk="0">
                      <a:moveTo>
                        <a:pt x="150" y="1"/>
                      </a:moveTo>
                      <a:cubicBezTo>
                        <a:pt x="139" y="1"/>
                        <a:pt x="128" y="1"/>
                        <a:pt x="118" y="11"/>
                      </a:cubicBezTo>
                      <a:cubicBezTo>
                        <a:pt x="107" y="11"/>
                        <a:pt x="107" y="22"/>
                        <a:pt x="96" y="33"/>
                      </a:cubicBezTo>
                      <a:cubicBezTo>
                        <a:pt x="86" y="54"/>
                        <a:pt x="75" y="75"/>
                        <a:pt x="54" y="97"/>
                      </a:cubicBezTo>
                      <a:cubicBezTo>
                        <a:pt x="32" y="118"/>
                        <a:pt x="11" y="139"/>
                        <a:pt x="0" y="161"/>
                      </a:cubicBezTo>
                      <a:cubicBezTo>
                        <a:pt x="0" y="171"/>
                        <a:pt x="0" y="182"/>
                        <a:pt x="11" y="182"/>
                      </a:cubicBezTo>
                      <a:cubicBezTo>
                        <a:pt x="16" y="187"/>
                        <a:pt x="24" y="190"/>
                        <a:pt x="32" y="190"/>
                      </a:cubicBezTo>
                      <a:cubicBezTo>
                        <a:pt x="40" y="190"/>
                        <a:pt x="48" y="187"/>
                        <a:pt x="54" y="182"/>
                      </a:cubicBezTo>
                      <a:cubicBezTo>
                        <a:pt x="86" y="171"/>
                        <a:pt x="118" y="150"/>
                        <a:pt x="139" y="118"/>
                      </a:cubicBezTo>
                      <a:cubicBezTo>
                        <a:pt x="150" y="75"/>
                        <a:pt x="160" y="43"/>
                        <a:pt x="1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37"/>
                <p:cNvSpPr/>
                <p:nvPr/>
              </p:nvSpPr>
              <p:spPr>
                <a:xfrm>
                  <a:off x="4829189" y="2049774"/>
                  <a:ext cx="101833" cy="48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86" extrusionOk="0">
                      <a:moveTo>
                        <a:pt x="821" y="1"/>
                      </a:moveTo>
                      <a:cubicBezTo>
                        <a:pt x="763" y="50"/>
                        <a:pt x="481" y="197"/>
                        <a:pt x="213" y="197"/>
                      </a:cubicBezTo>
                      <a:cubicBezTo>
                        <a:pt x="188" y="197"/>
                        <a:pt x="163" y="195"/>
                        <a:pt x="139" y="193"/>
                      </a:cubicBezTo>
                      <a:cubicBezTo>
                        <a:pt x="64" y="235"/>
                        <a:pt x="0" y="374"/>
                        <a:pt x="85" y="385"/>
                      </a:cubicBezTo>
                      <a:cubicBezTo>
                        <a:pt x="91" y="385"/>
                        <a:pt x="96" y="385"/>
                        <a:pt x="102" y="385"/>
                      </a:cubicBezTo>
                      <a:cubicBezTo>
                        <a:pt x="328" y="385"/>
                        <a:pt x="696" y="178"/>
                        <a:pt x="8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37"/>
                <p:cNvSpPr/>
                <p:nvPr/>
              </p:nvSpPr>
              <p:spPr>
                <a:xfrm>
                  <a:off x="4928172" y="2362264"/>
                  <a:ext cx="9415" cy="43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44" extrusionOk="0">
                      <a:moveTo>
                        <a:pt x="39" y="0"/>
                      </a:moveTo>
                      <a:cubicBezTo>
                        <a:pt x="30" y="0"/>
                        <a:pt x="22" y="4"/>
                        <a:pt x="22" y="13"/>
                      </a:cubicBezTo>
                      <a:cubicBezTo>
                        <a:pt x="12" y="55"/>
                        <a:pt x="1" y="141"/>
                        <a:pt x="22" y="215"/>
                      </a:cubicBezTo>
                      <a:cubicBezTo>
                        <a:pt x="22" y="247"/>
                        <a:pt x="33" y="279"/>
                        <a:pt x="44" y="301"/>
                      </a:cubicBezTo>
                      <a:cubicBezTo>
                        <a:pt x="54" y="333"/>
                        <a:pt x="65" y="343"/>
                        <a:pt x="75" y="343"/>
                      </a:cubicBezTo>
                      <a:cubicBezTo>
                        <a:pt x="75" y="333"/>
                        <a:pt x="75" y="322"/>
                        <a:pt x="75" y="301"/>
                      </a:cubicBezTo>
                      <a:cubicBezTo>
                        <a:pt x="75" y="269"/>
                        <a:pt x="65" y="237"/>
                        <a:pt x="65" y="205"/>
                      </a:cubicBezTo>
                      <a:cubicBezTo>
                        <a:pt x="54" y="141"/>
                        <a:pt x="54" y="55"/>
                        <a:pt x="65" y="13"/>
                      </a:cubicBezTo>
                      <a:cubicBezTo>
                        <a:pt x="65" y="6"/>
                        <a:pt x="51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37"/>
                <p:cNvSpPr/>
                <p:nvPr/>
              </p:nvSpPr>
              <p:spPr>
                <a:xfrm>
                  <a:off x="4973142" y="2381309"/>
                  <a:ext cx="13380" cy="5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05" extrusionOk="0">
                      <a:moveTo>
                        <a:pt x="19" y="0"/>
                      </a:moveTo>
                      <a:cubicBezTo>
                        <a:pt x="9" y="0"/>
                        <a:pt x="0" y="6"/>
                        <a:pt x="0" y="21"/>
                      </a:cubicBezTo>
                      <a:cubicBezTo>
                        <a:pt x="0" y="74"/>
                        <a:pt x="0" y="170"/>
                        <a:pt x="22" y="255"/>
                      </a:cubicBezTo>
                      <a:cubicBezTo>
                        <a:pt x="32" y="277"/>
                        <a:pt x="32" y="298"/>
                        <a:pt x="43" y="319"/>
                      </a:cubicBezTo>
                      <a:cubicBezTo>
                        <a:pt x="54" y="340"/>
                        <a:pt x="54" y="351"/>
                        <a:pt x="64" y="362"/>
                      </a:cubicBezTo>
                      <a:cubicBezTo>
                        <a:pt x="75" y="394"/>
                        <a:pt x="96" y="404"/>
                        <a:pt x="96" y="404"/>
                      </a:cubicBezTo>
                      <a:cubicBezTo>
                        <a:pt x="107" y="404"/>
                        <a:pt x="107" y="383"/>
                        <a:pt x="96" y="351"/>
                      </a:cubicBezTo>
                      <a:cubicBezTo>
                        <a:pt x="96" y="340"/>
                        <a:pt x="86" y="330"/>
                        <a:pt x="86" y="308"/>
                      </a:cubicBezTo>
                      <a:cubicBezTo>
                        <a:pt x="75" y="287"/>
                        <a:pt x="75" y="266"/>
                        <a:pt x="75" y="245"/>
                      </a:cubicBezTo>
                      <a:cubicBezTo>
                        <a:pt x="54" y="170"/>
                        <a:pt x="43" y="74"/>
                        <a:pt x="43" y="21"/>
                      </a:cubicBezTo>
                      <a:cubicBezTo>
                        <a:pt x="43" y="9"/>
                        <a:pt x="30" y="0"/>
                        <a:pt x="1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37"/>
                <p:cNvSpPr/>
                <p:nvPr/>
              </p:nvSpPr>
              <p:spPr>
                <a:xfrm>
                  <a:off x="4912315" y="2425915"/>
                  <a:ext cx="15981" cy="41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" h="330" extrusionOk="0">
                      <a:moveTo>
                        <a:pt x="22" y="0"/>
                      </a:moveTo>
                      <a:cubicBezTo>
                        <a:pt x="12" y="0"/>
                        <a:pt x="1" y="6"/>
                        <a:pt x="1" y="16"/>
                      </a:cubicBezTo>
                      <a:cubicBezTo>
                        <a:pt x="1" y="59"/>
                        <a:pt x="12" y="155"/>
                        <a:pt x="44" y="219"/>
                      </a:cubicBezTo>
                      <a:cubicBezTo>
                        <a:pt x="54" y="240"/>
                        <a:pt x="54" y="251"/>
                        <a:pt x="65" y="262"/>
                      </a:cubicBezTo>
                      <a:cubicBezTo>
                        <a:pt x="76" y="283"/>
                        <a:pt x="86" y="294"/>
                        <a:pt x="97" y="304"/>
                      </a:cubicBezTo>
                      <a:cubicBezTo>
                        <a:pt x="105" y="320"/>
                        <a:pt x="112" y="330"/>
                        <a:pt x="120" y="330"/>
                      </a:cubicBezTo>
                      <a:cubicBezTo>
                        <a:pt x="123" y="330"/>
                        <a:pt x="126" y="329"/>
                        <a:pt x="129" y="326"/>
                      </a:cubicBezTo>
                      <a:cubicBezTo>
                        <a:pt x="129" y="326"/>
                        <a:pt x="129" y="304"/>
                        <a:pt x="118" y="283"/>
                      </a:cubicBezTo>
                      <a:cubicBezTo>
                        <a:pt x="118" y="272"/>
                        <a:pt x="108" y="262"/>
                        <a:pt x="108" y="251"/>
                      </a:cubicBezTo>
                      <a:cubicBezTo>
                        <a:pt x="97" y="230"/>
                        <a:pt x="97" y="219"/>
                        <a:pt x="86" y="198"/>
                      </a:cubicBezTo>
                      <a:cubicBezTo>
                        <a:pt x="54" y="134"/>
                        <a:pt x="44" y="59"/>
                        <a:pt x="44" y="16"/>
                      </a:cubicBezTo>
                      <a:cubicBezTo>
                        <a:pt x="44" y="6"/>
                        <a:pt x="33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37"/>
                <p:cNvSpPr/>
                <p:nvPr/>
              </p:nvSpPr>
              <p:spPr>
                <a:xfrm>
                  <a:off x="4981071" y="2337581"/>
                  <a:ext cx="10654" cy="27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221" extrusionOk="0">
                      <a:moveTo>
                        <a:pt x="27" y="0"/>
                      </a:moveTo>
                      <a:cubicBezTo>
                        <a:pt x="15" y="0"/>
                        <a:pt x="0" y="5"/>
                        <a:pt x="0" y="18"/>
                      </a:cubicBezTo>
                      <a:cubicBezTo>
                        <a:pt x="0" y="69"/>
                        <a:pt x="20" y="221"/>
                        <a:pt x="51" y="221"/>
                      </a:cubicBezTo>
                      <a:cubicBezTo>
                        <a:pt x="52" y="221"/>
                        <a:pt x="53" y="221"/>
                        <a:pt x="54" y="220"/>
                      </a:cubicBezTo>
                      <a:cubicBezTo>
                        <a:pt x="86" y="220"/>
                        <a:pt x="54" y="60"/>
                        <a:pt x="43" y="7"/>
                      </a:cubicBezTo>
                      <a:cubicBezTo>
                        <a:pt x="43" y="3"/>
                        <a:pt x="36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37"/>
                <p:cNvSpPr/>
                <p:nvPr/>
              </p:nvSpPr>
              <p:spPr>
                <a:xfrm>
                  <a:off x="5014024" y="2361512"/>
                  <a:ext cx="12017" cy="3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296" extrusionOk="0">
                      <a:moveTo>
                        <a:pt x="28" y="1"/>
                      </a:moveTo>
                      <a:cubicBezTo>
                        <a:pt x="16" y="1"/>
                        <a:pt x="1" y="6"/>
                        <a:pt x="1" y="19"/>
                      </a:cubicBezTo>
                      <a:cubicBezTo>
                        <a:pt x="1" y="93"/>
                        <a:pt x="33" y="296"/>
                        <a:pt x="65" y="296"/>
                      </a:cubicBezTo>
                      <a:cubicBezTo>
                        <a:pt x="97" y="285"/>
                        <a:pt x="54" y="83"/>
                        <a:pt x="44" y="8"/>
                      </a:cubicBezTo>
                      <a:cubicBezTo>
                        <a:pt x="44" y="4"/>
                        <a:pt x="36" y="1"/>
                        <a:pt x="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37"/>
                <p:cNvSpPr/>
                <p:nvPr/>
              </p:nvSpPr>
              <p:spPr>
                <a:xfrm>
                  <a:off x="5036571" y="2418898"/>
                  <a:ext cx="13256" cy="37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" h="297" extrusionOk="0">
                      <a:moveTo>
                        <a:pt x="22" y="0"/>
                      </a:moveTo>
                      <a:cubicBezTo>
                        <a:pt x="11" y="0"/>
                        <a:pt x="0" y="3"/>
                        <a:pt x="0" y="8"/>
                      </a:cubicBezTo>
                      <a:cubicBezTo>
                        <a:pt x="0" y="51"/>
                        <a:pt x="0" y="126"/>
                        <a:pt x="22" y="190"/>
                      </a:cubicBezTo>
                      <a:cubicBezTo>
                        <a:pt x="32" y="222"/>
                        <a:pt x="43" y="254"/>
                        <a:pt x="54" y="264"/>
                      </a:cubicBezTo>
                      <a:cubicBezTo>
                        <a:pt x="64" y="286"/>
                        <a:pt x="75" y="296"/>
                        <a:pt x="86" y="296"/>
                      </a:cubicBezTo>
                      <a:cubicBezTo>
                        <a:pt x="107" y="286"/>
                        <a:pt x="86" y="243"/>
                        <a:pt x="75" y="179"/>
                      </a:cubicBezTo>
                      <a:cubicBezTo>
                        <a:pt x="54" y="115"/>
                        <a:pt x="54" y="51"/>
                        <a:pt x="43" y="8"/>
                      </a:cubicBezTo>
                      <a:cubicBezTo>
                        <a:pt x="43" y="3"/>
                        <a:pt x="32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37"/>
                <p:cNvSpPr/>
                <p:nvPr/>
              </p:nvSpPr>
              <p:spPr>
                <a:xfrm>
                  <a:off x="4942790" y="2430426"/>
                  <a:ext cx="17220" cy="44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" h="354" extrusionOk="0">
                      <a:moveTo>
                        <a:pt x="29" y="1"/>
                      </a:moveTo>
                      <a:cubicBezTo>
                        <a:pt x="16" y="1"/>
                        <a:pt x="0" y="10"/>
                        <a:pt x="0" y="23"/>
                      </a:cubicBezTo>
                      <a:cubicBezTo>
                        <a:pt x="21" y="108"/>
                        <a:pt x="85" y="354"/>
                        <a:pt x="117" y="354"/>
                      </a:cubicBezTo>
                      <a:cubicBezTo>
                        <a:pt x="139" y="343"/>
                        <a:pt x="75" y="98"/>
                        <a:pt x="43" y="12"/>
                      </a:cubicBezTo>
                      <a:cubicBezTo>
                        <a:pt x="43" y="4"/>
                        <a:pt x="3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37"/>
                <p:cNvSpPr/>
                <p:nvPr/>
              </p:nvSpPr>
              <p:spPr>
                <a:xfrm>
                  <a:off x="5000892" y="2453731"/>
                  <a:ext cx="15981" cy="35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" h="286" extrusionOk="0">
                      <a:moveTo>
                        <a:pt x="27" y="1"/>
                      </a:moveTo>
                      <a:cubicBezTo>
                        <a:pt x="15" y="1"/>
                        <a:pt x="0" y="6"/>
                        <a:pt x="0" y="18"/>
                      </a:cubicBezTo>
                      <a:cubicBezTo>
                        <a:pt x="11" y="91"/>
                        <a:pt x="72" y="285"/>
                        <a:pt x="95" y="285"/>
                      </a:cubicBezTo>
                      <a:cubicBezTo>
                        <a:pt x="95" y="285"/>
                        <a:pt x="96" y="285"/>
                        <a:pt x="96" y="285"/>
                      </a:cubicBezTo>
                      <a:cubicBezTo>
                        <a:pt x="128" y="285"/>
                        <a:pt x="64" y="82"/>
                        <a:pt x="43" y="8"/>
                      </a:cubicBezTo>
                      <a:cubicBezTo>
                        <a:pt x="43" y="3"/>
                        <a:pt x="36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37"/>
                <p:cNvSpPr/>
                <p:nvPr/>
              </p:nvSpPr>
              <p:spPr>
                <a:xfrm>
                  <a:off x="4930897" y="2496708"/>
                  <a:ext cx="14618" cy="43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350" extrusionOk="0">
                      <a:moveTo>
                        <a:pt x="32" y="1"/>
                      </a:moveTo>
                      <a:cubicBezTo>
                        <a:pt x="22" y="1"/>
                        <a:pt x="11" y="6"/>
                        <a:pt x="11" y="17"/>
                      </a:cubicBezTo>
                      <a:cubicBezTo>
                        <a:pt x="0" y="59"/>
                        <a:pt x="11" y="155"/>
                        <a:pt x="32" y="230"/>
                      </a:cubicBezTo>
                      <a:cubicBezTo>
                        <a:pt x="43" y="241"/>
                        <a:pt x="53" y="262"/>
                        <a:pt x="53" y="283"/>
                      </a:cubicBezTo>
                      <a:cubicBezTo>
                        <a:pt x="64" y="294"/>
                        <a:pt x="75" y="305"/>
                        <a:pt x="75" y="315"/>
                      </a:cubicBezTo>
                      <a:cubicBezTo>
                        <a:pt x="92" y="333"/>
                        <a:pt x="103" y="350"/>
                        <a:pt x="106" y="350"/>
                      </a:cubicBezTo>
                      <a:cubicBezTo>
                        <a:pt x="106" y="350"/>
                        <a:pt x="107" y="349"/>
                        <a:pt x="107" y="347"/>
                      </a:cubicBezTo>
                      <a:cubicBezTo>
                        <a:pt x="117" y="347"/>
                        <a:pt x="117" y="326"/>
                        <a:pt x="107" y="305"/>
                      </a:cubicBezTo>
                      <a:cubicBezTo>
                        <a:pt x="107" y="294"/>
                        <a:pt x="96" y="283"/>
                        <a:pt x="96" y="262"/>
                      </a:cubicBezTo>
                      <a:cubicBezTo>
                        <a:pt x="85" y="251"/>
                        <a:pt x="85" y="230"/>
                        <a:pt x="85" y="209"/>
                      </a:cubicBezTo>
                      <a:cubicBezTo>
                        <a:pt x="64" y="145"/>
                        <a:pt x="53" y="59"/>
                        <a:pt x="53" y="17"/>
                      </a:cubicBezTo>
                      <a:cubicBezTo>
                        <a:pt x="53" y="6"/>
                        <a:pt x="43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37"/>
                <p:cNvSpPr/>
                <p:nvPr/>
              </p:nvSpPr>
              <p:spPr>
                <a:xfrm>
                  <a:off x="4977106" y="2509864"/>
                  <a:ext cx="18583" cy="42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339" extrusionOk="0">
                      <a:moveTo>
                        <a:pt x="27" y="1"/>
                      </a:moveTo>
                      <a:cubicBezTo>
                        <a:pt x="15" y="1"/>
                        <a:pt x="0" y="6"/>
                        <a:pt x="0" y="18"/>
                      </a:cubicBezTo>
                      <a:cubicBezTo>
                        <a:pt x="0" y="61"/>
                        <a:pt x="11" y="157"/>
                        <a:pt x="54" y="221"/>
                      </a:cubicBezTo>
                      <a:cubicBezTo>
                        <a:pt x="64" y="242"/>
                        <a:pt x="64" y="263"/>
                        <a:pt x="75" y="274"/>
                      </a:cubicBezTo>
                      <a:cubicBezTo>
                        <a:pt x="86" y="285"/>
                        <a:pt x="96" y="295"/>
                        <a:pt x="107" y="306"/>
                      </a:cubicBezTo>
                      <a:cubicBezTo>
                        <a:pt x="128" y="327"/>
                        <a:pt x="139" y="338"/>
                        <a:pt x="150" y="338"/>
                      </a:cubicBezTo>
                      <a:cubicBezTo>
                        <a:pt x="150" y="327"/>
                        <a:pt x="150" y="317"/>
                        <a:pt x="139" y="295"/>
                      </a:cubicBezTo>
                      <a:cubicBezTo>
                        <a:pt x="128" y="274"/>
                        <a:pt x="118" y="263"/>
                        <a:pt x="118" y="253"/>
                      </a:cubicBezTo>
                      <a:cubicBezTo>
                        <a:pt x="107" y="242"/>
                        <a:pt x="107" y="221"/>
                        <a:pt x="96" y="210"/>
                      </a:cubicBezTo>
                      <a:cubicBezTo>
                        <a:pt x="64" y="136"/>
                        <a:pt x="43" y="61"/>
                        <a:pt x="43" y="8"/>
                      </a:cubicBezTo>
                      <a:cubicBezTo>
                        <a:pt x="43" y="3"/>
                        <a:pt x="36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37"/>
                <p:cNvSpPr/>
                <p:nvPr/>
              </p:nvSpPr>
              <p:spPr>
                <a:xfrm>
                  <a:off x="5036571" y="2483176"/>
                  <a:ext cx="23910" cy="53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424" extrusionOk="0">
                      <a:moveTo>
                        <a:pt x="29" y="0"/>
                      </a:moveTo>
                      <a:cubicBezTo>
                        <a:pt x="15" y="0"/>
                        <a:pt x="0" y="5"/>
                        <a:pt x="0" y="18"/>
                      </a:cubicBezTo>
                      <a:cubicBezTo>
                        <a:pt x="11" y="82"/>
                        <a:pt x="43" y="189"/>
                        <a:pt x="86" y="274"/>
                      </a:cubicBezTo>
                      <a:cubicBezTo>
                        <a:pt x="96" y="317"/>
                        <a:pt x="118" y="359"/>
                        <a:pt x="139" y="381"/>
                      </a:cubicBezTo>
                      <a:cubicBezTo>
                        <a:pt x="160" y="413"/>
                        <a:pt x="171" y="423"/>
                        <a:pt x="181" y="423"/>
                      </a:cubicBezTo>
                      <a:cubicBezTo>
                        <a:pt x="192" y="413"/>
                        <a:pt x="181" y="391"/>
                        <a:pt x="171" y="370"/>
                      </a:cubicBezTo>
                      <a:cubicBezTo>
                        <a:pt x="160" y="338"/>
                        <a:pt x="139" y="295"/>
                        <a:pt x="128" y="253"/>
                      </a:cubicBezTo>
                      <a:cubicBezTo>
                        <a:pt x="86" y="167"/>
                        <a:pt x="64" y="71"/>
                        <a:pt x="54" y="7"/>
                      </a:cubicBezTo>
                      <a:cubicBezTo>
                        <a:pt x="49" y="3"/>
                        <a:pt x="3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37"/>
                <p:cNvSpPr/>
                <p:nvPr/>
              </p:nvSpPr>
              <p:spPr>
                <a:xfrm>
                  <a:off x="5086744" y="2514249"/>
                  <a:ext cx="15981" cy="23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" h="187" extrusionOk="0">
                      <a:moveTo>
                        <a:pt x="34" y="0"/>
                      </a:moveTo>
                      <a:cubicBezTo>
                        <a:pt x="22" y="0"/>
                        <a:pt x="0" y="8"/>
                        <a:pt x="0" y="15"/>
                      </a:cubicBezTo>
                      <a:cubicBezTo>
                        <a:pt x="11" y="66"/>
                        <a:pt x="70" y="186"/>
                        <a:pt x="94" y="186"/>
                      </a:cubicBezTo>
                      <a:cubicBezTo>
                        <a:pt x="95" y="186"/>
                        <a:pt x="96" y="186"/>
                        <a:pt x="96" y="186"/>
                      </a:cubicBezTo>
                      <a:cubicBezTo>
                        <a:pt x="128" y="175"/>
                        <a:pt x="64" y="47"/>
                        <a:pt x="43" y="5"/>
                      </a:cubicBezTo>
                      <a:cubicBezTo>
                        <a:pt x="43" y="1"/>
                        <a:pt x="39" y="0"/>
                        <a:pt x="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37"/>
                <p:cNvSpPr/>
                <p:nvPr/>
              </p:nvSpPr>
              <p:spPr>
                <a:xfrm>
                  <a:off x="5027899" y="2543193"/>
                  <a:ext cx="20689" cy="3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290" extrusionOk="0">
                      <a:moveTo>
                        <a:pt x="24" y="0"/>
                      </a:moveTo>
                      <a:cubicBezTo>
                        <a:pt x="12" y="0"/>
                        <a:pt x="1" y="3"/>
                        <a:pt x="6" y="8"/>
                      </a:cubicBezTo>
                      <a:cubicBezTo>
                        <a:pt x="6" y="61"/>
                        <a:pt x="28" y="136"/>
                        <a:pt x="70" y="200"/>
                      </a:cubicBezTo>
                      <a:cubicBezTo>
                        <a:pt x="70" y="211"/>
                        <a:pt x="81" y="221"/>
                        <a:pt x="92" y="243"/>
                      </a:cubicBezTo>
                      <a:cubicBezTo>
                        <a:pt x="102" y="253"/>
                        <a:pt x="113" y="264"/>
                        <a:pt x="124" y="264"/>
                      </a:cubicBezTo>
                      <a:cubicBezTo>
                        <a:pt x="139" y="280"/>
                        <a:pt x="149" y="290"/>
                        <a:pt x="153" y="290"/>
                      </a:cubicBezTo>
                      <a:cubicBezTo>
                        <a:pt x="155" y="290"/>
                        <a:pt x="156" y="288"/>
                        <a:pt x="156" y="285"/>
                      </a:cubicBezTo>
                      <a:cubicBezTo>
                        <a:pt x="166" y="285"/>
                        <a:pt x="156" y="264"/>
                        <a:pt x="145" y="243"/>
                      </a:cubicBezTo>
                      <a:cubicBezTo>
                        <a:pt x="145" y="232"/>
                        <a:pt x="134" y="221"/>
                        <a:pt x="124" y="211"/>
                      </a:cubicBezTo>
                      <a:cubicBezTo>
                        <a:pt x="124" y="200"/>
                        <a:pt x="113" y="189"/>
                        <a:pt x="102" y="179"/>
                      </a:cubicBezTo>
                      <a:cubicBezTo>
                        <a:pt x="70" y="115"/>
                        <a:pt x="60" y="40"/>
                        <a:pt x="49" y="8"/>
                      </a:cubicBezTo>
                      <a:cubicBezTo>
                        <a:pt x="49" y="3"/>
                        <a:pt x="36" y="0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37"/>
                <p:cNvSpPr/>
                <p:nvPr/>
              </p:nvSpPr>
              <p:spPr>
                <a:xfrm>
                  <a:off x="4960134" y="2566498"/>
                  <a:ext cx="25025" cy="3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03" extrusionOk="0">
                      <a:moveTo>
                        <a:pt x="43" y="1"/>
                      </a:moveTo>
                      <a:cubicBezTo>
                        <a:pt x="27" y="1"/>
                        <a:pt x="1" y="16"/>
                        <a:pt x="9" y="25"/>
                      </a:cubicBezTo>
                      <a:cubicBezTo>
                        <a:pt x="41" y="108"/>
                        <a:pt x="143" y="302"/>
                        <a:pt x="177" y="302"/>
                      </a:cubicBezTo>
                      <a:cubicBezTo>
                        <a:pt x="178" y="302"/>
                        <a:pt x="179" y="302"/>
                        <a:pt x="180" y="302"/>
                      </a:cubicBezTo>
                      <a:cubicBezTo>
                        <a:pt x="201" y="291"/>
                        <a:pt x="84" y="78"/>
                        <a:pt x="52" y="3"/>
                      </a:cubicBezTo>
                      <a:cubicBezTo>
                        <a:pt x="50" y="1"/>
                        <a:pt x="47" y="1"/>
                        <a:pt x="4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37"/>
                <p:cNvSpPr/>
                <p:nvPr/>
              </p:nvSpPr>
              <p:spPr>
                <a:xfrm>
                  <a:off x="5013033" y="2595943"/>
                  <a:ext cx="27626" cy="2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229" extrusionOk="0">
                      <a:moveTo>
                        <a:pt x="33" y="0"/>
                      </a:moveTo>
                      <a:cubicBezTo>
                        <a:pt x="20" y="0"/>
                        <a:pt x="0" y="16"/>
                        <a:pt x="9" y="24"/>
                      </a:cubicBezTo>
                      <a:cubicBezTo>
                        <a:pt x="49" y="84"/>
                        <a:pt x="164" y="229"/>
                        <a:pt x="196" y="229"/>
                      </a:cubicBezTo>
                      <a:cubicBezTo>
                        <a:pt x="198" y="229"/>
                        <a:pt x="200" y="228"/>
                        <a:pt x="201" y="227"/>
                      </a:cubicBezTo>
                      <a:cubicBezTo>
                        <a:pt x="222" y="206"/>
                        <a:pt x="94" y="56"/>
                        <a:pt x="41" y="3"/>
                      </a:cubicBezTo>
                      <a:cubicBezTo>
                        <a:pt x="39" y="1"/>
                        <a:pt x="36" y="0"/>
                        <a:pt x="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37"/>
                <p:cNvSpPr/>
                <p:nvPr/>
              </p:nvSpPr>
              <p:spPr>
                <a:xfrm>
                  <a:off x="5068781" y="2564619"/>
                  <a:ext cx="23414" cy="32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258" extrusionOk="0">
                      <a:moveTo>
                        <a:pt x="26" y="1"/>
                      </a:moveTo>
                      <a:cubicBezTo>
                        <a:pt x="13" y="1"/>
                        <a:pt x="1" y="6"/>
                        <a:pt x="7" y="18"/>
                      </a:cubicBezTo>
                      <a:cubicBezTo>
                        <a:pt x="17" y="61"/>
                        <a:pt x="39" y="136"/>
                        <a:pt x="81" y="189"/>
                      </a:cubicBezTo>
                      <a:cubicBezTo>
                        <a:pt x="92" y="200"/>
                        <a:pt x="103" y="210"/>
                        <a:pt x="113" y="221"/>
                      </a:cubicBezTo>
                      <a:cubicBezTo>
                        <a:pt x="124" y="232"/>
                        <a:pt x="135" y="242"/>
                        <a:pt x="145" y="242"/>
                      </a:cubicBezTo>
                      <a:cubicBezTo>
                        <a:pt x="160" y="250"/>
                        <a:pt x="170" y="257"/>
                        <a:pt x="178" y="257"/>
                      </a:cubicBezTo>
                      <a:cubicBezTo>
                        <a:pt x="182" y="257"/>
                        <a:pt x="185" y="256"/>
                        <a:pt x="188" y="253"/>
                      </a:cubicBezTo>
                      <a:cubicBezTo>
                        <a:pt x="188" y="253"/>
                        <a:pt x="188" y="242"/>
                        <a:pt x="167" y="221"/>
                      </a:cubicBezTo>
                      <a:cubicBezTo>
                        <a:pt x="167" y="210"/>
                        <a:pt x="156" y="200"/>
                        <a:pt x="145" y="189"/>
                      </a:cubicBezTo>
                      <a:cubicBezTo>
                        <a:pt x="145" y="178"/>
                        <a:pt x="135" y="168"/>
                        <a:pt x="124" y="157"/>
                      </a:cubicBezTo>
                      <a:cubicBezTo>
                        <a:pt x="81" y="104"/>
                        <a:pt x="60" y="40"/>
                        <a:pt x="49" y="8"/>
                      </a:cubicBezTo>
                      <a:cubicBezTo>
                        <a:pt x="45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37"/>
                <p:cNvSpPr/>
                <p:nvPr/>
              </p:nvSpPr>
              <p:spPr>
                <a:xfrm>
                  <a:off x="5114866" y="2540937"/>
                  <a:ext cx="24777" cy="32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" h="261" extrusionOk="0">
                      <a:moveTo>
                        <a:pt x="35" y="0"/>
                      </a:moveTo>
                      <a:cubicBezTo>
                        <a:pt x="20" y="0"/>
                        <a:pt x="0" y="8"/>
                        <a:pt x="8" y="15"/>
                      </a:cubicBezTo>
                      <a:cubicBezTo>
                        <a:pt x="19" y="58"/>
                        <a:pt x="51" y="133"/>
                        <a:pt x="93" y="186"/>
                      </a:cubicBezTo>
                      <a:cubicBezTo>
                        <a:pt x="115" y="207"/>
                        <a:pt x="136" y="229"/>
                        <a:pt x="157" y="239"/>
                      </a:cubicBezTo>
                      <a:cubicBezTo>
                        <a:pt x="179" y="261"/>
                        <a:pt x="189" y="261"/>
                        <a:pt x="200" y="261"/>
                      </a:cubicBezTo>
                      <a:cubicBezTo>
                        <a:pt x="200" y="250"/>
                        <a:pt x="200" y="239"/>
                        <a:pt x="179" y="218"/>
                      </a:cubicBezTo>
                      <a:cubicBezTo>
                        <a:pt x="168" y="197"/>
                        <a:pt x="147" y="175"/>
                        <a:pt x="136" y="154"/>
                      </a:cubicBezTo>
                      <a:cubicBezTo>
                        <a:pt x="93" y="101"/>
                        <a:pt x="61" y="37"/>
                        <a:pt x="51" y="5"/>
                      </a:cubicBezTo>
                      <a:cubicBezTo>
                        <a:pt x="48" y="2"/>
                        <a:pt x="42" y="0"/>
                        <a:pt x="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37"/>
                <p:cNvSpPr/>
                <p:nvPr/>
              </p:nvSpPr>
              <p:spPr>
                <a:xfrm>
                  <a:off x="5113131" y="2587673"/>
                  <a:ext cx="23910" cy="38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304" extrusionOk="0">
                      <a:moveTo>
                        <a:pt x="36" y="1"/>
                      </a:moveTo>
                      <a:cubicBezTo>
                        <a:pt x="24" y="1"/>
                        <a:pt x="1" y="11"/>
                        <a:pt x="1" y="26"/>
                      </a:cubicBezTo>
                      <a:cubicBezTo>
                        <a:pt x="42" y="99"/>
                        <a:pt x="135" y="304"/>
                        <a:pt x="169" y="304"/>
                      </a:cubicBezTo>
                      <a:cubicBezTo>
                        <a:pt x="170" y="304"/>
                        <a:pt x="171" y="304"/>
                        <a:pt x="171" y="304"/>
                      </a:cubicBezTo>
                      <a:cubicBezTo>
                        <a:pt x="193" y="293"/>
                        <a:pt x="86" y="80"/>
                        <a:pt x="43" y="5"/>
                      </a:cubicBezTo>
                      <a:cubicBezTo>
                        <a:pt x="43" y="2"/>
                        <a:pt x="40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37"/>
                <p:cNvSpPr/>
                <p:nvPr/>
              </p:nvSpPr>
              <p:spPr>
                <a:xfrm>
                  <a:off x="5147819" y="2607971"/>
                  <a:ext cx="32830" cy="2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229" extrusionOk="0">
                      <a:moveTo>
                        <a:pt x="45" y="1"/>
                      </a:moveTo>
                      <a:cubicBezTo>
                        <a:pt x="30" y="1"/>
                        <a:pt x="1" y="26"/>
                        <a:pt x="19" y="35"/>
                      </a:cubicBezTo>
                      <a:cubicBezTo>
                        <a:pt x="69" y="95"/>
                        <a:pt x="203" y="229"/>
                        <a:pt x="237" y="229"/>
                      </a:cubicBezTo>
                      <a:cubicBezTo>
                        <a:pt x="240" y="229"/>
                        <a:pt x="242" y="228"/>
                        <a:pt x="243" y="227"/>
                      </a:cubicBezTo>
                      <a:cubicBezTo>
                        <a:pt x="264" y="206"/>
                        <a:pt x="105" y="56"/>
                        <a:pt x="51" y="3"/>
                      </a:cubicBezTo>
                      <a:cubicBezTo>
                        <a:pt x="50" y="1"/>
                        <a:pt x="48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37"/>
                <p:cNvSpPr/>
                <p:nvPr/>
              </p:nvSpPr>
              <p:spPr>
                <a:xfrm>
                  <a:off x="5069772" y="2624009"/>
                  <a:ext cx="30352" cy="29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239" extrusionOk="0">
                      <a:moveTo>
                        <a:pt x="44" y="0"/>
                      </a:moveTo>
                      <a:cubicBezTo>
                        <a:pt x="28" y="0"/>
                        <a:pt x="1" y="18"/>
                        <a:pt x="9" y="35"/>
                      </a:cubicBezTo>
                      <a:cubicBezTo>
                        <a:pt x="61" y="87"/>
                        <a:pt x="183" y="238"/>
                        <a:pt x="210" y="238"/>
                      </a:cubicBezTo>
                      <a:cubicBezTo>
                        <a:pt x="211" y="238"/>
                        <a:pt x="211" y="238"/>
                        <a:pt x="212" y="238"/>
                      </a:cubicBezTo>
                      <a:cubicBezTo>
                        <a:pt x="244" y="216"/>
                        <a:pt x="95" y="56"/>
                        <a:pt x="52" y="3"/>
                      </a:cubicBezTo>
                      <a:cubicBezTo>
                        <a:pt x="50" y="1"/>
                        <a:pt x="47" y="0"/>
                        <a:pt x="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37"/>
                <p:cNvSpPr/>
                <p:nvPr/>
              </p:nvSpPr>
              <p:spPr>
                <a:xfrm>
                  <a:off x="4994574" y="2628019"/>
                  <a:ext cx="36794" cy="35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82" extrusionOk="0">
                      <a:moveTo>
                        <a:pt x="45" y="1"/>
                      </a:moveTo>
                      <a:cubicBezTo>
                        <a:pt x="30" y="1"/>
                        <a:pt x="1" y="26"/>
                        <a:pt x="19" y="35"/>
                      </a:cubicBezTo>
                      <a:cubicBezTo>
                        <a:pt x="70" y="106"/>
                        <a:pt x="235" y="282"/>
                        <a:pt x="271" y="282"/>
                      </a:cubicBezTo>
                      <a:cubicBezTo>
                        <a:pt x="273" y="282"/>
                        <a:pt x="274" y="281"/>
                        <a:pt x="275" y="280"/>
                      </a:cubicBezTo>
                      <a:cubicBezTo>
                        <a:pt x="297" y="259"/>
                        <a:pt x="115" y="78"/>
                        <a:pt x="51" y="3"/>
                      </a:cubicBezTo>
                      <a:cubicBezTo>
                        <a:pt x="50" y="1"/>
                        <a:pt x="48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37"/>
                <p:cNvSpPr/>
                <p:nvPr/>
              </p:nvSpPr>
              <p:spPr>
                <a:xfrm>
                  <a:off x="4963851" y="2616241"/>
                  <a:ext cx="26511" cy="28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226" extrusionOk="0">
                      <a:moveTo>
                        <a:pt x="43" y="1"/>
                      </a:moveTo>
                      <a:cubicBezTo>
                        <a:pt x="33" y="1"/>
                        <a:pt x="1" y="22"/>
                        <a:pt x="11" y="33"/>
                      </a:cubicBezTo>
                      <a:cubicBezTo>
                        <a:pt x="42" y="84"/>
                        <a:pt x="153" y="225"/>
                        <a:pt x="189" y="225"/>
                      </a:cubicBezTo>
                      <a:cubicBezTo>
                        <a:pt x="190" y="225"/>
                        <a:pt x="192" y="225"/>
                        <a:pt x="193" y="225"/>
                      </a:cubicBezTo>
                      <a:cubicBezTo>
                        <a:pt x="214" y="204"/>
                        <a:pt x="86" y="54"/>
                        <a:pt x="4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37"/>
                <p:cNvSpPr/>
                <p:nvPr/>
              </p:nvSpPr>
              <p:spPr>
                <a:xfrm>
                  <a:off x="5064692" y="2664104"/>
                  <a:ext cx="38033" cy="23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185" extrusionOk="0">
                      <a:moveTo>
                        <a:pt x="44" y="1"/>
                      </a:moveTo>
                      <a:cubicBezTo>
                        <a:pt x="29" y="1"/>
                        <a:pt x="0" y="26"/>
                        <a:pt x="18" y="35"/>
                      </a:cubicBezTo>
                      <a:cubicBezTo>
                        <a:pt x="40" y="67"/>
                        <a:pt x="104" y="131"/>
                        <a:pt x="178" y="152"/>
                      </a:cubicBezTo>
                      <a:cubicBezTo>
                        <a:pt x="189" y="163"/>
                        <a:pt x="210" y="173"/>
                        <a:pt x="221" y="173"/>
                      </a:cubicBezTo>
                      <a:cubicBezTo>
                        <a:pt x="242" y="173"/>
                        <a:pt x="253" y="184"/>
                        <a:pt x="264" y="184"/>
                      </a:cubicBezTo>
                      <a:cubicBezTo>
                        <a:pt x="285" y="184"/>
                        <a:pt x="306" y="184"/>
                        <a:pt x="306" y="173"/>
                      </a:cubicBezTo>
                      <a:cubicBezTo>
                        <a:pt x="306" y="173"/>
                        <a:pt x="296" y="163"/>
                        <a:pt x="274" y="152"/>
                      </a:cubicBezTo>
                      <a:cubicBezTo>
                        <a:pt x="264" y="141"/>
                        <a:pt x="253" y="141"/>
                        <a:pt x="242" y="131"/>
                      </a:cubicBezTo>
                      <a:cubicBezTo>
                        <a:pt x="221" y="131"/>
                        <a:pt x="210" y="120"/>
                        <a:pt x="200" y="109"/>
                      </a:cubicBezTo>
                      <a:cubicBezTo>
                        <a:pt x="136" y="88"/>
                        <a:pt x="72" y="35"/>
                        <a:pt x="50" y="3"/>
                      </a:cubicBezTo>
                      <a:cubicBezTo>
                        <a:pt x="49" y="1"/>
                        <a:pt x="47" y="1"/>
                        <a:pt x="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37"/>
                <p:cNvSpPr/>
                <p:nvPr/>
              </p:nvSpPr>
              <p:spPr>
                <a:xfrm>
                  <a:off x="5125024" y="2652326"/>
                  <a:ext cx="26511" cy="17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143" extrusionOk="0">
                      <a:moveTo>
                        <a:pt x="33" y="1"/>
                      </a:moveTo>
                      <a:cubicBezTo>
                        <a:pt x="33" y="1"/>
                        <a:pt x="1" y="33"/>
                        <a:pt x="11" y="44"/>
                      </a:cubicBezTo>
                      <a:cubicBezTo>
                        <a:pt x="49" y="72"/>
                        <a:pt x="155" y="143"/>
                        <a:pt x="193" y="143"/>
                      </a:cubicBezTo>
                      <a:cubicBezTo>
                        <a:pt x="197" y="143"/>
                        <a:pt x="201" y="142"/>
                        <a:pt x="203" y="139"/>
                      </a:cubicBezTo>
                      <a:cubicBezTo>
                        <a:pt x="214" y="107"/>
                        <a:pt x="86" y="33"/>
                        <a:pt x="3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37"/>
                <p:cNvSpPr/>
                <p:nvPr/>
              </p:nvSpPr>
              <p:spPr>
                <a:xfrm>
                  <a:off x="5177923" y="2655083"/>
                  <a:ext cx="23910" cy="18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144" extrusionOk="0">
                      <a:moveTo>
                        <a:pt x="43" y="0"/>
                      </a:moveTo>
                      <a:cubicBezTo>
                        <a:pt x="32" y="0"/>
                        <a:pt x="0" y="22"/>
                        <a:pt x="0" y="32"/>
                      </a:cubicBezTo>
                      <a:cubicBezTo>
                        <a:pt x="21" y="54"/>
                        <a:pt x="53" y="107"/>
                        <a:pt x="96" y="128"/>
                      </a:cubicBezTo>
                      <a:cubicBezTo>
                        <a:pt x="107" y="128"/>
                        <a:pt x="117" y="139"/>
                        <a:pt x="128" y="139"/>
                      </a:cubicBezTo>
                      <a:lnTo>
                        <a:pt x="160" y="139"/>
                      </a:lnTo>
                      <a:cubicBezTo>
                        <a:pt x="167" y="142"/>
                        <a:pt x="173" y="144"/>
                        <a:pt x="178" y="144"/>
                      </a:cubicBezTo>
                      <a:cubicBezTo>
                        <a:pt x="187" y="144"/>
                        <a:pt x="192" y="139"/>
                        <a:pt x="192" y="139"/>
                      </a:cubicBezTo>
                      <a:cubicBezTo>
                        <a:pt x="192" y="128"/>
                        <a:pt x="181" y="117"/>
                        <a:pt x="171" y="107"/>
                      </a:cubicBezTo>
                      <a:cubicBezTo>
                        <a:pt x="160" y="107"/>
                        <a:pt x="160" y="107"/>
                        <a:pt x="149" y="96"/>
                      </a:cubicBezTo>
                      <a:cubicBezTo>
                        <a:pt x="139" y="96"/>
                        <a:pt x="128" y="85"/>
                        <a:pt x="128" y="85"/>
                      </a:cubicBezTo>
                      <a:cubicBezTo>
                        <a:pt x="85" y="64"/>
                        <a:pt x="53" y="22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37"/>
                <p:cNvSpPr/>
                <p:nvPr/>
              </p:nvSpPr>
              <p:spPr>
                <a:xfrm>
                  <a:off x="5143731" y="2686783"/>
                  <a:ext cx="28989" cy="2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174" extrusionOk="0">
                      <a:moveTo>
                        <a:pt x="38" y="0"/>
                      </a:moveTo>
                      <a:cubicBezTo>
                        <a:pt x="28" y="0"/>
                        <a:pt x="1" y="18"/>
                        <a:pt x="10" y="35"/>
                      </a:cubicBezTo>
                      <a:cubicBezTo>
                        <a:pt x="31" y="56"/>
                        <a:pt x="74" y="110"/>
                        <a:pt x="127" y="142"/>
                      </a:cubicBezTo>
                      <a:cubicBezTo>
                        <a:pt x="148" y="163"/>
                        <a:pt x="170" y="163"/>
                        <a:pt x="191" y="174"/>
                      </a:cubicBezTo>
                      <a:lnTo>
                        <a:pt x="223" y="174"/>
                      </a:lnTo>
                      <a:cubicBezTo>
                        <a:pt x="234" y="163"/>
                        <a:pt x="223" y="152"/>
                        <a:pt x="202" y="142"/>
                      </a:cubicBezTo>
                      <a:cubicBezTo>
                        <a:pt x="191" y="131"/>
                        <a:pt x="170" y="120"/>
                        <a:pt x="148" y="99"/>
                      </a:cubicBezTo>
                      <a:cubicBezTo>
                        <a:pt x="106" y="78"/>
                        <a:pt x="63" y="24"/>
                        <a:pt x="42" y="3"/>
                      </a:cubicBezTo>
                      <a:cubicBezTo>
                        <a:pt x="42" y="1"/>
                        <a:pt x="40" y="0"/>
                        <a:pt x="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37"/>
                <p:cNvSpPr/>
                <p:nvPr/>
              </p:nvSpPr>
              <p:spPr>
                <a:xfrm>
                  <a:off x="5028642" y="2685781"/>
                  <a:ext cx="27874" cy="25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01" extrusionOk="0">
                      <a:moveTo>
                        <a:pt x="54" y="0"/>
                      </a:moveTo>
                      <a:cubicBezTo>
                        <a:pt x="43" y="0"/>
                        <a:pt x="0" y="11"/>
                        <a:pt x="11" y="22"/>
                      </a:cubicBezTo>
                      <a:cubicBezTo>
                        <a:pt x="22" y="64"/>
                        <a:pt x="64" y="128"/>
                        <a:pt x="118" y="160"/>
                      </a:cubicBezTo>
                      <a:cubicBezTo>
                        <a:pt x="128" y="171"/>
                        <a:pt x="139" y="182"/>
                        <a:pt x="150" y="182"/>
                      </a:cubicBezTo>
                      <a:cubicBezTo>
                        <a:pt x="160" y="192"/>
                        <a:pt x="171" y="192"/>
                        <a:pt x="182" y="192"/>
                      </a:cubicBezTo>
                      <a:cubicBezTo>
                        <a:pt x="192" y="198"/>
                        <a:pt x="200" y="200"/>
                        <a:pt x="207" y="200"/>
                      </a:cubicBezTo>
                      <a:cubicBezTo>
                        <a:pt x="214" y="200"/>
                        <a:pt x="219" y="198"/>
                        <a:pt x="224" y="192"/>
                      </a:cubicBezTo>
                      <a:cubicBezTo>
                        <a:pt x="224" y="192"/>
                        <a:pt x="214" y="182"/>
                        <a:pt x="203" y="171"/>
                      </a:cubicBezTo>
                      <a:cubicBezTo>
                        <a:pt x="192" y="160"/>
                        <a:pt x="182" y="160"/>
                        <a:pt x="171" y="150"/>
                      </a:cubicBezTo>
                      <a:cubicBezTo>
                        <a:pt x="160" y="139"/>
                        <a:pt x="160" y="128"/>
                        <a:pt x="150" y="118"/>
                      </a:cubicBezTo>
                      <a:cubicBezTo>
                        <a:pt x="107" y="86"/>
                        <a:pt x="64" y="32"/>
                        <a:pt x="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37"/>
                <p:cNvSpPr/>
                <p:nvPr/>
              </p:nvSpPr>
              <p:spPr>
                <a:xfrm>
                  <a:off x="5099999" y="2719235"/>
                  <a:ext cx="37042" cy="2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160" extrusionOk="0">
                      <a:moveTo>
                        <a:pt x="43" y="0"/>
                      </a:moveTo>
                      <a:cubicBezTo>
                        <a:pt x="32" y="0"/>
                        <a:pt x="0" y="21"/>
                        <a:pt x="11" y="43"/>
                      </a:cubicBezTo>
                      <a:cubicBezTo>
                        <a:pt x="43" y="64"/>
                        <a:pt x="107" y="117"/>
                        <a:pt x="171" y="139"/>
                      </a:cubicBezTo>
                      <a:cubicBezTo>
                        <a:pt x="203" y="149"/>
                        <a:pt x="235" y="160"/>
                        <a:pt x="256" y="160"/>
                      </a:cubicBezTo>
                      <a:cubicBezTo>
                        <a:pt x="288" y="160"/>
                        <a:pt x="299" y="160"/>
                        <a:pt x="299" y="149"/>
                      </a:cubicBezTo>
                      <a:cubicBezTo>
                        <a:pt x="299" y="139"/>
                        <a:pt x="288" y="128"/>
                        <a:pt x="267" y="128"/>
                      </a:cubicBezTo>
                      <a:cubicBezTo>
                        <a:pt x="245" y="117"/>
                        <a:pt x="224" y="107"/>
                        <a:pt x="192" y="96"/>
                      </a:cubicBezTo>
                      <a:cubicBezTo>
                        <a:pt x="139" y="64"/>
                        <a:pt x="75" y="32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37"/>
                <p:cNvSpPr/>
                <p:nvPr/>
              </p:nvSpPr>
              <p:spPr>
                <a:xfrm>
                  <a:off x="5199355" y="2698937"/>
                  <a:ext cx="53890" cy="15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120" extrusionOk="0">
                      <a:moveTo>
                        <a:pt x="36" y="0"/>
                      </a:moveTo>
                      <a:cubicBezTo>
                        <a:pt x="23" y="0"/>
                        <a:pt x="0" y="35"/>
                        <a:pt x="19" y="45"/>
                      </a:cubicBezTo>
                      <a:cubicBezTo>
                        <a:pt x="72" y="66"/>
                        <a:pt x="179" y="98"/>
                        <a:pt x="264" y="109"/>
                      </a:cubicBezTo>
                      <a:cubicBezTo>
                        <a:pt x="286" y="109"/>
                        <a:pt x="307" y="109"/>
                        <a:pt x="328" y="119"/>
                      </a:cubicBezTo>
                      <a:cubicBezTo>
                        <a:pt x="350" y="109"/>
                        <a:pt x="371" y="109"/>
                        <a:pt x="382" y="109"/>
                      </a:cubicBezTo>
                      <a:cubicBezTo>
                        <a:pt x="414" y="109"/>
                        <a:pt x="435" y="109"/>
                        <a:pt x="435" y="98"/>
                      </a:cubicBezTo>
                      <a:cubicBezTo>
                        <a:pt x="435" y="87"/>
                        <a:pt x="414" y="87"/>
                        <a:pt x="382" y="77"/>
                      </a:cubicBezTo>
                      <a:lnTo>
                        <a:pt x="339" y="77"/>
                      </a:lnTo>
                      <a:cubicBezTo>
                        <a:pt x="318" y="66"/>
                        <a:pt x="296" y="66"/>
                        <a:pt x="275" y="66"/>
                      </a:cubicBezTo>
                      <a:cubicBezTo>
                        <a:pt x="190" y="55"/>
                        <a:pt x="94" y="23"/>
                        <a:pt x="40" y="2"/>
                      </a:cubicBezTo>
                      <a:cubicBezTo>
                        <a:pt x="39" y="1"/>
                        <a:pt x="38" y="0"/>
                        <a:pt x="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37"/>
                <p:cNvSpPr/>
                <p:nvPr/>
              </p:nvSpPr>
              <p:spPr>
                <a:xfrm>
                  <a:off x="5177923" y="2732516"/>
                  <a:ext cx="42369" cy="1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106" extrusionOk="0">
                      <a:moveTo>
                        <a:pt x="32" y="1"/>
                      </a:moveTo>
                      <a:cubicBezTo>
                        <a:pt x="21" y="1"/>
                        <a:pt x="0" y="43"/>
                        <a:pt x="21" y="43"/>
                      </a:cubicBezTo>
                      <a:cubicBezTo>
                        <a:pt x="82" y="60"/>
                        <a:pt x="246" y="105"/>
                        <a:pt x="313" y="105"/>
                      </a:cubicBezTo>
                      <a:cubicBezTo>
                        <a:pt x="329" y="105"/>
                        <a:pt x="339" y="103"/>
                        <a:pt x="341" y="97"/>
                      </a:cubicBezTo>
                      <a:cubicBezTo>
                        <a:pt x="341" y="65"/>
                        <a:pt x="117" y="22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37"/>
                <p:cNvSpPr/>
                <p:nvPr/>
              </p:nvSpPr>
              <p:spPr>
                <a:xfrm>
                  <a:off x="5246554" y="2728507"/>
                  <a:ext cx="39767" cy="1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" h="116" extrusionOk="0">
                      <a:moveTo>
                        <a:pt x="43" y="1"/>
                      </a:moveTo>
                      <a:cubicBezTo>
                        <a:pt x="33" y="1"/>
                        <a:pt x="1" y="33"/>
                        <a:pt x="22" y="43"/>
                      </a:cubicBezTo>
                      <a:cubicBezTo>
                        <a:pt x="54" y="65"/>
                        <a:pt x="129" y="97"/>
                        <a:pt x="193" y="107"/>
                      </a:cubicBezTo>
                      <a:cubicBezTo>
                        <a:pt x="209" y="113"/>
                        <a:pt x="225" y="115"/>
                        <a:pt x="241" y="115"/>
                      </a:cubicBezTo>
                      <a:cubicBezTo>
                        <a:pt x="257" y="115"/>
                        <a:pt x="273" y="113"/>
                        <a:pt x="289" y="107"/>
                      </a:cubicBezTo>
                      <a:cubicBezTo>
                        <a:pt x="310" y="107"/>
                        <a:pt x="321" y="107"/>
                        <a:pt x="321" y="97"/>
                      </a:cubicBezTo>
                      <a:cubicBezTo>
                        <a:pt x="321" y="86"/>
                        <a:pt x="310" y="86"/>
                        <a:pt x="289" y="75"/>
                      </a:cubicBezTo>
                      <a:cubicBezTo>
                        <a:pt x="267" y="75"/>
                        <a:pt x="235" y="65"/>
                        <a:pt x="203" y="65"/>
                      </a:cubicBezTo>
                      <a:cubicBezTo>
                        <a:pt x="139" y="43"/>
                        <a:pt x="75" y="22"/>
                        <a:pt x="4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37"/>
                <p:cNvSpPr/>
                <p:nvPr/>
              </p:nvSpPr>
              <p:spPr>
                <a:xfrm>
                  <a:off x="5214840" y="2757074"/>
                  <a:ext cx="27874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1" extrusionOk="0">
                      <a:moveTo>
                        <a:pt x="161" y="0"/>
                      </a:moveTo>
                      <a:cubicBezTo>
                        <a:pt x="112" y="0"/>
                        <a:pt x="48" y="7"/>
                        <a:pt x="11" y="7"/>
                      </a:cubicBezTo>
                      <a:cubicBezTo>
                        <a:pt x="11" y="7"/>
                        <a:pt x="1" y="61"/>
                        <a:pt x="22" y="61"/>
                      </a:cubicBezTo>
                      <a:cubicBezTo>
                        <a:pt x="75" y="61"/>
                        <a:pt x="225" y="50"/>
                        <a:pt x="225" y="18"/>
                      </a:cubicBezTo>
                      <a:cubicBezTo>
                        <a:pt x="225" y="4"/>
                        <a:pt x="197" y="0"/>
                        <a:pt x="1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32" name="Google Shape;932;p37"/>
            <p:cNvGrpSpPr/>
            <p:nvPr/>
          </p:nvGrpSpPr>
          <p:grpSpPr>
            <a:xfrm rot="-1799872" flipH="1">
              <a:off x="961774" y="3280082"/>
              <a:ext cx="457231" cy="411499"/>
              <a:chOff x="5463980" y="4132082"/>
              <a:chExt cx="457202" cy="411472"/>
            </a:xfrm>
          </p:grpSpPr>
          <p:sp>
            <p:nvSpPr>
              <p:cNvPr id="933" name="Google Shape;933;p37"/>
              <p:cNvSpPr/>
              <p:nvPr/>
            </p:nvSpPr>
            <p:spPr>
              <a:xfrm>
                <a:off x="5463980" y="4132082"/>
                <a:ext cx="457202" cy="411472"/>
              </a:xfrm>
              <a:custGeom>
                <a:avLst/>
                <a:gdLst/>
                <a:ahLst/>
                <a:cxnLst/>
                <a:rect l="l" t="t" r="r" b="b"/>
                <a:pathLst>
                  <a:path w="7977" h="7192" extrusionOk="0">
                    <a:moveTo>
                      <a:pt x="2081" y="1"/>
                    </a:moveTo>
                    <a:cubicBezTo>
                      <a:pt x="1661" y="1"/>
                      <a:pt x="1244" y="134"/>
                      <a:pt x="907" y="389"/>
                    </a:cubicBezTo>
                    <a:cubicBezTo>
                      <a:pt x="331" y="826"/>
                      <a:pt x="0" y="1604"/>
                      <a:pt x="64" y="2351"/>
                    </a:cubicBezTo>
                    <a:cubicBezTo>
                      <a:pt x="139" y="3065"/>
                      <a:pt x="555" y="3705"/>
                      <a:pt x="1056" y="4195"/>
                    </a:cubicBezTo>
                    <a:cubicBezTo>
                      <a:pt x="1546" y="4686"/>
                      <a:pt x="2133" y="5070"/>
                      <a:pt x="2655" y="5517"/>
                    </a:cubicBezTo>
                    <a:cubicBezTo>
                      <a:pt x="3188" y="5965"/>
                      <a:pt x="3679" y="6509"/>
                      <a:pt x="3903" y="7192"/>
                    </a:cubicBezTo>
                    <a:cubicBezTo>
                      <a:pt x="4137" y="6509"/>
                      <a:pt x="4735" y="6040"/>
                      <a:pt x="5342" y="5699"/>
                    </a:cubicBezTo>
                    <a:cubicBezTo>
                      <a:pt x="5940" y="5358"/>
                      <a:pt x="6601" y="5091"/>
                      <a:pt x="7091" y="4590"/>
                    </a:cubicBezTo>
                    <a:cubicBezTo>
                      <a:pt x="7571" y="4110"/>
                      <a:pt x="7880" y="3438"/>
                      <a:pt x="7934" y="2734"/>
                    </a:cubicBezTo>
                    <a:cubicBezTo>
                      <a:pt x="7976" y="2169"/>
                      <a:pt x="7848" y="1583"/>
                      <a:pt x="7539" y="1124"/>
                    </a:cubicBezTo>
                    <a:cubicBezTo>
                      <a:pt x="7240" y="655"/>
                      <a:pt x="6739" y="325"/>
                      <a:pt x="6217" y="282"/>
                    </a:cubicBezTo>
                    <a:cubicBezTo>
                      <a:pt x="6180" y="279"/>
                      <a:pt x="6143" y="278"/>
                      <a:pt x="6107" y="278"/>
                    </a:cubicBezTo>
                    <a:cubicBezTo>
                      <a:pt x="5685" y="278"/>
                      <a:pt x="5271" y="444"/>
                      <a:pt x="4937" y="719"/>
                    </a:cubicBezTo>
                    <a:cubicBezTo>
                      <a:pt x="4698" y="916"/>
                      <a:pt x="4347" y="1071"/>
                      <a:pt x="4078" y="1071"/>
                    </a:cubicBezTo>
                    <a:cubicBezTo>
                      <a:pt x="3939" y="1071"/>
                      <a:pt x="3823" y="1030"/>
                      <a:pt x="3754" y="932"/>
                    </a:cubicBezTo>
                    <a:cubicBezTo>
                      <a:pt x="3540" y="602"/>
                      <a:pt x="3242" y="346"/>
                      <a:pt x="2911" y="186"/>
                    </a:cubicBezTo>
                    <a:cubicBezTo>
                      <a:pt x="2649" y="61"/>
                      <a:pt x="2365" y="1"/>
                      <a:pt x="20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5630830" y="4289070"/>
                <a:ext cx="135722" cy="112365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1964" extrusionOk="0">
                    <a:moveTo>
                      <a:pt x="1685" y="0"/>
                    </a:moveTo>
                    <a:cubicBezTo>
                      <a:pt x="1675" y="0"/>
                      <a:pt x="1664" y="1"/>
                      <a:pt x="1653" y="1"/>
                    </a:cubicBezTo>
                    <a:cubicBezTo>
                      <a:pt x="1280" y="22"/>
                      <a:pt x="1077" y="406"/>
                      <a:pt x="1077" y="406"/>
                    </a:cubicBezTo>
                    <a:cubicBezTo>
                      <a:pt x="1077" y="406"/>
                      <a:pt x="889" y="50"/>
                      <a:pt x="505" y="50"/>
                    </a:cubicBezTo>
                    <a:cubicBezTo>
                      <a:pt x="480" y="50"/>
                      <a:pt x="454" y="51"/>
                      <a:pt x="427" y="54"/>
                    </a:cubicBezTo>
                    <a:cubicBezTo>
                      <a:pt x="288" y="76"/>
                      <a:pt x="171" y="150"/>
                      <a:pt x="107" y="246"/>
                    </a:cubicBezTo>
                    <a:cubicBezTo>
                      <a:pt x="43" y="342"/>
                      <a:pt x="32" y="449"/>
                      <a:pt x="22" y="556"/>
                    </a:cubicBezTo>
                    <a:cubicBezTo>
                      <a:pt x="0" y="1174"/>
                      <a:pt x="853" y="1963"/>
                      <a:pt x="1088" y="1963"/>
                    </a:cubicBezTo>
                    <a:cubicBezTo>
                      <a:pt x="1322" y="1963"/>
                      <a:pt x="1984" y="1441"/>
                      <a:pt x="2218" y="939"/>
                    </a:cubicBezTo>
                    <a:cubicBezTo>
                      <a:pt x="2314" y="737"/>
                      <a:pt x="2367" y="513"/>
                      <a:pt x="2282" y="321"/>
                    </a:cubicBezTo>
                    <a:cubicBezTo>
                      <a:pt x="2200" y="126"/>
                      <a:pt x="1951" y="0"/>
                      <a:pt x="16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5" name="Google Shape;935;p37"/>
          <p:cNvSpPr/>
          <p:nvPr/>
        </p:nvSpPr>
        <p:spPr>
          <a:xfrm flipH="1">
            <a:off x="4143407" y="456380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7"/>
          <p:cNvSpPr/>
          <p:nvPr/>
        </p:nvSpPr>
        <p:spPr>
          <a:xfrm flipH="1">
            <a:off x="4347311" y="4397339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7" name="Google Shape;937;p37"/>
          <p:cNvGrpSpPr/>
          <p:nvPr/>
        </p:nvGrpSpPr>
        <p:grpSpPr>
          <a:xfrm flipH="1">
            <a:off x="1378162" y="1917900"/>
            <a:ext cx="274320" cy="301753"/>
            <a:chOff x="4179725" y="814725"/>
            <a:chExt cx="274320" cy="301753"/>
          </a:xfrm>
        </p:grpSpPr>
        <p:sp>
          <p:nvSpPr>
            <p:cNvPr id="938" name="Google Shape;938;p37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1" name="Google Shape;941;p37"/>
          <p:cNvSpPr/>
          <p:nvPr/>
        </p:nvSpPr>
        <p:spPr>
          <a:xfrm flipH="1">
            <a:off x="5027974" y="676260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" name="Google Shape;942;p37"/>
          <p:cNvGrpSpPr/>
          <p:nvPr/>
        </p:nvGrpSpPr>
        <p:grpSpPr>
          <a:xfrm flipH="1">
            <a:off x="5256142" y="686976"/>
            <a:ext cx="480038" cy="492725"/>
            <a:chOff x="576063" y="267725"/>
            <a:chExt cx="480038" cy="492725"/>
          </a:xfrm>
        </p:grpSpPr>
        <p:sp>
          <p:nvSpPr>
            <p:cNvPr id="943" name="Google Shape;943;p37"/>
            <p:cNvSpPr/>
            <p:nvPr/>
          </p:nvSpPr>
          <p:spPr>
            <a:xfrm>
              <a:off x="919000" y="623350"/>
              <a:ext cx="137100" cy="137100"/>
            </a:xfrm>
            <a:prstGeom prst="donut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37"/>
            <p:cNvGrpSpPr/>
            <p:nvPr/>
          </p:nvGrpSpPr>
          <p:grpSpPr>
            <a:xfrm>
              <a:off x="576063" y="267725"/>
              <a:ext cx="274320" cy="301753"/>
              <a:chOff x="4179725" y="814725"/>
              <a:chExt cx="274320" cy="301753"/>
            </a:xfrm>
          </p:grpSpPr>
          <p:sp>
            <p:nvSpPr>
              <p:cNvPr id="945" name="Google Shape;945;p37"/>
              <p:cNvSpPr/>
              <p:nvPr/>
            </p:nvSpPr>
            <p:spPr>
              <a:xfrm>
                <a:off x="4179725" y="1009705"/>
                <a:ext cx="92099" cy="106774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202" extrusionOk="0">
                    <a:moveTo>
                      <a:pt x="374" y="0"/>
                    </a:moveTo>
                    <a:cubicBezTo>
                      <a:pt x="198" y="0"/>
                      <a:pt x="41" y="123"/>
                      <a:pt x="21" y="301"/>
                    </a:cubicBezTo>
                    <a:cubicBezTo>
                      <a:pt x="0" y="418"/>
                      <a:pt x="11" y="503"/>
                      <a:pt x="43" y="599"/>
                    </a:cubicBezTo>
                    <a:cubicBezTo>
                      <a:pt x="64" y="685"/>
                      <a:pt x="107" y="759"/>
                      <a:pt x="149" y="834"/>
                    </a:cubicBezTo>
                    <a:cubicBezTo>
                      <a:pt x="203" y="909"/>
                      <a:pt x="256" y="973"/>
                      <a:pt x="320" y="1037"/>
                    </a:cubicBezTo>
                    <a:cubicBezTo>
                      <a:pt x="395" y="1090"/>
                      <a:pt x="469" y="1154"/>
                      <a:pt x="576" y="1186"/>
                    </a:cubicBezTo>
                    <a:cubicBezTo>
                      <a:pt x="597" y="1197"/>
                      <a:pt x="619" y="1197"/>
                      <a:pt x="640" y="1197"/>
                    </a:cubicBezTo>
                    <a:cubicBezTo>
                      <a:pt x="659" y="1200"/>
                      <a:pt x="677" y="1202"/>
                      <a:pt x="696" y="1202"/>
                    </a:cubicBezTo>
                    <a:cubicBezTo>
                      <a:pt x="844" y="1202"/>
                      <a:pt x="974" y="1091"/>
                      <a:pt x="1002" y="930"/>
                    </a:cubicBezTo>
                    <a:cubicBezTo>
                      <a:pt x="1024" y="823"/>
                      <a:pt x="1002" y="727"/>
                      <a:pt x="992" y="631"/>
                    </a:cubicBezTo>
                    <a:cubicBezTo>
                      <a:pt x="970" y="546"/>
                      <a:pt x="928" y="461"/>
                      <a:pt x="885" y="386"/>
                    </a:cubicBezTo>
                    <a:cubicBezTo>
                      <a:pt x="842" y="312"/>
                      <a:pt x="789" y="237"/>
                      <a:pt x="725" y="184"/>
                    </a:cubicBezTo>
                    <a:cubicBezTo>
                      <a:pt x="661" y="120"/>
                      <a:pt x="587" y="56"/>
                      <a:pt x="480" y="24"/>
                    </a:cubicBezTo>
                    <a:cubicBezTo>
                      <a:pt x="459" y="13"/>
                      <a:pt x="437" y="13"/>
                      <a:pt x="416" y="2"/>
                    </a:cubicBezTo>
                    <a:cubicBezTo>
                      <a:pt x="402" y="1"/>
                      <a:pt x="388" y="0"/>
                      <a:pt x="3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4359967" y="930647"/>
                <a:ext cx="94077" cy="80391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905" extrusionOk="0">
                    <a:moveTo>
                      <a:pt x="575" y="0"/>
                    </a:moveTo>
                    <a:cubicBezTo>
                      <a:pt x="542" y="0"/>
                      <a:pt x="511" y="3"/>
                      <a:pt x="481" y="7"/>
                    </a:cubicBezTo>
                    <a:cubicBezTo>
                      <a:pt x="417" y="29"/>
                      <a:pt x="353" y="50"/>
                      <a:pt x="289" y="93"/>
                    </a:cubicBezTo>
                    <a:cubicBezTo>
                      <a:pt x="235" y="125"/>
                      <a:pt x="182" y="178"/>
                      <a:pt x="139" y="231"/>
                    </a:cubicBezTo>
                    <a:cubicBezTo>
                      <a:pt x="97" y="295"/>
                      <a:pt x="54" y="359"/>
                      <a:pt x="33" y="455"/>
                    </a:cubicBezTo>
                    <a:cubicBezTo>
                      <a:pt x="1" y="647"/>
                      <a:pt x="107" y="828"/>
                      <a:pt x="289" y="882"/>
                    </a:cubicBezTo>
                    <a:cubicBezTo>
                      <a:pt x="346" y="901"/>
                      <a:pt x="396" y="905"/>
                      <a:pt x="443" y="905"/>
                    </a:cubicBezTo>
                    <a:cubicBezTo>
                      <a:pt x="474" y="905"/>
                      <a:pt x="504" y="903"/>
                      <a:pt x="534" y="903"/>
                    </a:cubicBezTo>
                    <a:cubicBezTo>
                      <a:pt x="608" y="882"/>
                      <a:pt x="672" y="860"/>
                      <a:pt x="736" y="828"/>
                    </a:cubicBezTo>
                    <a:cubicBezTo>
                      <a:pt x="800" y="796"/>
                      <a:pt x="854" y="754"/>
                      <a:pt x="896" y="700"/>
                    </a:cubicBezTo>
                    <a:cubicBezTo>
                      <a:pt x="939" y="647"/>
                      <a:pt x="982" y="583"/>
                      <a:pt x="1003" y="487"/>
                    </a:cubicBezTo>
                    <a:cubicBezTo>
                      <a:pt x="1046" y="285"/>
                      <a:pt x="928" y="82"/>
                      <a:pt x="726" y="18"/>
                    </a:cubicBezTo>
                    <a:cubicBezTo>
                      <a:pt x="670" y="5"/>
                      <a:pt x="621" y="0"/>
                      <a:pt x="5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4237198" y="814725"/>
                <a:ext cx="78787" cy="113169"/>
              </a:xfrm>
              <a:custGeom>
                <a:avLst/>
                <a:gdLst/>
                <a:ahLst/>
                <a:cxnLst/>
                <a:rect l="l" t="t" r="r" b="b"/>
                <a:pathLst>
                  <a:path w="876" h="1274" extrusionOk="0">
                    <a:moveTo>
                      <a:pt x="432" y="0"/>
                    </a:moveTo>
                    <a:cubicBezTo>
                      <a:pt x="329" y="0"/>
                      <a:pt x="228" y="44"/>
                      <a:pt x="161" y="129"/>
                    </a:cubicBezTo>
                    <a:cubicBezTo>
                      <a:pt x="86" y="225"/>
                      <a:pt x="54" y="310"/>
                      <a:pt x="33" y="395"/>
                    </a:cubicBezTo>
                    <a:cubicBezTo>
                      <a:pt x="11" y="481"/>
                      <a:pt x="1" y="566"/>
                      <a:pt x="11" y="651"/>
                    </a:cubicBezTo>
                    <a:cubicBezTo>
                      <a:pt x="11" y="736"/>
                      <a:pt x="33" y="822"/>
                      <a:pt x="54" y="907"/>
                    </a:cubicBezTo>
                    <a:cubicBezTo>
                      <a:pt x="86" y="992"/>
                      <a:pt x="129" y="1078"/>
                      <a:pt x="203" y="1163"/>
                    </a:cubicBezTo>
                    <a:cubicBezTo>
                      <a:pt x="214" y="1184"/>
                      <a:pt x="235" y="1195"/>
                      <a:pt x="246" y="1206"/>
                    </a:cubicBezTo>
                    <a:cubicBezTo>
                      <a:pt x="305" y="1251"/>
                      <a:pt x="375" y="1273"/>
                      <a:pt x="445" y="1273"/>
                    </a:cubicBezTo>
                    <a:cubicBezTo>
                      <a:pt x="539" y="1273"/>
                      <a:pt x="633" y="1232"/>
                      <a:pt x="694" y="1152"/>
                    </a:cubicBezTo>
                    <a:cubicBezTo>
                      <a:pt x="769" y="1067"/>
                      <a:pt x="811" y="982"/>
                      <a:pt x="833" y="896"/>
                    </a:cubicBezTo>
                    <a:cubicBezTo>
                      <a:pt x="865" y="811"/>
                      <a:pt x="875" y="726"/>
                      <a:pt x="875" y="641"/>
                    </a:cubicBezTo>
                    <a:cubicBezTo>
                      <a:pt x="875" y="545"/>
                      <a:pt x="865" y="459"/>
                      <a:pt x="843" y="374"/>
                    </a:cubicBezTo>
                    <a:cubicBezTo>
                      <a:pt x="811" y="289"/>
                      <a:pt x="779" y="203"/>
                      <a:pt x="705" y="118"/>
                    </a:cubicBezTo>
                    <a:cubicBezTo>
                      <a:pt x="683" y="107"/>
                      <a:pt x="673" y="86"/>
                      <a:pt x="651" y="75"/>
                    </a:cubicBezTo>
                    <a:cubicBezTo>
                      <a:pt x="587" y="25"/>
                      <a:pt x="509" y="0"/>
                      <a:pt x="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6774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dirty="0"/>
              <a:t>Core Concepts</a:t>
            </a:r>
            <a:endParaRPr dirty="0"/>
          </a:p>
        </p:txBody>
      </p:sp>
      <p:sp>
        <p:nvSpPr>
          <p:cNvPr id="1182" name="Google Shape;1182;p40"/>
          <p:cNvSpPr txBox="1">
            <a:spLocks noGrp="1"/>
          </p:cNvSpPr>
          <p:nvPr>
            <p:ph type="subTitle" idx="1"/>
          </p:nvPr>
        </p:nvSpPr>
        <p:spPr>
          <a:xfrm>
            <a:off x="625309" y="1310627"/>
            <a:ext cx="3677400" cy="26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MY" b="1" dirty="0">
                <a:latin typeface="Karla ExtraBold" pitchFamily="2" charset="0"/>
              </a:rPr>
              <a:t>EfficientNetV2</a:t>
            </a:r>
            <a:r>
              <a:rPr lang="en-MY" b="1" dirty="0"/>
              <a:t>:                   </a:t>
            </a:r>
            <a:r>
              <a:rPr lang="en-MY" dirty="0"/>
              <a:t>compound scaling &gt; better efficiency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MY" dirty="0">
              <a:latin typeface="Karla ExtraBold"/>
              <a:ea typeface="Karla ExtraBold"/>
              <a:cs typeface="Karla ExtraBold"/>
              <a:sym typeface="Karla ExtraBo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MY" dirty="0">
                <a:latin typeface="Karla ExtraBold"/>
                <a:ea typeface="Karla ExtraBold"/>
                <a:cs typeface="Karla ExtraBold"/>
                <a:sym typeface="Karla ExtraBold"/>
              </a:rPr>
              <a:t>Transfer learning:                       </a:t>
            </a:r>
            <a:r>
              <a:rPr lang="en-MY" dirty="0">
                <a:latin typeface="Karla" pitchFamily="2" charset="0"/>
                <a:ea typeface="Karla ExtraBold"/>
                <a:cs typeface="Karla ExtraBold"/>
                <a:sym typeface="Karla ExtraBold"/>
              </a:rPr>
              <a:t>reuse low/mid-level features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dirty="0">
              <a:latin typeface="Karla" pitchFamily="2" charset="0"/>
              <a:ea typeface="Karla ExtraBold"/>
              <a:cs typeface="Karla ExtraBold"/>
              <a:sym typeface="Karla ExtraBo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MY" dirty="0">
                <a:latin typeface="Karla ExtraBold" pitchFamily="2" charset="0"/>
              </a:rPr>
              <a:t>Fine-grained classification:   </a:t>
            </a:r>
            <a:r>
              <a:rPr lang="en-MY" dirty="0"/>
              <a:t>subtle inter-class differences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MY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MY" dirty="0">
                <a:latin typeface="Karla ExtraBold" pitchFamily="2" charset="0"/>
              </a:rPr>
              <a:t>Goal:                                             </a:t>
            </a:r>
            <a:r>
              <a:rPr lang="en-MY" dirty="0"/>
              <a:t>Stable, generalisable representations</a:t>
            </a:r>
            <a:endParaRPr dirty="0"/>
          </a:p>
        </p:txBody>
      </p:sp>
      <p:grpSp>
        <p:nvGrpSpPr>
          <p:cNvPr id="1183" name="Google Shape;1183;p40"/>
          <p:cNvGrpSpPr/>
          <p:nvPr/>
        </p:nvGrpSpPr>
        <p:grpSpPr>
          <a:xfrm rot="3599956">
            <a:off x="7400425" y="-597070"/>
            <a:ext cx="2194544" cy="2293431"/>
            <a:chOff x="-544050" y="222438"/>
            <a:chExt cx="1828827" cy="1914519"/>
          </a:xfrm>
        </p:grpSpPr>
        <p:sp>
          <p:nvSpPr>
            <p:cNvPr id="1184" name="Google Shape;1184;p40"/>
            <p:cNvSpPr/>
            <p:nvPr/>
          </p:nvSpPr>
          <p:spPr>
            <a:xfrm rot="10800000" flipH="1">
              <a:off x="-544050" y="515380"/>
              <a:ext cx="1828827" cy="1621577"/>
            </a:xfrm>
            <a:custGeom>
              <a:avLst/>
              <a:gdLst/>
              <a:ahLst/>
              <a:cxnLst/>
              <a:rect l="l" t="t" r="r" b="b"/>
              <a:pathLst>
                <a:path w="23534" h="20902" extrusionOk="0">
                  <a:moveTo>
                    <a:pt x="5300" y="0"/>
                  </a:moveTo>
                  <a:cubicBezTo>
                    <a:pt x="3796" y="2901"/>
                    <a:pt x="3828" y="6547"/>
                    <a:pt x="5374" y="9426"/>
                  </a:cubicBezTo>
                  <a:cubicBezTo>
                    <a:pt x="4755" y="9375"/>
                    <a:pt x="4095" y="9331"/>
                    <a:pt x="3431" y="9331"/>
                  </a:cubicBezTo>
                  <a:cubicBezTo>
                    <a:pt x="2311" y="9331"/>
                    <a:pt x="1181" y="9456"/>
                    <a:pt x="224" y="9885"/>
                  </a:cubicBezTo>
                  <a:cubicBezTo>
                    <a:pt x="128" y="9938"/>
                    <a:pt x="21" y="10002"/>
                    <a:pt x="11" y="10109"/>
                  </a:cubicBezTo>
                  <a:cubicBezTo>
                    <a:pt x="0" y="10173"/>
                    <a:pt x="32" y="10226"/>
                    <a:pt x="53" y="10279"/>
                  </a:cubicBezTo>
                  <a:cubicBezTo>
                    <a:pt x="512" y="11132"/>
                    <a:pt x="1322" y="11751"/>
                    <a:pt x="2197" y="12156"/>
                  </a:cubicBezTo>
                  <a:cubicBezTo>
                    <a:pt x="3082" y="12561"/>
                    <a:pt x="4031" y="12764"/>
                    <a:pt x="4969" y="12977"/>
                  </a:cubicBezTo>
                  <a:cubicBezTo>
                    <a:pt x="3700" y="13532"/>
                    <a:pt x="2538" y="14353"/>
                    <a:pt x="1504" y="15291"/>
                  </a:cubicBezTo>
                  <a:cubicBezTo>
                    <a:pt x="1365" y="15408"/>
                    <a:pt x="1226" y="15579"/>
                    <a:pt x="1290" y="15750"/>
                  </a:cubicBezTo>
                  <a:cubicBezTo>
                    <a:pt x="1333" y="15835"/>
                    <a:pt x="1408" y="15888"/>
                    <a:pt x="1482" y="15941"/>
                  </a:cubicBezTo>
                  <a:cubicBezTo>
                    <a:pt x="2621" y="16647"/>
                    <a:pt x="3978" y="16973"/>
                    <a:pt x="5334" y="16973"/>
                  </a:cubicBezTo>
                  <a:cubicBezTo>
                    <a:pt x="6048" y="16973"/>
                    <a:pt x="6762" y="16882"/>
                    <a:pt x="7443" y="16709"/>
                  </a:cubicBezTo>
                  <a:cubicBezTo>
                    <a:pt x="8093" y="18362"/>
                    <a:pt x="9042" y="20036"/>
                    <a:pt x="10631" y="20825"/>
                  </a:cubicBezTo>
                  <a:cubicBezTo>
                    <a:pt x="10707" y="20863"/>
                    <a:pt x="10792" y="20901"/>
                    <a:pt x="10878" y="20901"/>
                  </a:cubicBezTo>
                  <a:cubicBezTo>
                    <a:pt x="10888" y="20901"/>
                    <a:pt x="10898" y="20901"/>
                    <a:pt x="10908" y="20900"/>
                  </a:cubicBezTo>
                  <a:cubicBezTo>
                    <a:pt x="10994" y="20889"/>
                    <a:pt x="11079" y="20846"/>
                    <a:pt x="11154" y="20793"/>
                  </a:cubicBezTo>
                  <a:cubicBezTo>
                    <a:pt x="11580" y="20484"/>
                    <a:pt x="11783" y="19951"/>
                    <a:pt x="11911" y="19439"/>
                  </a:cubicBezTo>
                  <a:cubicBezTo>
                    <a:pt x="12199" y="18309"/>
                    <a:pt x="12316" y="17157"/>
                    <a:pt x="12103" y="16016"/>
                  </a:cubicBezTo>
                  <a:lnTo>
                    <a:pt x="12103" y="16016"/>
                  </a:lnTo>
                  <a:cubicBezTo>
                    <a:pt x="13499" y="17712"/>
                    <a:pt x="15269" y="19108"/>
                    <a:pt x="17263" y="20057"/>
                  </a:cubicBezTo>
                  <a:cubicBezTo>
                    <a:pt x="17384" y="20118"/>
                    <a:pt x="17526" y="20178"/>
                    <a:pt x="17663" y="20178"/>
                  </a:cubicBezTo>
                  <a:cubicBezTo>
                    <a:pt x="17720" y="20178"/>
                    <a:pt x="17776" y="20168"/>
                    <a:pt x="17829" y="20143"/>
                  </a:cubicBezTo>
                  <a:cubicBezTo>
                    <a:pt x="18095" y="20025"/>
                    <a:pt x="18095" y="19652"/>
                    <a:pt x="18053" y="19364"/>
                  </a:cubicBezTo>
                  <a:cubicBezTo>
                    <a:pt x="17733" y="17498"/>
                    <a:pt x="17040" y="15739"/>
                    <a:pt x="15835" y="14278"/>
                  </a:cubicBezTo>
                  <a:cubicBezTo>
                    <a:pt x="18810" y="13937"/>
                    <a:pt x="21635" y="12391"/>
                    <a:pt x="23533" y="10066"/>
                  </a:cubicBezTo>
                  <a:cubicBezTo>
                    <a:pt x="22055" y="9566"/>
                    <a:pt x="20489" y="9310"/>
                    <a:pt x="18924" y="9310"/>
                  </a:cubicBezTo>
                  <a:cubicBezTo>
                    <a:pt x="17352" y="9310"/>
                    <a:pt x="15780" y="9569"/>
                    <a:pt x="14299" y="10098"/>
                  </a:cubicBezTo>
                  <a:cubicBezTo>
                    <a:pt x="15813" y="7934"/>
                    <a:pt x="16730" y="5353"/>
                    <a:pt x="16922" y="2719"/>
                  </a:cubicBezTo>
                  <a:cubicBezTo>
                    <a:pt x="16954" y="2261"/>
                    <a:pt x="16826" y="1653"/>
                    <a:pt x="16368" y="1621"/>
                  </a:cubicBezTo>
                  <a:cubicBezTo>
                    <a:pt x="16229" y="1621"/>
                    <a:pt x="16101" y="1674"/>
                    <a:pt x="15973" y="1728"/>
                  </a:cubicBezTo>
                  <a:cubicBezTo>
                    <a:pt x="13180" y="2997"/>
                    <a:pt x="10844" y="5257"/>
                    <a:pt x="9490" y="8019"/>
                  </a:cubicBezTo>
                  <a:cubicBezTo>
                    <a:pt x="9693" y="4873"/>
                    <a:pt x="7901" y="1770"/>
                    <a:pt x="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rot="10800000" flipH="1">
              <a:off x="34259" y="515379"/>
              <a:ext cx="1250509" cy="1495898"/>
            </a:xfrm>
            <a:custGeom>
              <a:avLst/>
              <a:gdLst/>
              <a:ahLst/>
              <a:cxnLst/>
              <a:rect l="l" t="t" r="r" b="b"/>
              <a:pathLst>
                <a:path w="16092" h="19282" extrusionOk="0">
                  <a:moveTo>
                    <a:pt x="8926" y="1"/>
                  </a:moveTo>
                  <a:cubicBezTo>
                    <a:pt x="8926" y="1"/>
                    <a:pt x="769" y="13298"/>
                    <a:pt x="1" y="15089"/>
                  </a:cubicBezTo>
                  <a:cubicBezTo>
                    <a:pt x="651" y="16742"/>
                    <a:pt x="1600" y="18416"/>
                    <a:pt x="3189" y="19205"/>
                  </a:cubicBezTo>
                  <a:cubicBezTo>
                    <a:pt x="3265" y="19243"/>
                    <a:pt x="3350" y="19281"/>
                    <a:pt x="3436" y="19281"/>
                  </a:cubicBezTo>
                  <a:cubicBezTo>
                    <a:pt x="3446" y="19281"/>
                    <a:pt x="3456" y="19281"/>
                    <a:pt x="3466" y="19280"/>
                  </a:cubicBezTo>
                  <a:cubicBezTo>
                    <a:pt x="3552" y="19269"/>
                    <a:pt x="3637" y="19226"/>
                    <a:pt x="3712" y="19173"/>
                  </a:cubicBezTo>
                  <a:cubicBezTo>
                    <a:pt x="4138" y="18864"/>
                    <a:pt x="4341" y="18331"/>
                    <a:pt x="4469" y="17819"/>
                  </a:cubicBezTo>
                  <a:cubicBezTo>
                    <a:pt x="4757" y="16689"/>
                    <a:pt x="4874" y="15537"/>
                    <a:pt x="4661" y="14396"/>
                  </a:cubicBezTo>
                  <a:lnTo>
                    <a:pt x="4661" y="14396"/>
                  </a:lnTo>
                  <a:cubicBezTo>
                    <a:pt x="6057" y="16092"/>
                    <a:pt x="7827" y="17488"/>
                    <a:pt x="9821" y="18437"/>
                  </a:cubicBezTo>
                  <a:cubicBezTo>
                    <a:pt x="9942" y="18498"/>
                    <a:pt x="10084" y="18558"/>
                    <a:pt x="10221" y="18558"/>
                  </a:cubicBezTo>
                  <a:cubicBezTo>
                    <a:pt x="10278" y="18558"/>
                    <a:pt x="10334" y="18548"/>
                    <a:pt x="10387" y="18523"/>
                  </a:cubicBezTo>
                  <a:cubicBezTo>
                    <a:pt x="10653" y="18405"/>
                    <a:pt x="10653" y="18032"/>
                    <a:pt x="10611" y="17744"/>
                  </a:cubicBezTo>
                  <a:cubicBezTo>
                    <a:pt x="10291" y="15878"/>
                    <a:pt x="9598" y="14119"/>
                    <a:pt x="8393" y="12658"/>
                  </a:cubicBezTo>
                  <a:cubicBezTo>
                    <a:pt x="11368" y="12317"/>
                    <a:pt x="14193" y="10771"/>
                    <a:pt x="16091" y="8446"/>
                  </a:cubicBezTo>
                  <a:cubicBezTo>
                    <a:pt x="14613" y="7946"/>
                    <a:pt x="13047" y="7690"/>
                    <a:pt x="11482" y="7690"/>
                  </a:cubicBezTo>
                  <a:cubicBezTo>
                    <a:pt x="9910" y="7690"/>
                    <a:pt x="8338" y="7949"/>
                    <a:pt x="6857" y="8478"/>
                  </a:cubicBezTo>
                  <a:cubicBezTo>
                    <a:pt x="8371" y="6314"/>
                    <a:pt x="9288" y="3733"/>
                    <a:pt x="9480" y="1099"/>
                  </a:cubicBezTo>
                  <a:cubicBezTo>
                    <a:pt x="9512" y="641"/>
                    <a:pt x="9384" y="33"/>
                    <a:pt x="8926" y="1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 rot="10800000" flipH="1">
              <a:off x="-540786" y="222438"/>
              <a:ext cx="1811498" cy="1911571"/>
            </a:xfrm>
            <a:custGeom>
              <a:avLst/>
              <a:gdLst/>
              <a:ahLst/>
              <a:cxnLst/>
              <a:rect l="l" t="t" r="r" b="b"/>
              <a:pathLst>
                <a:path w="23311" h="24640" extrusionOk="0">
                  <a:moveTo>
                    <a:pt x="5264" y="1"/>
                  </a:moveTo>
                  <a:cubicBezTo>
                    <a:pt x="5258" y="1"/>
                    <a:pt x="5253" y="2"/>
                    <a:pt x="5247" y="5"/>
                  </a:cubicBezTo>
                  <a:cubicBezTo>
                    <a:pt x="5226" y="5"/>
                    <a:pt x="5215" y="26"/>
                    <a:pt x="5226" y="48"/>
                  </a:cubicBezTo>
                  <a:cubicBezTo>
                    <a:pt x="5577" y="1188"/>
                    <a:pt x="5908" y="2329"/>
                    <a:pt x="6249" y="3481"/>
                  </a:cubicBezTo>
                  <a:cubicBezTo>
                    <a:pt x="6484" y="4323"/>
                    <a:pt x="6718" y="5166"/>
                    <a:pt x="6942" y="6008"/>
                  </a:cubicBezTo>
                  <a:cubicBezTo>
                    <a:pt x="6761" y="5859"/>
                    <a:pt x="6580" y="5699"/>
                    <a:pt x="6388" y="5550"/>
                  </a:cubicBezTo>
                  <a:cubicBezTo>
                    <a:pt x="6153" y="5379"/>
                    <a:pt x="5919" y="5198"/>
                    <a:pt x="5684" y="5038"/>
                  </a:cubicBezTo>
                  <a:cubicBezTo>
                    <a:pt x="5439" y="4867"/>
                    <a:pt x="5204" y="4697"/>
                    <a:pt x="4959" y="4537"/>
                  </a:cubicBezTo>
                  <a:cubicBezTo>
                    <a:pt x="4714" y="4377"/>
                    <a:pt x="4458" y="4227"/>
                    <a:pt x="4213" y="4078"/>
                  </a:cubicBezTo>
                  <a:cubicBezTo>
                    <a:pt x="4206" y="4075"/>
                    <a:pt x="4200" y="4074"/>
                    <a:pt x="4194" y="4074"/>
                  </a:cubicBezTo>
                  <a:cubicBezTo>
                    <a:pt x="4180" y="4074"/>
                    <a:pt x="4167" y="4081"/>
                    <a:pt x="4159" y="4089"/>
                  </a:cubicBezTo>
                  <a:cubicBezTo>
                    <a:pt x="4149" y="4110"/>
                    <a:pt x="4149" y="4131"/>
                    <a:pt x="4170" y="4142"/>
                  </a:cubicBezTo>
                  <a:lnTo>
                    <a:pt x="4884" y="4643"/>
                  </a:lnTo>
                  <a:cubicBezTo>
                    <a:pt x="5130" y="4803"/>
                    <a:pt x="5364" y="4974"/>
                    <a:pt x="5599" y="5144"/>
                  </a:cubicBezTo>
                  <a:cubicBezTo>
                    <a:pt x="5844" y="5304"/>
                    <a:pt x="6079" y="5475"/>
                    <a:pt x="6313" y="5656"/>
                  </a:cubicBezTo>
                  <a:lnTo>
                    <a:pt x="6985" y="6157"/>
                  </a:lnTo>
                  <a:cubicBezTo>
                    <a:pt x="7060" y="6413"/>
                    <a:pt x="7124" y="6669"/>
                    <a:pt x="7198" y="6936"/>
                  </a:cubicBezTo>
                  <a:cubicBezTo>
                    <a:pt x="7475" y="7959"/>
                    <a:pt x="7742" y="8994"/>
                    <a:pt x="7998" y="10028"/>
                  </a:cubicBezTo>
                  <a:cubicBezTo>
                    <a:pt x="7721" y="9762"/>
                    <a:pt x="7443" y="9495"/>
                    <a:pt x="7166" y="9228"/>
                  </a:cubicBezTo>
                  <a:lnTo>
                    <a:pt x="6281" y="8386"/>
                  </a:lnTo>
                  <a:lnTo>
                    <a:pt x="5386" y="7554"/>
                  </a:lnTo>
                  <a:cubicBezTo>
                    <a:pt x="5087" y="7277"/>
                    <a:pt x="4788" y="7000"/>
                    <a:pt x="4479" y="6723"/>
                  </a:cubicBezTo>
                  <a:cubicBezTo>
                    <a:pt x="4475" y="6718"/>
                    <a:pt x="4469" y="6716"/>
                    <a:pt x="4461" y="6716"/>
                  </a:cubicBezTo>
                  <a:cubicBezTo>
                    <a:pt x="4451" y="6716"/>
                    <a:pt x="4438" y="6721"/>
                    <a:pt x="4426" y="6733"/>
                  </a:cubicBezTo>
                  <a:cubicBezTo>
                    <a:pt x="4415" y="6744"/>
                    <a:pt x="4415" y="6765"/>
                    <a:pt x="4426" y="6787"/>
                  </a:cubicBezTo>
                  <a:cubicBezTo>
                    <a:pt x="4714" y="7074"/>
                    <a:pt x="5012" y="7352"/>
                    <a:pt x="5300" y="7640"/>
                  </a:cubicBezTo>
                  <a:lnTo>
                    <a:pt x="6185" y="8482"/>
                  </a:lnTo>
                  <a:lnTo>
                    <a:pt x="7081" y="9314"/>
                  </a:lnTo>
                  <a:cubicBezTo>
                    <a:pt x="7380" y="9591"/>
                    <a:pt x="7678" y="9868"/>
                    <a:pt x="7987" y="10145"/>
                  </a:cubicBezTo>
                  <a:lnTo>
                    <a:pt x="8019" y="10145"/>
                  </a:lnTo>
                  <a:cubicBezTo>
                    <a:pt x="8041" y="10231"/>
                    <a:pt x="8062" y="10316"/>
                    <a:pt x="8083" y="10401"/>
                  </a:cubicBezTo>
                  <a:cubicBezTo>
                    <a:pt x="8222" y="10977"/>
                    <a:pt x="8361" y="11553"/>
                    <a:pt x="8499" y="12139"/>
                  </a:cubicBezTo>
                  <a:cubicBezTo>
                    <a:pt x="8520" y="12214"/>
                    <a:pt x="8531" y="12278"/>
                    <a:pt x="8552" y="12353"/>
                  </a:cubicBezTo>
                  <a:cubicBezTo>
                    <a:pt x="8329" y="12129"/>
                    <a:pt x="8115" y="11915"/>
                    <a:pt x="7891" y="11692"/>
                  </a:cubicBezTo>
                  <a:lnTo>
                    <a:pt x="7092" y="10892"/>
                  </a:lnTo>
                  <a:lnTo>
                    <a:pt x="6271" y="10113"/>
                  </a:lnTo>
                  <a:cubicBezTo>
                    <a:pt x="6143" y="9985"/>
                    <a:pt x="6004" y="9847"/>
                    <a:pt x="5865" y="9719"/>
                  </a:cubicBezTo>
                  <a:cubicBezTo>
                    <a:pt x="5716" y="9591"/>
                    <a:pt x="5567" y="9484"/>
                    <a:pt x="5396" y="9388"/>
                  </a:cubicBezTo>
                  <a:cubicBezTo>
                    <a:pt x="5390" y="9385"/>
                    <a:pt x="5384" y="9384"/>
                    <a:pt x="5378" y="9384"/>
                  </a:cubicBezTo>
                  <a:cubicBezTo>
                    <a:pt x="5363" y="9384"/>
                    <a:pt x="5350" y="9391"/>
                    <a:pt x="5343" y="9399"/>
                  </a:cubicBezTo>
                  <a:cubicBezTo>
                    <a:pt x="5332" y="9420"/>
                    <a:pt x="5343" y="9442"/>
                    <a:pt x="5364" y="9452"/>
                  </a:cubicBezTo>
                  <a:cubicBezTo>
                    <a:pt x="5673" y="9644"/>
                    <a:pt x="5929" y="9932"/>
                    <a:pt x="6196" y="10199"/>
                  </a:cubicBezTo>
                  <a:lnTo>
                    <a:pt x="6996" y="10988"/>
                  </a:lnTo>
                  <a:lnTo>
                    <a:pt x="7806" y="11777"/>
                  </a:lnTo>
                  <a:cubicBezTo>
                    <a:pt x="8062" y="12022"/>
                    <a:pt x="8329" y="12267"/>
                    <a:pt x="8584" y="12513"/>
                  </a:cubicBezTo>
                  <a:cubicBezTo>
                    <a:pt x="8691" y="12939"/>
                    <a:pt x="8787" y="13376"/>
                    <a:pt x="8883" y="13803"/>
                  </a:cubicBezTo>
                  <a:cubicBezTo>
                    <a:pt x="8840" y="13888"/>
                    <a:pt x="8787" y="13973"/>
                    <a:pt x="8744" y="14059"/>
                  </a:cubicBezTo>
                  <a:lnTo>
                    <a:pt x="8329" y="13707"/>
                  </a:lnTo>
                  <a:lnTo>
                    <a:pt x="7859" y="13323"/>
                  </a:lnTo>
                  <a:lnTo>
                    <a:pt x="7369" y="12960"/>
                  </a:lnTo>
                  <a:lnTo>
                    <a:pt x="6868" y="12609"/>
                  </a:lnTo>
                  <a:cubicBezTo>
                    <a:pt x="6729" y="12523"/>
                    <a:pt x="6601" y="12449"/>
                    <a:pt x="6473" y="12363"/>
                  </a:cubicBezTo>
                  <a:cubicBezTo>
                    <a:pt x="6473" y="12353"/>
                    <a:pt x="6473" y="12342"/>
                    <a:pt x="6463" y="12331"/>
                  </a:cubicBezTo>
                  <a:cubicBezTo>
                    <a:pt x="6271" y="12043"/>
                    <a:pt x="6068" y="11756"/>
                    <a:pt x="5865" y="11478"/>
                  </a:cubicBezTo>
                  <a:cubicBezTo>
                    <a:pt x="5652" y="11201"/>
                    <a:pt x="5439" y="10924"/>
                    <a:pt x="5204" y="10668"/>
                  </a:cubicBezTo>
                  <a:cubicBezTo>
                    <a:pt x="4980" y="10401"/>
                    <a:pt x="4735" y="10156"/>
                    <a:pt x="4469" y="9921"/>
                  </a:cubicBezTo>
                  <a:cubicBezTo>
                    <a:pt x="4202" y="9698"/>
                    <a:pt x="3914" y="9495"/>
                    <a:pt x="3615" y="9314"/>
                  </a:cubicBezTo>
                  <a:cubicBezTo>
                    <a:pt x="3609" y="9311"/>
                    <a:pt x="3603" y="9309"/>
                    <a:pt x="3597" y="9309"/>
                  </a:cubicBezTo>
                  <a:cubicBezTo>
                    <a:pt x="3583" y="9309"/>
                    <a:pt x="3570" y="9317"/>
                    <a:pt x="3562" y="9324"/>
                  </a:cubicBezTo>
                  <a:cubicBezTo>
                    <a:pt x="3552" y="9346"/>
                    <a:pt x="3562" y="9367"/>
                    <a:pt x="3573" y="9378"/>
                  </a:cubicBezTo>
                  <a:cubicBezTo>
                    <a:pt x="4149" y="9762"/>
                    <a:pt x="4660" y="10231"/>
                    <a:pt x="5108" y="10753"/>
                  </a:cubicBezTo>
                  <a:cubicBezTo>
                    <a:pt x="5343" y="11009"/>
                    <a:pt x="5556" y="11276"/>
                    <a:pt x="5769" y="11553"/>
                  </a:cubicBezTo>
                  <a:lnTo>
                    <a:pt x="6313" y="12267"/>
                  </a:lnTo>
                  <a:cubicBezTo>
                    <a:pt x="5801" y="11958"/>
                    <a:pt x="5268" y="11670"/>
                    <a:pt x="4735" y="11425"/>
                  </a:cubicBezTo>
                  <a:cubicBezTo>
                    <a:pt x="4351" y="11244"/>
                    <a:pt x="3978" y="11094"/>
                    <a:pt x="3583" y="10945"/>
                  </a:cubicBezTo>
                  <a:cubicBezTo>
                    <a:pt x="3488" y="10807"/>
                    <a:pt x="3392" y="10679"/>
                    <a:pt x="3285" y="10551"/>
                  </a:cubicBezTo>
                  <a:cubicBezTo>
                    <a:pt x="3168" y="10401"/>
                    <a:pt x="3040" y="10263"/>
                    <a:pt x="2901" y="10124"/>
                  </a:cubicBezTo>
                  <a:cubicBezTo>
                    <a:pt x="2773" y="9985"/>
                    <a:pt x="2634" y="9858"/>
                    <a:pt x="2485" y="9730"/>
                  </a:cubicBezTo>
                  <a:cubicBezTo>
                    <a:pt x="2347" y="9602"/>
                    <a:pt x="2197" y="9484"/>
                    <a:pt x="2048" y="9367"/>
                  </a:cubicBezTo>
                  <a:cubicBezTo>
                    <a:pt x="2039" y="9363"/>
                    <a:pt x="2030" y="9360"/>
                    <a:pt x="2022" y="9360"/>
                  </a:cubicBezTo>
                  <a:cubicBezTo>
                    <a:pt x="2011" y="9360"/>
                    <a:pt x="2001" y="9365"/>
                    <a:pt x="1995" y="9378"/>
                  </a:cubicBezTo>
                  <a:cubicBezTo>
                    <a:pt x="1984" y="9388"/>
                    <a:pt x="1984" y="9410"/>
                    <a:pt x="1995" y="9431"/>
                  </a:cubicBezTo>
                  <a:lnTo>
                    <a:pt x="2411" y="9815"/>
                  </a:lnTo>
                  <a:cubicBezTo>
                    <a:pt x="2539" y="9953"/>
                    <a:pt x="2677" y="10081"/>
                    <a:pt x="2805" y="10220"/>
                  </a:cubicBezTo>
                  <a:cubicBezTo>
                    <a:pt x="2944" y="10348"/>
                    <a:pt x="3072" y="10487"/>
                    <a:pt x="3189" y="10625"/>
                  </a:cubicBezTo>
                  <a:cubicBezTo>
                    <a:pt x="3274" y="10711"/>
                    <a:pt x="3338" y="10807"/>
                    <a:pt x="3413" y="10892"/>
                  </a:cubicBezTo>
                  <a:cubicBezTo>
                    <a:pt x="3093" y="10775"/>
                    <a:pt x="2773" y="10668"/>
                    <a:pt x="2443" y="10572"/>
                  </a:cubicBezTo>
                  <a:cubicBezTo>
                    <a:pt x="1653" y="10348"/>
                    <a:pt x="854" y="10188"/>
                    <a:pt x="43" y="10081"/>
                  </a:cubicBezTo>
                  <a:cubicBezTo>
                    <a:pt x="22" y="10081"/>
                    <a:pt x="11" y="10092"/>
                    <a:pt x="1" y="10113"/>
                  </a:cubicBezTo>
                  <a:cubicBezTo>
                    <a:pt x="1" y="10135"/>
                    <a:pt x="11" y="10156"/>
                    <a:pt x="33" y="10156"/>
                  </a:cubicBezTo>
                  <a:cubicBezTo>
                    <a:pt x="843" y="10273"/>
                    <a:pt x="1632" y="10455"/>
                    <a:pt x="2411" y="10679"/>
                  </a:cubicBezTo>
                  <a:cubicBezTo>
                    <a:pt x="3189" y="10913"/>
                    <a:pt x="3946" y="11201"/>
                    <a:pt x="4671" y="11542"/>
                  </a:cubicBezTo>
                  <a:cubicBezTo>
                    <a:pt x="4682" y="11542"/>
                    <a:pt x="4692" y="11553"/>
                    <a:pt x="4703" y="11553"/>
                  </a:cubicBezTo>
                  <a:cubicBezTo>
                    <a:pt x="4501" y="11574"/>
                    <a:pt x="4298" y="11585"/>
                    <a:pt x="4095" y="11606"/>
                  </a:cubicBezTo>
                  <a:lnTo>
                    <a:pt x="3360" y="11692"/>
                  </a:lnTo>
                  <a:lnTo>
                    <a:pt x="2634" y="11788"/>
                  </a:lnTo>
                  <a:cubicBezTo>
                    <a:pt x="2389" y="11820"/>
                    <a:pt x="2144" y="11851"/>
                    <a:pt x="1909" y="11894"/>
                  </a:cubicBezTo>
                  <a:cubicBezTo>
                    <a:pt x="1888" y="11894"/>
                    <a:pt x="1867" y="11915"/>
                    <a:pt x="1867" y="11937"/>
                  </a:cubicBezTo>
                  <a:cubicBezTo>
                    <a:pt x="1867" y="11958"/>
                    <a:pt x="1888" y="11979"/>
                    <a:pt x="1909" y="11979"/>
                  </a:cubicBezTo>
                  <a:lnTo>
                    <a:pt x="1920" y="11979"/>
                  </a:lnTo>
                  <a:cubicBezTo>
                    <a:pt x="2165" y="11958"/>
                    <a:pt x="2400" y="11937"/>
                    <a:pt x="2645" y="11905"/>
                  </a:cubicBezTo>
                  <a:lnTo>
                    <a:pt x="3381" y="11820"/>
                  </a:lnTo>
                  <a:lnTo>
                    <a:pt x="4106" y="11724"/>
                  </a:lnTo>
                  <a:cubicBezTo>
                    <a:pt x="4341" y="11692"/>
                    <a:pt x="4586" y="11660"/>
                    <a:pt x="4831" y="11617"/>
                  </a:cubicBezTo>
                  <a:cubicBezTo>
                    <a:pt x="5513" y="11937"/>
                    <a:pt x="6175" y="12299"/>
                    <a:pt x="6804" y="12715"/>
                  </a:cubicBezTo>
                  <a:lnTo>
                    <a:pt x="7305" y="13056"/>
                  </a:lnTo>
                  <a:lnTo>
                    <a:pt x="7795" y="13408"/>
                  </a:lnTo>
                  <a:lnTo>
                    <a:pt x="8275" y="13782"/>
                  </a:lnTo>
                  <a:lnTo>
                    <a:pt x="8702" y="14133"/>
                  </a:lnTo>
                  <a:cubicBezTo>
                    <a:pt x="8670" y="14197"/>
                    <a:pt x="8638" y="14251"/>
                    <a:pt x="8606" y="14304"/>
                  </a:cubicBezTo>
                  <a:cubicBezTo>
                    <a:pt x="8531" y="14325"/>
                    <a:pt x="8446" y="14336"/>
                    <a:pt x="8371" y="14357"/>
                  </a:cubicBezTo>
                  <a:cubicBezTo>
                    <a:pt x="8361" y="14347"/>
                    <a:pt x="8361" y="14347"/>
                    <a:pt x="8361" y="14336"/>
                  </a:cubicBezTo>
                  <a:cubicBezTo>
                    <a:pt x="8115" y="14133"/>
                    <a:pt x="7870" y="13941"/>
                    <a:pt x="7603" y="13782"/>
                  </a:cubicBezTo>
                  <a:cubicBezTo>
                    <a:pt x="7337" y="13611"/>
                    <a:pt x="7049" y="13462"/>
                    <a:pt x="6761" y="13334"/>
                  </a:cubicBezTo>
                  <a:cubicBezTo>
                    <a:pt x="6473" y="13216"/>
                    <a:pt x="6175" y="13110"/>
                    <a:pt x="5865" y="13035"/>
                  </a:cubicBezTo>
                  <a:cubicBezTo>
                    <a:pt x="5556" y="12960"/>
                    <a:pt x="5247" y="12918"/>
                    <a:pt x="4938" y="12896"/>
                  </a:cubicBezTo>
                  <a:cubicBezTo>
                    <a:pt x="4916" y="12896"/>
                    <a:pt x="4895" y="12907"/>
                    <a:pt x="4895" y="12928"/>
                  </a:cubicBezTo>
                  <a:cubicBezTo>
                    <a:pt x="4895" y="12950"/>
                    <a:pt x="4906" y="12971"/>
                    <a:pt x="4927" y="12971"/>
                  </a:cubicBezTo>
                  <a:cubicBezTo>
                    <a:pt x="5236" y="13014"/>
                    <a:pt x="5535" y="13078"/>
                    <a:pt x="5833" y="13152"/>
                  </a:cubicBezTo>
                  <a:cubicBezTo>
                    <a:pt x="6132" y="13238"/>
                    <a:pt x="6431" y="13334"/>
                    <a:pt x="6708" y="13462"/>
                  </a:cubicBezTo>
                  <a:cubicBezTo>
                    <a:pt x="6996" y="13579"/>
                    <a:pt x="7273" y="13728"/>
                    <a:pt x="7539" y="13877"/>
                  </a:cubicBezTo>
                  <a:cubicBezTo>
                    <a:pt x="7785" y="14037"/>
                    <a:pt x="8030" y="14197"/>
                    <a:pt x="8265" y="14379"/>
                  </a:cubicBezTo>
                  <a:cubicBezTo>
                    <a:pt x="7795" y="14475"/>
                    <a:pt x="7337" y="14571"/>
                    <a:pt x="6868" y="14677"/>
                  </a:cubicBezTo>
                  <a:lnTo>
                    <a:pt x="6409" y="14773"/>
                  </a:lnTo>
                  <a:cubicBezTo>
                    <a:pt x="6217" y="14635"/>
                    <a:pt x="6015" y="14507"/>
                    <a:pt x="5812" y="14379"/>
                  </a:cubicBezTo>
                  <a:cubicBezTo>
                    <a:pt x="5599" y="14261"/>
                    <a:pt x="5375" y="14144"/>
                    <a:pt x="5151" y="14048"/>
                  </a:cubicBezTo>
                  <a:cubicBezTo>
                    <a:pt x="4927" y="13941"/>
                    <a:pt x="4703" y="13856"/>
                    <a:pt x="4469" y="13771"/>
                  </a:cubicBezTo>
                  <a:cubicBezTo>
                    <a:pt x="4234" y="13696"/>
                    <a:pt x="3989" y="13632"/>
                    <a:pt x="3754" y="13579"/>
                  </a:cubicBezTo>
                  <a:cubicBezTo>
                    <a:pt x="3733" y="13579"/>
                    <a:pt x="3711" y="13590"/>
                    <a:pt x="3711" y="13600"/>
                  </a:cubicBezTo>
                  <a:cubicBezTo>
                    <a:pt x="3701" y="13622"/>
                    <a:pt x="3711" y="13643"/>
                    <a:pt x="3733" y="13654"/>
                  </a:cubicBezTo>
                  <a:cubicBezTo>
                    <a:pt x="3967" y="13728"/>
                    <a:pt x="4202" y="13803"/>
                    <a:pt x="4426" y="13888"/>
                  </a:cubicBezTo>
                  <a:cubicBezTo>
                    <a:pt x="4650" y="13973"/>
                    <a:pt x="4884" y="14059"/>
                    <a:pt x="5098" y="14165"/>
                  </a:cubicBezTo>
                  <a:cubicBezTo>
                    <a:pt x="5322" y="14261"/>
                    <a:pt x="5535" y="14379"/>
                    <a:pt x="5748" y="14485"/>
                  </a:cubicBezTo>
                  <a:cubicBezTo>
                    <a:pt x="5940" y="14592"/>
                    <a:pt x="6111" y="14699"/>
                    <a:pt x="6292" y="14805"/>
                  </a:cubicBezTo>
                  <a:lnTo>
                    <a:pt x="5098" y="15061"/>
                  </a:lnTo>
                  <a:lnTo>
                    <a:pt x="4628" y="15168"/>
                  </a:lnTo>
                  <a:cubicBezTo>
                    <a:pt x="4458" y="15082"/>
                    <a:pt x="4277" y="15008"/>
                    <a:pt x="4106" y="14944"/>
                  </a:cubicBezTo>
                  <a:cubicBezTo>
                    <a:pt x="3914" y="14869"/>
                    <a:pt x="3733" y="14805"/>
                    <a:pt x="3541" y="14752"/>
                  </a:cubicBezTo>
                  <a:cubicBezTo>
                    <a:pt x="3349" y="14699"/>
                    <a:pt x="3157" y="14645"/>
                    <a:pt x="2954" y="14613"/>
                  </a:cubicBezTo>
                  <a:cubicBezTo>
                    <a:pt x="2762" y="14571"/>
                    <a:pt x="2571" y="14539"/>
                    <a:pt x="2368" y="14517"/>
                  </a:cubicBezTo>
                  <a:cubicBezTo>
                    <a:pt x="2347" y="14517"/>
                    <a:pt x="2336" y="14528"/>
                    <a:pt x="2325" y="14549"/>
                  </a:cubicBezTo>
                  <a:cubicBezTo>
                    <a:pt x="2325" y="14571"/>
                    <a:pt x="2336" y="14592"/>
                    <a:pt x="2357" y="14592"/>
                  </a:cubicBezTo>
                  <a:cubicBezTo>
                    <a:pt x="2549" y="14635"/>
                    <a:pt x="2741" y="14677"/>
                    <a:pt x="2933" y="14731"/>
                  </a:cubicBezTo>
                  <a:cubicBezTo>
                    <a:pt x="3125" y="14773"/>
                    <a:pt x="3317" y="14826"/>
                    <a:pt x="3498" y="14880"/>
                  </a:cubicBezTo>
                  <a:cubicBezTo>
                    <a:pt x="3690" y="14933"/>
                    <a:pt x="3871" y="14997"/>
                    <a:pt x="4063" y="15061"/>
                  </a:cubicBezTo>
                  <a:cubicBezTo>
                    <a:pt x="4202" y="15104"/>
                    <a:pt x="4341" y="15157"/>
                    <a:pt x="4479" y="15200"/>
                  </a:cubicBezTo>
                  <a:lnTo>
                    <a:pt x="3328" y="15466"/>
                  </a:lnTo>
                  <a:lnTo>
                    <a:pt x="2453" y="15669"/>
                  </a:lnTo>
                  <a:lnTo>
                    <a:pt x="1568" y="15882"/>
                  </a:lnTo>
                  <a:cubicBezTo>
                    <a:pt x="1547" y="15882"/>
                    <a:pt x="1536" y="15903"/>
                    <a:pt x="1536" y="15925"/>
                  </a:cubicBezTo>
                  <a:cubicBezTo>
                    <a:pt x="1545" y="15942"/>
                    <a:pt x="1561" y="15960"/>
                    <a:pt x="1578" y="15960"/>
                  </a:cubicBezTo>
                  <a:cubicBezTo>
                    <a:pt x="1582" y="15960"/>
                    <a:pt x="1586" y="15959"/>
                    <a:pt x="1590" y="15957"/>
                  </a:cubicBezTo>
                  <a:lnTo>
                    <a:pt x="2475" y="15775"/>
                  </a:lnTo>
                  <a:lnTo>
                    <a:pt x="3360" y="15584"/>
                  </a:lnTo>
                  <a:lnTo>
                    <a:pt x="5130" y="15189"/>
                  </a:lnTo>
                  <a:lnTo>
                    <a:pt x="5204" y="15168"/>
                  </a:lnTo>
                  <a:lnTo>
                    <a:pt x="4746" y="15445"/>
                  </a:lnTo>
                  <a:cubicBezTo>
                    <a:pt x="4532" y="15562"/>
                    <a:pt x="4330" y="15680"/>
                    <a:pt x="4117" y="15797"/>
                  </a:cubicBezTo>
                  <a:cubicBezTo>
                    <a:pt x="3914" y="15914"/>
                    <a:pt x="3701" y="16021"/>
                    <a:pt x="3488" y="16127"/>
                  </a:cubicBezTo>
                  <a:lnTo>
                    <a:pt x="2848" y="16458"/>
                  </a:lnTo>
                  <a:cubicBezTo>
                    <a:pt x="2826" y="16469"/>
                    <a:pt x="2816" y="16490"/>
                    <a:pt x="2826" y="16511"/>
                  </a:cubicBezTo>
                  <a:cubicBezTo>
                    <a:pt x="2834" y="16527"/>
                    <a:pt x="2848" y="16537"/>
                    <a:pt x="2863" y="16537"/>
                  </a:cubicBezTo>
                  <a:cubicBezTo>
                    <a:pt x="2868" y="16537"/>
                    <a:pt x="2874" y="16535"/>
                    <a:pt x="2880" y="16533"/>
                  </a:cubicBezTo>
                  <a:cubicBezTo>
                    <a:pt x="3104" y="16437"/>
                    <a:pt x="3328" y="16341"/>
                    <a:pt x="3541" y="16245"/>
                  </a:cubicBezTo>
                  <a:cubicBezTo>
                    <a:pt x="3754" y="16138"/>
                    <a:pt x="3967" y="16021"/>
                    <a:pt x="4181" y="15914"/>
                  </a:cubicBezTo>
                  <a:cubicBezTo>
                    <a:pt x="4394" y="15797"/>
                    <a:pt x="4596" y="15669"/>
                    <a:pt x="4799" y="15541"/>
                  </a:cubicBezTo>
                  <a:cubicBezTo>
                    <a:pt x="5002" y="15424"/>
                    <a:pt x="5204" y="15285"/>
                    <a:pt x="5407" y="15146"/>
                  </a:cubicBezTo>
                  <a:cubicBezTo>
                    <a:pt x="5407" y="15136"/>
                    <a:pt x="5418" y="15136"/>
                    <a:pt x="5418" y="15125"/>
                  </a:cubicBezTo>
                  <a:lnTo>
                    <a:pt x="6889" y="14784"/>
                  </a:lnTo>
                  <a:cubicBezTo>
                    <a:pt x="6953" y="14773"/>
                    <a:pt x="7017" y="14752"/>
                    <a:pt x="7092" y="14741"/>
                  </a:cubicBezTo>
                  <a:lnTo>
                    <a:pt x="7092" y="14741"/>
                  </a:lnTo>
                  <a:cubicBezTo>
                    <a:pt x="6729" y="15189"/>
                    <a:pt x="6292" y="15584"/>
                    <a:pt x="5812" y="15903"/>
                  </a:cubicBezTo>
                  <a:cubicBezTo>
                    <a:pt x="5556" y="16074"/>
                    <a:pt x="5290" y="16223"/>
                    <a:pt x="5023" y="16362"/>
                  </a:cubicBezTo>
                  <a:cubicBezTo>
                    <a:pt x="4756" y="16501"/>
                    <a:pt x="4479" y="16639"/>
                    <a:pt x="4202" y="16778"/>
                  </a:cubicBezTo>
                  <a:cubicBezTo>
                    <a:pt x="4181" y="16788"/>
                    <a:pt x="4181" y="16810"/>
                    <a:pt x="4181" y="16831"/>
                  </a:cubicBezTo>
                  <a:cubicBezTo>
                    <a:pt x="4188" y="16847"/>
                    <a:pt x="4208" y="16857"/>
                    <a:pt x="4226" y="16857"/>
                  </a:cubicBezTo>
                  <a:cubicBezTo>
                    <a:pt x="4232" y="16857"/>
                    <a:pt x="4239" y="16855"/>
                    <a:pt x="4245" y="16852"/>
                  </a:cubicBezTo>
                  <a:cubicBezTo>
                    <a:pt x="4522" y="16735"/>
                    <a:pt x="4799" y="16607"/>
                    <a:pt x="5076" y="16469"/>
                  </a:cubicBezTo>
                  <a:cubicBezTo>
                    <a:pt x="5354" y="16330"/>
                    <a:pt x="5631" y="16181"/>
                    <a:pt x="5887" y="16010"/>
                  </a:cubicBezTo>
                  <a:cubicBezTo>
                    <a:pt x="6143" y="15839"/>
                    <a:pt x="6388" y="15648"/>
                    <a:pt x="6612" y="15424"/>
                  </a:cubicBezTo>
                  <a:cubicBezTo>
                    <a:pt x="6836" y="15210"/>
                    <a:pt x="7038" y="14965"/>
                    <a:pt x="7209" y="14709"/>
                  </a:cubicBezTo>
                  <a:cubicBezTo>
                    <a:pt x="7657" y="14613"/>
                    <a:pt x="8105" y="14507"/>
                    <a:pt x="8563" y="14389"/>
                  </a:cubicBezTo>
                  <a:lnTo>
                    <a:pt x="8563" y="14389"/>
                  </a:lnTo>
                  <a:cubicBezTo>
                    <a:pt x="7795" y="15765"/>
                    <a:pt x="7060" y="17151"/>
                    <a:pt x="6335" y="18548"/>
                  </a:cubicBezTo>
                  <a:cubicBezTo>
                    <a:pt x="5343" y="20489"/>
                    <a:pt x="4394" y="22461"/>
                    <a:pt x="3690" y="24530"/>
                  </a:cubicBezTo>
                  <a:cubicBezTo>
                    <a:pt x="3679" y="24573"/>
                    <a:pt x="3701" y="24615"/>
                    <a:pt x="3743" y="24636"/>
                  </a:cubicBezTo>
                  <a:cubicBezTo>
                    <a:pt x="3751" y="24638"/>
                    <a:pt x="3758" y="24639"/>
                    <a:pt x="3766" y="24639"/>
                  </a:cubicBezTo>
                  <a:cubicBezTo>
                    <a:pt x="3803" y="24639"/>
                    <a:pt x="3841" y="24619"/>
                    <a:pt x="3850" y="24583"/>
                  </a:cubicBezTo>
                  <a:lnTo>
                    <a:pt x="4138" y="23826"/>
                  </a:lnTo>
                  <a:lnTo>
                    <a:pt x="4287" y="23442"/>
                  </a:lnTo>
                  <a:lnTo>
                    <a:pt x="4362" y="23250"/>
                  </a:lnTo>
                  <a:lnTo>
                    <a:pt x="4447" y="23069"/>
                  </a:lnTo>
                  <a:cubicBezTo>
                    <a:pt x="4660" y="22568"/>
                    <a:pt x="4874" y="22077"/>
                    <a:pt x="5108" y="21576"/>
                  </a:cubicBezTo>
                  <a:lnTo>
                    <a:pt x="5812" y="20115"/>
                  </a:lnTo>
                  <a:lnTo>
                    <a:pt x="6548" y="18655"/>
                  </a:lnTo>
                  <a:cubicBezTo>
                    <a:pt x="7273" y="17258"/>
                    <a:pt x="8030" y="15861"/>
                    <a:pt x="8798" y="14485"/>
                  </a:cubicBezTo>
                  <a:cubicBezTo>
                    <a:pt x="8894" y="14645"/>
                    <a:pt x="8979" y="14794"/>
                    <a:pt x="9054" y="14954"/>
                  </a:cubicBezTo>
                  <a:cubicBezTo>
                    <a:pt x="9054" y="14965"/>
                    <a:pt x="9064" y="14976"/>
                    <a:pt x="9064" y="14976"/>
                  </a:cubicBezTo>
                  <a:cubicBezTo>
                    <a:pt x="9171" y="15189"/>
                    <a:pt x="9278" y="15402"/>
                    <a:pt x="9384" y="15626"/>
                  </a:cubicBezTo>
                  <a:lnTo>
                    <a:pt x="9182" y="15935"/>
                  </a:lnTo>
                  <a:cubicBezTo>
                    <a:pt x="9107" y="16053"/>
                    <a:pt x="9043" y="16170"/>
                    <a:pt x="8979" y="16287"/>
                  </a:cubicBezTo>
                  <a:cubicBezTo>
                    <a:pt x="8862" y="16522"/>
                    <a:pt x="8755" y="16767"/>
                    <a:pt x="8659" y="17012"/>
                  </a:cubicBezTo>
                  <a:cubicBezTo>
                    <a:pt x="8574" y="17258"/>
                    <a:pt x="8499" y="17514"/>
                    <a:pt x="8435" y="17769"/>
                  </a:cubicBezTo>
                  <a:cubicBezTo>
                    <a:pt x="8382" y="18036"/>
                    <a:pt x="8339" y="18292"/>
                    <a:pt x="8318" y="18559"/>
                  </a:cubicBezTo>
                  <a:cubicBezTo>
                    <a:pt x="8318" y="18580"/>
                    <a:pt x="8329" y="18601"/>
                    <a:pt x="8350" y="18601"/>
                  </a:cubicBezTo>
                  <a:cubicBezTo>
                    <a:pt x="8382" y="18601"/>
                    <a:pt x="8403" y="18591"/>
                    <a:pt x="8403" y="18569"/>
                  </a:cubicBezTo>
                  <a:cubicBezTo>
                    <a:pt x="8446" y="18313"/>
                    <a:pt x="8499" y="18057"/>
                    <a:pt x="8552" y="17801"/>
                  </a:cubicBezTo>
                  <a:cubicBezTo>
                    <a:pt x="8616" y="17546"/>
                    <a:pt x="8691" y="17300"/>
                    <a:pt x="8787" y="17055"/>
                  </a:cubicBezTo>
                  <a:cubicBezTo>
                    <a:pt x="8872" y="16810"/>
                    <a:pt x="8979" y="16575"/>
                    <a:pt x="9086" y="16341"/>
                  </a:cubicBezTo>
                  <a:cubicBezTo>
                    <a:pt x="9192" y="16127"/>
                    <a:pt x="9310" y="15914"/>
                    <a:pt x="9416" y="15712"/>
                  </a:cubicBezTo>
                  <a:cubicBezTo>
                    <a:pt x="9437" y="15733"/>
                    <a:pt x="9448" y="15765"/>
                    <a:pt x="9459" y="15786"/>
                  </a:cubicBezTo>
                  <a:cubicBezTo>
                    <a:pt x="9661" y="16245"/>
                    <a:pt x="9843" y="16725"/>
                    <a:pt x="10003" y="17204"/>
                  </a:cubicBezTo>
                  <a:cubicBezTo>
                    <a:pt x="9917" y="17386"/>
                    <a:pt x="9832" y="17567"/>
                    <a:pt x="9757" y="17759"/>
                  </a:cubicBezTo>
                  <a:cubicBezTo>
                    <a:pt x="9683" y="17961"/>
                    <a:pt x="9608" y="18175"/>
                    <a:pt x="9533" y="18388"/>
                  </a:cubicBezTo>
                  <a:cubicBezTo>
                    <a:pt x="9480" y="18601"/>
                    <a:pt x="9427" y="18825"/>
                    <a:pt x="9384" y="19049"/>
                  </a:cubicBezTo>
                  <a:cubicBezTo>
                    <a:pt x="9342" y="19262"/>
                    <a:pt x="9310" y="19486"/>
                    <a:pt x="9288" y="19710"/>
                  </a:cubicBezTo>
                  <a:cubicBezTo>
                    <a:pt x="9288" y="19731"/>
                    <a:pt x="9299" y="19753"/>
                    <a:pt x="9320" y="19753"/>
                  </a:cubicBezTo>
                  <a:cubicBezTo>
                    <a:pt x="9324" y="19755"/>
                    <a:pt x="9328" y="19756"/>
                    <a:pt x="9332" y="19756"/>
                  </a:cubicBezTo>
                  <a:cubicBezTo>
                    <a:pt x="9349" y="19756"/>
                    <a:pt x="9365" y="19738"/>
                    <a:pt x="9374" y="19721"/>
                  </a:cubicBezTo>
                  <a:cubicBezTo>
                    <a:pt x="9405" y="19508"/>
                    <a:pt x="9448" y="19284"/>
                    <a:pt x="9501" y="19070"/>
                  </a:cubicBezTo>
                  <a:cubicBezTo>
                    <a:pt x="9544" y="18857"/>
                    <a:pt x="9597" y="18633"/>
                    <a:pt x="9661" y="18431"/>
                  </a:cubicBezTo>
                  <a:cubicBezTo>
                    <a:pt x="9725" y="18217"/>
                    <a:pt x="9800" y="18004"/>
                    <a:pt x="9875" y="17791"/>
                  </a:cubicBezTo>
                  <a:cubicBezTo>
                    <a:pt x="9928" y="17642"/>
                    <a:pt x="9992" y="17482"/>
                    <a:pt x="10045" y="17322"/>
                  </a:cubicBezTo>
                  <a:cubicBezTo>
                    <a:pt x="10056" y="17354"/>
                    <a:pt x="10067" y="17386"/>
                    <a:pt x="10077" y="17418"/>
                  </a:cubicBezTo>
                  <a:cubicBezTo>
                    <a:pt x="10259" y="17972"/>
                    <a:pt x="10408" y="18527"/>
                    <a:pt x="10525" y="19092"/>
                  </a:cubicBezTo>
                  <a:lnTo>
                    <a:pt x="10600" y="19529"/>
                  </a:lnTo>
                  <a:lnTo>
                    <a:pt x="10674" y="19955"/>
                  </a:lnTo>
                  <a:lnTo>
                    <a:pt x="10728" y="20382"/>
                  </a:lnTo>
                  <a:lnTo>
                    <a:pt x="10781" y="20819"/>
                  </a:lnTo>
                  <a:cubicBezTo>
                    <a:pt x="10781" y="20840"/>
                    <a:pt x="10802" y="20862"/>
                    <a:pt x="10824" y="20862"/>
                  </a:cubicBezTo>
                  <a:cubicBezTo>
                    <a:pt x="10845" y="20851"/>
                    <a:pt x="10866" y="20830"/>
                    <a:pt x="10866" y="20808"/>
                  </a:cubicBezTo>
                  <a:lnTo>
                    <a:pt x="10824" y="20371"/>
                  </a:lnTo>
                  <a:lnTo>
                    <a:pt x="10781" y="19945"/>
                  </a:lnTo>
                  <a:lnTo>
                    <a:pt x="10717" y="19508"/>
                  </a:lnTo>
                  <a:lnTo>
                    <a:pt x="10632" y="19070"/>
                  </a:lnTo>
                  <a:cubicBezTo>
                    <a:pt x="10600" y="18878"/>
                    <a:pt x="10557" y="18687"/>
                    <a:pt x="10514" y="18495"/>
                  </a:cubicBezTo>
                  <a:lnTo>
                    <a:pt x="10514" y="18495"/>
                  </a:lnTo>
                  <a:cubicBezTo>
                    <a:pt x="10728" y="18601"/>
                    <a:pt x="10952" y="18729"/>
                    <a:pt x="11144" y="18878"/>
                  </a:cubicBezTo>
                  <a:cubicBezTo>
                    <a:pt x="11357" y="19028"/>
                    <a:pt x="11549" y="19209"/>
                    <a:pt x="11741" y="19401"/>
                  </a:cubicBezTo>
                  <a:cubicBezTo>
                    <a:pt x="11747" y="19407"/>
                    <a:pt x="11757" y="19413"/>
                    <a:pt x="11768" y="19413"/>
                  </a:cubicBezTo>
                  <a:cubicBezTo>
                    <a:pt x="11776" y="19413"/>
                    <a:pt x="11785" y="19410"/>
                    <a:pt x="11794" y="19401"/>
                  </a:cubicBezTo>
                  <a:cubicBezTo>
                    <a:pt x="11815" y="19390"/>
                    <a:pt x="11815" y="19369"/>
                    <a:pt x="11805" y="19348"/>
                  </a:cubicBezTo>
                  <a:cubicBezTo>
                    <a:pt x="11645" y="19124"/>
                    <a:pt x="11442" y="18932"/>
                    <a:pt x="11218" y="18772"/>
                  </a:cubicBezTo>
                  <a:cubicBezTo>
                    <a:pt x="10994" y="18612"/>
                    <a:pt x="10749" y="18484"/>
                    <a:pt x="10493" y="18399"/>
                  </a:cubicBezTo>
                  <a:lnTo>
                    <a:pt x="10482" y="18399"/>
                  </a:lnTo>
                  <a:cubicBezTo>
                    <a:pt x="10408" y="18057"/>
                    <a:pt x="10312" y="17716"/>
                    <a:pt x="10205" y="17375"/>
                  </a:cubicBezTo>
                  <a:cubicBezTo>
                    <a:pt x="10120" y="17108"/>
                    <a:pt x="10024" y="16842"/>
                    <a:pt x="9917" y="16586"/>
                  </a:cubicBezTo>
                  <a:lnTo>
                    <a:pt x="9917" y="16586"/>
                  </a:lnTo>
                  <a:cubicBezTo>
                    <a:pt x="10077" y="16639"/>
                    <a:pt x="10237" y="16703"/>
                    <a:pt x="10397" y="16767"/>
                  </a:cubicBezTo>
                  <a:cubicBezTo>
                    <a:pt x="10600" y="16852"/>
                    <a:pt x="10792" y="16948"/>
                    <a:pt x="10984" y="17055"/>
                  </a:cubicBezTo>
                  <a:cubicBezTo>
                    <a:pt x="11176" y="17151"/>
                    <a:pt x="11357" y="17268"/>
                    <a:pt x="11538" y="17386"/>
                  </a:cubicBezTo>
                  <a:cubicBezTo>
                    <a:pt x="11719" y="17514"/>
                    <a:pt x="11890" y="17642"/>
                    <a:pt x="12061" y="17780"/>
                  </a:cubicBezTo>
                  <a:cubicBezTo>
                    <a:pt x="12071" y="17791"/>
                    <a:pt x="12082" y="17796"/>
                    <a:pt x="12091" y="17796"/>
                  </a:cubicBezTo>
                  <a:cubicBezTo>
                    <a:pt x="12101" y="17796"/>
                    <a:pt x="12109" y="17791"/>
                    <a:pt x="12114" y="17780"/>
                  </a:cubicBezTo>
                  <a:cubicBezTo>
                    <a:pt x="12135" y="17769"/>
                    <a:pt x="12135" y="17737"/>
                    <a:pt x="12114" y="17727"/>
                  </a:cubicBezTo>
                  <a:cubicBezTo>
                    <a:pt x="11954" y="17567"/>
                    <a:pt x="11794" y="17418"/>
                    <a:pt x="11613" y="17290"/>
                  </a:cubicBezTo>
                  <a:cubicBezTo>
                    <a:pt x="11431" y="17162"/>
                    <a:pt x="11240" y="17044"/>
                    <a:pt x="11048" y="16938"/>
                  </a:cubicBezTo>
                  <a:cubicBezTo>
                    <a:pt x="10845" y="16831"/>
                    <a:pt x="10642" y="16735"/>
                    <a:pt x="10440" y="16661"/>
                  </a:cubicBezTo>
                  <a:cubicBezTo>
                    <a:pt x="10259" y="16586"/>
                    <a:pt x="10067" y="16533"/>
                    <a:pt x="9875" y="16490"/>
                  </a:cubicBezTo>
                  <a:cubicBezTo>
                    <a:pt x="9779" y="16234"/>
                    <a:pt x="9672" y="15989"/>
                    <a:pt x="9565" y="15744"/>
                  </a:cubicBezTo>
                  <a:cubicBezTo>
                    <a:pt x="9448" y="15509"/>
                    <a:pt x="9331" y="15274"/>
                    <a:pt x="9214" y="15040"/>
                  </a:cubicBezTo>
                  <a:lnTo>
                    <a:pt x="9214" y="15040"/>
                  </a:lnTo>
                  <a:lnTo>
                    <a:pt x="9885" y="15306"/>
                  </a:lnTo>
                  <a:cubicBezTo>
                    <a:pt x="10152" y="15413"/>
                    <a:pt x="10418" y="15520"/>
                    <a:pt x="10674" y="15637"/>
                  </a:cubicBezTo>
                  <a:cubicBezTo>
                    <a:pt x="10930" y="15765"/>
                    <a:pt x="11176" y="15903"/>
                    <a:pt x="11410" y="16063"/>
                  </a:cubicBezTo>
                  <a:cubicBezTo>
                    <a:pt x="11645" y="16223"/>
                    <a:pt x="11858" y="16405"/>
                    <a:pt x="12061" y="16607"/>
                  </a:cubicBezTo>
                  <a:cubicBezTo>
                    <a:pt x="12066" y="16618"/>
                    <a:pt x="12077" y="16623"/>
                    <a:pt x="12087" y="16623"/>
                  </a:cubicBezTo>
                  <a:cubicBezTo>
                    <a:pt x="12098" y="16623"/>
                    <a:pt x="12109" y="16618"/>
                    <a:pt x="12114" y="16607"/>
                  </a:cubicBezTo>
                  <a:cubicBezTo>
                    <a:pt x="12135" y="16597"/>
                    <a:pt x="12135" y="16575"/>
                    <a:pt x="12125" y="16554"/>
                  </a:cubicBezTo>
                  <a:cubicBezTo>
                    <a:pt x="11933" y="16330"/>
                    <a:pt x="11719" y="16127"/>
                    <a:pt x="11485" y="15957"/>
                  </a:cubicBezTo>
                  <a:cubicBezTo>
                    <a:pt x="11240" y="15786"/>
                    <a:pt x="10984" y="15648"/>
                    <a:pt x="10728" y="15520"/>
                  </a:cubicBezTo>
                  <a:cubicBezTo>
                    <a:pt x="10461" y="15402"/>
                    <a:pt x="10195" y="15285"/>
                    <a:pt x="9917" y="15189"/>
                  </a:cubicBezTo>
                  <a:cubicBezTo>
                    <a:pt x="9672" y="15104"/>
                    <a:pt x="9416" y="15018"/>
                    <a:pt x="9160" y="14933"/>
                  </a:cubicBezTo>
                  <a:cubicBezTo>
                    <a:pt x="9064" y="14752"/>
                    <a:pt x="8958" y="14581"/>
                    <a:pt x="8851" y="14400"/>
                  </a:cubicBezTo>
                  <a:cubicBezTo>
                    <a:pt x="9043" y="14059"/>
                    <a:pt x="9246" y="13707"/>
                    <a:pt x="9437" y="13366"/>
                  </a:cubicBezTo>
                  <a:cubicBezTo>
                    <a:pt x="10301" y="13558"/>
                    <a:pt x="11133" y="13867"/>
                    <a:pt x="11911" y="14272"/>
                  </a:cubicBezTo>
                  <a:cubicBezTo>
                    <a:pt x="12242" y="14443"/>
                    <a:pt x="12572" y="14645"/>
                    <a:pt x="12892" y="14848"/>
                  </a:cubicBezTo>
                  <a:cubicBezTo>
                    <a:pt x="12871" y="15029"/>
                    <a:pt x="12871" y="15210"/>
                    <a:pt x="12871" y="15381"/>
                  </a:cubicBezTo>
                  <a:cubicBezTo>
                    <a:pt x="12871" y="15573"/>
                    <a:pt x="12871" y="15754"/>
                    <a:pt x="12892" y="15946"/>
                  </a:cubicBezTo>
                  <a:cubicBezTo>
                    <a:pt x="12903" y="16127"/>
                    <a:pt x="12924" y="16319"/>
                    <a:pt x="12956" y="16501"/>
                  </a:cubicBezTo>
                  <a:cubicBezTo>
                    <a:pt x="12978" y="16682"/>
                    <a:pt x="13020" y="16874"/>
                    <a:pt x="13063" y="17055"/>
                  </a:cubicBezTo>
                  <a:cubicBezTo>
                    <a:pt x="13072" y="17064"/>
                    <a:pt x="13087" y="17079"/>
                    <a:pt x="13104" y="17079"/>
                  </a:cubicBezTo>
                  <a:cubicBezTo>
                    <a:pt x="13108" y="17079"/>
                    <a:pt x="13112" y="17078"/>
                    <a:pt x="13116" y="17076"/>
                  </a:cubicBezTo>
                  <a:cubicBezTo>
                    <a:pt x="13138" y="17076"/>
                    <a:pt x="13148" y="17055"/>
                    <a:pt x="13148" y="17034"/>
                  </a:cubicBezTo>
                  <a:cubicBezTo>
                    <a:pt x="13127" y="16852"/>
                    <a:pt x="13095" y="16671"/>
                    <a:pt x="13074" y="16490"/>
                  </a:cubicBezTo>
                  <a:cubicBezTo>
                    <a:pt x="13052" y="16298"/>
                    <a:pt x="13031" y="16117"/>
                    <a:pt x="13020" y="15935"/>
                  </a:cubicBezTo>
                  <a:cubicBezTo>
                    <a:pt x="12999" y="15754"/>
                    <a:pt x="12999" y="15573"/>
                    <a:pt x="12988" y="15381"/>
                  </a:cubicBezTo>
                  <a:lnTo>
                    <a:pt x="12967" y="14901"/>
                  </a:lnTo>
                  <a:lnTo>
                    <a:pt x="12967" y="14901"/>
                  </a:lnTo>
                  <a:cubicBezTo>
                    <a:pt x="13393" y="15178"/>
                    <a:pt x="13788" y="15488"/>
                    <a:pt x="14172" y="15818"/>
                  </a:cubicBezTo>
                  <a:cubicBezTo>
                    <a:pt x="14310" y="15925"/>
                    <a:pt x="14438" y="16042"/>
                    <a:pt x="14566" y="16159"/>
                  </a:cubicBezTo>
                  <a:cubicBezTo>
                    <a:pt x="14566" y="16373"/>
                    <a:pt x="14577" y="16575"/>
                    <a:pt x="14598" y="16788"/>
                  </a:cubicBezTo>
                  <a:cubicBezTo>
                    <a:pt x="14620" y="17002"/>
                    <a:pt x="14652" y="17215"/>
                    <a:pt x="14694" y="17428"/>
                  </a:cubicBezTo>
                  <a:cubicBezTo>
                    <a:pt x="14737" y="17642"/>
                    <a:pt x="14790" y="17855"/>
                    <a:pt x="14844" y="18057"/>
                  </a:cubicBezTo>
                  <a:cubicBezTo>
                    <a:pt x="14897" y="18271"/>
                    <a:pt x="14972" y="18473"/>
                    <a:pt x="15046" y="18676"/>
                  </a:cubicBezTo>
                  <a:cubicBezTo>
                    <a:pt x="15057" y="18697"/>
                    <a:pt x="15078" y="18708"/>
                    <a:pt x="15100" y="18708"/>
                  </a:cubicBezTo>
                  <a:cubicBezTo>
                    <a:pt x="15121" y="18697"/>
                    <a:pt x="15132" y="18676"/>
                    <a:pt x="15121" y="18655"/>
                  </a:cubicBezTo>
                  <a:cubicBezTo>
                    <a:pt x="15068" y="18441"/>
                    <a:pt x="15014" y="18239"/>
                    <a:pt x="14961" y="18025"/>
                  </a:cubicBezTo>
                  <a:cubicBezTo>
                    <a:pt x="14908" y="17823"/>
                    <a:pt x="14865" y="17610"/>
                    <a:pt x="14822" y="17407"/>
                  </a:cubicBezTo>
                  <a:cubicBezTo>
                    <a:pt x="14780" y="17194"/>
                    <a:pt x="14748" y="16980"/>
                    <a:pt x="14716" y="16767"/>
                  </a:cubicBezTo>
                  <a:cubicBezTo>
                    <a:pt x="14694" y="16597"/>
                    <a:pt x="14673" y="16415"/>
                    <a:pt x="14652" y="16234"/>
                  </a:cubicBezTo>
                  <a:lnTo>
                    <a:pt x="14652" y="16234"/>
                  </a:lnTo>
                  <a:cubicBezTo>
                    <a:pt x="14950" y="16511"/>
                    <a:pt x="15227" y="16799"/>
                    <a:pt x="15505" y="17098"/>
                  </a:cubicBezTo>
                  <a:cubicBezTo>
                    <a:pt x="15505" y="17108"/>
                    <a:pt x="15505" y="17130"/>
                    <a:pt x="15526" y="17140"/>
                  </a:cubicBezTo>
                  <a:cubicBezTo>
                    <a:pt x="15537" y="17140"/>
                    <a:pt x="15547" y="17140"/>
                    <a:pt x="15547" y="17151"/>
                  </a:cubicBezTo>
                  <a:cubicBezTo>
                    <a:pt x="15739" y="17354"/>
                    <a:pt x="15921" y="17556"/>
                    <a:pt x="16102" y="17780"/>
                  </a:cubicBezTo>
                  <a:cubicBezTo>
                    <a:pt x="16390" y="18132"/>
                    <a:pt x="16678" y="18495"/>
                    <a:pt x="16944" y="18868"/>
                  </a:cubicBezTo>
                  <a:cubicBezTo>
                    <a:pt x="17211" y="19241"/>
                    <a:pt x="17467" y="19614"/>
                    <a:pt x="17723" y="19998"/>
                  </a:cubicBezTo>
                  <a:cubicBezTo>
                    <a:pt x="17730" y="20014"/>
                    <a:pt x="17744" y="20024"/>
                    <a:pt x="17759" y="20024"/>
                  </a:cubicBezTo>
                  <a:cubicBezTo>
                    <a:pt x="17765" y="20024"/>
                    <a:pt x="17770" y="20022"/>
                    <a:pt x="17776" y="20019"/>
                  </a:cubicBezTo>
                  <a:cubicBezTo>
                    <a:pt x="17797" y="19998"/>
                    <a:pt x="17808" y="19977"/>
                    <a:pt x="17787" y="19955"/>
                  </a:cubicBezTo>
                  <a:cubicBezTo>
                    <a:pt x="17552" y="19561"/>
                    <a:pt x="17296" y="19177"/>
                    <a:pt x="17030" y="18804"/>
                  </a:cubicBezTo>
                  <a:cubicBezTo>
                    <a:pt x="16763" y="18431"/>
                    <a:pt x="16486" y="18057"/>
                    <a:pt x="16187" y="17706"/>
                  </a:cubicBezTo>
                  <a:cubicBezTo>
                    <a:pt x="16070" y="17546"/>
                    <a:pt x="15942" y="17396"/>
                    <a:pt x="15814" y="17258"/>
                  </a:cubicBezTo>
                  <a:lnTo>
                    <a:pt x="15814" y="17258"/>
                  </a:lnTo>
                  <a:cubicBezTo>
                    <a:pt x="15878" y="17279"/>
                    <a:pt x="15953" y="17311"/>
                    <a:pt x="16017" y="17343"/>
                  </a:cubicBezTo>
                  <a:lnTo>
                    <a:pt x="16518" y="17524"/>
                  </a:lnTo>
                  <a:cubicBezTo>
                    <a:pt x="16688" y="17578"/>
                    <a:pt x="16859" y="17642"/>
                    <a:pt x="17019" y="17695"/>
                  </a:cubicBezTo>
                  <a:cubicBezTo>
                    <a:pt x="17189" y="17759"/>
                    <a:pt x="17360" y="17812"/>
                    <a:pt x="17531" y="17865"/>
                  </a:cubicBezTo>
                  <a:cubicBezTo>
                    <a:pt x="17552" y="17865"/>
                    <a:pt x="17573" y="17855"/>
                    <a:pt x="17573" y="17844"/>
                  </a:cubicBezTo>
                  <a:cubicBezTo>
                    <a:pt x="17584" y="17823"/>
                    <a:pt x="17573" y="17801"/>
                    <a:pt x="17563" y="17791"/>
                  </a:cubicBezTo>
                  <a:cubicBezTo>
                    <a:pt x="17392" y="17716"/>
                    <a:pt x="17232" y="17652"/>
                    <a:pt x="17062" y="17588"/>
                  </a:cubicBezTo>
                  <a:cubicBezTo>
                    <a:pt x="16902" y="17524"/>
                    <a:pt x="16731" y="17460"/>
                    <a:pt x="16560" y="17396"/>
                  </a:cubicBezTo>
                  <a:lnTo>
                    <a:pt x="16059" y="17226"/>
                  </a:lnTo>
                  <a:cubicBezTo>
                    <a:pt x="15931" y="17183"/>
                    <a:pt x="15803" y="17140"/>
                    <a:pt x="15675" y="17098"/>
                  </a:cubicBezTo>
                  <a:cubicBezTo>
                    <a:pt x="15227" y="16607"/>
                    <a:pt x="14758" y="16138"/>
                    <a:pt x="14257" y="15712"/>
                  </a:cubicBezTo>
                  <a:cubicBezTo>
                    <a:pt x="14172" y="15637"/>
                    <a:pt x="14076" y="15552"/>
                    <a:pt x="13969" y="15477"/>
                  </a:cubicBezTo>
                  <a:lnTo>
                    <a:pt x="13969" y="15477"/>
                  </a:lnTo>
                  <a:lnTo>
                    <a:pt x="14588" y="15637"/>
                  </a:lnTo>
                  <a:cubicBezTo>
                    <a:pt x="14854" y="15701"/>
                    <a:pt x="15121" y="15775"/>
                    <a:pt x="15387" y="15850"/>
                  </a:cubicBezTo>
                  <a:cubicBezTo>
                    <a:pt x="15654" y="15914"/>
                    <a:pt x="15921" y="15989"/>
                    <a:pt x="16177" y="16074"/>
                  </a:cubicBezTo>
                  <a:lnTo>
                    <a:pt x="16976" y="16309"/>
                  </a:lnTo>
                  <a:cubicBezTo>
                    <a:pt x="16987" y="16309"/>
                    <a:pt x="17008" y="16298"/>
                    <a:pt x="17019" y="16277"/>
                  </a:cubicBezTo>
                  <a:cubicBezTo>
                    <a:pt x="17030" y="16266"/>
                    <a:pt x="17019" y="16234"/>
                    <a:pt x="16998" y="16234"/>
                  </a:cubicBezTo>
                  <a:cubicBezTo>
                    <a:pt x="16742" y="16138"/>
                    <a:pt x="16475" y="16042"/>
                    <a:pt x="16219" y="15957"/>
                  </a:cubicBezTo>
                  <a:cubicBezTo>
                    <a:pt x="15953" y="15871"/>
                    <a:pt x="15686" y="15797"/>
                    <a:pt x="15419" y="15722"/>
                  </a:cubicBezTo>
                  <a:cubicBezTo>
                    <a:pt x="15153" y="15648"/>
                    <a:pt x="14886" y="15573"/>
                    <a:pt x="14620" y="15520"/>
                  </a:cubicBezTo>
                  <a:cubicBezTo>
                    <a:pt x="14353" y="15456"/>
                    <a:pt x="14076" y="15402"/>
                    <a:pt x="13809" y="15349"/>
                  </a:cubicBezTo>
                  <a:cubicBezTo>
                    <a:pt x="13234" y="14901"/>
                    <a:pt x="12615" y="14507"/>
                    <a:pt x="11965" y="14176"/>
                  </a:cubicBezTo>
                  <a:cubicBezTo>
                    <a:pt x="11176" y="13771"/>
                    <a:pt x="10344" y="13462"/>
                    <a:pt x="9480" y="13291"/>
                  </a:cubicBezTo>
                  <a:cubicBezTo>
                    <a:pt x="9544" y="13174"/>
                    <a:pt x="9608" y="13056"/>
                    <a:pt x="9683" y="12939"/>
                  </a:cubicBezTo>
                  <a:cubicBezTo>
                    <a:pt x="9683" y="12928"/>
                    <a:pt x="9683" y="12928"/>
                    <a:pt x="9683" y="12928"/>
                  </a:cubicBezTo>
                  <a:cubicBezTo>
                    <a:pt x="10152" y="12811"/>
                    <a:pt x="10610" y="12705"/>
                    <a:pt x="11080" y="12587"/>
                  </a:cubicBezTo>
                  <a:cubicBezTo>
                    <a:pt x="11080" y="12609"/>
                    <a:pt x="11080" y="12619"/>
                    <a:pt x="11101" y="12630"/>
                  </a:cubicBezTo>
                  <a:cubicBezTo>
                    <a:pt x="11453" y="12843"/>
                    <a:pt x="11815" y="13046"/>
                    <a:pt x="12199" y="13238"/>
                  </a:cubicBezTo>
                  <a:cubicBezTo>
                    <a:pt x="12572" y="13430"/>
                    <a:pt x="12956" y="13600"/>
                    <a:pt x="13340" y="13750"/>
                  </a:cubicBezTo>
                  <a:cubicBezTo>
                    <a:pt x="13735" y="13888"/>
                    <a:pt x="14140" y="14016"/>
                    <a:pt x="14556" y="14101"/>
                  </a:cubicBezTo>
                  <a:cubicBezTo>
                    <a:pt x="14961" y="14187"/>
                    <a:pt x="15387" y="14240"/>
                    <a:pt x="15803" y="14240"/>
                  </a:cubicBezTo>
                  <a:cubicBezTo>
                    <a:pt x="15825" y="14240"/>
                    <a:pt x="15846" y="14229"/>
                    <a:pt x="15846" y="14208"/>
                  </a:cubicBezTo>
                  <a:cubicBezTo>
                    <a:pt x="15846" y="14187"/>
                    <a:pt x="15825" y="14165"/>
                    <a:pt x="15803" y="14165"/>
                  </a:cubicBezTo>
                  <a:cubicBezTo>
                    <a:pt x="15398" y="14144"/>
                    <a:pt x="14982" y="14080"/>
                    <a:pt x="14577" y="13984"/>
                  </a:cubicBezTo>
                  <a:cubicBezTo>
                    <a:pt x="14172" y="13899"/>
                    <a:pt x="13777" y="13771"/>
                    <a:pt x="13393" y="13622"/>
                  </a:cubicBezTo>
                  <a:cubicBezTo>
                    <a:pt x="12999" y="13483"/>
                    <a:pt x="12626" y="13312"/>
                    <a:pt x="12253" y="13131"/>
                  </a:cubicBezTo>
                  <a:cubicBezTo>
                    <a:pt x="11879" y="12950"/>
                    <a:pt x="11517" y="12769"/>
                    <a:pt x="11165" y="12577"/>
                  </a:cubicBezTo>
                  <a:cubicBezTo>
                    <a:pt x="11783" y="12427"/>
                    <a:pt x="12402" y="12278"/>
                    <a:pt x="13020" y="12139"/>
                  </a:cubicBezTo>
                  <a:cubicBezTo>
                    <a:pt x="13106" y="12118"/>
                    <a:pt x="13202" y="12097"/>
                    <a:pt x="13287" y="12075"/>
                  </a:cubicBezTo>
                  <a:cubicBezTo>
                    <a:pt x="13287" y="12097"/>
                    <a:pt x="13297" y="12107"/>
                    <a:pt x="13308" y="12118"/>
                  </a:cubicBezTo>
                  <a:cubicBezTo>
                    <a:pt x="13703" y="12331"/>
                    <a:pt x="14097" y="12534"/>
                    <a:pt x="14502" y="12726"/>
                  </a:cubicBezTo>
                  <a:cubicBezTo>
                    <a:pt x="14918" y="12907"/>
                    <a:pt x="15334" y="13088"/>
                    <a:pt x="15761" y="13227"/>
                  </a:cubicBezTo>
                  <a:cubicBezTo>
                    <a:pt x="16198" y="13355"/>
                    <a:pt x="16646" y="13451"/>
                    <a:pt x="17083" y="13504"/>
                  </a:cubicBezTo>
                  <a:cubicBezTo>
                    <a:pt x="17531" y="13568"/>
                    <a:pt x="17979" y="13600"/>
                    <a:pt x="18426" y="13622"/>
                  </a:cubicBezTo>
                  <a:cubicBezTo>
                    <a:pt x="18430" y="13624"/>
                    <a:pt x="18434" y="13624"/>
                    <a:pt x="18438" y="13624"/>
                  </a:cubicBezTo>
                  <a:cubicBezTo>
                    <a:pt x="18455" y="13624"/>
                    <a:pt x="18469" y="13607"/>
                    <a:pt x="18469" y="13590"/>
                  </a:cubicBezTo>
                  <a:cubicBezTo>
                    <a:pt x="18469" y="13568"/>
                    <a:pt x="18458" y="13558"/>
                    <a:pt x="18437" y="13547"/>
                  </a:cubicBezTo>
                  <a:cubicBezTo>
                    <a:pt x="17989" y="13504"/>
                    <a:pt x="17541" y="13451"/>
                    <a:pt x="17104" y="13387"/>
                  </a:cubicBezTo>
                  <a:cubicBezTo>
                    <a:pt x="16667" y="13323"/>
                    <a:pt x="16230" y="13238"/>
                    <a:pt x="15803" y="13099"/>
                  </a:cubicBezTo>
                  <a:cubicBezTo>
                    <a:pt x="15377" y="12960"/>
                    <a:pt x="14972" y="12790"/>
                    <a:pt x="14556" y="12609"/>
                  </a:cubicBezTo>
                  <a:cubicBezTo>
                    <a:pt x="14161" y="12438"/>
                    <a:pt x="13767" y="12257"/>
                    <a:pt x="13383" y="12054"/>
                  </a:cubicBezTo>
                  <a:cubicBezTo>
                    <a:pt x="14129" y="11894"/>
                    <a:pt x="14876" y="11734"/>
                    <a:pt x="15622" y="11574"/>
                  </a:cubicBezTo>
                  <a:cubicBezTo>
                    <a:pt x="16027" y="11702"/>
                    <a:pt x="16443" y="11809"/>
                    <a:pt x="16859" y="11905"/>
                  </a:cubicBezTo>
                  <a:cubicBezTo>
                    <a:pt x="17296" y="12011"/>
                    <a:pt x="17744" y="12097"/>
                    <a:pt x="18192" y="12161"/>
                  </a:cubicBezTo>
                  <a:cubicBezTo>
                    <a:pt x="18640" y="12225"/>
                    <a:pt x="19098" y="12289"/>
                    <a:pt x="19546" y="12321"/>
                  </a:cubicBezTo>
                  <a:cubicBezTo>
                    <a:pt x="20005" y="12353"/>
                    <a:pt x="20452" y="12374"/>
                    <a:pt x="20911" y="12374"/>
                  </a:cubicBezTo>
                  <a:cubicBezTo>
                    <a:pt x="20932" y="12374"/>
                    <a:pt x="20954" y="12353"/>
                    <a:pt x="20954" y="12331"/>
                  </a:cubicBezTo>
                  <a:cubicBezTo>
                    <a:pt x="20954" y="12310"/>
                    <a:pt x="20932" y="12299"/>
                    <a:pt x="20911" y="12299"/>
                  </a:cubicBezTo>
                  <a:cubicBezTo>
                    <a:pt x="20463" y="12278"/>
                    <a:pt x="20005" y="12246"/>
                    <a:pt x="19557" y="12203"/>
                  </a:cubicBezTo>
                  <a:cubicBezTo>
                    <a:pt x="19109" y="12161"/>
                    <a:pt x="18661" y="12107"/>
                    <a:pt x="18213" y="12033"/>
                  </a:cubicBezTo>
                  <a:cubicBezTo>
                    <a:pt x="17765" y="11969"/>
                    <a:pt x="17328" y="11883"/>
                    <a:pt x="16880" y="11788"/>
                  </a:cubicBezTo>
                  <a:cubicBezTo>
                    <a:pt x="16518" y="11713"/>
                    <a:pt x="16166" y="11628"/>
                    <a:pt x="15814" y="11532"/>
                  </a:cubicBezTo>
                  <a:cubicBezTo>
                    <a:pt x="16017" y="11489"/>
                    <a:pt x="16219" y="11446"/>
                    <a:pt x="16422" y="11404"/>
                  </a:cubicBezTo>
                  <a:cubicBezTo>
                    <a:pt x="17563" y="11169"/>
                    <a:pt x="18704" y="10945"/>
                    <a:pt x="19845" y="10743"/>
                  </a:cubicBezTo>
                  <a:cubicBezTo>
                    <a:pt x="20410" y="10636"/>
                    <a:pt x="20986" y="10540"/>
                    <a:pt x="21561" y="10433"/>
                  </a:cubicBezTo>
                  <a:cubicBezTo>
                    <a:pt x="22126" y="10337"/>
                    <a:pt x="22702" y="10241"/>
                    <a:pt x="23278" y="10145"/>
                  </a:cubicBezTo>
                  <a:cubicBezTo>
                    <a:pt x="23299" y="10135"/>
                    <a:pt x="23310" y="10113"/>
                    <a:pt x="23310" y="10092"/>
                  </a:cubicBezTo>
                  <a:cubicBezTo>
                    <a:pt x="23310" y="10071"/>
                    <a:pt x="23289" y="10060"/>
                    <a:pt x="23257" y="10060"/>
                  </a:cubicBezTo>
                  <a:cubicBezTo>
                    <a:pt x="22692" y="10145"/>
                    <a:pt x="22116" y="10231"/>
                    <a:pt x="21540" y="10327"/>
                  </a:cubicBezTo>
                  <a:cubicBezTo>
                    <a:pt x="20964" y="10423"/>
                    <a:pt x="20388" y="10519"/>
                    <a:pt x="19823" y="10625"/>
                  </a:cubicBezTo>
                  <a:cubicBezTo>
                    <a:pt x="19130" y="10753"/>
                    <a:pt x="18437" y="10881"/>
                    <a:pt x="17744" y="11009"/>
                  </a:cubicBezTo>
                  <a:lnTo>
                    <a:pt x="17883" y="10924"/>
                  </a:lnTo>
                  <a:cubicBezTo>
                    <a:pt x="18021" y="10839"/>
                    <a:pt x="18160" y="10753"/>
                    <a:pt x="18309" y="10668"/>
                  </a:cubicBezTo>
                  <a:cubicBezTo>
                    <a:pt x="18586" y="10497"/>
                    <a:pt x="18885" y="10348"/>
                    <a:pt x="19183" y="10209"/>
                  </a:cubicBezTo>
                  <a:cubicBezTo>
                    <a:pt x="19493" y="10060"/>
                    <a:pt x="19791" y="9932"/>
                    <a:pt x="20111" y="9826"/>
                  </a:cubicBezTo>
                  <a:cubicBezTo>
                    <a:pt x="20420" y="9708"/>
                    <a:pt x="20740" y="9602"/>
                    <a:pt x="21060" y="9516"/>
                  </a:cubicBezTo>
                  <a:cubicBezTo>
                    <a:pt x="21081" y="9516"/>
                    <a:pt x="21092" y="9495"/>
                    <a:pt x="21092" y="9474"/>
                  </a:cubicBezTo>
                  <a:cubicBezTo>
                    <a:pt x="21081" y="9452"/>
                    <a:pt x="21060" y="9442"/>
                    <a:pt x="21039" y="9442"/>
                  </a:cubicBezTo>
                  <a:cubicBezTo>
                    <a:pt x="20719" y="9516"/>
                    <a:pt x="20388" y="9602"/>
                    <a:pt x="20068" y="9708"/>
                  </a:cubicBezTo>
                  <a:cubicBezTo>
                    <a:pt x="19749" y="9815"/>
                    <a:pt x="19439" y="9943"/>
                    <a:pt x="19130" y="10081"/>
                  </a:cubicBezTo>
                  <a:cubicBezTo>
                    <a:pt x="18832" y="10231"/>
                    <a:pt x="18533" y="10391"/>
                    <a:pt x="18245" y="10561"/>
                  </a:cubicBezTo>
                  <a:cubicBezTo>
                    <a:pt x="17989" y="10711"/>
                    <a:pt x="17744" y="10892"/>
                    <a:pt x="17499" y="11062"/>
                  </a:cubicBezTo>
                  <a:cubicBezTo>
                    <a:pt x="17136" y="11137"/>
                    <a:pt x="16763" y="11201"/>
                    <a:pt x="16400" y="11276"/>
                  </a:cubicBezTo>
                  <a:cubicBezTo>
                    <a:pt x="15878" y="11382"/>
                    <a:pt x="15366" y="11500"/>
                    <a:pt x="14854" y="11606"/>
                  </a:cubicBezTo>
                  <a:cubicBezTo>
                    <a:pt x="15057" y="11446"/>
                    <a:pt x="15259" y="11286"/>
                    <a:pt x="15451" y="11126"/>
                  </a:cubicBezTo>
                  <a:lnTo>
                    <a:pt x="16230" y="10476"/>
                  </a:lnTo>
                  <a:cubicBezTo>
                    <a:pt x="16358" y="10369"/>
                    <a:pt x="16486" y="10263"/>
                    <a:pt x="16624" y="10167"/>
                  </a:cubicBezTo>
                  <a:lnTo>
                    <a:pt x="17040" y="9889"/>
                  </a:lnTo>
                  <a:cubicBezTo>
                    <a:pt x="17317" y="9698"/>
                    <a:pt x="17616" y="9538"/>
                    <a:pt x="17915" y="9388"/>
                  </a:cubicBezTo>
                  <a:cubicBezTo>
                    <a:pt x="17936" y="9378"/>
                    <a:pt x="17936" y="9356"/>
                    <a:pt x="17936" y="9335"/>
                  </a:cubicBezTo>
                  <a:cubicBezTo>
                    <a:pt x="17928" y="9319"/>
                    <a:pt x="17915" y="9310"/>
                    <a:pt x="17900" y="9310"/>
                  </a:cubicBezTo>
                  <a:cubicBezTo>
                    <a:pt x="17894" y="9310"/>
                    <a:pt x="17888" y="9311"/>
                    <a:pt x="17883" y="9314"/>
                  </a:cubicBezTo>
                  <a:cubicBezTo>
                    <a:pt x="17573" y="9452"/>
                    <a:pt x="17264" y="9602"/>
                    <a:pt x="16976" y="9783"/>
                  </a:cubicBezTo>
                  <a:cubicBezTo>
                    <a:pt x="16838" y="9879"/>
                    <a:pt x="16699" y="9964"/>
                    <a:pt x="16550" y="10060"/>
                  </a:cubicBezTo>
                  <a:cubicBezTo>
                    <a:pt x="16411" y="10156"/>
                    <a:pt x="16272" y="10263"/>
                    <a:pt x="16145" y="10369"/>
                  </a:cubicBezTo>
                  <a:lnTo>
                    <a:pt x="15377" y="11030"/>
                  </a:lnTo>
                  <a:cubicBezTo>
                    <a:pt x="15142" y="11233"/>
                    <a:pt x="14908" y="11436"/>
                    <a:pt x="14673" y="11649"/>
                  </a:cubicBezTo>
                  <a:cubicBezTo>
                    <a:pt x="14108" y="11766"/>
                    <a:pt x="13553" y="11894"/>
                    <a:pt x="12988" y="12033"/>
                  </a:cubicBezTo>
                  <a:cubicBezTo>
                    <a:pt x="11901" y="12278"/>
                    <a:pt x="10824" y="12545"/>
                    <a:pt x="9736" y="12832"/>
                  </a:cubicBezTo>
                  <a:cubicBezTo>
                    <a:pt x="9939" y="12481"/>
                    <a:pt x="10131" y="12139"/>
                    <a:pt x="10333" y="11798"/>
                  </a:cubicBezTo>
                  <a:cubicBezTo>
                    <a:pt x="10642" y="11702"/>
                    <a:pt x="10962" y="11617"/>
                    <a:pt x="11282" y="11510"/>
                  </a:cubicBezTo>
                  <a:cubicBezTo>
                    <a:pt x="11623" y="11404"/>
                    <a:pt x="11975" y="11276"/>
                    <a:pt x="12316" y="11148"/>
                  </a:cubicBezTo>
                  <a:cubicBezTo>
                    <a:pt x="12658" y="11009"/>
                    <a:pt x="12988" y="10860"/>
                    <a:pt x="13319" y="10689"/>
                  </a:cubicBezTo>
                  <a:cubicBezTo>
                    <a:pt x="13639" y="10519"/>
                    <a:pt x="13959" y="10337"/>
                    <a:pt x="14257" y="10124"/>
                  </a:cubicBezTo>
                  <a:cubicBezTo>
                    <a:pt x="14268" y="10103"/>
                    <a:pt x="14278" y="10081"/>
                    <a:pt x="14268" y="10071"/>
                  </a:cubicBezTo>
                  <a:cubicBezTo>
                    <a:pt x="14262" y="10058"/>
                    <a:pt x="14252" y="10053"/>
                    <a:pt x="14240" y="10053"/>
                  </a:cubicBezTo>
                  <a:cubicBezTo>
                    <a:pt x="14232" y="10053"/>
                    <a:pt x="14223" y="10056"/>
                    <a:pt x="14215" y="10060"/>
                  </a:cubicBezTo>
                  <a:cubicBezTo>
                    <a:pt x="13905" y="10252"/>
                    <a:pt x="13585" y="10423"/>
                    <a:pt x="13265" y="10583"/>
                  </a:cubicBezTo>
                  <a:cubicBezTo>
                    <a:pt x="12935" y="10743"/>
                    <a:pt x="12604" y="10892"/>
                    <a:pt x="12263" y="11020"/>
                  </a:cubicBezTo>
                  <a:cubicBezTo>
                    <a:pt x="11933" y="11158"/>
                    <a:pt x="11581" y="11276"/>
                    <a:pt x="11240" y="11393"/>
                  </a:cubicBezTo>
                  <a:lnTo>
                    <a:pt x="10397" y="11681"/>
                  </a:lnTo>
                  <a:cubicBezTo>
                    <a:pt x="10717" y="11116"/>
                    <a:pt x="11048" y="10551"/>
                    <a:pt x="11378" y="9985"/>
                  </a:cubicBezTo>
                  <a:cubicBezTo>
                    <a:pt x="11655" y="9932"/>
                    <a:pt x="11933" y="9889"/>
                    <a:pt x="12210" y="9826"/>
                  </a:cubicBezTo>
                  <a:cubicBezTo>
                    <a:pt x="12508" y="9762"/>
                    <a:pt x="12818" y="9698"/>
                    <a:pt x="13116" y="9623"/>
                  </a:cubicBezTo>
                  <a:cubicBezTo>
                    <a:pt x="13415" y="9538"/>
                    <a:pt x="13713" y="9463"/>
                    <a:pt x="14012" y="9367"/>
                  </a:cubicBezTo>
                  <a:cubicBezTo>
                    <a:pt x="14300" y="9282"/>
                    <a:pt x="14598" y="9186"/>
                    <a:pt x="14886" y="9079"/>
                  </a:cubicBezTo>
                  <a:cubicBezTo>
                    <a:pt x="14908" y="9068"/>
                    <a:pt x="14918" y="9047"/>
                    <a:pt x="14908" y="9026"/>
                  </a:cubicBezTo>
                  <a:cubicBezTo>
                    <a:pt x="14908" y="9010"/>
                    <a:pt x="14896" y="9000"/>
                    <a:pt x="14882" y="9000"/>
                  </a:cubicBezTo>
                  <a:cubicBezTo>
                    <a:pt x="14876" y="9000"/>
                    <a:pt x="14871" y="9002"/>
                    <a:pt x="14865" y="9004"/>
                  </a:cubicBezTo>
                  <a:cubicBezTo>
                    <a:pt x="14566" y="9090"/>
                    <a:pt x="14268" y="9175"/>
                    <a:pt x="13969" y="9260"/>
                  </a:cubicBezTo>
                  <a:cubicBezTo>
                    <a:pt x="13681" y="9335"/>
                    <a:pt x="13383" y="9420"/>
                    <a:pt x="13084" y="9495"/>
                  </a:cubicBezTo>
                  <a:cubicBezTo>
                    <a:pt x="12786" y="9570"/>
                    <a:pt x="12487" y="9644"/>
                    <a:pt x="12178" y="9708"/>
                  </a:cubicBezTo>
                  <a:lnTo>
                    <a:pt x="11431" y="9879"/>
                  </a:lnTo>
                  <a:cubicBezTo>
                    <a:pt x="11901" y="9068"/>
                    <a:pt x="12380" y="8269"/>
                    <a:pt x="12850" y="7469"/>
                  </a:cubicBezTo>
                  <a:cubicBezTo>
                    <a:pt x="13084" y="7437"/>
                    <a:pt x="13308" y="7405"/>
                    <a:pt x="13532" y="7362"/>
                  </a:cubicBezTo>
                  <a:cubicBezTo>
                    <a:pt x="13809" y="7309"/>
                    <a:pt x="14087" y="7245"/>
                    <a:pt x="14353" y="7181"/>
                  </a:cubicBezTo>
                  <a:cubicBezTo>
                    <a:pt x="14630" y="7117"/>
                    <a:pt x="14897" y="7053"/>
                    <a:pt x="15164" y="6978"/>
                  </a:cubicBezTo>
                  <a:cubicBezTo>
                    <a:pt x="15430" y="6893"/>
                    <a:pt x="15697" y="6819"/>
                    <a:pt x="15963" y="6723"/>
                  </a:cubicBezTo>
                  <a:cubicBezTo>
                    <a:pt x="15985" y="6712"/>
                    <a:pt x="15995" y="6701"/>
                    <a:pt x="15985" y="6680"/>
                  </a:cubicBezTo>
                  <a:cubicBezTo>
                    <a:pt x="15985" y="6659"/>
                    <a:pt x="15963" y="6648"/>
                    <a:pt x="15942" y="6648"/>
                  </a:cubicBezTo>
                  <a:lnTo>
                    <a:pt x="15132" y="6861"/>
                  </a:lnTo>
                  <a:cubicBezTo>
                    <a:pt x="14865" y="6925"/>
                    <a:pt x="14598" y="7000"/>
                    <a:pt x="14321" y="7053"/>
                  </a:cubicBezTo>
                  <a:cubicBezTo>
                    <a:pt x="14055" y="7117"/>
                    <a:pt x="13788" y="7181"/>
                    <a:pt x="13511" y="7234"/>
                  </a:cubicBezTo>
                  <a:lnTo>
                    <a:pt x="12914" y="7362"/>
                  </a:lnTo>
                  <a:cubicBezTo>
                    <a:pt x="12924" y="7341"/>
                    <a:pt x="12946" y="7320"/>
                    <a:pt x="12956" y="7298"/>
                  </a:cubicBezTo>
                  <a:lnTo>
                    <a:pt x="13884" y="5742"/>
                  </a:lnTo>
                  <a:lnTo>
                    <a:pt x="14449" y="5496"/>
                  </a:lnTo>
                  <a:cubicBezTo>
                    <a:pt x="14684" y="5390"/>
                    <a:pt x="14918" y="5283"/>
                    <a:pt x="15164" y="5187"/>
                  </a:cubicBezTo>
                  <a:cubicBezTo>
                    <a:pt x="15398" y="5080"/>
                    <a:pt x="15643" y="4985"/>
                    <a:pt x="15878" y="4889"/>
                  </a:cubicBezTo>
                  <a:cubicBezTo>
                    <a:pt x="16113" y="4793"/>
                    <a:pt x="16379" y="4707"/>
                    <a:pt x="16582" y="4526"/>
                  </a:cubicBezTo>
                  <a:cubicBezTo>
                    <a:pt x="16592" y="4505"/>
                    <a:pt x="16592" y="4483"/>
                    <a:pt x="16582" y="4473"/>
                  </a:cubicBezTo>
                  <a:cubicBezTo>
                    <a:pt x="16575" y="4460"/>
                    <a:pt x="16566" y="4455"/>
                    <a:pt x="16554" y="4455"/>
                  </a:cubicBezTo>
                  <a:cubicBezTo>
                    <a:pt x="16546" y="4455"/>
                    <a:pt x="16537" y="4458"/>
                    <a:pt x="16528" y="4462"/>
                  </a:cubicBezTo>
                  <a:cubicBezTo>
                    <a:pt x="16336" y="4622"/>
                    <a:pt x="16081" y="4686"/>
                    <a:pt x="15835" y="4782"/>
                  </a:cubicBezTo>
                  <a:cubicBezTo>
                    <a:pt x="15590" y="4867"/>
                    <a:pt x="15345" y="4963"/>
                    <a:pt x="15110" y="5070"/>
                  </a:cubicBezTo>
                  <a:cubicBezTo>
                    <a:pt x="14865" y="5166"/>
                    <a:pt x="14630" y="5272"/>
                    <a:pt x="14396" y="5390"/>
                  </a:cubicBezTo>
                  <a:cubicBezTo>
                    <a:pt x="14257" y="5454"/>
                    <a:pt x="14119" y="5518"/>
                    <a:pt x="13980" y="5592"/>
                  </a:cubicBezTo>
                  <a:lnTo>
                    <a:pt x="14641" y="4505"/>
                  </a:lnTo>
                  <a:cubicBezTo>
                    <a:pt x="15206" y="3566"/>
                    <a:pt x="15761" y="2639"/>
                    <a:pt x="16336" y="1711"/>
                  </a:cubicBezTo>
                  <a:cubicBezTo>
                    <a:pt x="16358" y="1679"/>
                    <a:pt x="16347" y="1636"/>
                    <a:pt x="16315" y="1615"/>
                  </a:cubicBezTo>
                  <a:cubicBezTo>
                    <a:pt x="16303" y="1602"/>
                    <a:pt x="16287" y="1596"/>
                    <a:pt x="16271" y="1596"/>
                  </a:cubicBezTo>
                  <a:cubicBezTo>
                    <a:pt x="16246" y="1596"/>
                    <a:pt x="16221" y="1610"/>
                    <a:pt x="16208" y="1636"/>
                  </a:cubicBezTo>
                  <a:cubicBezTo>
                    <a:pt x="15622" y="2553"/>
                    <a:pt x="15046" y="3470"/>
                    <a:pt x="14470" y="4387"/>
                  </a:cubicBezTo>
                  <a:cubicBezTo>
                    <a:pt x="14364" y="4558"/>
                    <a:pt x="14257" y="4729"/>
                    <a:pt x="14161" y="4889"/>
                  </a:cubicBezTo>
                  <a:cubicBezTo>
                    <a:pt x="14172" y="4771"/>
                    <a:pt x="14183" y="4643"/>
                    <a:pt x="14193" y="4526"/>
                  </a:cubicBezTo>
                  <a:cubicBezTo>
                    <a:pt x="14225" y="4291"/>
                    <a:pt x="14257" y="4057"/>
                    <a:pt x="14300" y="3822"/>
                  </a:cubicBezTo>
                  <a:cubicBezTo>
                    <a:pt x="14342" y="3598"/>
                    <a:pt x="14396" y="3364"/>
                    <a:pt x="14460" y="3140"/>
                  </a:cubicBezTo>
                  <a:cubicBezTo>
                    <a:pt x="14524" y="2916"/>
                    <a:pt x="14598" y="2692"/>
                    <a:pt x="14673" y="2468"/>
                  </a:cubicBezTo>
                  <a:cubicBezTo>
                    <a:pt x="14673" y="2447"/>
                    <a:pt x="14662" y="2425"/>
                    <a:pt x="14652" y="2415"/>
                  </a:cubicBezTo>
                  <a:cubicBezTo>
                    <a:pt x="14646" y="2412"/>
                    <a:pt x="14640" y="2411"/>
                    <a:pt x="14635" y="2411"/>
                  </a:cubicBezTo>
                  <a:cubicBezTo>
                    <a:pt x="14620" y="2411"/>
                    <a:pt x="14606" y="2420"/>
                    <a:pt x="14598" y="2436"/>
                  </a:cubicBezTo>
                  <a:cubicBezTo>
                    <a:pt x="14502" y="2660"/>
                    <a:pt x="14417" y="2884"/>
                    <a:pt x="14353" y="3108"/>
                  </a:cubicBezTo>
                  <a:cubicBezTo>
                    <a:pt x="14278" y="3332"/>
                    <a:pt x="14215" y="3566"/>
                    <a:pt x="14172" y="3801"/>
                  </a:cubicBezTo>
                  <a:cubicBezTo>
                    <a:pt x="14129" y="4035"/>
                    <a:pt x="14097" y="4270"/>
                    <a:pt x="14076" y="4515"/>
                  </a:cubicBezTo>
                  <a:cubicBezTo>
                    <a:pt x="14055" y="4697"/>
                    <a:pt x="14055" y="4878"/>
                    <a:pt x="14055" y="5070"/>
                  </a:cubicBezTo>
                  <a:cubicBezTo>
                    <a:pt x="13660" y="5710"/>
                    <a:pt x="13265" y="6339"/>
                    <a:pt x="12882" y="6978"/>
                  </a:cubicBezTo>
                  <a:cubicBezTo>
                    <a:pt x="12871" y="6755"/>
                    <a:pt x="12850" y="6531"/>
                    <a:pt x="12850" y="6307"/>
                  </a:cubicBezTo>
                  <a:cubicBezTo>
                    <a:pt x="12839" y="5997"/>
                    <a:pt x="12839" y="5699"/>
                    <a:pt x="12850" y="5390"/>
                  </a:cubicBezTo>
                  <a:cubicBezTo>
                    <a:pt x="12871" y="5080"/>
                    <a:pt x="12892" y="4782"/>
                    <a:pt x="12924" y="4473"/>
                  </a:cubicBezTo>
                  <a:cubicBezTo>
                    <a:pt x="12967" y="4174"/>
                    <a:pt x="13010" y="3865"/>
                    <a:pt x="13063" y="3566"/>
                  </a:cubicBezTo>
                  <a:cubicBezTo>
                    <a:pt x="13063" y="3545"/>
                    <a:pt x="13052" y="3524"/>
                    <a:pt x="13031" y="3524"/>
                  </a:cubicBezTo>
                  <a:cubicBezTo>
                    <a:pt x="13028" y="3521"/>
                    <a:pt x="13024" y="3519"/>
                    <a:pt x="13020" y="3519"/>
                  </a:cubicBezTo>
                  <a:cubicBezTo>
                    <a:pt x="13010" y="3519"/>
                    <a:pt x="12996" y="3529"/>
                    <a:pt x="12988" y="3545"/>
                  </a:cubicBezTo>
                  <a:cubicBezTo>
                    <a:pt x="12914" y="3844"/>
                    <a:pt x="12850" y="4153"/>
                    <a:pt x="12807" y="4462"/>
                  </a:cubicBezTo>
                  <a:cubicBezTo>
                    <a:pt x="12764" y="4761"/>
                    <a:pt x="12743" y="5070"/>
                    <a:pt x="12722" y="5379"/>
                  </a:cubicBezTo>
                  <a:cubicBezTo>
                    <a:pt x="12711" y="5688"/>
                    <a:pt x="12711" y="5997"/>
                    <a:pt x="12722" y="6307"/>
                  </a:cubicBezTo>
                  <a:cubicBezTo>
                    <a:pt x="12743" y="6584"/>
                    <a:pt x="12764" y="6851"/>
                    <a:pt x="12796" y="7117"/>
                  </a:cubicBezTo>
                  <a:cubicBezTo>
                    <a:pt x="12786" y="7138"/>
                    <a:pt x="12775" y="7160"/>
                    <a:pt x="12764" y="7181"/>
                  </a:cubicBezTo>
                  <a:cubicBezTo>
                    <a:pt x="12306" y="7927"/>
                    <a:pt x="11858" y="8685"/>
                    <a:pt x="11410" y="9431"/>
                  </a:cubicBezTo>
                  <a:lnTo>
                    <a:pt x="11357" y="8482"/>
                  </a:lnTo>
                  <a:cubicBezTo>
                    <a:pt x="11335" y="8109"/>
                    <a:pt x="11325" y="7736"/>
                    <a:pt x="11314" y="7352"/>
                  </a:cubicBezTo>
                  <a:cubicBezTo>
                    <a:pt x="11304" y="6605"/>
                    <a:pt x="11357" y="5848"/>
                    <a:pt x="11495" y="5102"/>
                  </a:cubicBezTo>
                  <a:cubicBezTo>
                    <a:pt x="11506" y="5091"/>
                    <a:pt x="11485" y="5070"/>
                    <a:pt x="11474" y="5059"/>
                  </a:cubicBezTo>
                  <a:cubicBezTo>
                    <a:pt x="11453" y="5059"/>
                    <a:pt x="11431" y="5070"/>
                    <a:pt x="11421" y="5091"/>
                  </a:cubicBezTo>
                  <a:cubicBezTo>
                    <a:pt x="11335" y="5464"/>
                    <a:pt x="11272" y="5838"/>
                    <a:pt x="11229" y="6211"/>
                  </a:cubicBezTo>
                  <a:cubicBezTo>
                    <a:pt x="11197" y="6595"/>
                    <a:pt x="11186" y="6978"/>
                    <a:pt x="11186" y="7352"/>
                  </a:cubicBezTo>
                  <a:cubicBezTo>
                    <a:pt x="11186" y="7736"/>
                    <a:pt x="11208" y="8119"/>
                    <a:pt x="11240" y="8493"/>
                  </a:cubicBezTo>
                  <a:cubicBezTo>
                    <a:pt x="11261" y="8855"/>
                    <a:pt x="11304" y="9207"/>
                    <a:pt x="11335" y="9570"/>
                  </a:cubicBezTo>
                  <a:cubicBezTo>
                    <a:pt x="10984" y="10156"/>
                    <a:pt x="10642" y="10743"/>
                    <a:pt x="10301" y="11340"/>
                  </a:cubicBezTo>
                  <a:lnTo>
                    <a:pt x="10173" y="10444"/>
                  </a:lnTo>
                  <a:cubicBezTo>
                    <a:pt x="10131" y="10060"/>
                    <a:pt x="10077" y="9676"/>
                    <a:pt x="10045" y="9292"/>
                  </a:cubicBezTo>
                  <a:cubicBezTo>
                    <a:pt x="9981" y="8535"/>
                    <a:pt x="9981" y="7768"/>
                    <a:pt x="10077" y="7000"/>
                  </a:cubicBezTo>
                  <a:cubicBezTo>
                    <a:pt x="10077" y="6978"/>
                    <a:pt x="10067" y="6957"/>
                    <a:pt x="10045" y="6957"/>
                  </a:cubicBezTo>
                  <a:cubicBezTo>
                    <a:pt x="10024" y="6957"/>
                    <a:pt x="10003" y="6968"/>
                    <a:pt x="10003" y="6989"/>
                  </a:cubicBezTo>
                  <a:cubicBezTo>
                    <a:pt x="9939" y="7373"/>
                    <a:pt x="9896" y="7757"/>
                    <a:pt x="9885" y="8141"/>
                  </a:cubicBezTo>
                  <a:cubicBezTo>
                    <a:pt x="9875" y="8535"/>
                    <a:pt x="9885" y="8919"/>
                    <a:pt x="9917" y="9303"/>
                  </a:cubicBezTo>
                  <a:cubicBezTo>
                    <a:pt x="9949" y="9698"/>
                    <a:pt x="10003" y="10081"/>
                    <a:pt x="10056" y="10465"/>
                  </a:cubicBezTo>
                  <a:cubicBezTo>
                    <a:pt x="10109" y="10796"/>
                    <a:pt x="10163" y="11126"/>
                    <a:pt x="10227" y="11457"/>
                  </a:cubicBezTo>
                  <a:cubicBezTo>
                    <a:pt x="9960" y="11905"/>
                    <a:pt x="9704" y="12353"/>
                    <a:pt x="9448" y="12801"/>
                  </a:cubicBezTo>
                  <a:cubicBezTo>
                    <a:pt x="9384" y="12918"/>
                    <a:pt x="9320" y="13024"/>
                    <a:pt x="9256" y="13142"/>
                  </a:cubicBezTo>
                  <a:lnTo>
                    <a:pt x="9235" y="12129"/>
                  </a:lnTo>
                  <a:cubicBezTo>
                    <a:pt x="9224" y="11660"/>
                    <a:pt x="9214" y="11201"/>
                    <a:pt x="9214" y="10743"/>
                  </a:cubicBezTo>
                  <a:cubicBezTo>
                    <a:pt x="9214" y="10273"/>
                    <a:pt x="9214" y="9815"/>
                    <a:pt x="9224" y="9356"/>
                  </a:cubicBezTo>
                  <a:cubicBezTo>
                    <a:pt x="9246" y="8898"/>
                    <a:pt x="9299" y="8439"/>
                    <a:pt x="9459" y="8013"/>
                  </a:cubicBezTo>
                  <a:cubicBezTo>
                    <a:pt x="9469" y="7991"/>
                    <a:pt x="9459" y="7970"/>
                    <a:pt x="9437" y="7959"/>
                  </a:cubicBezTo>
                  <a:cubicBezTo>
                    <a:pt x="9432" y="7957"/>
                    <a:pt x="9426" y="7955"/>
                    <a:pt x="9421" y="7955"/>
                  </a:cubicBezTo>
                  <a:cubicBezTo>
                    <a:pt x="9405" y="7955"/>
                    <a:pt x="9392" y="7965"/>
                    <a:pt x="9384" y="7981"/>
                  </a:cubicBezTo>
                  <a:cubicBezTo>
                    <a:pt x="9203" y="8418"/>
                    <a:pt x="9139" y="8887"/>
                    <a:pt x="9107" y="9346"/>
                  </a:cubicBezTo>
                  <a:cubicBezTo>
                    <a:pt x="9086" y="9815"/>
                    <a:pt x="9086" y="10273"/>
                    <a:pt x="9086" y="10743"/>
                  </a:cubicBezTo>
                  <a:cubicBezTo>
                    <a:pt x="9086" y="11201"/>
                    <a:pt x="9096" y="11670"/>
                    <a:pt x="9118" y="12129"/>
                  </a:cubicBezTo>
                  <a:cubicBezTo>
                    <a:pt x="9128" y="12513"/>
                    <a:pt x="9150" y="12907"/>
                    <a:pt x="9171" y="13302"/>
                  </a:cubicBezTo>
                  <a:cubicBezTo>
                    <a:pt x="9096" y="13430"/>
                    <a:pt x="9022" y="13558"/>
                    <a:pt x="8947" y="13696"/>
                  </a:cubicBezTo>
                  <a:cubicBezTo>
                    <a:pt x="8862" y="13312"/>
                    <a:pt x="8776" y="12918"/>
                    <a:pt x="8691" y="12534"/>
                  </a:cubicBezTo>
                  <a:cubicBezTo>
                    <a:pt x="8702" y="12523"/>
                    <a:pt x="8702" y="12502"/>
                    <a:pt x="8691" y="12491"/>
                  </a:cubicBezTo>
                  <a:cubicBezTo>
                    <a:pt x="8659" y="12374"/>
                    <a:pt x="8638" y="12246"/>
                    <a:pt x="8606" y="12118"/>
                  </a:cubicBezTo>
                  <a:cubicBezTo>
                    <a:pt x="8478" y="11532"/>
                    <a:pt x="8339" y="10956"/>
                    <a:pt x="8201" y="10369"/>
                  </a:cubicBezTo>
                  <a:cubicBezTo>
                    <a:pt x="8083" y="9900"/>
                    <a:pt x="7977" y="9442"/>
                    <a:pt x="7859" y="8972"/>
                  </a:cubicBezTo>
                  <a:cubicBezTo>
                    <a:pt x="7955" y="8514"/>
                    <a:pt x="8030" y="8066"/>
                    <a:pt x="8094" y="7608"/>
                  </a:cubicBezTo>
                  <a:cubicBezTo>
                    <a:pt x="8158" y="7149"/>
                    <a:pt x="8201" y="6691"/>
                    <a:pt x="8254" y="6232"/>
                  </a:cubicBezTo>
                  <a:cubicBezTo>
                    <a:pt x="8286" y="5763"/>
                    <a:pt x="8318" y="5304"/>
                    <a:pt x="8339" y="4846"/>
                  </a:cubicBezTo>
                  <a:cubicBezTo>
                    <a:pt x="8371" y="4387"/>
                    <a:pt x="8382" y="3918"/>
                    <a:pt x="8382" y="3460"/>
                  </a:cubicBezTo>
                  <a:cubicBezTo>
                    <a:pt x="8382" y="3438"/>
                    <a:pt x="8361" y="3417"/>
                    <a:pt x="8339" y="3417"/>
                  </a:cubicBezTo>
                  <a:cubicBezTo>
                    <a:pt x="8318" y="3417"/>
                    <a:pt x="8307" y="3438"/>
                    <a:pt x="8307" y="3460"/>
                  </a:cubicBezTo>
                  <a:cubicBezTo>
                    <a:pt x="8286" y="3918"/>
                    <a:pt x="8254" y="4377"/>
                    <a:pt x="8222" y="4835"/>
                  </a:cubicBezTo>
                  <a:cubicBezTo>
                    <a:pt x="8190" y="5294"/>
                    <a:pt x="8158" y="5752"/>
                    <a:pt x="8115" y="6211"/>
                  </a:cubicBezTo>
                  <a:cubicBezTo>
                    <a:pt x="8073" y="6669"/>
                    <a:pt x="8030" y="7128"/>
                    <a:pt x="7966" y="7586"/>
                  </a:cubicBezTo>
                  <a:cubicBezTo>
                    <a:pt x="7923" y="7981"/>
                    <a:pt x="7870" y="8375"/>
                    <a:pt x="7806" y="8770"/>
                  </a:cubicBezTo>
                  <a:cubicBezTo>
                    <a:pt x="7646" y="8141"/>
                    <a:pt x="7486" y="7522"/>
                    <a:pt x="7326" y="6893"/>
                  </a:cubicBezTo>
                  <a:cubicBezTo>
                    <a:pt x="7081" y="5976"/>
                    <a:pt x="6814" y="5059"/>
                    <a:pt x="6558" y="4142"/>
                  </a:cubicBezTo>
                  <a:cubicBezTo>
                    <a:pt x="6580" y="4142"/>
                    <a:pt x="6601" y="4131"/>
                    <a:pt x="6601" y="4110"/>
                  </a:cubicBezTo>
                  <a:cubicBezTo>
                    <a:pt x="6601" y="3886"/>
                    <a:pt x="6622" y="3673"/>
                    <a:pt x="6644" y="3460"/>
                  </a:cubicBezTo>
                  <a:cubicBezTo>
                    <a:pt x="6676" y="3236"/>
                    <a:pt x="6708" y="3023"/>
                    <a:pt x="6750" y="2809"/>
                  </a:cubicBezTo>
                  <a:lnTo>
                    <a:pt x="6846" y="2148"/>
                  </a:lnTo>
                  <a:cubicBezTo>
                    <a:pt x="6868" y="1935"/>
                    <a:pt x="6900" y="1711"/>
                    <a:pt x="6921" y="1498"/>
                  </a:cubicBezTo>
                  <a:cubicBezTo>
                    <a:pt x="6921" y="1476"/>
                    <a:pt x="6910" y="1455"/>
                    <a:pt x="6889" y="1455"/>
                  </a:cubicBezTo>
                  <a:cubicBezTo>
                    <a:pt x="6887" y="1453"/>
                    <a:pt x="6885" y="1452"/>
                    <a:pt x="6882" y="1452"/>
                  </a:cubicBezTo>
                  <a:cubicBezTo>
                    <a:pt x="6871" y="1452"/>
                    <a:pt x="6855" y="1470"/>
                    <a:pt x="6846" y="1487"/>
                  </a:cubicBezTo>
                  <a:cubicBezTo>
                    <a:pt x="6804" y="1700"/>
                    <a:pt x="6761" y="1914"/>
                    <a:pt x="6729" y="2137"/>
                  </a:cubicBezTo>
                  <a:lnTo>
                    <a:pt x="6612" y="2788"/>
                  </a:lnTo>
                  <a:cubicBezTo>
                    <a:pt x="6580" y="3001"/>
                    <a:pt x="6548" y="3214"/>
                    <a:pt x="6526" y="3438"/>
                  </a:cubicBezTo>
                  <a:cubicBezTo>
                    <a:pt x="6505" y="3620"/>
                    <a:pt x="6505" y="3801"/>
                    <a:pt x="6505" y="3982"/>
                  </a:cubicBezTo>
                  <a:cubicBezTo>
                    <a:pt x="6452" y="3812"/>
                    <a:pt x="6409" y="3630"/>
                    <a:pt x="6356" y="3449"/>
                  </a:cubicBezTo>
                  <a:cubicBezTo>
                    <a:pt x="6015" y="2297"/>
                    <a:pt x="5663" y="1156"/>
                    <a:pt x="5300" y="26"/>
                  </a:cubicBezTo>
                  <a:cubicBezTo>
                    <a:pt x="5292" y="11"/>
                    <a:pt x="5279" y="1"/>
                    <a:pt x="5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40"/>
          <p:cNvGrpSpPr/>
          <p:nvPr/>
        </p:nvGrpSpPr>
        <p:grpSpPr>
          <a:xfrm rot="10800000" flipH="1">
            <a:off x="5552417" y="-919657"/>
            <a:ext cx="1097291" cy="1459369"/>
            <a:chOff x="2254525" y="2974250"/>
            <a:chExt cx="1097291" cy="1459369"/>
          </a:xfrm>
        </p:grpSpPr>
        <p:sp>
          <p:nvSpPr>
            <p:cNvPr id="1188" name="Google Shape;1188;p40"/>
            <p:cNvSpPr/>
            <p:nvPr/>
          </p:nvSpPr>
          <p:spPr>
            <a:xfrm>
              <a:off x="2254525" y="2974250"/>
              <a:ext cx="979682" cy="1316655"/>
            </a:xfrm>
            <a:custGeom>
              <a:avLst/>
              <a:gdLst/>
              <a:ahLst/>
              <a:cxnLst/>
              <a:rect l="l" t="t" r="r" b="b"/>
              <a:pathLst>
                <a:path w="10854" h="14503" extrusionOk="0">
                  <a:moveTo>
                    <a:pt x="725" y="0"/>
                  </a:moveTo>
                  <a:cubicBezTo>
                    <a:pt x="1067" y="928"/>
                    <a:pt x="1259" y="1845"/>
                    <a:pt x="1323" y="2837"/>
                  </a:cubicBezTo>
                  <a:cubicBezTo>
                    <a:pt x="1493" y="5257"/>
                    <a:pt x="0" y="7635"/>
                    <a:pt x="523" y="10002"/>
                  </a:cubicBezTo>
                  <a:cubicBezTo>
                    <a:pt x="843" y="11431"/>
                    <a:pt x="1930" y="12657"/>
                    <a:pt x="3306" y="13148"/>
                  </a:cubicBezTo>
                  <a:cubicBezTo>
                    <a:pt x="4191" y="13457"/>
                    <a:pt x="5140" y="13468"/>
                    <a:pt x="6078" y="13574"/>
                  </a:cubicBezTo>
                  <a:cubicBezTo>
                    <a:pt x="7623" y="13730"/>
                    <a:pt x="10630" y="14349"/>
                    <a:pt x="10795" y="14491"/>
                  </a:cubicBezTo>
                  <a:lnTo>
                    <a:pt x="10795" y="14491"/>
                  </a:lnTo>
                  <a:cubicBezTo>
                    <a:pt x="8920" y="11591"/>
                    <a:pt x="10853" y="7376"/>
                    <a:pt x="9053" y="4415"/>
                  </a:cubicBezTo>
                  <a:cubicBezTo>
                    <a:pt x="8339" y="3242"/>
                    <a:pt x="7091" y="2432"/>
                    <a:pt x="5748" y="2112"/>
                  </a:cubicBezTo>
                  <a:cubicBezTo>
                    <a:pt x="4820" y="1898"/>
                    <a:pt x="3850" y="1888"/>
                    <a:pt x="2922" y="1653"/>
                  </a:cubicBezTo>
                  <a:cubicBezTo>
                    <a:pt x="1994" y="1419"/>
                    <a:pt x="1067" y="885"/>
                    <a:pt x="725" y="0"/>
                  </a:cubicBezTo>
                  <a:close/>
                  <a:moveTo>
                    <a:pt x="10795" y="14491"/>
                  </a:moveTo>
                  <a:cubicBezTo>
                    <a:pt x="10797" y="14495"/>
                    <a:pt x="10800" y="14499"/>
                    <a:pt x="10802" y="14502"/>
                  </a:cubicBezTo>
                  <a:cubicBezTo>
                    <a:pt x="10802" y="14499"/>
                    <a:pt x="10800" y="14495"/>
                    <a:pt x="10795" y="14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2319964" y="2974250"/>
              <a:ext cx="914424" cy="1316655"/>
            </a:xfrm>
            <a:custGeom>
              <a:avLst/>
              <a:gdLst/>
              <a:ahLst/>
              <a:cxnLst/>
              <a:rect l="l" t="t" r="r" b="b"/>
              <a:pathLst>
                <a:path w="10131" h="14503" extrusionOk="0">
                  <a:moveTo>
                    <a:pt x="0" y="0"/>
                  </a:moveTo>
                  <a:lnTo>
                    <a:pt x="0" y="0"/>
                  </a:lnTo>
                  <a:cubicBezTo>
                    <a:pt x="79" y="204"/>
                    <a:pt x="189" y="390"/>
                    <a:pt x="323" y="557"/>
                  </a:cubicBezTo>
                  <a:lnTo>
                    <a:pt x="323" y="557"/>
                  </a:lnTo>
                  <a:cubicBezTo>
                    <a:pt x="118" y="205"/>
                    <a:pt x="1" y="1"/>
                    <a:pt x="0" y="0"/>
                  </a:cubicBezTo>
                  <a:close/>
                  <a:moveTo>
                    <a:pt x="323" y="557"/>
                  </a:moveTo>
                  <a:cubicBezTo>
                    <a:pt x="1294" y="2225"/>
                    <a:pt x="4238" y="7198"/>
                    <a:pt x="6025" y="9373"/>
                  </a:cubicBezTo>
                  <a:cubicBezTo>
                    <a:pt x="8179" y="11996"/>
                    <a:pt x="9650" y="14140"/>
                    <a:pt x="9650" y="14140"/>
                  </a:cubicBezTo>
                  <a:lnTo>
                    <a:pt x="10077" y="14502"/>
                  </a:lnTo>
                  <a:cubicBezTo>
                    <a:pt x="8190" y="11602"/>
                    <a:pt x="10130" y="7379"/>
                    <a:pt x="8328" y="4415"/>
                  </a:cubicBezTo>
                  <a:cubicBezTo>
                    <a:pt x="7614" y="3242"/>
                    <a:pt x="6366" y="2432"/>
                    <a:pt x="5023" y="2112"/>
                  </a:cubicBezTo>
                  <a:cubicBezTo>
                    <a:pt x="4095" y="1898"/>
                    <a:pt x="3125" y="1888"/>
                    <a:pt x="2197" y="1653"/>
                  </a:cubicBezTo>
                  <a:cubicBezTo>
                    <a:pt x="1483" y="1473"/>
                    <a:pt x="769" y="1115"/>
                    <a:pt x="323" y="557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2291081" y="3029357"/>
              <a:ext cx="1060736" cy="1404262"/>
            </a:xfrm>
            <a:custGeom>
              <a:avLst/>
              <a:gdLst/>
              <a:ahLst/>
              <a:cxnLst/>
              <a:rect l="l" t="t" r="r" b="b"/>
              <a:pathLst>
                <a:path w="11752" h="15468" extrusionOk="0">
                  <a:moveTo>
                    <a:pt x="634" y="1"/>
                  </a:moveTo>
                  <a:cubicBezTo>
                    <a:pt x="622" y="1"/>
                    <a:pt x="609" y="4"/>
                    <a:pt x="598" y="12"/>
                  </a:cubicBezTo>
                  <a:cubicBezTo>
                    <a:pt x="566" y="33"/>
                    <a:pt x="544" y="76"/>
                    <a:pt x="566" y="108"/>
                  </a:cubicBezTo>
                  <a:cubicBezTo>
                    <a:pt x="1376" y="1462"/>
                    <a:pt x="2208" y="2806"/>
                    <a:pt x="3061" y="4128"/>
                  </a:cubicBezTo>
                  <a:cubicBezTo>
                    <a:pt x="3519" y="4853"/>
                    <a:pt x="3989" y="5567"/>
                    <a:pt x="4468" y="6282"/>
                  </a:cubicBezTo>
                  <a:cubicBezTo>
                    <a:pt x="4202" y="6207"/>
                    <a:pt x="3935" y="6122"/>
                    <a:pt x="3669" y="6036"/>
                  </a:cubicBezTo>
                  <a:cubicBezTo>
                    <a:pt x="3338" y="5919"/>
                    <a:pt x="2997" y="5791"/>
                    <a:pt x="2666" y="5663"/>
                  </a:cubicBezTo>
                  <a:cubicBezTo>
                    <a:pt x="2336" y="5525"/>
                    <a:pt x="2016" y="5375"/>
                    <a:pt x="1675" y="5247"/>
                  </a:cubicBezTo>
                  <a:cubicBezTo>
                    <a:pt x="1391" y="5153"/>
                    <a:pt x="1100" y="5086"/>
                    <a:pt x="803" y="5086"/>
                  </a:cubicBezTo>
                  <a:cubicBezTo>
                    <a:pt x="731" y="5086"/>
                    <a:pt x="659" y="5090"/>
                    <a:pt x="587" y="5098"/>
                  </a:cubicBezTo>
                  <a:cubicBezTo>
                    <a:pt x="566" y="5098"/>
                    <a:pt x="544" y="5130"/>
                    <a:pt x="544" y="5151"/>
                  </a:cubicBezTo>
                  <a:cubicBezTo>
                    <a:pt x="544" y="5173"/>
                    <a:pt x="566" y="5194"/>
                    <a:pt x="598" y="5194"/>
                  </a:cubicBezTo>
                  <a:cubicBezTo>
                    <a:pt x="634" y="5192"/>
                    <a:pt x="670" y="5191"/>
                    <a:pt x="706" y="5191"/>
                  </a:cubicBezTo>
                  <a:cubicBezTo>
                    <a:pt x="1020" y="5191"/>
                    <a:pt x="1325" y="5271"/>
                    <a:pt x="1621" y="5386"/>
                  </a:cubicBezTo>
                  <a:cubicBezTo>
                    <a:pt x="1952" y="5514"/>
                    <a:pt x="2272" y="5674"/>
                    <a:pt x="2613" y="5813"/>
                  </a:cubicBezTo>
                  <a:cubicBezTo>
                    <a:pt x="2944" y="5951"/>
                    <a:pt x="3285" y="6079"/>
                    <a:pt x="3626" y="6186"/>
                  </a:cubicBezTo>
                  <a:cubicBezTo>
                    <a:pt x="3935" y="6282"/>
                    <a:pt x="4244" y="6356"/>
                    <a:pt x="4564" y="6420"/>
                  </a:cubicBezTo>
                  <a:cubicBezTo>
                    <a:pt x="4938" y="6975"/>
                    <a:pt x="5311" y="7519"/>
                    <a:pt x="5684" y="8062"/>
                  </a:cubicBezTo>
                  <a:cubicBezTo>
                    <a:pt x="5812" y="8254"/>
                    <a:pt x="5951" y="8436"/>
                    <a:pt x="6078" y="8617"/>
                  </a:cubicBezTo>
                  <a:cubicBezTo>
                    <a:pt x="6046" y="8617"/>
                    <a:pt x="6014" y="8628"/>
                    <a:pt x="5993" y="8628"/>
                  </a:cubicBezTo>
                  <a:cubicBezTo>
                    <a:pt x="5855" y="8628"/>
                    <a:pt x="5727" y="8617"/>
                    <a:pt x="5599" y="8596"/>
                  </a:cubicBezTo>
                  <a:cubicBezTo>
                    <a:pt x="5343" y="8553"/>
                    <a:pt x="5087" y="8468"/>
                    <a:pt x="4831" y="8382"/>
                  </a:cubicBezTo>
                  <a:cubicBezTo>
                    <a:pt x="4330" y="8201"/>
                    <a:pt x="3807" y="8020"/>
                    <a:pt x="3274" y="7903"/>
                  </a:cubicBezTo>
                  <a:cubicBezTo>
                    <a:pt x="2741" y="7785"/>
                    <a:pt x="2197" y="7700"/>
                    <a:pt x="1653" y="7689"/>
                  </a:cubicBezTo>
                  <a:cubicBezTo>
                    <a:pt x="1387" y="7689"/>
                    <a:pt x="1110" y="7700"/>
                    <a:pt x="843" y="7732"/>
                  </a:cubicBezTo>
                  <a:cubicBezTo>
                    <a:pt x="566" y="7775"/>
                    <a:pt x="299" y="7828"/>
                    <a:pt x="33" y="7903"/>
                  </a:cubicBezTo>
                  <a:cubicBezTo>
                    <a:pt x="11" y="7903"/>
                    <a:pt x="1" y="7935"/>
                    <a:pt x="1" y="7956"/>
                  </a:cubicBezTo>
                  <a:cubicBezTo>
                    <a:pt x="9" y="7973"/>
                    <a:pt x="25" y="7991"/>
                    <a:pt x="48" y="7991"/>
                  </a:cubicBezTo>
                  <a:cubicBezTo>
                    <a:pt x="53" y="7991"/>
                    <a:pt x="59" y="7990"/>
                    <a:pt x="65" y="7988"/>
                  </a:cubicBezTo>
                  <a:cubicBezTo>
                    <a:pt x="512" y="7887"/>
                    <a:pt x="966" y="7834"/>
                    <a:pt x="1422" y="7834"/>
                  </a:cubicBezTo>
                  <a:cubicBezTo>
                    <a:pt x="1499" y="7834"/>
                    <a:pt x="1576" y="7835"/>
                    <a:pt x="1653" y="7839"/>
                  </a:cubicBezTo>
                  <a:cubicBezTo>
                    <a:pt x="2186" y="7860"/>
                    <a:pt x="2720" y="7935"/>
                    <a:pt x="3242" y="8062"/>
                  </a:cubicBezTo>
                  <a:cubicBezTo>
                    <a:pt x="3765" y="8180"/>
                    <a:pt x="4266" y="8350"/>
                    <a:pt x="4778" y="8532"/>
                  </a:cubicBezTo>
                  <a:cubicBezTo>
                    <a:pt x="5044" y="8617"/>
                    <a:pt x="5300" y="8692"/>
                    <a:pt x="5577" y="8734"/>
                  </a:cubicBezTo>
                  <a:cubicBezTo>
                    <a:pt x="5675" y="8742"/>
                    <a:pt x="5773" y="8749"/>
                    <a:pt x="5871" y="8749"/>
                  </a:cubicBezTo>
                  <a:cubicBezTo>
                    <a:pt x="5912" y="8749"/>
                    <a:pt x="5953" y="8748"/>
                    <a:pt x="5993" y="8745"/>
                  </a:cubicBezTo>
                  <a:cubicBezTo>
                    <a:pt x="6025" y="8745"/>
                    <a:pt x="6068" y="8734"/>
                    <a:pt x="6100" y="8734"/>
                  </a:cubicBezTo>
                  <a:cubicBezTo>
                    <a:pt x="6121" y="8734"/>
                    <a:pt x="6132" y="8724"/>
                    <a:pt x="6153" y="8724"/>
                  </a:cubicBezTo>
                  <a:cubicBezTo>
                    <a:pt x="6708" y="9502"/>
                    <a:pt x="7262" y="10280"/>
                    <a:pt x="7838" y="11037"/>
                  </a:cubicBezTo>
                  <a:cubicBezTo>
                    <a:pt x="7401" y="10867"/>
                    <a:pt x="6932" y="10760"/>
                    <a:pt x="6462" y="10696"/>
                  </a:cubicBezTo>
                  <a:cubicBezTo>
                    <a:pt x="6108" y="10650"/>
                    <a:pt x="5754" y="10629"/>
                    <a:pt x="5400" y="10629"/>
                  </a:cubicBezTo>
                  <a:cubicBezTo>
                    <a:pt x="5178" y="10629"/>
                    <a:pt x="4957" y="10637"/>
                    <a:pt x="4735" y="10654"/>
                  </a:cubicBezTo>
                  <a:cubicBezTo>
                    <a:pt x="4159" y="10707"/>
                    <a:pt x="3583" y="10792"/>
                    <a:pt x="3018" y="10909"/>
                  </a:cubicBezTo>
                  <a:cubicBezTo>
                    <a:pt x="2453" y="11027"/>
                    <a:pt x="1899" y="11176"/>
                    <a:pt x="1355" y="11336"/>
                  </a:cubicBezTo>
                  <a:cubicBezTo>
                    <a:pt x="1323" y="11347"/>
                    <a:pt x="1312" y="11368"/>
                    <a:pt x="1312" y="11389"/>
                  </a:cubicBezTo>
                  <a:cubicBezTo>
                    <a:pt x="1320" y="11413"/>
                    <a:pt x="1334" y="11425"/>
                    <a:pt x="1354" y="11425"/>
                  </a:cubicBezTo>
                  <a:cubicBezTo>
                    <a:pt x="1361" y="11425"/>
                    <a:pt x="1368" y="11424"/>
                    <a:pt x="1376" y="11421"/>
                  </a:cubicBezTo>
                  <a:cubicBezTo>
                    <a:pt x="1931" y="11293"/>
                    <a:pt x="2485" y="11165"/>
                    <a:pt x="3050" y="11059"/>
                  </a:cubicBezTo>
                  <a:cubicBezTo>
                    <a:pt x="3615" y="10941"/>
                    <a:pt x="4180" y="10867"/>
                    <a:pt x="4746" y="10824"/>
                  </a:cubicBezTo>
                  <a:cubicBezTo>
                    <a:pt x="5000" y="10805"/>
                    <a:pt x="5256" y="10794"/>
                    <a:pt x="5511" y="10794"/>
                  </a:cubicBezTo>
                  <a:cubicBezTo>
                    <a:pt x="5824" y="10794"/>
                    <a:pt x="6136" y="10810"/>
                    <a:pt x="6441" y="10846"/>
                  </a:cubicBezTo>
                  <a:cubicBezTo>
                    <a:pt x="6964" y="10909"/>
                    <a:pt x="7475" y="11027"/>
                    <a:pt x="7976" y="11208"/>
                  </a:cubicBezTo>
                  <a:cubicBezTo>
                    <a:pt x="8147" y="11432"/>
                    <a:pt x="8318" y="11656"/>
                    <a:pt x="8499" y="11880"/>
                  </a:cubicBezTo>
                  <a:cubicBezTo>
                    <a:pt x="9469" y="13117"/>
                    <a:pt x="10482" y="14332"/>
                    <a:pt x="11613" y="15452"/>
                  </a:cubicBezTo>
                  <a:cubicBezTo>
                    <a:pt x="11629" y="15463"/>
                    <a:pt x="11647" y="15468"/>
                    <a:pt x="11666" y="15468"/>
                  </a:cubicBezTo>
                  <a:cubicBezTo>
                    <a:pt x="11685" y="15468"/>
                    <a:pt x="11703" y="15463"/>
                    <a:pt x="11719" y="15452"/>
                  </a:cubicBezTo>
                  <a:cubicBezTo>
                    <a:pt x="11751" y="15420"/>
                    <a:pt x="11751" y="15367"/>
                    <a:pt x="11719" y="15345"/>
                  </a:cubicBezTo>
                  <a:lnTo>
                    <a:pt x="11719" y="15335"/>
                  </a:lnTo>
                  <a:lnTo>
                    <a:pt x="10919" y="14471"/>
                  </a:lnTo>
                  <a:cubicBezTo>
                    <a:pt x="10653" y="14183"/>
                    <a:pt x="10408" y="13874"/>
                    <a:pt x="10152" y="13575"/>
                  </a:cubicBezTo>
                  <a:lnTo>
                    <a:pt x="9960" y="13362"/>
                  </a:lnTo>
                  <a:lnTo>
                    <a:pt x="9779" y="13127"/>
                  </a:lnTo>
                  <a:lnTo>
                    <a:pt x="9405" y="12669"/>
                  </a:lnTo>
                  <a:lnTo>
                    <a:pt x="9032" y="12210"/>
                  </a:lnTo>
                  <a:lnTo>
                    <a:pt x="8680" y="11741"/>
                  </a:lnTo>
                  <a:cubicBezTo>
                    <a:pt x="8232" y="11165"/>
                    <a:pt x="7795" y="10579"/>
                    <a:pt x="7358" y="9992"/>
                  </a:cubicBezTo>
                  <a:cubicBezTo>
                    <a:pt x="7326" y="9449"/>
                    <a:pt x="7369" y="8916"/>
                    <a:pt x="7465" y="8393"/>
                  </a:cubicBezTo>
                  <a:cubicBezTo>
                    <a:pt x="7561" y="7860"/>
                    <a:pt x="7699" y="7337"/>
                    <a:pt x="7870" y="6815"/>
                  </a:cubicBezTo>
                  <a:cubicBezTo>
                    <a:pt x="7955" y="6559"/>
                    <a:pt x="8051" y="6303"/>
                    <a:pt x="8147" y="6058"/>
                  </a:cubicBezTo>
                  <a:cubicBezTo>
                    <a:pt x="8243" y="5791"/>
                    <a:pt x="8318" y="5525"/>
                    <a:pt x="8382" y="5258"/>
                  </a:cubicBezTo>
                  <a:cubicBezTo>
                    <a:pt x="8446" y="4992"/>
                    <a:pt x="8499" y="4725"/>
                    <a:pt x="8542" y="4458"/>
                  </a:cubicBezTo>
                  <a:cubicBezTo>
                    <a:pt x="8552" y="4320"/>
                    <a:pt x="8574" y="4181"/>
                    <a:pt x="8574" y="4042"/>
                  </a:cubicBezTo>
                  <a:cubicBezTo>
                    <a:pt x="8563" y="3904"/>
                    <a:pt x="8563" y="3755"/>
                    <a:pt x="8499" y="3616"/>
                  </a:cubicBezTo>
                  <a:cubicBezTo>
                    <a:pt x="8483" y="3600"/>
                    <a:pt x="8468" y="3590"/>
                    <a:pt x="8452" y="3590"/>
                  </a:cubicBezTo>
                  <a:cubicBezTo>
                    <a:pt x="8446" y="3590"/>
                    <a:pt x="8441" y="3592"/>
                    <a:pt x="8435" y="3595"/>
                  </a:cubicBezTo>
                  <a:cubicBezTo>
                    <a:pt x="8414" y="3605"/>
                    <a:pt x="8403" y="3637"/>
                    <a:pt x="8414" y="3659"/>
                  </a:cubicBezTo>
                  <a:cubicBezTo>
                    <a:pt x="8467" y="3765"/>
                    <a:pt x="8467" y="3904"/>
                    <a:pt x="8456" y="4042"/>
                  </a:cubicBezTo>
                  <a:cubicBezTo>
                    <a:pt x="8456" y="4170"/>
                    <a:pt x="8435" y="4298"/>
                    <a:pt x="8414" y="4437"/>
                  </a:cubicBezTo>
                  <a:cubicBezTo>
                    <a:pt x="8371" y="4704"/>
                    <a:pt x="8307" y="4970"/>
                    <a:pt x="8243" y="5226"/>
                  </a:cubicBezTo>
                  <a:cubicBezTo>
                    <a:pt x="8168" y="5493"/>
                    <a:pt x="8094" y="5749"/>
                    <a:pt x="7998" y="5994"/>
                  </a:cubicBezTo>
                  <a:cubicBezTo>
                    <a:pt x="7891" y="6250"/>
                    <a:pt x="7806" y="6506"/>
                    <a:pt x="7721" y="6772"/>
                  </a:cubicBezTo>
                  <a:cubicBezTo>
                    <a:pt x="7539" y="7284"/>
                    <a:pt x="7401" y="7817"/>
                    <a:pt x="7315" y="8361"/>
                  </a:cubicBezTo>
                  <a:cubicBezTo>
                    <a:pt x="7273" y="8638"/>
                    <a:pt x="7241" y="8905"/>
                    <a:pt x="7230" y="9182"/>
                  </a:cubicBezTo>
                  <a:cubicBezTo>
                    <a:pt x="7219" y="9395"/>
                    <a:pt x="7230" y="9619"/>
                    <a:pt x="7251" y="9833"/>
                  </a:cubicBezTo>
                  <a:cubicBezTo>
                    <a:pt x="6793" y="9203"/>
                    <a:pt x="6334" y="8564"/>
                    <a:pt x="5887" y="7924"/>
                  </a:cubicBezTo>
                  <a:cubicBezTo>
                    <a:pt x="5823" y="7839"/>
                    <a:pt x="5759" y="7743"/>
                    <a:pt x="5705" y="7657"/>
                  </a:cubicBezTo>
                  <a:cubicBezTo>
                    <a:pt x="5673" y="7188"/>
                    <a:pt x="5673" y="6719"/>
                    <a:pt x="5695" y="6250"/>
                  </a:cubicBezTo>
                  <a:cubicBezTo>
                    <a:pt x="5727" y="5749"/>
                    <a:pt x="5769" y="5237"/>
                    <a:pt x="5823" y="4736"/>
                  </a:cubicBezTo>
                  <a:cubicBezTo>
                    <a:pt x="5865" y="4224"/>
                    <a:pt x="5919" y="3712"/>
                    <a:pt x="5929" y="3200"/>
                  </a:cubicBezTo>
                  <a:cubicBezTo>
                    <a:pt x="5940" y="2944"/>
                    <a:pt x="5940" y="2688"/>
                    <a:pt x="5929" y="2432"/>
                  </a:cubicBezTo>
                  <a:cubicBezTo>
                    <a:pt x="5919" y="2176"/>
                    <a:pt x="5919" y="1910"/>
                    <a:pt x="5801" y="1654"/>
                  </a:cubicBezTo>
                  <a:cubicBezTo>
                    <a:pt x="5793" y="1638"/>
                    <a:pt x="5774" y="1628"/>
                    <a:pt x="5756" y="1628"/>
                  </a:cubicBezTo>
                  <a:cubicBezTo>
                    <a:pt x="5749" y="1628"/>
                    <a:pt x="5743" y="1630"/>
                    <a:pt x="5737" y="1633"/>
                  </a:cubicBezTo>
                  <a:cubicBezTo>
                    <a:pt x="5716" y="1643"/>
                    <a:pt x="5705" y="1675"/>
                    <a:pt x="5716" y="1697"/>
                  </a:cubicBezTo>
                  <a:cubicBezTo>
                    <a:pt x="5812" y="1921"/>
                    <a:pt x="5801" y="2176"/>
                    <a:pt x="5801" y="2432"/>
                  </a:cubicBezTo>
                  <a:cubicBezTo>
                    <a:pt x="5812" y="2688"/>
                    <a:pt x="5801" y="2934"/>
                    <a:pt x="5780" y="3189"/>
                  </a:cubicBezTo>
                  <a:cubicBezTo>
                    <a:pt x="5759" y="3701"/>
                    <a:pt x="5705" y="4202"/>
                    <a:pt x="5652" y="4714"/>
                  </a:cubicBezTo>
                  <a:cubicBezTo>
                    <a:pt x="5609" y="5226"/>
                    <a:pt x="5567" y="5738"/>
                    <a:pt x="5545" y="6250"/>
                  </a:cubicBezTo>
                  <a:cubicBezTo>
                    <a:pt x="5535" y="6655"/>
                    <a:pt x="5535" y="7060"/>
                    <a:pt x="5577" y="7465"/>
                  </a:cubicBezTo>
                  <a:cubicBezTo>
                    <a:pt x="4980" y="6612"/>
                    <a:pt x="4394" y="5749"/>
                    <a:pt x="3807" y="4874"/>
                  </a:cubicBezTo>
                  <a:cubicBezTo>
                    <a:pt x="3775" y="4586"/>
                    <a:pt x="3733" y="4298"/>
                    <a:pt x="3722" y="4011"/>
                  </a:cubicBezTo>
                  <a:cubicBezTo>
                    <a:pt x="3701" y="3712"/>
                    <a:pt x="3690" y="3413"/>
                    <a:pt x="3690" y="3115"/>
                  </a:cubicBezTo>
                  <a:cubicBezTo>
                    <a:pt x="3701" y="2816"/>
                    <a:pt x="3722" y="2528"/>
                    <a:pt x="3754" y="2230"/>
                  </a:cubicBezTo>
                  <a:cubicBezTo>
                    <a:pt x="3786" y="1931"/>
                    <a:pt x="3818" y="1622"/>
                    <a:pt x="3754" y="1313"/>
                  </a:cubicBezTo>
                  <a:cubicBezTo>
                    <a:pt x="3754" y="1291"/>
                    <a:pt x="3733" y="1270"/>
                    <a:pt x="3711" y="1270"/>
                  </a:cubicBezTo>
                  <a:cubicBezTo>
                    <a:pt x="3679" y="1281"/>
                    <a:pt x="3658" y="1302"/>
                    <a:pt x="3669" y="1323"/>
                  </a:cubicBezTo>
                  <a:cubicBezTo>
                    <a:pt x="3690" y="1622"/>
                    <a:pt x="3647" y="1910"/>
                    <a:pt x="3605" y="2208"/>
                  </a:cubicBezTo>
                  <a:cubicBezTo>
                    <a:pt x="3562" y="2507"/>
                    <a:pt x="3541" y="2816"/>
                    <a:pt x="3530" y="3115"/>
                  </a:cubicBezTo>
                  <a:cubicBezTo>
                    <a:pt x="3530" y="3413"/>
                    <a:pt x="3530" y="3723"/>
                    <a:pt x="3562" y="4021"/>
                  </a:cubicBezTo>
                  <a:cubicBezTo>
                    <a:pt x="3583" y="4224"/>
                    <a:pt x="3615" y="4437"/>
                    <a:pt x="3658" y="4640"/>
                  </a:cubicBezTo>
                  <a:cubicBezTo>
                    <a:pt x="3519" y="4426"/>
                    <a:pt x="3381" y="4224"/>
                    <a:pt x="3242" y="4011"/>
                  </a:cubicBezTo>
                  <a:cubicBezTo>
                    <a:pt x="2805" y="3360"/>
                    <a:pt x="2378" y="2699"/>
                    <a:pt x="1952" y="2027"/>
                  </a:cubicBezTo>
                  <a:cubicBezTo>
                    <a:pt x="1525" y="1366"/>
                    <a:pt x="1110" y="705"/>
                    <a:pt x="694" y="33"/>
                  </a:cubicBezTo>
                  <a:cubicBezTo>
                    <a:pt x="680" y="13"/>
                    <a:pt x="657" y="1"/>
                    <a:pt x="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40"/>
          <p:cNvGrpSpPr/>
          <p:nvPr/>
        </p:nvGrpSpPr>
        <p:grpSpPr>
          <a:xfrm rot="10800000" flipH="1">
            <a:off x="6168540" y="-499706"/>
            <a:ext cx="1828804" cy="1378626"/>
            <a:chOff x="1394275" y="2951900"/>
            <a:chExt cx="1828804" cy="1378626"/>
          </a:xfrm>
        </p:grpSpPr>
        <p:sp>
          <p:nvSpPr>
            <p:cNvPr id="1192" name="Google Shape;1192;p40"/>
            <p:cNvSpPr/>
            <p:nvPr/>
          </p:nvSpPr>
          <p:spPr>
            <a:xfrm>
              <a:off x="1394275" y="2951900"/>
              <a:ext cx="1765336" cy="1350467"/>
            </a:xfrm>
            <a:custGeom>
              <a:avLst/>
              <a:gdLst/>
              <a:ahLst/>
              <a:cxnLst/>
              <a:rect l="l" t="t" r="r" b="b"/>
              <a:pathLst>
                <a:path w="22780" h="17505" extrusionOk="0">
                  <a:moveTo>
                    <a:pt x="2083" y="0"/>
                  </a:moveTo>
                  <a:cubicBezTo>
                    <a:pt x="1454" y="0"/>
                    <a:pt x="812" y="263"/>
                    <a:pt x="481" y="788"/>
                  </a:cubicBezTo>
                  <a:cubicBezTo>
                    <a:pt x="1" y="1545"/>
                    <a:pt x="299" y="2558"/>
                    <a:pt x="769" y="3315"/>
                  </a:cubicBezTo>
                  <a:cubicBezTo>
                    <a:pt x="993" y="3667"/>
                    <a:pt x="1248" y="4008"/>
                    <a:pt x="1387" y="4403"/>
                  </a:cubicBezTo>
                  <a:cubicBezTo>
                    <a:pt x="1526" y="4797"/>
                    <a:pt x="1515" y="5277"/>
                    <a:pt x="1227" y="5586"/>
                  </a:cubicBezTo>
                  <a:cubicBezTo>
                    <a:pt x="1067" y="5757"/>
                    <a:pt x="843" y="5853"/>
                    <a:pt x="683" y="6023"/>
                  </a:cubicBezTo>
                  <a:cubicBezTo>
                    <a:pt x="331" y="6397"/>
                    <a:pt x="363" y="7004"/>
                    <a:pt x="619" y="7442"/>
                  </a:cubicBezTo>
                  <a:cubicBezTo>
                    <a:pt x="875" y="7889"/>
                    <a:pt x="1323" y="8188"/>
                    <a:pt x="1760" y="8444"/>
                  </a:cubicBezTo>
                  <a:cubicBezTo>
                    <a:pt x="2560" y="8934"/>
                    <a:pt x="3402" y="9361"/>
                    <a:pt x="4266" y="9713"/>
                  </a:cubicBezTo>
                  <a:cubicBezTo>
                    <a:pt x="4383" y="9755"/>
                    <a:pt x="4501" y="9809"/>
                    <a:pt x="4565" y="9905"/>
                  </a:cubicBezTo>
                  <a:cubicBezTo>
                    <a:pt x="4735" y="10129"/>
                    <a:pt x="4533" y="10448"/>
                    <a:pt x="4287" y="10587"/>
                  </a:cubicBezTo>
                  <a:cubicBezTo>
                    <a:pt x="4042" y="10715"/>
                    <a:pt x="3754" y="10758"/>
                    <a:pt x="3541" y="10939"/>
                  </a:cubicBezTo>
                  <a:cubicBezTo>
                    <a:pt x="3189" y="11227"/>
                    <a:pt x="3200" y="11792"/>
                    <a:pt x="3434" y="12165"/>
                  </a:cubicBezTo>
                  <a:cubicBezTo>
                    <a:pt x="3680" y="12549"/>
                    <a:pt x="4106" y="12773"/>
                    <a:pt x="4522" y="12922"/>
                  </a:cubicBezTo>
                  <a:cubicBezTo>
                    <a:pt x="5866" y="13434"/>
                    <a:pt x="7369" y="13423"/>
                    <a:pt x="8745" y="13839"/>
                  </a:cubicBezTo>
                  <a:cubicBezTo>
                    <a:pt x="8990" y="13914"/>
                    <a:pt x="9267" y="14063"/>
                    <a:pt x="9235" y="14319"/>
                  </a:cubicBezTo>
                  <a:cubicBezTo>
                    <a:pt x="9224" y="14458"/>
                    <a:pt x="9107" y="14564"/>
                    <a:pt x="9032" y="14692"/>
                  </a:cubicBezTo>
                  <a:cubicBezTo>
                    <a:pt x="8745" y="15204"/>
                    <a:pt x="9352" y="15780"/>
                    <a:pt x="9928" y="15919"/>
                  </a:cubicBezTo>
                  <a:cubicBezTo>
                    <a:pt x="10221" y="15993"/>
                    <a:pt x="10517" y="16022"/>
                    <a:pt x="10815" y="16022"/>
                  </a:cubicBezTo>
                  <a:cubicBezTo>
                    <a:pt x="11815" y="16022"/>
                    <a:pt x="12839" y="15700"/>
                    <a:pt x="13853" y="15700"/>
                  </a:cubicBezTo>
                  <a:cubicBezTo>
                    <a:pt x="14013" y="15700"/>
                    <a:pt x="14173" y="15708"/>
                    <a:pt x="14332" y="15727"/>
                  </a:cubicBezTo>
                  <a:cubicBezTo>
                    <a:pt x="15633" y="15887"/>
                    <a:pt x="16742" y="16708"/>
                    <a:pt x="17957" y="17209"/>
                  </a:cubicBezTo>
                  <a:cubicBezTo>
                    <a:pt x="18438" y="17409"/>
                    <a:pt x="18963" y="17505"/>
                    <a:pt x="19467" y="17505"/>
                  </a:cubicBezTo>
                  <a:cubicBezTo>
                    <a:pt x="21249" y="17505"/>
                    <a:pt x="22780" y="16313"/>
                    <a:pt x="21210" y="14319"/>
                  </a:cubicBezTo>
                  <a:cubicBezTo>
                    <a:pt x="20698" y="13669"/>
                    <a:pt x="20047" y="13093"/>
                    <a:pt x="19834" y="12304"/>
                  </a:cubicBezTo>
                  <a:cubicBezTo>
                    <a:pt x="19653" y="11685"/>
                    <a:pt x="19770" y="11014"/>
                    <a:pt x="19642" y="10374"/>
                  </a:cubicBezTo>
                  <a:cubicBezTo>
                    <a:pt x="19527" y="9797"/>
                    <a:pt x="19064" y="9211"/>
                    <a:pt x="18513" y="9211"/>
                  </a:cubicBezTo>
                  <a:cubicBezTo>
                    <a:pt x="18453" y="9211"/>
                    <a:pt x="18392" y="9218"/>
                    <a:pt x="18331" y="9233"/>
                  </a:cubicBezTo>
                  <a:cubicBezTo>
                    <a:pt x="17893" y="9329"/>
                    <a:pt x="17637" y="9766"/>
                    <a:pt x="17339" y="10097"/>
                  </a:cubicBezTo>
                  <a:cubicBezTo>
                    <a:pt x="17132" y="10326"/>
                    <a:pt x="16806" y="10525"/>
                    <a:pt x="16516" y="10525"/>
                  </a:cubicBezTo>
                  <a:cubicBezTo>
                    <a:pt x="16388" y="10525"/>
                    <a:pt x="16267" y="10486"/>
                    <a:pt x="16166" y="10395"/>
                  </a:cubicBezTo>
                  <a:cubicBezTo>
                    <a:pt x="15985" y="10246"/>
                    <a:pt x="15942" y="9990"/>
                    <a:pt x="15899" y="9766"/>
                  </a:cubicBezTo>
                  <a:cubicBezTo>
                    <a:pt x="15750" y="8817"/>
                    <a:pt x="15611" y="7879"/>
                    <a:pt x="15484" y="6930"/>
                  </a:cubicBezTo>
                  <a:cubicBezTo>
                    <a:pt x="15409" y="6333"/>
                    <a:pt x="15334" y="5725"/>
                    <a:pt x="15014" y="5224"/>
                  </a:cubicBezTo>
                  <a:cubicBezTo>
                    <a:pt x="14759" y="4823"/>
                    <a:pt x="14298" y="4524"/>
                    <a:pt x="13841" y="4524"/>
                  </a:cubicBezTo>
                  <a:cubicBezTo>
                    <a:pt x="13726" y="4524"/>
                    <a:pt x="13611" y="4543"/>
                    <a:pt x="13500" y="4584"/>
                  </a:cubicBezTo>
                  <a:cubicBezTo>
                    <a:pt x="12876" y="4821"/>
                    <a:pt x="12492" y="5666"/>
                    <a:pt x="11877" y="5666"/>
                  </a:cubicBezTo>
                  <a:cubicBezTo>
                    <a:pt x="11829" y="5666"/>
                    <a:pt x="11780" y="5661"/>
                    <a:pt x="11730" y="5650"/>
                  </a:cubicBezTo>
                  <a:cubicBezTo>
                    <a:pt x="11282" y="5565"/>
                    <a:pt x="11069" y="5042"/>
                    <a:pt x="10930" y="4605"/>
                  </a:cubicBezTo>
                  <a:cubicBezTo>
                    <a:pt x="10685" y="3795"/>
                    <a:pt x="10440" y="2984"/>
                    <a:pt x="10195" y="2174"/>
                  </a:cubicBezTo>
                  <a:cubicBezTo>
                    <a:pt x="10056" y="1694"/>
                    <a:pt x="9907" y="1204"/>
                    <a:pt x="9576" y="841"/>
                  </a:cubicBezTo>
                  <a:cubicBezTo>
                    <a:pt x="9341" y="575"/>
                    <a:pt x="8986" y="396"/>
                    <a:pt x="8643" y="396"/>
                  </a:cubicBezTo>
                  <a:cubicBezTo>
                    <a:pt x="8505" y="396"/>
                    <a:pt x="8369" y="425"/>
                    <a:pt x="8243" y="489"/>
                  </a:cubicBezTo>
                  <a:cubicBezTo>
                    <a:pt x="7796" y="713"/>
                    <a:pt x="7636" y="1268"/>
                    <a:pt x="7252" y="1588"/>
                  </a:cubicBezTo>
                  <a:cubicBezTo>
                    <a:pt x="7014" y="1782"/>
                    <a:pt x="6710" y="1866"/>
                    <a:pt x="6398" y="1866"/>
                  </a:cubicBezTo>
                  <a:cubicBezTo>
                    <a:pt x="6164" y="1866"/>
                    <a:pt x="5925" y="1819"/>
                    <a:pt x="5706" y="1737"/>
                  </a:cubicBezTo>
                  <a:cubicBezTo>
                    <a:pt x="5194" y="1556"/>
                    <a:pt x="4767" y="1204"/>
                    <a:pt x="4319" y="894"/>
                  </a:cubicBezTo>
                  <a:cubicBezTo>
                    <a:pt x="3733" y="479"/>
                    <a:pt x="3093" y="105"/>
                    <a:pt x="2379" y="20"/>
                  </a:cubicBezTo>
                  <a:cubicBezTo>
                    <a:pt x="2281" y="7"/>
                    <a:pt x="2182" y="0"/>
                    <a:pt x="20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1431473" y="2951900"/>
              <a:ext cx="1667615" cy="1285740"/>
            </a:xfrm>
            <a:custGeom>
              <a:avLst/>
              <a:gdLst/>
              <a:ahLst/>
              <a:cxnLst/>
              <a:rect l="l" t="t" r="r" b="b"/>
              <a:pathLst>
                <a:path w="21519" h="16666" extrusionOk="0">
                  <a:moveTo>
                    <a:pt x="1603" y="0"/>
                  </a:moveTo>
                  <a:cubicBezTo>
                    <a:pt x="974" y="0"/>
                    <a:pt x="332" y="263"/>
                    <a:pt x="1" y="788"/>
                  </a:cubicBezTo>
                  <a:cubicBezTo>
                    <a:pt x="1" y="788"/>
                    <a:pt x="14950" y="12400"/>
                    <a:pt x="18032" y="14532"/>
                  </a:cubicBezTo>
                  <a:lnTo>
                    <a:pt x="21103" y="16665"/>
                  </a:lnTo>
                  <a:cubicBezTo>
                    <a:pt x="21519" y="16121"/>
                    <a:pt x="21519" y="15322"/>
                    <a:pt x="20730" y="14319"/>
                  </a:cubicBezTo>
                  <a:cubicBezTo>
                    <a:pt x="20218" y="13669"/>
                    <a:pt x="19567" y="13093"/>
                    <a:pt x="19354" y="12304"/>
                  </a:cubicBezTo>
                  <a:cubicBezTo>
                    <a:pt x="19173" y="11685"/>
                    <a:pt x="19290" y="11014"/>
                    <a:pt x="19162" y="10374"/>
                  </a:cubicBezTo>
                  <a:cubicBezTo>
                    <a:pt x="19047" y="9797"/>
                    <a:pt x="18584" y="9211"/>
                    <a:pt x="18033" y="9211"/>
                  </a:cubicBezTo>
                  <a:cubicBezTo>
                    <a:pt x="17973" y="9211"/>
                    <a:pt x="17912" y="9218"/>
                    <a:pt x="17851" y="9233"/>
                  </a:cubicBezTo>
                  <a:cubicBezTo>
                    <a:pt x="17413" y="9329"/>
                    <a:pt x="17157" y="9766"/>
                    <a:pt x="16859" y="10097"/>
                  </a:cubicBezTo>
                  <a:cubicBezTo>
                    <a:pt x="16652" y="10326"/>
                    <a:pt x="16326" y="10525"/>
                    <a:pt x="16036" y="10525"/>
                  </a:cubicBezTo>
                  <a:cubicBezTo>
                    <a:pt x="15908" y="10525"/>
                    <a:pt x="15787" y="10486"/>
                    <a:pt x="15686" y="10395"/>
                  </a:cubicBezTo>
                  <a:cubicBezTo>
                    <a:pt x="15505" y="10246"/>
                    <a:pt x="15462" y="9990"/>
                    <a:pt x="15419" y="9766"/>
                  </a:cubicBezTo>
                  <a:cubicBezTo>
                    <a:pt x="15270" y="8817"/>
                    <a:pt x="15131" y="7879"/>
                    <a:pt x="15004" y="6930"/>
                  </a:cubicBezTo>
                  <a:cubicBezTo>
                    <a:pt x="14929" y="6333"/>
                    <a:pt x="14854" y="5725"/>
                    <a:pt x="14534" y="5224"/>
                  </a:cubicBezTo>
                  <a:cubicBezTo>
                    <a:pt x="14279" y="4823"/>
                    <a:pt x="13818" y="4524"/>
                    <a:pt x="13361" y="4524"/>
                  </a:cubicBezTo>
                  <a:cubicBezTo>
                    <a:pt x="13246" y="4524"/>
                    <a:pt x="13131" y="4543"/>
                    <a:pt x="13020" y="4584"/>
                  </a:cubicBezTo>
                  <a:cubicBezTo>
                    <a:pt x="12396" y="4821"/>
                    <a:pt x="12012" y="5666"/>
                    <a:pt x="11397" y="5666"/>
                  </a:cubicBezTo>
                  <a:cubicBezTo>
                    <a:pt x="11349" y="5666"/>
                    <a:pt x="11300" y="5661"/>
                    <a:pt x="11250" y="5650"/>
                  </a:cubicBezTo>
                  <a:cubicBezTo>
                    <a:pt x="10802" y="5565"/>
                    <a:pt x="10589" y="5042"/>
                    <a:pt x="10450" y="4605"/>
                  </a:cubicBezTo>
                  <a:cubicBezTo>
                    <a:pt x="10205" y="3795"/>
                    <a:pt x="9960" y="2984"/>
                    <a:pt x="9715" y="2174"/>
                  </a:cubicBezTo>
                  <a:cubicBezTo>
                    <a:pt x="9576" y="1694"/>
                    <a:pt x="9427" y="1204"/>
                    <a:pt x="9096" y="841"/>
                  </a:cubicBezTo>
                  <a:cubicBezTo>
                    <a:pt x="8861" y="575"/>
                    <a:pt x="8506" y="396"/>
                    <a:pt x="8163" y="396"/>
                  </a:cubicBezTo>
                  <a:cubicBezTo>
                    <a:pt x="8025" y="396"/>
                    <a:pt x="7889" y="425"/>
                    <a:pt x="7763" y="489"/>
                  </a:cubicBezTo>
                  <a:cubicBezTo>
                    <a:pt x="7316" y="713"/>
                    <a:pt x="7156" y="1268"/>
                    <a:pt x="6772" y="1588"/>
                  </a:cubicBezTo>
                  <a:cubicBezTo>
                    <a:pt x="6534" y="1782"/>
                    <a:pt x="6230" y="1866"/>
                    <a:pt x="5918" y="1866"/>
                  </a:cubicBezTo>
                  <a:cubicBezTo>
                    <a:pt x="5684" y="1866"/>
                    <a:pt x="5445" y="1819"/>
                    <a:pt x="5226" y="1737"/>
                  </a:cubicBezTo>
                  <a:cubicBezTo>
                    <a:pt x="4714" y="1556"/>
                    <a:pt x="4287" y="1204"/>
                    <a:pt x="3839" y="894"/>
                  </a:cubicBezTo>
                  <a:cubicBezTo>
                    <a:pt x="3253" y="479"/>
                    <a:pt x="2613" y="105"/>
                    <a:pt x="1899" y="20"/>
                  </a:cubicBezTo>
                  <a:cubicBezTo>
                    <a:pt x="1801" y="7"/>
                    <a:pt x="1702" y="0"/>
                    <a:pt x="1603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1986800" y="3545631"/>
              <a:ext cx="30611" cy="32633"/>
            </a:xfrm>
            <a:custGeom>
              <a:avLst/>
              <a:gdLst/>
              <a:ahLst/>
              <a:cxnLst/>
              <a:rect l="l" t="t" r="r" b="b"/>
              <a:pathLst>
                <a:path w="395" h="423" extrusionOk="0">
                  <a:moveTo>
                    <a:pt x="112" y="1"/>
                  </a:moveTo>
                  <a:cubicBezTo>
                    <a:pt x="96" y="1"/>
                    <a:pt x="79" y="5"/>
                    <a:pt x="64" y="12"/>
                  </a:cubicBezTo>
                  <a:cubicBezTo>
                    <a:pt x="22" y="44"/>
                    <a:pt x="0" y="108"/>
                    <a:pt x="32" y="151"/>
                  </a:cubicBezTo>
                  <a:cubicBezTo>
                    <a:pt x="36" y="157"/>
                    <a:pt x="40" y="164"/>
                    <a:pt x="44" y="171"/>
                  </a:cubicBezTo>
                  <a:lnTo>
                    <a:pt x="44" y="171"/>
                  </a:lnTo>
                  <a:lnTo>
                    <a:pt x="43" y="172"/>
                  </a:lnTo>
                  <a:cubicBezTo>
                    <a:pt x="45" y="174"/>
                    <a:pt x="46" y="176"/>
                    <a:pt x="48" y="177"/>
                  </a:cubicBezTo>
                  <a:lnTo>
                    <a:pt x="48" y="177"/>
                  </a:lnTo>
                  <a:cubicBezTo>
                    <a:pt x="75" y="222"/>
                    <a:pt x="103" y="266"/>
                    <a:pt x="139" y="311"/>
                  </a:cubicBezTo>
                  <a:cubicBezTo>
                    <a:pt x="171" y="332"/>
                    <a:pt x="192" y="353"/>
                    <a:pt x="224" y="375"/>
                  </a:cubicBezTo>
                  <a:cubicBezTo>
                    <a:pt x="235" y="385"/>
                    <a:pt x="256" y="396"/>
                    <a:pt x="277" y="407"/>
                  </a:cubicBezTo>
                  <a:lnTo>
                    <a:pt x="299" y="417"/>
                  </a:lnTo>
                  <a:cubicBezTo>
                    <a:pt x="306" y="417"/>
                    <a:pt x="318" y="422"/>
                    <a:pt x="331" y="422"/>
                  </a:cubicBezTo>
                  <a:cubicBezTo>
                    <a:pt x="338" y="422"/>
                    <a:pt x="345" y="421"/>
                    <a:pt x="352" y="417"/>
                  </a:cubicBezTo>
                  <a:cubicBezTo>
                    <a:pt x="373" y="417"/>
                    <a:pt x="395" y="407"/>
                    <a:pt x="395" y="396"/>
                  </a:cubicBezTo>
                  <a:cubicBezTo>
                    <a:pt x="381" y="368"/>
                    <a:pt x="371" y="330"/>
                    <a:pt x="354" y="289"/>
                  </a:cubicBezTo>
                  <a:lnTo>
                    <a:pt x="363" y="289"/>
                  </a:lnTo>
                  <a:lnTo>
                    <a:pt x="352" y="284"/>
                  </a:lnTo>
                  <a:lnTo>
                    <a:pt x="352" y="284"/>
                  </a:lnTo>
                  <a:cubicBezTo>
                    <a:pt x="343" y="265"/>
                    <a:pt x="333" y="245"/>
                    <a:pt x="320" y="225"/>
                  </a:cubicBezTo>
                  <a:cubicBezTo>
                    <a:pt x="288" y="161"/>
                    <a:pt x="245" y="87"/>
                    <a:pt x="192" y="33"/>
                  </a:cubicBezTo>
                  <a:cubicBezTo>
                    <a:pt x="171" y="13"/>
                    <a:pt x="142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1947123" y="3560520"/>
              <a:ext cx="35570" cy="38728"/>
            </a:xfrm>
            <a:custGeom>
              <a:avLst/>
              <a:gdLst/>
              <a:ahLst/>
              <a:cxnLst/>
              <a:rect l="l" t="t" r="r" b="b"/>
              <a:pathLst>
                <a:path w="459" h="502" extrusionOk="0">
                  <a:moveTo>
                    <a:pt x="54" y="0"/>
                  </a:moveTo>
                  <a:cubicBezTo>
                    <a:pt x="22" y="22"/>
                    <a:pt x="0" y="54"/>
                    <a:pt x="11" y="86"/>
                  </a:cubicBezTo>
                  <a:cubicBezTo>
                    <a:pt x="43" y="171"/>
                    <a:pt x="96" y="246"/>
                    <a:pt x="150" y="320"/>
                  </a:cubicBezTo>
                  <a:cubicBezTo>
                    <a:pt x="214" y="384"/>
                    <a:pt x="267" y="448"/>
                    <a:pt x="352" y="491"/>
                  </a:cubicBezTo>
                  <a:cubicBezTo>
                    <a:pt x="374" y="502"/>
                    <a:pt x="395" y="502"/>
                    <a:pt x="416" y="502"/>
                  </a:cubicBezTo>
                  <a:cubicBezTo>
                    <a:pt x="448" y="480"/>
                    <a:pt x="459" y="448"/>
                    <a:pt x="448" y="406"/>
                  </a:cubicBezTo>
                  <a:cubicBezTo>
                    <a:pt x="416" y="320"/>
                    <a:pt x="363" y="246"/>
                    <a:pt x="310" y="182"/>
                  </a:cubicBezTo>
                  <a:cubicBezTo>
                    <a:pt x="246" y="118"/>
                    <a:pt x="182" y="54"/>
                    <a:pt x="96" y="11"/>
                  </a:cubicBezTo>
                  <a:cubicBezTo>
                    <a:pt x="86" y="0"/>
                    <a:pt x="64" y="0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2020666" y="3224232"/>
              <a:ext cx="34795" cy="34253"/>
            </a:xfrm>
            <a:custGeom>
              <a:avLst/>
              <a:gdLst/>
              <a:ahLst/>
              <a:cxnLst/>
              <a:rect l="l" t="t" r="r" b="b"/>
              <a:pathLst>
                <a:path w="449" h="444" extrusionOk="0">
                  <a:moveTo>
                    <a:pt x="76" y="1"/>
                  </a:moveTo>
                  <a:cubicBezTo>
                    <a:pt x="67" y="1"/>
                    <a:pt x="59" y="4"/>
                    <a:pt x="54" y="9"/>
                  </a:cubicBezTo>
                  <a:cubicBezTo>
                    <a:pt x="22" y="20"/>
                    <a:pt x="0" y="51"/>
                    <a:pt x="22" y="83"/>
                  </a:cubicBezTo>
                  <a:cubicBezTo>
                    <a:pt x="54" y="169"/>
                    <a:pt x="96" y="233"/>
                    <a:pt x="150" y="286"/>
                  </a:cubicBezTo>
                  <a:cubicBezTo>
                    <a:pt x="203" y="350"/>
                    <a:pt x="267" y="403"/>
                    <a:pt x="342" y="435"/>
                  </a:cubicBezTo>
                  <a:cubicBezTo>
                    <a:pt x="352" y="441"/>
                    <a:pt x="363" y="443"/>
                    <a:pt x="372" y="443"/>
                  </a:cubicBezTo>
                  <a:cubicBezTo>
                    <a:pt x="382" y="443"/>
                    <a:pt x="390" y="441"/>
                    <a:pt x="395" y="435"/>
                  </a:cubicBezTo>
                  <a:cubicBezTo>
                    <a:pt x="438" y="425"/>
                    <a:pt x="448" y="382"/>
                    <a:pt x="438" y="350"/>
                  </a:cubicBezTo>
                  <a:cubicBezTo>
                    <a:pt x="406" y="275"/>
                    <a:pt x="352" y="211"/>
                    <a:pt x="299" y="147"/>
                  </a:cubicBezTo>
                  <a:cubicBezTo>
                    <a:pt x="246" y="94"/>
                    <a:pt x="182" y="41"/>
                    <a:pt x="107" y="9"/>
                  </a:cubicBezTo>
                  <a:cubicBezTo>
                    <a:pt x="96" y="4"/>
                    <a:pt x="86" y="1"/>
                    <a:pt x="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2014078" y="3263963"/>
              <a:ext cx="36423" cy="35025"/>
            </a:xfrm>
            <a:custGeom>
              <a:avLst/>
              <a:gdLst/>
              <a:ahLst/>
              <a:cxnLst/>
              <a:rect l="l" t="t" r="r" b="b"/>
              <a:pathLst>
                <a:path w="470" h="454" extrusionOk="0">
                  <a:moveTo>
                    <a:pt x="72" y="1"/>
                  </a:moveTo>
                  <a:cubicBezTo>
                    <a:pt x="62" y="1"/>
                    <a:pt x="50" y="6"/>
                    <a:pt x="43" y="6"/>
                  </a:cubicBezTo>
                  <a:cubicBezTo>
                    <a:pt x="11" y="27"/>
                    <a:pt x="0" y="70"/>
                    <a:pt x="21" y="91"/>
                  </a:cubicBezTo>
                  <a:lnTo>
                    <a:pt x="21" y="102"/>
                  </a:lnTo>
                  <a:cubicBezTo>
                    <a:pt x="64" y="176"/>
                    <a:pt x="117" y="230"/>
                    <a:pt x="171" y="294"/>
                  </a:cubicBezTo>
                  <a:cubicBezTo>
                    <a:pt x="224" y="347"/>
                    <a:pt x="277" y="400"/>
                    <a:pt x="352" y="443"/>
                  </a:cubicBezTo>
                  <a:cubicBezTo>
                    <a:pt x="373" y="454"/>
                    <a:pt x="395" y="454"/>
                    <a:pt x="405" y="454"/>
                  </a:cubicBezTo>
                  <a:cubicBezTo>
                    <a:pt x="448" y="443"/>
                    <a:pt x="469" y="400"/>
                    <a:pt x="459" y="368"/>
                  </a:cubicBezTo>
                  <a:cubicBezTo>
                    <a:pt x="427" y="272"/>
                    <a:pt x="373" y="208"/>
                    <a:pt x="309" y="144"/>
                  </a:cubicBezTo>
                  <a:cubicBezTo>
                    <a:pt x="245" y="80"/>
                    <a:pt x="181" y="38"/>
                    <a:pt x="85" y="6"/>
                  </a:cubicBezTo>
                  <a:cubicBezTo>
                    <a:pt x="82" y="2"/>
                    <a:pt x="77" y="1"/>
                    <a:pt x="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2537943" y="3937928"/>
              <a:ext cx="35570" cy="29007"/>
            </a:xfrm>
            <a:custGeom>
              <a:avLst/>
              <a:gdLst/>
              <a:ahLst/>
              <a:cxnLst/>
              <a:rect l="l" t="t" r="r" b="b"/>
              <a:pathLst>
                <a:path w="459" h="376" extrusionOk="0">
                  <a:moveTo>
                    <a:pt x="112" y="0"/>
                  </a:moveTo>
                  <a:cubicBezTo>
                    <a:pt x="88" y="0"/>
                    <a:pt x="64" y="8"/>
                    <a:pt x="43" y="24"/>
                  </a:cubicBezTo>
                  <a:cubicBezTo>
                    <a:pt x="0" y="67"/>
                    <a:pt x="0" y="131"/>
                    <a:pt x="32" y="173"/>
                  </a:cubicBezTo>
                  <a:cubicBezTo>
                    <a:pt x="86" y="227"/>
                    <a:pt x="150" y="269"/>
                    <a:pt x="203" y="301"/>
                  </a:cubicBezTo>
                  <a:lnTo>
                    <a:pt x="278" y="333"/>
                  </a:lnTo>
                  <a:cubicBezTo>
                    <a:pt x="288" y="344"/>
                    <a:pt x="310" y="344"/>
                    <a:pt x="320" y="355"/>
                  </a:cubicBezTo>
                  <a:cubicBezTo>
                    <a:pt x="320" y="348"/>
                    <a:pt x="320" y="342"/>
                    <a:pt x="320" y="334"/>
                  </a:cubicBezTo>
                  <a:lnTo>
                    <a:pt x="320" y="334"/>
                  </a:lnTo>
                  <a:cubicBezTo>
                    <a:pt x="370" y="351"/>
                    <a:pt x="407" y="360"/>
                    <a:pt x="438" y="376"/>
                  </a:cubicBezTo>
                  <a:cubicBezTo>
                    <a:pt x="448" y="365"/>
                    <a:pt x="448" y="355"/>
                    <a:pt x="448" y="333"/>
                  </a:cubicBezTo>
                  <a:cubicBezTo>
                    <a:pt x="459" y="312"/>
                    <a:pt x="448" y="291"/>
                    <a:pt x="438" y="280"/>
                  </a:cubicBezTo>
                  <a:lnTo>
                    <a:pt x="416" y="248"/>
                  </a:lnTo>
                  <a:cubicBezTo>
                    <a:pt x="406" y="237"/>
                    <a:pt x="395" y="227"/>
                    <a:pt x="374" y="205"/>
                  </a:cubicBezTo>
                  <a:cubicBezTo>
                    <a:pt x="352" y="184"/>
                    <a:pt x="331" y="163"/>
                    <a:pt x="299" y="141"/>
                  </a:cubicBezTo>
                  <a:cubicBezTo>
                    <a:pt x="271" y="120"/>
                    <a:pt x="247" y="99"/>
                    <a:pt x="225" y="74"/>
                  </a:cubicBezTo>
                  <a:lnTo>
                    <a:pt x="225" y="74"/>
                  </a:lnTo>
                  <a:cubicBezTo>
                    <a:pt x="216" y="60"/>
                    <a:pt x="205" y="48"/>
                    <a:pt x="193" y="35"/>
                  </a:cubicBezTo>
                  <a:lnTo>
                    <a:pt x="193" y="35"/>
                  </a:lnTo>
                  <a:cubicBezTo>
                    <a:pt x="193" y="35"/>
                    <a:pt x="192" y="35"/>
                    <a:pt x="192" y="35"/>
                  </a:cubicBezTo>
                  <a:lnTo>
                    <a:pt x="192" y="35"/>
                  </a:lnTo>
                  <a:lnTo>
                    <a:pt x="192" y="35"/>
                  </a:lnTo>
                  <a:cubicBezTo>
                    <a:pt x="189" y="31"/>
                    <a:pt x="185" y="28"/>
                    <a:pt x="182" y="24"/>
                  </a:cubicBezTo>
                  <a:cubicBezTo>
                    <a:pt x="160" y="8"/>
                    <a:pt x="136" y="0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2518957" y="3958681"/>
              <a:ext cx="28131" cy="25536"/>
            </a:xfrm>
            <a:custGeom>
              <a:avLst/>
              <a:gdLst/>
              <a:ahLst/>
              <a:cxnLst/>
              <a:rect l="l" t="t" r="r" b="b"/>
              <a:pathLst>
                <a:path w="363" h="331" extrusionOk="0">
                  <a:moveTo>
                    <a:pt x="54" y="0"/>
                  </a:moveTo>
                  <a:cubicBezTo>
                    <a:pt x="22" y="11"/>
                    <a:pt x="0" y="54"/>
                    <a:pt x="11" y="86"/>
                  </a:cubicBezTo>
                  <a:lnTo>
                    <a:pt x="11" y="96"/>
                  </a:lnTo>
                  <a:cubicBezTo>
                    <a:pt x="32" y="160"/>
                    <a:pt x="64" y="203"/>
                    <a:pt x="107" y="235"/>
                  </a:cubicBezTo>
                  <a:cubicBezTo>
                    <a:pt x="139" y="278"/>
                    <a:pt x="192" y="310"/>
                    <a:pt x="256" y="331"/>
                  </a:cubicBezTo>
                  <a:lnTo>
                    <a:pt x="299" y="331"/>
                  </a:lnTo>
                  <a:cubicBezTo>
                    <a:pt x="341" y="320"/>
                    <a:pt x="363" y="278"/>
                    <a:pt x="341" y="246"/>
                  </a:cubicBezTo>
                  <a:cubicBezTo>
                    <a:pt x="331" y="182"/>
                    <a:pt x="288" y="128"/>
                    <a:pt x="245" y="96"/>
                  </a:cubicBezTo>
                  <a:cubicBezTo>
                    <a:pt x="203" y="54"/>
                    <a:pt x="149" y="22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2913096" y="4040920"/>
              <a:ext cx="37275" cy="30550"/>
            </a:xfrm>
            <a:custGeom>
              <a:avLst/>
              <a:gdLst/>
              <a:ahLst/>
              <a:cxnLst/>
              <a:rect l="l" t="t" r="r" b="b"/>
              <a:pathLst>
                <a:path w="481" h="396" extrusionOk="0">
                  <a:moveTo>
                    <a:pt x="54" y="1"/>
                  </a:moveTo>
                  <a:cubicBezTo>
                    <a:pt x="22" y="11"/>
                    <a:pt x="0" y="43"/>
                    <a:pt x="11" y="75"/>
                  </a:cubicBezTo>
                  <a:cubicBezTo>
                    <a:pt x="32" y="161"/>
                    <a:pt x="86" y="235"/>
                    <a:pt x="150" y="299"/>
                  </a:cubicBezTo>
                  <a:cubicBezTo>
                    <a:pt x="224" y="352"/>
                    <a:pt x="310" y="395"/>
                    <a:pt x="406" y="395"/>
                  </a:cubicBezTo>
                  <a:cubicBezTo>
                    <a:pt x="416" y="395"/>
                    <a:pt x="438" y="384"/>
                    <a:pt x="448" y="374"/>
                  </a:cubicBezTo>
                  <a:cubicBezTo>
                    <a:pt x="480" y="352"/>
                    <a:pt x="480" y="310"/>
                    <a:pt x="448" y="278"/>
                  </a:cubicBezTo>
                  <a:cubicBezTo>
                    <a:pt x="395" y="225"/>
                    <a:pt x="331" y="182"/>
                    <a:pt x="278" y="139"/>
                  </a:cubicBezTo>
                  <a:cubicBezTo>
                    <a:pt x="224" y="97"/>
                    <a:pt x="171" y="54"/>
                    <a:pt x="107" y="11"/>
                  </a:cubicBezTo>
                  <a:cubicBezTo>
                    <a:pt x="96" y="1"/>
                    <a:pt x="75" y="1"/>
                    <a:pt x="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2905656" y="4073014"/>
              <a:ext cx="37275" cy="27696"/>
            </a:xfrm>
            <a:custGeom>
              <a:avLst/>
              <a:gdLst/>
              <a:ahLst/>
              <a:cxnLst/>
              <a:rect l="l" t="t" r="r" b="b"/>
              <a:pathLst>
                <a:path w="481" h="359" extrusionOk="0">
                  <a:moveTo>
                    <a:pt x="54" y="0"/>
                  </a:moveTo>
                  <a:cubicBezTo>
                    <a:pt x="22" y="11"/>
                    <a:pt x="0" y="43"/>
                    <a:pt x="0" y="75"/>
                  </a:cubicBezTo>
                  <a:cubicBezTo>
                    <a:pt x="22" y="160"/>
                    <a:pt x="86" y="235"/>
                    <a:pt x="160" y="288"/>
                  </a:cubicBezTo>
                  <a:cubicBezTo>
                    <a:pt x="219" y="330"/>
                    <a:pt x="284" y="359"/>
                    <a:pt x="356" y="359"/>
                  </a:cubicBezTo>
                  <a:cubicBezTo>
                    <a:pt x="376" y="359"/>
                    <a:pt x="396" y="357"/>
                    <a:pt x="416" y="352"/>
                  </a:cubicBezTo>
                  <a:cubicBezTo>
                    <a:pt x="427" y="352"/>
                    <a:pt x="448" y="342"/>
                    <a:pt x="459" y="320"/>
                  </a:cubicBezTo>
                  <a:cubicBezTo>
                    <a:pt x="480" y="299"/>
                    <a:pt x="470" y="256"/>
                    <a:pt x="438" y="235"/>
                  </a:cubicBezTo>
                  <a:lnTo>
                    <a:pt x="438" y="224"/>
                  </a:lnTo>
                  <a:cubicBezTo>
                    <a:pt x="374" y="182"/>
                    <a:pt x="320" y="150"/>
                    <a:pt x="267" y="118"/>
                  </a:cubicBezTo>
                  <a:cubicBezTo>
                    <a:pt x="214" y="86"/>
                    <a:pt x="171" y="54"/>
                    <a:pt x="107" y="11"/>
                  </a:cubicBezTo>
                  <a:lnTo>
                    <a:pt x="96" y="11"/>
                  </a:lnTo>
                  <a:cubicBezTo>
                    <a:pt x="86" y="0"/>
                    <a:pt x="64" y="0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2419764" y="3621621"/>
              <a:ext cx="37275" cy="31939"/>
            </a:xfrm>
            <a:custGeom>
              <a:avLst/>
              <a:gdLst/>
              <a:ahLst/>
              <a:cxnLst/>
              <a:rect l="l" t="t" r="r" b="b"/>
              <a:pathLst>
                <a:path w="481" h="414" extrusionOk="0">
                  <a:moveTo>
                    <a:pt x="66" y="0"/>
                  </a:moveTo>
                  <a:cubicBezTo>
                    <a:pt x="57" y="0"/>
                    <a:pt x="49" y="3"/>
                    <a:pt x="43" y="8"/>
                  </a:cubicBezTo>
                  <a:cubicBezTo>
                    <a:pt x="11" y="29"/>
                    <a:pt x="1" y="61"/>
                    <a:pt x="11" y="93"/>
                  </a:cubicBezTo>
                  <a:cubicBezTo>
                    <a:pt x="54" y="168"/>
                    <a:pt x="107" y="232"/>
                    <a:pt x="171" y="285"/>
                  </a:cubicBezTo>
                  <a:cubicBezTo>
                    <a:pt x="235" y="339"/>
                    <a:pt x="299" y="381"/>
                    <a:pt x="385" y="413"/>
                  </a:cubicBezTo>
                  <a:cubicBezTo>
                    <a:pt x="395" y="413"/>
                    <a:pt x="416" y="413"/>
                    <a:pt x="438" y="403"/>
                  </a:cubicBezTo>
                  <a:cubicBezTo>
                    <a:pt x="470" y="392"/>
                    <a:pt x="480" y="349"/>
                    <a:pt x="459" y="317"/>
                  </a:cubicBezTo>
                  <a:cubicBezTo>
                    <a:pt x="427" y="243"/>
                    <a:pt x="363" y="179"/>
                    <a:pt x="299" y="125"/>
                  </a:cubicBezTo>
                  <a:cubicBezTo>
                    <a:pt x="246" y="83"/>
                    <a:pt x="171" y="29"/>
                    <a:pt x="97" y="8"/>
                  </a:cubicBezTo>
                  <a:cubicBezTo>
                    <a:pt x="86" y="3"/>
                    <a:pt x="75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2410697" y="3652635"/>
              <a:ext cx="38902" cy="29702"/>
            </a:xfrm>
            <a:custGeom>
              <a:avLst/>
              <a:gdLst/>
              <a:ahLst/>
              <a:cxnLst/>
              <a:rect l="l" t="t" r="r" b="b"/>
              <a:pathLst>
                <a:path w="502" h="385" extrusionOk="0">
                  <a:moveTo>
                    <a:pt x="86" y="1"/>
                  </a:moveTo>
                  <a:cubicBezTo>
                    <a:pt x="75" y="1"/>
                    <a:pt x="54" y="1"/>
                    <a:pt x="43" y="11"/>
                  </a:cubicBezTo>
                  <a:cubicBezTo>
                    <a:pt x="11" y="22"/>
                    <a:pt x="0" y="65"/>
                    <a:pt x="22" y="97"/>
                  </a:cubicBezTo>
                  <a:cubicBezTo>
                    <a:pt x="64" y="171"/>
                    <a:pt x="128" y="225"/>
                    <a:pt x="192" y="267"/>
                  </a:cubicBezTo>
                  <a:cubicBezTo>
                    <a:pt x="256" y="321"/>
                    <a:pt x="320" y="363"/>
                    <a:pt x="406" y="384"/>
                  </a:cubicBezTo>
                  <a:cubicBezTo>
                    <a:pt x="416" y="384"/>
                    <a:pt x="438" y="384"/>
                    <a:pt x="459" y="374"/>
                  </a:cubicBezTo>
                  <a:cubicBezTo>
                    <a:pt x="491" y="353"/>
                    <a:pt x="502" y="310"/>
                    <a:pt x="480" y="278"/>
                  </a:cubicBezTo>
                  <a:cubicBezTo>
                    <a:pt x="438" y="203"/>
                    <a:pt x="374" y="150"/>
                    <a:pt x="310" y="107"/>
                  </a:cubicBezTo>
                  <a:cubicBezTo>
                    <a:pt x="246" y="65"/>
                    <a:pt x="171" y="22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1609943" y="3205100"/>
              <a:ext cx="24876" cy="23993"/>
            </a:xfrm>
            <a:custGeom>
              <a:avLst/>
              <a:gdLst/>
              <a:ahLst/>
              <a:cxnLst/>
              <a:rect l="l" t="t" r="r" b="b"/>
              <a:pathLst>
                <a:path w="321" h="311" extrusionOk="0">
                  <a:moveTo>
                    <a:pt x="65" y="1"/>
                  </a:moveTo>
                  <a:cubicBezTo>
                    <a:pt x="22" y="1"/>
                    <a:pt x="1" y="33"/>
                    <a:pt x="1" y="65"/>
                  </a:cubicBezTo>
                  <a:cubicBezTo>
                    <a:pt x="1" y="129"/>
                    <a:pt x="33" y="182"/>
                    <a:pt x="76" y="225"/>
                  </a:cubicBezTo>
                  <a:cubicBezTo>
                    <a:pt x="108" y="268"/>
                    <a:pt x="161" y="310"/>
                    <a:pt x="235" y="310"/>
                  </a:cubicBezTo>
                  <a:lnTo>
                    <a:pt x="267" y="310"/>
                  </a:lnTo>
                  <a:cubicBezTo>
                    <a:pt x="299" y="289"/>
                    <a:pt x="321" y="246"/>
                    <a:pt x="299" y="214"/>
                  </a:cubicBezTo>
                  <a:lnTo>
                    <a:pt x="299" y="204"/>
                  </a:lnTo>
                  <a:cubicBezTo>
                    <a:pt x="278" y="150"/>
                    <a:pt x="246" y="118"/>
                    <a:pt x="214" y="86"/>
                  </a:cubicBezTo>
                  <a:cubicBezTo>
                    <a:pt x="182" y="54"/>
                    <a:pt x="150" y="33"/>
                    <a:pt x="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1580263" y="3214975"/>
              <a:ext cx="27278" cy="26770"/>
            </a:xfrm>
            <a:custGeom>
              <a:avLst/>
              <a:gdLst/>
              <a:ahLst/>
              <a:cxnLst/>
              <a:rect l="l" t="t" r="r" b="b"/>
              <a:pathLst>
                <a:path w="352" h="347" extrusionOk="0">
                  <a:moveTo>
                    <a:pt x="64" y="1"/>
                  </a:moveTo>
                  <a:cubicBezTo>
                    <a:pt x="21" y="12"/>
                    <a:pt x="0" y="44"/>
                    <a:pt x="0" y="76"/>
                  </a:cubicBezTo>
                  <a:cubicBezTo>
                    <a:pt x="11" y="150"/>
                    <a:pt x="43" y="203"/>
                    <a:pt x="96" y="257"/>
                  </a:cubicBezTo>
                  <a:cubicBezTo>
                    <a:pt x="139" y="299"/>
                    <a:pt x="192" y="342"/>
                    <a:pt x="267" y="342"/>
                  </a:cubicBezTo>
                  <a:cubicBezTo>
                    <a:pt x="270" y="346"/>
                    <a:pt x="275" y="347"/>
                    <a:pt x="280" y="347"/>
                  </a:cubicBezTo>
                  <a:cubicBezTo>
                    <a:pt x="290" y="347"/>
                    <a:pt x="302" y="342"/>
                    <a:pt x="309" y="342"/>
                  </a:cubicBezTo>
                  <a:cubicBezTo>
                    <a:pt x="341" y="321"/>
                    <a:pt x="352" y="278"/>
                    <a:pt x="341" y="246"/>
                  </a:cubicBezTo>
                  <a:lnTo>
                    <a:pt x="331" y="235"/>
                  </a:lnTo>
                  <a:cubicBezTo>
                    <a:pt x="309" y="182"/>
                    <a:pt x="277" y="150"/>
                    <a:pt x="235" y="108"/>
                  </a:cubicBezTo>
                  <a:cubicBezTo>
                    <a:pt x="192" y="76"/>
                    <a:pt x="160" y="44"/>
                    <a:pt x="107" y="12"/>
                  </a:cubicBezTo>
                  <a:lnTo>
                    <a:pt x="96" y="12"/>
                  </a:lnTo>
                  <a:cubicBezTo>
                    <a:pt x="85" y="12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1448831" y="3025962"/>
              <a:ext cx="1774248" cy="1304564"/>
            </a:xfrm>
            <a:custGeom>
              <a:avLst/>
              <a:gdLst/>
              <a:ahLst/>
              <a:cxnLst/>
              <a:rect l="l" t="t" r="r" b="b"/>
              <a:pathLst>
                <a:path w="22895" h="16910" extrusionOk="0">
                  <a:moveTo>
                    <a:pt x="4714" y="10171"/>
                  </a:moveTo>
                  <a:cubicBezTo>
                    <a:pt x="4703" y="10171"/>
                    <a:pt x="4703" y="10182"/>
                    <a:pt x="4703" y="10192"/>
                  </a:cubicBezTo>
                  <a:cubicBezTo>
                    <a:pt x="4703" y="10182"/>
                    <a:pt x="4703" y="10182"/>
                    <a:pt x="4703" y="10171"/>
                  </a:cubicBezTo>
                  <a:close/>
                  <a:moveTo>
                    <a:pt x="92" y="0"/>
                  </a:moveTo>
                  <a:cubicBezTo>
                    <a:pt x="68" y="0"/>
                    <a:pt x="45" y="12"/>
                    <a:pt x="33" y="30"/>
                  </a:cubicBezTo>
                  <a:cubicBezTo>
                    <a:pt x="1" y="62"/>
                    <a:pt x="11" y="105"/>
                    <a:pt x="43" y="137"/>
                  </a:cubicBezTo>
                  <a:lnTo>
                    <a:pt x="2794" y="2344"/>
                  </a:lnTo>
                  <a:lnTo>
                    <a:pt x="4383" y="3581"/>
                  </a:lnTo>
                  <a:lnTo>
                    <a:pt x="3829" y="3571"/>
                  </a:lnTo>
                  <a:cubicBezTo>
                    <a:pt x="3594" y="3560"/>
                    <a:pt x="3359" y="3560"/>
                    <a:pt x="3125" y="3539"/>
                  </a:cubicBezTo>
                  <a:cubicBezTo>
                    <a:pt x="2890" y="3528"/>
                    <a:pt x="2656" y="3517"/>
                    <a:pt x="2421" y="3496"/>
                  </a:cubicBezTo>
                  <a:lnTo>
                    <a:pt x="1707" y="3432"/>
                  </a:lnTo>
                  <a:cubicBezTo>
                    <a:pt x="1675" y="3432"/>
                    <a:pt x="1643" y="3453"/>
                    <a:pt x="1632" y="3496"/>
                  </a:cubicBezTo>
                  <a:cubicBezTo>
                    <a:pt x="1621" y="3539"/>
                    <a:pt x="1643" y="3581"/>
                    <a:pt x="1685" y="3592"/>
                  </a:cubicBezTo>
                  <a:cubicBezTo>
                    <a:pt x="1920" y="3645"/>
                    <a:pt x="2155" y="3688"/>
                    <a:pt x="2389" y="3730"/>
                  </a:cubicBezTo>
                  <a:cubicBezTo>
                    <a:pt x="2634" y="3762"/>
                    <a:pt x="2869" y="3784"/>
                    <a:pt x="3114" y="3794"/>
                  </a:cubicBezTo>
                  <a:cubicBezTo>
                    <a:pt x="3231" y="3800"/>
                    <a:pt x="3351" y="3802"/>
                    <a:pt x="3473" y="3802"/>
                  </a:cubicBezTo>
                  <a:cubicBezTo>
                    <a:pt x="3594" y="3802"/>
                    <a:pt x="3717" y="3800"/>
                    <a:pt x="3839" y="3794"/>
                  </a:cubicBezTo>
                  <a:cubicBezTo>
                    <a:pt x="4074" y="3784"/>
                    <a:pt x="4319" y="3762"/>
                    <a:pt x="4554" y="3730"/>
                  </a:cubicBezTo>
                  <a:lnTo>
                    <a:pt x="4564" y="3730"/>
                  </a:lnTo>
                  <a:lnTo>
                    <a:pt x="5577" y="4520"/>
                  </a:lnTo>
                  <a:cubicBezTo>
                    <a:pt x="6238" y="5042"/>
                    <a:pt x="6910" y="5564"/>
                    <a:pt x="7582" y="6076"/>
                  </a:cubicBezTo>
                  <a:cubicBezTo>
                    <a:pt x="7134" y="6108"/>
                    <a:pt x="6676" y="6140"/>
                    <a:pt x="6228" y="6162"/>
                  </a:cubicBezTo>
                  <a:cubicBezTo>
                    <a:pt x="5695" y="6183"/>
                    <a:pt x="5162" y="6194"/>
                    <a:pt x="4628" y="6204"/>
                  </a:cubicBezTo>
                  <a:cubicBezTo>
                    <a:pt x="4106" y="6204"/>
                    <a:pt x="3573" y="6204"/>
                    <a:pt x="3040" y="6194"/>
                  </a:cubicBezTo>
                  <a:cubicBezTo>
                    <a:pt x="2506" y="6183"/>
                    <a:pt x="1973" y="6162"/>
                    <a:pt x="1440" y="6140"/>
                  </a:cubicBezTo>
                  <a:cubicBezTo>
                    <a:pt x="1408" y="6140"/>
                    <a:pt x="1365" y="6162"/>
                    <a:pt x="1365" y="6204"/>
                  </a:cubicBezTo>
                  <a:cubicBezTo>
                    <a:pt x="1355" y="6247"/>
                    <a:pt x="1387" y="6290"/>
                    <a:pt x="1429" y="6290"/>
                  </a:cubicBezTo>
                  <a:cubicBezTo>
                    <a:pt x="1963" y="6364"/>
                    <a:pt x="2496" y="6396"/>
                    <a:pt x="3029" y="6428"/>
                  </a:cubicBezTo>
                  <a:cubicBezTo>
                    <a:pt x="3419" y="6444"/>
                    <a:pt x="3809" y="6454"/>
                    <a:pt x="4204" y="6454"/>
                  </a:cubicBezTo>
                  <a:cubicBezTo>
                    <a:pt x="4348" y="6454"/>
                    <a:pt x="4493" y="6452"/>
                    <a:pt x="4639" y="6450"/>
                  </a:cubicBezTo>
                  <a:cubicBezTo>
                    <a:pt x="5172" y="6439"/>
                    <a:pt x="5705" y="6418"/>
                    <a:pt x="6238" y="6386"/>
                  </a:cubicBezTo>
                  <a:cubicBezTo>
                    <a:pt x="6750" y="6343"/>
                    <a:pt x="7262" y="6290"/>
                    <a:pt x="7763" y="6215"/>
                  </a:cubicBezTo>
                  <a:cubicBezTo>
                    <a:pt x="8894" y="7089"/>
                    <a:pt x="10024" y="7964"/>
                    <a:pt x="11165" y="8827"/>
                  </a:cubicBezTo>
                  <a:cubicBezTo>
                    <a:pt x="11527" y="9105"/>
                    <a:pt x="11890" y="9382"/>
                    <a:pt x="12263" y="9648"/>
                  </a:cubicBezTo>
                  <a:cubicBezTo>
                    <a:pt x="11634" y="9734"/>
                    <a:pt x="11015" y="9808"/>
                    <a:pt x="10386" y="9872"/>
                  </a:cubicBezTo>
                  <a:cubicBezTo>
                    <a:pt x="9757" y="9936"/>
                    <a:pt x="9117" y="9990"/>
                    <a:pt x="8488" y="10022"/>
                  </a:cubicBezTo>
                  <a:cubicBezTo>
                    <a:pt x="7849" y="10064"/>
                    <a:pt x="7219" y="10086"/>
                    <a:pt x="6580" y="10086"/>
                  </a:cubicBezTo>
                  <a:cubicBezTo>
                    <a:pt x="6260" y="10096"/>
                    <a:pt x="5940" y="10096"/>
                    <a:pt x="5620" y="10096"/>
                  </a:cubicBezTo>
                  <a:cubicBezTo>
                    <a:pt x="5460" y="10096"/>
                    <a:pt x="5300" y="10096"/>
                    <a:pt x="5151" y="10086"/>
                  </a:cubicBezTo>
                  <a:lnTo>
                    <a:pt x="4916" y="10086"/>
                  </a:lnTo>
                  <a:cubicBezTo>
                    <a:pt x="4916" y="10086"/>
                    <a:pt x="4906" y="10086"/>
                    <a:pt x="4884" y="10075"/>
                  </a:cubicBezTo>
                  <a:cubicBezTo>
                    <a:pt x="4863" y="10064"/>
                    <a:pt x="4831" y="10054"/>
                    <a:pt x="4788" y="10054"/>
                  </a:cubicBezTo>
                  <a:lnTo>
                    <a:pt x="4756" y="10054"/>
                  </a:lnTo>
                  <a:cubicBezTo>
                    <a:pt x="4756" y="10064"/>
                    <a:pt x="4735" y="10064"/>
                    <a:pt x="4735" y="10064"/>
                  </a:cubicBezTo>
                  <a:cubicBezTo>
                    <a:pt x="4724" y="10075"/>
                    <a:pt x="4714" y="10075"/>
                    <a:pt x="4703" y="10086"/>
                  </a:cubicBezTo>
                  <a:cubicBezTo>
                    <a:pt x="4682" y="10107"/>
                    <a:pt x="4671" y="10128"/>
                    <a:pt x="4671" y="10150"/>
                  </a:cubicBezTo>
                  <a:cubicBezTo>
                    <a:pt x="4660" y="10171"/>
                    <a:pt x="4671" y="10192"/>
                    <a:pt x="4671" y="10203"/>
                  </a:cubicBezTo>
                  <a:cubicBezTo>
                    <a:pt x="4682" y="10224"/>
                    <a:pt x="4682" y="10246"/>
                    <a:pt x="4714" y="10267"/>
                  </a:cubicBezTo>
                  <a:cubicBezTo>
                    <a:pt x="4714" y="10278"/>
                    <a:pt x="4724" y="10278"/>
                    <a:pt x="4735" y="10288"/>
                  </a:cubicBezTo>
                  <a:cubicBezTo>
                    <a:pt x="4742" y="10288"/>
                    <a:pt x="4763" y="10293"/>
                    <a:pt x="4786" y="10293"/>
                  </a:cubicBezTo>
                  <a:cubicBezTo>
                    <a:pt x="4798" y="10293"/>
                    <a:pt x="4810" y="10292"/>
                    <a:pt x="4820" y="10288"/>
                  </a:cubicBezTo>
                  <a:cubicBezTo>
                    <a:pt x="4842" y="10278"/>
                    <a:pt x="4842" y="10267"/>
                    <a:pt x="4852" y="10256"/>
                  </a:cubicBezTo>
                  <a:cubicBezTo>
                    <a:pt x="4863" y="10267"/>
                    <a:pt x="4874" y="10267"/>
                    <a:pt x="4895" y="10267"/>
                  </a:cubicBezTo>
                  <a:lnTo>
                    <a:pt x="5140" y="10288"/>
                  </a:lnTo>
                  <a:cubicBezTo>
                    <a:pt x="5300" y="10299"/>
                    <a:pt x="5460" y="10310"/>
                    <a:pt x="5620" y="10310"/>
                  </a:cubicBezTo>
                  <a:cubicBezTo>
                    <a:pt x="5940" y="10331"/>
                    <a:pt x="6260" y="10342"/>
                    <a:pt x="6580" y="10342"/>
                  </a:cubicBezTo>
                  <a:cubicBezTo>
                    <a:pt x="7219" y="10342"/>
                    <a:pt x="7859" y="10331"/>
                    <a:pt x="8499" y="10288"/>
                  </a:cubicBezTo>
                  <a:cubicBezTo>
                    <a:pt x="9139" y="10256"/>
                    <a:pt x="9779" y="10203"/>
                    <a:pt x="10418" y="10118"/>
                  </a:cubicBezTo>
                  <a:cubicBezTo>
                    <a:pt x="11047" y="10032"/>
                    <a:pt x="11687" y="9936"/>
                    <a:pt x="12306" y="9798"/>
                  </a:cubicBezTo>
                  <a:cubicBezTo>
                    <a:pt x="12338" y="9798"/>
                    <a:pt x="12370" y="9766"/>
                    <a:pt x="12370" y="9734"/>
                  </a:cubicBezTo>
                  <a:cubicBezTo>
                    <a:pt x="13681" y="10715"/>
                    <a:pt x="14993" y="11685"/>
                    <a:pt x="16315" y="12645"/>
                  </a:cubicBezTo>
                  <a:cubicBezTo>
                    <a:pt x="15867" y="12719"/>
                    <a:pt x="15419" y="12783"/>
                    <a:pt x="14971" y="12847"/>
                  </a:cubicBezTo>
                  <a:cubicBezTo>
                    <a:pt x="14470" y="12901"/>
                    <a:pt x="13969" y="12965"/>
                    <a:pt x="13457" y="12986"/>
                  </a:cubicBezTo>
                  <a:cubicBezTo>
                    <a:pt x="12956" y="13029"/>
                    <a:pt x="12444" y="13039"/>
                    <a:pt x="11943" y="13050"/>
                  </a:cubicBezTo>
                  <a:cubicBezTo>
                    <a:pt x="11431" y="13050"/>
                    <a:pt x="10920" y="13039"/>
                    <a:pt x="10418" y="13029"/>
                  </a:cubicBezTo>
                  <a:cubicBezTo>
                    <a:pt x="10413" y="13027"/>
                    <a:pt x="10407" y="13027"/>
                    <a:pt x="10402" y="13027"/>
                  </a:cubicBezTo>
                  <a:cubicBezTo>
                    <a:pt x="10365" y="13027"/>
                    <a:pt x="10333" y="13056"/>
                    <a:pt x="10333" y="13093"/>
                  </a:cubicBezTo>
                  <a:cubicBezTo>
                    <a:pt x="10322" y="13146"/>
                    <a:pt x="10354" y="13189"/>
                    <a:pt x="10397" y="13189"/>
                  </a:cubicBezTo>
                  <a:cubicBezTo>
                    <a:pt x="10909" y="13253"/>
                    <a:pt x="11421" y="13285"/>
                    <a:pt x="11933" y="13295"/>
                  </a:cubicBezTo>
                  <a:cubicBezTo>
                    <a:pt x="12063" y="13298"/>
                    <a:pt x="12193" y="13299"/>
                    <a:pt x="12323" y="13299"/>
                  </a:cubicBezTo>
                  <a:cubicBezTo>
                    <a:pt x="12711" y="13299"/>
                    <a:pt x="13095" y="13287"/>
                    <a:pt x="13479" y="13263"/>
                  </a:cubicBezTo>
                  <a:cubicBezTo>
                    <a:pt x="13990" y="13221"/>
                    <a:pt x="14502" y="13167"/>
                    <a:pt x="15003" y="13082"/>
                  </a:cubicBezTo>
                  <a:cubicBezTo>
                    <a:pt x="15505" y="12997"/>
                    <a:pt x="16006" y="12901"/>
                    <a:pt x="16496" y="12773"/>
                  </a:cubicBezTo>
                  <a:cubicBezTo>
                    <a:pt x="16614" y="12858"/>
                    <a:pt x="16731" y="12943"/>
                    <a:pt x="16848" y="13029"/>
                  </a:cubicBezTo>
                  <a:cubicBezTo>
                    <a:pt x="17317" y="13370"/>
                    <a:pt x="17808" y="13711"/>
                    <a:pt x="18288" y="14042"/>
                  </a:cubicBezTo>
                  <a:lnTo>
                    <a:pt x="19013" y="14553"/>
                  </a:lnTo>
                  <a:lnTo>
                    <a:pt x="19738" y="15044"/>
                  </a:lnTo>
                  <a:lnTo>
                    <a:pt x="20474" y="15545"/>
                  </a:lnTo>
                  <a:lnTo>
                    <a:pt x="21220" y="16014"/>
                  </a:lnTo>
                  <a:cubicBezTo>
                    <a:pt x="21710" y="16334"/>
                    <a:pt x="22244" y="16611"/>
                    <a:pt x="22755" y="16899"/>
                  </a:cubicBezTo>
                  <a:cubicBezTo>
                    <a:pt x="22770" y="16906"/>
                    <a:pt x="22785" y="16910"/>
                    <a:pt x="22800" y="16910"/>
                  </a:cubicBezTo>
                  <a:cubicBezTo>
                    <a:pt x="22830" y="16910"/>
                    <a:pt x="22859" y="16896"/>
                    <a:pt x="22873" y="16867"/>
                  </a:cubicBezTo>
                  <a:cubicBezTo>
                    <a:pt x="22894" y="16825"/>
                    <a:pt x="22883" y="16782"/>
                    <a:pt x="22841" y="16750"/>
                  </a:cubicBezTo>
                  <a:lnTo>
                    <a:pt x="22830" y="16750"/>
                  </a:lnTo>
                  <a:cubicBezTo>
                    <a:pt x="22329" y="16451"/>
                    <a:pt x="21817" y="16174"/>
                    <a:pt x="21327" y="15844"/>
                  </a:cubicBezTo>
                  <a:lnTo>
                    <a:pt x="20591" y="15364"/>
                  </a:lnTo>
                  <a:lnTo>
                    <a:pt x="19866" y="14863"/>
                  </a:lnTo>
                  <a:lnTo>
                    <a:pt x="19141" y="14372"/>
                  </a:lnTo>
                  <a:lnTo>
                    <a:pt x="18416" y="13860"/>
                  </a:lnTo>
                  <a:cubicBezTo>
                    <a:pt x="18245" y="13732"/>
                    <a:pt x="18085" y="13615"/>
                    <a:pt x="17914" y="13498"/>
                  </a:cubicBezTo>
                  <a:cubicBezTo>
                    <a:pt x="17882" y="13199"/>
                    <a:pt x="17850" y="12911"/>
                    <a:pt x="17808" y="12613"/>
                  </a:cubicBezTo>
                  <a:cubicBezTo>
                    <a:pt x="17765" y="12293"/>
                    <a:pt x="17723" y="11973"/>
                    <a:pt x="17680" y="11664"/>
                  </a:cubicBezTo>
                  <a:cubicBezTo>
                    <a:pt x="17627" y="11344"/>
                    <a:pt x="17573" y="11024"/>
                    <a:pt x="17520" y="10715"/>
                  </a:cubicBezTo>
                  <a:cubicBezTo>
                    <a:pt x="17456" y="10395"/>
                    <a:pt x="17403" y="10086"/>
                    <a:pt x="17328" y="9766"/>
                  </a:cubicBezTo>
                  <a:cubicBezTo>
                    <a:pt x="17328" y="9734"/>
                    <a:pt x="17285" y="9712"/>
                    <a:pt x="17253" y="9712"/>
                  </a:cubicBezTo>
                  <a:cubicBezTo>
                    <a:pt x="17211" y="9723"/>
                    <a:pt x="17189" y="9755"/>
                    <a:pt x="17189" y="9798"/>
                  </a:cubicBezTo>
                  <a:cubicBezTo>
                    <a:pt x="17211" y="10118"/>
                    <a:pt x="17253" y="10427"/>
                    <a:pt x="17296" y="10747"/>
                  </a:cubicBezTo>
                  <a:cubicBezTo>
                    <a:pt x="17328" y="11067"/>
                    <a:pt x="17381" y="11387"/>
                    <a:pt x="17424" y="11696"/>
                  </a:cubicBezTo>
                  <a:cubicBezTo>
                    <a:pt x="17477" y="12016"/>
                    <a:pt x="17520" y="12336"/>
                    <a:pt x="17584" y="12645"/>
                  </a:cubicBezTo>
                  <a:cubicBezTo>
                    <a:pt x="17627" y="12879"/>
                    <a:pt x="17669" y="13125"/>
                    <a:pt x="17712" y="13359"/>
                  </a:cubicBezTo>
                  <a:cubicBezTo>
                    <a:pt x="17467" y="13189"/>
                    <a:pt x="17221" y="13007"/>
                    <a:pt x="16987" y="12826"/>
                  </a:cubicBezTo>
                  <a:cubicBezTo>
                    <a:pt x="16006" y="12122"/>
                    <a:pt x="15025" y="11397"/>
                    <a:pt x="14054" y="10672"/>
                  </a:cubicBezTo>
                  <a:cubicBezTo>
                    <a:pt x="14022" y="10192"/>
                    <a:pt x="13969" y="9702"/>
                    <a:pt x="13905" y="9222"/>
                  </a:cubicBezTo>
                  <a:cubicBezTo>
                    <a:pt x="13852" y="8742"/>
                    <a:pt x="13777" y="8262"/>
                    <a:pt x="13713" y="7782"/>
                  </a:cubicBezTo>
                  <a:cubicBezTo>
                    <a:pt x="13639" y="7303"/>
                    <a:pt x="13564" y="6823"/>
                    <a:pt x="13479" y="6343"/>
                  </a:cubicBezTo>
                  <a:cubicBezTo>
                    <a:pt x="13393" y="5863"/>
                    <a:pt x="13297" y="5383"/>
                    <a:pt x="13201" y="4914"/>
                  </a:cubicBezTo>
                  <a:cubicBezTo>
                    <a:pt x="13191" y="4871"/>
                    <a:pt x="13148" y="4850"/>
                    <a:pt x="13116" y="4850"/>
                  </a:cubicBezTo>
                  <a:cubicBezTo>
                    <a:pt x="13073" y="4861"/>
                    <a:pt x="13041" y="4893"/>
                    <a:pt x="13041" y="4935"/>
                  </a:cubicBezTo>
                  <a:cubicBezTo>
                    <a:pt x="13105" y="5415"/>
                    <a:pt x="13169" y="5895"/>
                    <a:pt x="13244" y="6375"/>
                  </a:cubicBezTo>
                  <a:lnTo>
                    <a:pt x="13447" y="7825"/>
                  </a:lnTo>
                  <a:lnTo>
                    <a:pt x="13660" y="9254"/>
                  </a:lnTo>
                  <a:cubicBezTo>
                    <a:pt x="13724" y="9680"/>
                    <a:pt x="13788" y="10107"/>
                    <a:pt x="13863" y="10523"/>
                  </a:cubicBezTo>
                  <a:cubicBezTo>
                    <a:pt x="13009" y="9894"/>
                    <a:pt x="12167" y="9254"/>
                    <a:pt x="11325" y="8614"/>
                  </a:cubicBezTo>
                  <a:cubicBezTo>
                    <a:pt x="10504" y="7996"/>
                    <a:pt x="9683" y="7367"/>
                    <a:pt x="8862" y="6748"/>
                  </a:cubicBezTo>
                  <a:cubicBezTo>
                    <a:pt x="8862" y="6737"/>
                    <a:pt x="8862" y="6737"/>
                    <a:pt x="8862" y="6727"/>
                  </a:cubicBezTo>
                  <a:cubicBezTo>
                    <a:pt x="8872" y="6322"/>
                    <a:pt x="8872" y="5927"/>
                    <a:pt x="8862" y="5522"/>
                  </a:cubicBezTo>
                  <a:cubicBezTo>
                    <a:pt x="8851" y="5117"/>
                    <a:pt x="8830" y="4711"/>
                    <a:pt x="8798" y="4306"/>
                  </a:cubicBezTo>
                  <a:cubicBezTo>
                    <a:pt x="8766" y="3901"/>
                    <a:pt x="8734" y="3507"/>
                    <a:pt x="8680" y="3101"/>
                  </a:cubicBezTo>
                  <a:cubicBezTo>
                    <a:pt x="8627" y="2696"/>
                    <a:pt x="8574" y="2302"/>
                    <a:pt x="8510" y="1907"/>
                  </a:cubicBezTo>
                  <a:cubicBezTo>
                    <a:pt x="8499" y="1864"/>
                    <a:pt x="8467" y="1843"/>
                    <a:pt x="8424" y="1843"/>
                  </a:cubicBezTo>
                  <a:cubicBezTo>
                    <a:pt x="8392" y="1843"/>
                    <a:pt x="8360" y="1886"/>
                    <a:pt x="8360" y="1918"/>
                  </a:cubicBezTo>
                  <a:lnTo>
                    <a:pt x="8456" y="3123"/>
                  </a:lnTo>
                  <a:cubicBezTo>
                    <a:pt x="8488" y="3528"/>
                    <a:pt x="8520" y="3922"/>
                    <a:pt x="8542" y="4328"/>
                  </a:cubicBezTo>
                  <a:cubicBezTo>
                    <a:pt x="8574" y="4722"/>
                    <a:pt x="8606" y="5127"/>
                    <a:pt x="8627" y="5533"/>
                  </a:cubicBezTo>
                  <a:lnTo>
                    <a:pt x="8702" y="6620"/>
                  </a:lnTo>
                  <a:cubicBezTo>
                    <a:pt x="7699" y="5863"/>
                    <a:pt x="6708" y="5106"/>
                    <a:pt x="5716" y="4338"/>
                  </a:cubicBezTo>
                  <a:lnTo>
                    <a:pt x="3658" y="2739"/>
                  </a:lnTo>
                  <a:cubicBezTo>
                    <a:pt x="3658" y="2739"/>
                    <a:pt x="3658" y="2739"/>
                    <a:pt x="3658" y="2728"/>
                  </a:cubicBezTo>
                  <a:cubicBezTo>
                    <a:pt x="3658" y="2558"/>
                    <a:pt x="3637" y="2376"/>
                    <a:pt x="3615" y="2206"/>
                  </a:cubicBezTo>
                  <a:cubicBezTo>
                    <a:pt x="3594" y="2035"/>
                    <a:pt x="3562" y="1864"/>
                    <a:pt x="3530" y="1694"/>
                  </a:cubicBezTo>
                  <a:cubicBezTo>
                    <a:pt x="3498" y="1513"/>
                    <a:pt x="3455" y="1342"/>
                    <a:pt x="3402" y="1182"/>
                  </a:cubicBezTo>
                  <a:cubicBezTo>
                    <a:pt x="3349" y="1011"/>
                    <a:pt x="3295" y="841"/>
                    <a:pt x="3231" y="681"/>
                  </a:cubicBezTo>
                  <a:cubicBezTo>
                    <a:pt x="3221" y="649"/>
                    <a:pt x="3189" y="638"/>
                    <a:pt x="3157" y="638"/>
                  </a:cubicBezTo>
                  <a:cubicBezTo>
                    <a:pt x="3114" y="649"/>
                    <a:pt x="3082" y="681"/>
                    <a:pt x="3093" y="723"/>
                  </a:cubicBezTo>
                  <a:cubicBezTo>
                    <a:pt x="3114" y="894"/>
                    <a:pt x="3146" y="1065"/>
                    <a:pt x="3178" y="1235"/>
                  </a:cubicBezTo>
                  <a:lnTo>
                    <a:pt x="3285" y="1736"/>
                  </a:lnTo>
                  <a:lnTo>
                    <a:pt x="3391" y="2248"/>
                  </a:lnTo>
                  <a:cubicBezTo>
                    <a:pt x="3413" y="2366"/>
                    <a:pt x="3434" y="2483"/>
                    <a:pt x="3466" y="2600"/>
                  </a:cubicBezTo>
                  <a:lnTo>
                    <a:pt x="139" y="20"/>
                  </a:lnTo>
                  <a:cubicBezTo>
                    <a:pt x="126" y="6"/>
                    <a:pt x="109" y="0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40"/>
          <p:cNvGrpSpPr/>
          <p:nvPr/>
        </p:nvGrpSpPr>
        <p:grpSpPr>
          <a:xfrm rot="-9397748">
            <a:off x="8292712" y="551592"/>
            <a:ext cx="1371662" cy="2016362"/>
            <a:chOff x="282175" y="3429975"/>
            <a:chExt cx="1371597" cy="2016266"/>
          </a:xfrm>
        </p:grpSpPr>
        <p:sp>
          <p:nvSpPr>
            <p:cNvPr id="1208" name="Google Shape;1208;p40"/>
            <p:cNvSpPr/>
            <p:nvPr/>
          </p:nvSpPr>
          <p:spPr>
            <a:xfrm>
              <a:off x="1015095" y="3855255"/>
              <a:ext cx="638678" cy="565774"/>
            </a:xfrm>
            <a:custGeom>
              <a:avLst/>
              <a:gdLst/>
              <a:ahLst/>
              <a:cxnLst/>
              <a:rect l="l" t="t" r="r" b="b"/>
              <a:pathLst>
                <a:path w="9097" h="8034" extrusionOk="0">
                  <a:moveTo>
                    <a:pt x="7353" y="0"/>
                  </a:moveTo>
                  <a:cubicBezTo>
                    <a:pt x="7294" y="0"/>
                    <a:pt x="7235" y="2"/>
                    <a:pt x="7177" y="6"/>
                  </a:cubicBezTo>
                  <a:cubicBezTo>
                    <a:pt x="6463" y="49"/>
                    <a:pt x="5802" y="326"/>
                    <a:pt x="5183" y="667"/>
                  </a:cubicBezTo>
                  <a:cubicBezTo>
                    <a:pt x="3989" y="1328"/>
                    <a:pt x="2955" y="2235"/>
                    <a:pt x="2133" y="3312"/>
                  </a:cubicBezTo>
                  <a:cubicBezTo>
                    <a:pt x="1398" y="4271"/>
                    <a:pt x="833" y="5370"/>
                    <a:pt x="481" y="6521"/>
                  </a:cubicBezTo>
                  <a:cubicBezTo>
                    <a:pt x="374" y="6863"/>
                    <a:pt x="1" y="7769"/>
                    <a:pt x="438" y="7993"/>
                  </a:cubicBezTo>
                  <a:cubicBezTo>
                    <a:pt x="492" y="8022"/>
                    <a:pt x="564" y="8034"/>
                    <a:pt x="647" y="8034"/>
                  </a:cubicBezTo>
                  <a:cubicBezTo>
                    <a:pt x="1087" y="8034"/>
                    <a:pt x="1857" y="7686"/>
                    <a:pt x="2144" y="7588"/>
                  </a:cubicBezTo>
                  <a:cubicBezTo>
                    <a:pt x="4415" y="6820"/>
                    <a:pt x="6484" y="5423"/>
                    <a:pt x="8041" y="3600"/>
                  </a:cubicBezTo>
                  <a:cubicBezTo>
                    <a:pt x="8425" y="3141"/>
                    <a:pt x="8787" y="2640"/>
                    <a:pt x="8947" y="2064"/>
                  </a:cubicBezTo>
                  <a:cubicBezTo>
                    <a:pt x="9096" y="1488"/>
                    <a:pt x="8990" y="817"/>
                    <a:pt x="8553" y="411"/>
                  </a:cubicBezTo>
                  <a:cubicBezTo>
                    <a:pt x="8233" y="111"/>
                    <a:pt x="7789" y="0"/>
                    <a:pt x="7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944745" y="4463352"/>
              <a:ext cx="597466" cy="498169"/>
            </a:xfrm>
            <a:custGeom>
              <a:avLst/>
              <a:gdLst/>
              <a:ahLst/>
              <a:cxnLst/>
              <a:rect l="l" t="t" r="r" b="b"/>
              <a:pathLst>
                <a:path w="8510" h="7074" extrusionOk="0">
                  <a:moveTo>
                    <a:pt x="7088" y="1"/>
                  </a:moveTo>
                  <a:cubicBezTo>
                    <a:pt x="6688" y="1"/>
                    <a:pt x="6285" y="62"/>
                    <a:pt x="5897" y="158"/>
                  </a:cubicBezTo>
                  <a:cubicBezTo>
                    <a:pt x="4362" y="541"/>
                    <a:pt x="2965" y="1426"/>
                    <a:pt x="1963" y="2642"/>
                  </a:cubicBezTo>
                  <a:cubicBezTo>
                    <a:pt x="1419" y="3314"/>
                    <a:pt x="992" y="4082"/>
                    <a:pt x="715" y="4892"/>
                  </a:cubicBezTo>
                  <a:cubicBezTo>
                    <a:pt x="555" y="5340"/>
                    <a:pt x="1" y="6747"/>
                    <a:pt x="630" y="7025"/>
                  </a:cubicBezTo>
                  <a:cubicBezTo>
                    <a:pt x="706" y="7059"/>
                    <a:pt x="800" y="7074"/>
                    <a:pt x="906" y="7074"/>
                  </a:cubicBezTo>
                  <a:cubicBezTo>
                    <a:pt x="1532" y="7074"/>
                    <a:pt x="2593" y="6559"/>
                    <a:pt x="3040" y="6395"/>
                  </a:cubicBezTo>
                  <a:cubicBezTo>
                    <a:pt x="3839" y="6097"/>
                    <a:pt x="4628" y="5724"/>
                    <a:pt x="5343" y="5244"/>
                  </a:cubicBezTo>
                  <a:cubicBezTo>
                    <a:pt x="6825" y="4263"/>
                    <a:pt x="8040" y="2802"/>
                    <a:pt x="8424" y="1075"/>
                  </a:cubicBezTo>
                  <a:cubicBezTo>
                    <a:pt x="8478" y="829"/>
                    <a:pt x="8510" y="541"/>
                    <a:pt x="8350" y="349"/>
                  </a:cubicBezTo>
                  <a:cubicBezTo>
                    <a:pt x="8243" y="200"/>
                    <a:pt x="8062" y="136"/>
                    <a:pt x="7891" y="94"/>
                  </a:cubicBezTo>
                  <a:cubicBezTo>
                    <a:pt x="7629" y="29"/>
                    <a:pt x="7359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282175" y="4381240"/>
              <a:ext cx="459157" cy="616408"/>
            </a:xfrm>
            <a:custGeom>
              <a:avLst/>
              <a:gdLst/>
              <a:ahLst/>
              <a:cxnLst/>
              <a:rect l="l" t="t" r="r" b="b"/>
              <a:pathLst>
                <a:path w="6540" h="8753" extrusionOk="0">
                  <a:moveTo>
                    <a:pt x="1409" y="0"/>
                  </a:moveTo>
                  <a:cubicBezTo>
                    <a:pt x="1275" y="0"/>
                    <a:pt x="1142" y="27"/>
                    <a:pt x="1014" y="87"/>
                  </a:cubicBezTo>
                  <a:cubicBezTo>
                    <a:pt x="737" y="225"/>
                    <a:pt x="555" y="492"/>
                    <a:pt x="438" y="769"/>
                  </a:cubicBezTo>
                  <a:cubicBezTo>
                    <a:pt x="1" y="1739"/>
                    <a:pt x="129" y="2880"/>
                    <a:pt x="481" y="3883"/>
                  </a:cubicBezTo>
                  <a:cubicBezTo>
                    <a:pt x="864" y="4949"/>
                    <a:pt x="1494" y="5919"/>
                    <a:pt x="2283" y="6740"/>
                  </a:cubicBezTo>
                  <a:cubicBezTo>
                    <a:pt x="2890" y="7380"/>
                    <a:pt x="4074" y="8617"/>
                    <a:pt x="4991" y="8745"/>
                  </a:cubicBezTo>
                  <a:cubicBezTo>
                    <a:pt x="5028" y="8750"/>
                    <a:pt x="5063" y="8753"/>
                    <a:pt x="5097" y="8753"/>
                  </a:cubicBezTo>
                  <a:cubicBezTo>
                    <a:pt x="6539" y="8753"/>
                    <a:pt x="5229" y="4177"/>
                    <a:pt x="4927" y="3531"/>
                  </a:cubicBezTo>
                  <a:cubicBezTo>
                    <a:pt x="4394" y="2369"/>
                    <a:pt x="3594" y="1324"/>
                    <a:pt x="2592" y="524"/>
                  </a:cubicBezTo>
                  <a:cubicBezTo>
                    <a:pt x="2254" y="250"/>
                    <a:pt x="1824" y="0"/>
                    <a:pt x="1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934985" y="3429975"/>
              <a:ext cx="375189" cy="726901"/>
            </a:xfrm>
            <a:custGeom>
              <a:avLst/>
              <a:gdLst/>
              <a:ahLst/>
              <a:cxnLst/>
              <a:rect l="l" t="t" r="r" b="b"/>
              <a:pathLst>
                <a:path w="5344" h="10322" extrusionOk="0">
                  <a:moveTo>
                    <a:pt x="3872" y="1"/>
                  </a:moveTo>
                  <a:cubicBezTo>
                    <a:pt x="3600" y="1"/>
                    <a:pt x="3324" y="62"/>
                    <a:pt x="3083" y="181"/>
                  </a:cubicBezTo>
                  <a:cubicBezTo>
                    <a:pt x="2379" y="511"/>
                    <a:pt x="1910" y="1183"/>
                    <a:pt x="1547" y="1865"/>
                  </a:cubicBezTo>
                  <a:cubicBezTo>
                    <a:pt x="769" y="3294"/>
                    <a:pt x="289" y="4872"/>
                    <a:pt x="129" y="6482"/>
                  </a:cubicBezTo>
                  <a:cubicBezTo>
                    <a:pt x="54" y="7303"/>
                    <a:pt x="1" y="9916"/>
                    <a:pt x="108" y="10321"/>
                  </a:cubicBezTo>
                  <a:cubicBezTo>
                    <a:pt x="491" y="10204"/>
                    <a:pt x="897" y="9660"/>
                    <a:pt x="1185" y="9372"/>
                  </a:cubicBezTo>
                  <a:cubicBezTo>
                    <a:pt x="1600" y="8967"/>
                    <a:pt x="2006" y="8551"/>
                    <a:pt x="2400" y="8114"/>
                  </a:cubicBezTo>
                  <a:cubicBezTo>
                    <a:pt x="3189" y="7239"/>
                    <a:pt x="3914" y="6280"/>
                    <a:pt x="4426" y="5203"/>
                  </a:cubicBezTo>
                  <a:cubicBezTo>
                    <a:pt x="4927" y="4169"/>
                    <a:pt x="5236" y="3028"/>
                    <a:pt x="5311" y="1876"/>
                  </a:cubicBezTo>
                  <a:cubicBezTo>
                    <a:pt x="5343" y="1460"/>
                    <a:pt x="5343" y="1012"/>
                    <a:pt x="5130" y="650"/>
                  </a:cubicBezTo>
                  <a:cubicBezTo>
                    <a:pt x="4880" y="212"/>
                    <a:pt x="4381" y="1"/>
                    <a:pt x="38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442394" y="3675678"/>
              <a:ext cx="347457" cy="747746"/>
            </a:xfrm>
            <a:custGeom>
              <a:avLst/>
              <a:gdLst/>
              <a:ahLst/>
              <a:cxnLst/>
              <a:rect l="l" t="t" r="r" b="b"/>
              <a:pathLst>
                <a:path w="4949" h="10618" extrusionOk="0">
                  <a:moveTo>
                    <a:pt x="1791" y="1"/>
                  </a:moveTo>
                  <a:cubicBezTo>
                    <a:pt x="1342" y="1"/>
                    <a:pt x="878" y="238"/>
                    <a:pt x="587" y="594"/>
                  </a:cubicBezTo>
                  <a:cubicBezTo>
                    <a:pt x="161" y="1127"/>
                    <a:pt x="43" y="1831"/>
                    <a:pt x="33" y="2514"/>
                  </a:cubicBezTo>
                  <a:cubicBezTo>
                    <a:pt x="1" y="4049"/>
                    <a:pt x="459" y="5574"/>
                    <a:pt x="1131" y="6949"/>
                  </a:cubicBezTo>
                  <a:cubicBezTo>
                    <a:pt x="1638" y="7984"/>
                    <a:pt x="3244" y="10618"/>
                    <a:pt x="3721" y="10618"/>
                  </a:cubicBezTo>
                  <a:cubicBezTo>
                    <a:pt x="3746" y="10618"/>
                    <a:pt x="3768" y="10611"/>
                    <a:pt x="3786" y="10596"/>
                  </a:cubicBezTo>
                  <a:cubicBezTo>
                    <a:pt x="4031" y="10394"/>
                    <a:pt x="4170" y="9690"/>
                    <a:pt x="4277" y="9402"/>
                  </a:cubicBezTo>
                  <a:cubicBezTo>
                    <a:pt x="4927" y="7525"/>
                    <a:pt x="4948" y="5446"/>
                    <a:pt x="4383" y="3548"/>
                  </a:cubicBezTo>
                  <a:cubicBezTo>
                    <a:pt x="4063" y="2503"/>
                    <a:pt x="3562" y="1511"/>
                    <a:pt x="2890" y="648"/>
                  </a:cubicBezTo>
                  <a:cubicBezTo>
                    <a:pt x="2741" y="466"/>
                    <a:pt x="2592" y="285"/>
                    <a:pt x="2389" y="168"/>
                  </a:cubicBezTo>
                  <a:cubicBezTo>
                    <a:pt x="2206" y="52"/>
                    <a:pt x="2000" y="1"/>
                    <a:pt x="1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380258" y="3494200"/>
              <a:ext cx="1058659" cy="1952041"/>
            </a:xfrm>
            <a:custGeom>
              <a:avLst/>
              <a:gdLst/>
              <a:ahLst/>
              <a:cxnLst/>
              <a:rect l="l" t="t" r="r" b="b"/>
              <a:pathLst>
                <a:path w="15079" h="27719" extrusionOk="0">
                  <a:moveTo>
                    <a:pt x="11807" y="1"/>
                  </a:moveTo>
                  <a:cubicBezTo>
                    <a:pt x="11758" y="1"/>
                    <a:pt x="11710" y="27"/>
                    <a:pt x="11687" y="79"/>
                  </a:cubicBezTo>
                  <a:cubicBezTo>
                    <a:pt x="10578" y="2169"/>
                    <a:pt x="9629" y="4355"/>
                    <a:pt x="8851" y="6583"/>
                  </a:cubicBezTo>
                  <a:cubicBezTo>
                    <a:pt x="8051" y="8823"/>
                    <a:pt x="7411" y="11115"/>
                    <a:pt x="6921" y="13429"/>
                  </a:cubicBezTo>
                  <a:cubicBezTo>
                    <a:pt x="6804" y="14016"/>
                    <a:pt x="6697" y="14602"/>
                    <a:pt x="6580" y="15188"/>
                  </a:cubicBezTo>
                  <a:cubicBezTo>
                    <a:pt x="6484" y="15775"/>
                    <a:pt x="6409" y="16361"/>
                    <a:pt x="6313" y="16948"/>
                  </a:cubicBezTo>
                  <a:cubicBezTo>
                    <a:pt x="6302" y="17054"/>
                    <a:pt x="6281" y="17172"/>
                    <a:pt x="6270" y="17278"/>
                  </a:cubicBezTo>
                  <a:cubicBezTo>
                    <a:pt x="5908" y="16319"/>
                    <a:pt x="5556" y="15359"/>
                    <a:pt x="5226" y="14389"/>
                  </a:cubicBezTo>
                  <a:cubicBezTo>
                    <a:pt x="5023" y="13802"/>
                    <a:pt x="4831" y="13205"/>
                    <a:pt x="4639" y="12608"/>
                  </a:cubicBezTo>
                  <a:lnTo>
                    <a:pt x="4362" y="11712"/>
                  </a:lnTo>
                  <a:lnTo>
                    <a:pt x="4095" y="10817"/>
                  </a:lnTo>
                  <a:cubicBezTo>
                    <a:pt x="3743" y="9622"/>
                    <a:pt x="3434" y="8407"/>
                    <a:pt x="3178" y="7181"/>
                  </a:cubicBezTo>
                  <a:cubicBezTo>
                    <a:pt x="2933" y="5954"/>
                    <a:pt x="2709" y="4717"/>
                    <a:pt x="2602" y="3480"/>
                  </a:cubicBezTo>
                  <a:cubicBezTo>
                    <a:pt x="2602" y="3480"/>
                    <a:pt x="2602" y="3470"/>
                    <a:pt x="2602" y="3470"/>
                  </a:cubicBezTo>
                  <a:cubicBezTo>
                    <a:pt x="2593" y="3442"/>
                    <a:pt x="2568" y="3414"/>
                    <a:pt x="2534" y="3414"/>
                  </a:cubicBezTo>
                  <a:cubicBezTo>
                    <a:pt x="2528" y="3414"/>
                    <a:pt x="2523" y="3415"/>
                    <a:pt x="2517" y="3416"/>
                  </a:cubicBezTo>
                  <a:cubicBezTo>
                    <a:pt x="2485" y="3416"/>
                    <a:pt x="2453" y="3448"/>
                    <a:pt x="2464" y="3491"/>
                  </a:cubicBezTo>
                  <a:cubicBezTo>
                    <a:pt x="2602" y="4739"/>
                    <a:pt x="2794" y="5976"/>
                    <a:pt x="3040" y="7212"/>
                  </a:cubicBezTo>
                  <a:cubicBezTo>
                    <a:pt x="3274" y="8439"/>
                    <a:pt x="3551" y="9665"/>
                    <a:pt x="3850" y="10881"/>
                  </a:cubicBezTo>
                  <a:lnTo>
                    <a:pt x="4095" y="11798"/>
                  </a:lnTo>
                  <a:lnTo>
                    <a:pt x="4351" y="12704"/>
                  </a:lnTo>
                  <a:cubicBezTo>
                    <a:pt x="4532" y="13301"/>
                    <a:pt x="4714" y="13898"/>
                    <a:pt x="4916" y="14495"/>
                  </a:cubicBezTo>
                  <a:cubicBezTo>
                    <a:pt x="5289" y="15572"/>
                    <a:pt x="5705" y="16649"/>
                    <a:pt x="6228" y="17662"/>
                  </a:cubicBezTo>
                  <a:cubicBezTo>
                    <a:pt x="6196" y="18014"/>
                    <a:pt x="6153" y="18366"/>
                    <a:pt x="6121" y="18718"/>
                  </a:cubicBezTo>
                  <a:cubicBezTo>
                    <a:pt x="6079" y="19016"/>
                    <a:pt x="6079" y="19315"/>
                    <a:pt x="6057" y="19614"/>
                  </a:cubicBezTo>
                  <a:lnTo>
                    <a:pt x="6004" y="20499"/>
                  </a:lnTo>
                  <a:cubicBezTo>
                    <a:pt x="5972" y="20797"/>
                    <a:pt x="5983" y="21096"/>
                    <a:pt x="5972" y="21394"/>
                  </a:cubicBezTo>
                  <a:lnTo>
                    <a:pt x="5961" y="22290"/>
                  </a:lnTo>
                  <a:cubicBezTo>
                    <a:pt x="5961" y="22429"/>
                    <a:pt x="5961" y="22578"/>
                    <a:pt x="5972" y="22727"/>
                  </a:cubicBezTo>
                  <a:lnTo>
                    <a:pt x="5983" y="23175"/>
                  </a:lnTo>
                  <a:cubicBezTo>
                    <a:pt x="5993" y="23292"/>
                    <a:pt x="5993" y="23410"/>
                    <a:pt x="6004" y="23527"/>
                  </a:cubicBezTo>
                  <a:cubicBezTo>
                    <a:pt x="5524" y="22887"/>
                    <a:pt x="5076" y="22226"/>
                    <a:pt x="4628" y="21565"/>
                  </a:cubicBezTo>
                  <a:cubicBezTo>
                    <a:pt x="4330" y="21149"/>
                    <a:pt x="4063" y="20712"/>
                    <a:pt x="3786" y="20275"/>
                  </a:cubicBezTo>
                  <a:cubicBezTo>
                    <a:pt x="3498" y="19848"/>
                    <a:pt x="3232" y="19411"/>
                    <a:pt x="2965" y="18974"/>
                  </a:cubicBezTo>
                  <a:cubicBezTo>
                    <a:pt x="2421" y="18099"/>
                    <a:pt x="1909" y="17204"/>
                    <a:pt x="1429" y="16287"/>
                  </a:cubicBezTo>
                  <a:cubicBezTo>
                    <a:pt x="960" y="15380"/>
                    <a:pt x="502" y="14453"/>
                    <a:pt x="139" y="13493"/>
                  </a:cubicBezTo>
                  <a:cubicBezTo>
                    <a:pt x="131" y="13460"/>
                    <a:pt x="104" y="13447"/>
                    <a:pt x="78" y="13447"/>
                  </a:cubicBezTo>
                  <a:cubicBezTo>
                    <a:pt x="70" y="13447"/>
                    <a:pt x="62" y="13448"/>
                    <a:pt x="54" y="13450"/>
                  </a:cubicBezTo>
                  <a:cubicBezTo>
                    <a:pt x="11" y="13461"/>
                    <a:pt x="1" y="13504"/>
                    <a:pt x="11" y="13546"/>
                  </a:cubicBezTo>
                  <a:cubicBezTo>
                    <a:pt x="395" y="14506"/>
                    <a:pt x="843" y="15434"/>
                    <a:pt x="1302" y="16361"/>
                  </a:cubicBezTo>
                  <a:cubicBezTo>
                    <a:pt x="1771" y="17278"/>
                    <a:pt x="2251" y="18195"/>
                    <a:pt x="2752" y="19102"/>
                  </a:cubicBezTo>
                  <a:cubicBezTo>
                    <a:pt x="2997" y="19550"/>
                    <a:pt x="3264" y="19997"/>
                    <a:pt x="3519" y="20435"/>
                  </a:cubicBezTo>
                  <a:cubicBezTo>
                    <a:pt x="3797" y="20883"/>
                    <a:pt x="4074" y="21320"/>
                    <a:pt x="4351" y="21746"/>
                  </a:cubicBezTo>
                  <a:cubicBezTo>
                    <a:pt x="4490" y="21970"/>
                    <a:pt x="4650" y="22173"/>
                    <a:pt x="4799" y="22386"/>
                  </a:cubicBezTo>
                  <a:cubicBezTo>
                    <a:pt x="4948" y="22599"/>
                    <a:pt x="5098" y="22802"/>
                    <a:pt x="5268" y="23004"/>
                  </a:cubicBezTo>
                  <a:cubicBezTo>
                    <a:pt x="5492" y="23314"/>
                    <a:pt x="5748" y="23602"/>
                    <a:pt x="6015" y="23879"/>
                  </a:cubicBezTo>
                  <a:cubicBezTo>
                    <a:pt x="6015" y="23943"/>
                    <a:pt x="6015" y="24007"/>
                    <a:pt x="6025" y="24071"/>
                  </a:cubicBezTo>
                  <a:cubicBezTo>
                    <a:pt x="6057" y="24668"/>
                    <a:pt x="6132" y="25254"/>
                    <a:pt x="6185" y="25851"/>
                  </a:cubicBezTo>
                  <a:cubicBezTo>
                    <a:pt x="6270" y="26438"/>
                    <a:pt x="6377" y="27024"/>
                    <a:pt x="6484" y="27611"/>
                  </a:cubicBezTo>
                  <a:cubicBezTo>
                    <a:pt x="6493" y="27669"/>
                    <a:pt x="6548" y="27719"/>
                    <a:pt x="6606" y="27719"/>
                  </a:cubicBezTo>
                  <a:cubicBezTo>
                    <a:pt x="6611" y="27719"/>
                    <a:pt x="6617" y="27718"/>
                    <a:pt x="6622" y="27718"/>
                  </a:cubicBezTo>
                  <a:cubicBezTo>
                    <a:pt x="6708" y="27718"/>
                    <a:pt x="6761" y="27654"/>
                    <a:pt x="6761" y="27568"/>
                  </a:cubicBezTo>
                  <a:cubicBezTo>
                    <a:pt x="6644" y="25894"/>
                    <a:pt x="6580" y="24220"/>
                    <a:pt x="6601" y="22557"/>
                  </a:cubicBezTo>
                  <a:cubicBezTo>
                    <a:pt x="7156" y="22045"/>
                    <a:pt x="7721" y="21544"/>
                    <a:pt x="8286" y="21053"/>
                  </a:cubicBezTo>
                  <a:lnTo>
                    <a:pt x="10301" y="19304"/>
                  </a:lnTo>
                  <a:lnTo>
                    <a:pt x="11303" y="18419"/>
                  </a:lnTo>
                  <a:cubicBezTo>
                    <a:pt x="11634" y="18121"/>
                    <a:pt x="11965" y="17822"/>
                    <a:pt x="12295" y="17524"/>
                  </a:cubicBezTo>
                  <a:cubicBezTo>
                    <a:pt x="12935" y="16905"/>
                    <a:pt x="13575" y="16276"/>
                    <a:pt x="14140" y="15583"/>
                  </a:cubicBezTo>
                  <a:cubicBezTo>
                    <a:pt x="14161" y="15551"/>
                    <a:pt x="14161" y="15519"/>
                    <a:pt x="14129" y="15498"/>
                  </a:cubicBezTo>
                  <a:cubicBezTo>
                    <a:pt x="14117" y="15480"/>
                    <a:pt x="14099" y="15472"/>
                    <a:pt x="14080" y="15472"/>
                  </a:cubicBezTo>
                  <a:cubicBezTo>
                    <a:pt x="14064" y="15472"/>
                    <a:pt x="14048" y="15477"/>
                    <a:pt x="14033" y="15487"/>
                  </a:cubicBezTo>
                  <a:cubicBezTo>
                    <a:pt x="13361" y="16073"/>
                    <a:pt x="12711" y="16671"/>
                    <a:pt x="12071" y="17278"/>
                  </a:cubicBezTo>
                  <a:lnTo>
                    <a:pt x="11101" y="18195"/>
                  </a:lnTo>
                  <a:lnTo>
                    <a:pt x="10131" y="19123"/>
                  </a:lnTo>
                  <a:cubicBezTo>
                    <a:pt x="8979" y="20221"/>
                    <a:pt x="7795" y="21309"/>
                    <a:pt x="6601" y="22375"/>
                  </a:cubicBezTo>
                  <a:cubicBezTo>
                    <a:pt x="6601" y="21757"/>
                    <a:pt x="6622" y="21138"/>
                    <a:pt x="6644" y="20531"/>
                  </a:cubicBezTo>
                  <a:cubicBezTo>
                    <a:pt x="6686" y="19944"/>
                    <a:pt x="6708" y="19358"/>
                    <a:pt x="6750" y="18771"/>
                  </a:cubicBezTo>
                  <a:cubicBezTo>
                    <a:pt x="6804" y="18185"/>
                    <a:pt x="6857" y="17598"/>
                    <a:pt x="6910" y="17022"/>
                  </a:cubicBezTo>
                  <a:cubicBezTo>
                    <a:pt x="6985" y="16436"/>
                    <a:pt x="7049" y="15850"/>
                    <a:pt x="7124" y="15274"/>
                  </a:cubicBezTo>
                  <a:lnTo>
                    <a:pt x="7156" y="15124"/>
                  </a:lnTo>
                  <a:cubicBezTo>
                    <a:pt x="7678" y="14581"/>
                    <a:pt x="8254" y="14069"/>
                    <a:pt x="8819" y="13557"/>
                  </a:cubicBezTo>
                  <a:cubicBezTo>
                    <a:pt x="9555" y="12917"/>
                    <a:pt x="10301" y="12277"/>
                    <a:pt x="11037" y="11648"/>
                  </a:cubicBezTo>
                  <a:cubicBezTo>
                    <a:pt x="11410" y="11328"/>
                    <a:pt x="11783" y="11009"/>
                    <a:pt x="12146" y="10678"/>
                  </a:cubicBezTo>
                  <a:cubicBezTo>
                    <a:pt x="12508" y="10347"/>
                    <a:pt x="12860" y="10017"/>
                    <a:pt x="13212" y="9676"/>
                  </a:cubicBezTo>
                  <a:cubicBezTo>
                    <a:pt x="13393" y="9505"/>
                    <a:pt x="13553" y="9324"/>
                    <a:pt x="13724" y="9142"/>
                  </a:cubicBezTo>
                  <a:cubicBezTo>
                    <a:pt x="13895" y="8961"/>
                    <a:pt x="14054" y="8780"/>
                    <a:pt x="14214" y="8588"/>
                  </a:cubicBezTo>
                  <a:cubicBezTo>
                    <a:pt x="14534" y="8215"/>
                    <a:pt x="14822" y="7810"/>
                    <a:pt x="15067" y="7372"/>
                  </a:cubicBezTo>
                  <a:cubicBezTo>
                    <a:pt x="15078" y="7351"/>
                    <a:pt x="15067" y="7308"/>
                    <a:pt x="15046" y="7287"/>
                  </a:cubicBezTo>
                  <a:cubicBezTo>
                    <a:pt x="15032" y="7278"/>
                    <a:pt x="15015" y="7272"/>
                    <a:pt x="14999" y="7272"/>
                  </a:cubicBezTo>
                  <a:cubicBezTo>
                    <a:pt x="14980" y="7272"/>
                    <a:pt x="14962" y="7280"/>
                    <a:pt x="14950" y="7298"/>
                  </a:cubicBezTo>
                  <a:cubicBezTo>
                    <a:pt x="14342" y="8066"/>
                    <a:pt x="13671" y="8748"/>
                    <a:pt x="12988" y="9441"/>
                  </a:cubicBezTo>
                  <a:cubicBezTo>
                    <a:pt x="12647" y="9793"/>
                    <a:pt x="12284" y="10123"/>
                    <a:pt x="11933" y="10454"/>
                  </a:cubicBezTo>
                  <a:cubicBezTo>
                    <a:pt x="11591" y="10795"/>
                    <a:pt x="11229" y="11126"/>
                    <a:pt x="10877" y="11467"/>
                  </a:cubicBezTo>
                  <a:cubicBezTo>
                    <a:pt x="10162" y="12128"/>
                    <a:pt x="9437" y="12789"/>
                    <a:pt x="8723" y="13450"/>
                  </a:cubicBezTo>
                  <a:cubicBezTo>
                    <a:pt x="8200" y="13930"/>
                    <a:pt x="7689" y="14410"/>
                    <a:pt x="7188" y="14901"/>
                  </a:cubicBezTo>
                  <a:lnTo>
                    <a:pt x="7401" y="13525"/>
                  </a:lnTo>
                  <a:cubicBezTo>
                    <a:pt x="7795" y="11211"/>
                    <a:pt x="8371" y="8919"/>
                    <a:pt x="9118" y="6679"/>
                  </a:cubicBezTo>
                  <a:cubicBezTo>
                    <a:pt x="9875" y="4451"/>
                    <a:pt x="10792" y="2265"/>
                    <a:pt x="11933" y="207"/>
                  </a:cubicBezTo>
                  <a:cubicBezTo>
                    <a:pt x="11965" y="132"/>
                    <a:pt x="11943" y="58"/>
                    <a:pt x="11869" y="15"/>
                  </a:cubicBezTo>
                  <a:cubicBezTo>
                    <a:pt x="11849" y="5"/>
                    <a:pt x="11828" y="1"/>
                    <a:pt x="11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4" name="Google Shape;1214;p40"/>
          <p:cNvSpPr/>
          <p:nvPr/>
        </p:nvSpPr>
        <p:spPr>
          <a:xfrm>
            <a:off x="8634349" y="2926864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0"/>
          <p:cNvSpPr/>
          <p:nvPr/>
        </p:nvSpPr>
        <p:spPr>
          <a:xfrm rot="-5400000">
            <a:off x="4754877" y="1019577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6" name="Google Shape;1216;p40"/>
          <p:cNvGrpSpPr/>
          <p:nvPr/>
        </p:nvGrpSpPr>
        <p:grpSpPr>
          <a:xfrm rot="-5400000">
            <a:off x="4870169" y="525778"/>
            <a:ext cx="274320" cy="301753"/>
            <a:chOff x="4179725" y="814725"/>
            <a:chExt cx="274320" cy="301753"/>
          </a:xfrm>
        </p:grpSpPr>
        <p:sp>
          <p:nvSpPr>
            <p:cNvPr id="1217" name="Google Shape;1217;p40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40"/>
          <p:cNvGrpSpPr/>
          <p:nvPr/>
        </p:nvGrpSpPr>
        <p:grpSpPr>
          <a:xfrm>
            <a:off x="8156463" y="4302250"/>
            <a:ext cx="274320" cy="301753"/>
            <a:chOff x="4179725" y="814725"/>
            <a:chExt cx="274320" cy="301753"/>
          </a:xfrm>
        </p:grpSpPr>
        <p:sp>
          <p:nvSpPr>
            <p:cNvPr id="1221" name="Google Shape;1221;p40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4" name="Google Shape;1224;p40"/>
          <p:cNvSpPr/>
          <p:nvPr/>
        </p:nvSpPr>
        <p:spPr>
          <a:xfrm>
            <a:off x="4862500" y="464000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0"/>
          <p:cNvSpPr/>
          <p:nvPr/>
        </p:nvSpPr>
        <p:spPr>
          <a:xfrm>
            <a:off x="4659974" y="4473539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6" name="Google Shape;1226;p40"/>
          <p:cNvGrpSpPr/>
          <p:nvPr/>
        </p:nvGrpSpPr>
        <p:grpSpPr>
          <a:xfrm flipH="1">
            <a:off x="5189078" y="1340191"/>
            <a:ext cx="3239509" cy="3262919"/>
            <a:chOff x="6495228" y="3781040"/>
            <a:chExt cx="833014" cy="843633"/>
          </a:xfrm>
        </p:grpSpPr>
        <p:sp>
          <p:nvSpPr>
            <p:cNvPr id="1227" name="Google Shape;1227;p40"/>
            <p:cNvSpPr/>
            <p:nvPr/>
          </p:nvSpPr>
          <p:spPr>
            <a:xfrm>
              <a:off x="6779542" y="4528673"/>
              <a:ext cx="548700" cy="9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8" name="Google Shape;1228;p40"/>
            <p:cNvGrpSpPr/>
            <p:nvPr/>
          </p:nvGrpSpPr>
          <p:grpSpPr>
            <a:xfrm>
              <a:off x="6495228" y="3781040"/>
              <a:ext cx="822957" cy="822958"/>
              <a:chOff x="6403575" y="3689600"/>
              <a:chExt cx="914396" cy="914397"/>
            </a:xfrm>
          </p:grpSpPr>
          <p:sp>
            <p:nvSpPr>
              <p:cNvPr id="1229" name="Google Shape;1229;p40"/>
              <p:cNvSpPr/>
              <p:nvPr/>
            </p:nvSpPr>
            <p:spPr>
              <a:xfrm>
                <a:off x="6403575" y="4185922"/>
                <a:ext cx="406688" cy="271400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3042" extrusionOk="0">
                    <a:moveTo>
                      <a:pt x="3863" y="0"/>
                    </a:moveTo>
                    <a:cubicBezTo>
                      <a:pt x="3855" y="0"/>
                      <a:pt x="3847" y="1"/>
                      <a:pt x="3839" y="4"/>
                    </a:cubicBezTo>
                    <a:cubicBezTo>
                      <a:pt x="3732" y="25"/>
                      <a:pt x="3626" y="57"/>
                      <a:pt x="3509" y="89"/>
                    </a:cubicBezTo>
                    <a:cubicBezTo>
                      <a:pt x="3061" y="239"/>
                      <a:pt x="2613" y="388"/>
                      <a:pt x="2165" y="569"/>
                    </a:cubicBezTo>
                    <a:cubicBezTo>
                      <a:pt x="1781" y="729"/>
                      <a:pt x="1387" y="878"/>
                      <a:pt x="1056" y="1156"/>
                    </a:cubicBezTo>
                    <a:cubicBezTo>
                      <a:pt x="992" y="1198"/>
                      <a:pt x="875" y="1294"/>
                      <a:pt x="875" y="1422"/>
                    </a:cubicBezTo>
                    <a:cubicBezTo>
                      <a:pt x="885" y="1507"/>
                      <a:pt x="949" y="1539"/>
                      <a:pt x="1003" y="1550"/>
                    </a:cubicBezTo>
                    <a:cubicBezTo>
                      <a:pt x="907" y="1593"/>
                      <a:pt x="811" y="1646"/>
                      <a:pt x="715" y="1699"/>
                    </a:cubicBezTo>
                    <a:cubicBezTo>
                      <a:pt x="651" y="1742"/>
                      <a:pt x="470" y="1827"/>
                      <a:pt x="480" y="1977"/>
                    </a:cubicBezTo>
                    <a:cubicBezTo>
                      <a:pt x="480" y="2041"/>
                      <a:pt x="534" y="2094"/>
                      <a:pt x="608" y="2115"/>
                    </a:cubicBezTo>
                    <a:cubicBezTo>
                      <a:pt x="448" y="2201"/>
                      <a:pt x="299" y="2297"/>
                      <a:pt x="150" y="2425"/>
                    </a:cubicBezTo>
                    <a:cubicBezTo>
                      <a:pt x="107" y="2467"/>
                      <a:pt x="11" y="2531"/>
                      <a:pt x="0" y="2638"/>
                    </a:cubicBezTo>
                    <a:cubicBezTo>
                      <a:pt x="0" y="2734"/>
                      <a:pt x="96" y="2755"/>
                      <a:pt x="128" y="2766"/>
                    </a:cubicBezTo>
                    <a:cubicBezTo>
                      <a:pt x="164" y="2772"/>
                      <a:pt x="200" y="2774"/>
                      <a:pt x="235" y="2774"/>
                    </a:cubicBezTo>
                    <a:cubicBezTo>
                      <a:pt x="327" y="2774"/>
                      <a:pt x="417" y="2757"/>
                      <a:pt x="502" y="2734"/>
                    </a:cubicBezTo>
                    <a:cubicBezTo>
                      <a:pt x="629" y="2712"/>
                      <a:pt x="757" y="2680"/>
                      <a:pt x="875" y="2648"/>
                    </a:cubicBezTo>
                    <a:lnTo>
                      <a:pt x="875" y="2648"/>
                    </a:lnTo>
                    <a:cubicBezTo>
                      <a:pt x="875" y="2659"/>
                      <a:pt x="864" y="2670"/>
                      <a:pt x="853" y="2691"/>
                    </a:cubicBezTo>
                    <a:cubicBezTo>
                      <a:pt x="800" y="2819"/>
                      <a:pt x="949" y="2883"/>
                      <a:pt x="1013" y="2894"/>
                    </a:cubicBezTo>
                    <a:cubicBezTo>
                      <a:pt x="1105" y="2922"/>
                      <a:pt x="1196" y="2932"/>
                      <a:pt x="1288" y="2932"/>
                    </a:cubicBezTo>
                    <a:cubicBezTo>
                      <a:pt x="1367" y="2932"/>
                      <a:pt x="1446" y="2925"/>
                      <a:pt x="1525" y="2915"/>
                    </a:cubicBezTo>
                    <a:cubicBezTo>
                      <a:pt x="1664" y="2904"/>
                      <a:pt x="1802" y="2872"/>
                      <a:pt x="1941" y="2840"/>
                    </a:cubicBezTo>
                    <a:cubicBezTo>
                      <a:pt x="1941" y="2862"/>
                      <a:pt x="1941" y="2883"/>
                      <a:pt x="1941" y="2894"/>
                    </a:cubicBezTo>
                    <a:cubicBezTo>
                      <a:pt x="1959" y="3004"/>
                      <a:pt x="2045" y="3042"/>
                      <a:pt x="2156" y="3042"/>
                    </a:cubicBezTo>
                    <a:cubicBezTo>
                      <a:pt x="2378" y="3042"/>
                      <a:pt x="2698" y="2890"/>
                      <a:pt x="2762" y="2862"/>
                    </a:cubicBezTo>
                    <a:cubicBezTo>
                      <a:pt x="3039" y="2723"/>
                      <a:pt x="3317" y="2552"/>
                      <a:pt x="3572" y="2361"/>
                    </a:cubicBezTo>
                    <a:cubicBezTo>
                      <a:pt x="3732" y="2233"/>
                      <a:pt x="3903" y="2115"/>
                      <a:pt x="4052" y="1977"/>
                    </a:cubicBezTo>
                    <a:cubicBezTo>
                      <a:pt x="4127" y="1913"/>
                      <a:pt x="4202" y="1838"/>
                      <a:pt x="4287" y="1774"/>
                    </a:cubicBezTo>
                    <a:cubicBezTo>
                      <a:pt x="4330" y="1731"/>
                      <a:pt x="4415" y="1689"/>
                      <a:pt x="4447" y="1625"/>
                    </a:cubicBezTo>
                    <a:cubicBezTo>
                      <a:pt x="4500" y="1539"/>
                      <a:pt x="4415" y="1326"/>
                      <a:pt x="4372" y="1241"/>
                    </a:cubicBezTo>
                    <a:cubicBezTo>
                      <a:pt x="4336" y="1150"/>
                      <a:pt x="4261" y="1014"/>
                      <a:pt x="4187" y="1014"/>
                    </a:cubicBezTo>
                    <a:cubicBezTo>
                      <a:pt x="4174" y="1014"/>
                      <a:pt x="4161" y="1018"/>
                      <a:pt x="4148" y="1028"/>
                    </a:cubicBezTo>
                    <a:cubicBezTo>
                      <a:pt x="4183" y="997"/>
                      <a:pt x="4195" y="986"/>
                      <a:pt x="4194" y="986"/>
                    </a:cubicBezTo>
                    <a:cubicBezTo>
                      <a:pt x="4193" y="986"/>
                      <a:pt x="4167" y="1009"/>
                      <a:pt x="4148" y="1028"/>
                    </a:cubicBezTo>
                    <a:cubicBezTo>
                      <a:pt x="4116" y="910"/>
                      <a:pt x="4063" y="825"/>
                      <a:pt x="3999" y="782"/>
                    </a:cubicBezTo>
                    <a:cubicBezTo>
                      <a:pt x="4010" y="761"/>
                      <a:pt x="4020" y="718"/>
                      <a:pt x="4020" y="676"/>
                    </a:cubicBezTo>
                    <a:cubicBezTo>
                      <a:pt x="4042" y="665"/>
                      <a:pt x="4052" y="654"/>
                      <a:pt x="4063" y="633"/>
                    </a:cubicBezTo>
                    <a:cubicBezTo>
                      <a:pt x="4124" y="481"/>
                      <a:pt x="4021" y="0"/>
                      <a:pt x="38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0"/>
              <p:cNvSpPr/>
              <p:nvPr/>
            </p:nvSpPr>
            <p:spPr>
              <a:xfrm>
                <a:off x="6491220" y="4152198"/>
                <a:ext cx="322838" cy="263727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2956" extrusionOk="0">
                    <a:moveTo>
                      <a:pt x="2796" y="0"/>
                    </a:moveTo>
                    <a:cubicBezTo>
                      <a:pt x="2785" y="0"/>
                      <a:pt x="2773" y="3"/>
                      <a:pt x="2762" y="9"/>
                    </a:cubicBezTo>
                    <a:cubicBezTo>
                      <a:pt x="2677" y="51"/>
                      <a:pt x="2592" y="94"/>
                      <a:pt x="2507" y="137"/>
                    </a:cubicBezTo>
                    <a:cubicBezTo>
                      <a:pt x="2155" y="339"/>
                      <a:pt x="1803" y="542"/>
                      <a:pt x="1462" y="777"/>
                    </a:cubicBezTo>
                    <a:cubicBezTo>
                      <a:pt x="1174" y="968"/>
                      <a:pt x="864" y="1160"/>
                      <a:pt x="630" y="1459"/>
                    </a:cubicBezTo>
                    <a:cubicBezTo>
                      <a:pt x="598" y="1502"/>
                      <a:pt x="502" y="1598"/>
                      <a:pt x="534" y="1704"/>
                    </a:cubicBezTo>
                    <a:cubicBezTo>
                      <a:pt x="555" y="1779"/>
                      <a:pt x="609" y="1790"/>
                      <a:pt x="662" y="1790"/>
                    </a:cubicBezTo>
                    <a:cubicBezTo>
                      <a:pt x="587" y="1854"/>
                      <a:pt x="513" y="1907"/>
                      <a:pt x="449" y="1971"/>
                    </a:cubicBezTo>
                    <a:cubicBezTo>
                      <a:pt x="395" y="2013"/>
                      <a:pt x="267" y="2109"/>
                      <a:pt x="299" y="2237"/>
                    </a:cubicBezTo>
                    <a:cubicBezTo>
                      <a:pt x="310" y="2301"/>
                      <a:pt x="363" y="2323"/>
                      <a:pt x="427" y="2333"/>
                    </a:cubicBezTo>
                    <a:cubicBezTo>
                      <a:pt x="310" y="2429"/>
                      <a:pt x="193" y="2536"/>
                      <a:pt x="97" y="2664"/>
                    </a:cubicBezTo>
                    <a:cubicBezTo>
                      <a:pt x="65" y="2717"/>
                      <a:pt x="1" y="2781"/>
                      <a:pt x="11" y="2877"/>
                    </a:cubicBezTo>
                    <a:cubicBezTo>
                      <a:pt x="20" y="2936"/>
                      <a:pt x="75" y="2955"/>
                      <a:pt x="114" y="2955"/>
                    </a:cubicBezTo>
                    <a:cubicBezTo>
                      <a:pt x="124" y="2955"/>
                      <a:pt x="133" y="2954"/>
                      <a:pt x="139" y="2952"/>
                    </a:cubicBezTo>
                    <a:cubicBezTo>
                      <a:pt x="246" y="2952"/>
                      <a:pt x="353" y="2909"/>
                      <a:pt x="449" y="2877"/>
                    </a:cubicBezTo>
                    <a:cubicBezTo>
                      <a:pt x="545" y="2835"/>
                      <a:pt x="651" y="2781"/>
                      <a:pt x="747" y="2739"/>
                    </a:cubicBezTo>
                    <a:lnTo>
                      <a:pt x="747" y="2739"/>
                    </a:lnTo>
                    <a:cubicBezTo>
                      <a:pt x="747" y="2749"/>
                      <a:pt x="736" y="2760"/>
                      <a:pt x="736" y="2771"/>
                    </a:cubicBezTo>
                    <a:cubicBezTo>
                      <a:pt x="715" y="2888"/>
                      <a:pt x="854" y="2909"/>
                      <a:pt x="896" y="2920"/>
                    </a:cubicBezTo>
                    <a:cubicBezTo>
                      <a:pt x="913" y="2921"/>
                      <a:pt x="930" y="2921"/>
                      <a:pt x="946" y="2921"/>
                    </a:cubicBezTo>
                    <a:cubicBezTo>
                      <a:pt x="1086" y="2921"/>
                      <a:pt x="1210" y="2883"/>
                      <a:pt x="1334" y="2845"/>
                    </a:cubicBezTo>
                    <a:cubicBezTo>
                      <a:pt x="1451" y="2813"/>
                      <a:pt x="1558" y="2760"/>
                      <a:pt x="1675" y="2707"/>
                    </a:cubicBezTo>
                    <a:cubicBezTo>
                      <a:pt x="1675" y="2728"/>
                      <a:pt x="1675" y="2739"/>
                      <a:pt x="1685" y="2760"/>
                    </a:cubicBezTo>
                    <a:cubicBezTo>
                      <a:pt x="1707" y="2823"/>
                      <a:pt x="1753" y="2847"/>
                      <a:pt x="1813" y="2847"/>
                    </a:cubicBezTo>
                    <a:cubicBezTo>
                      <a:pt x="1997" y="2847"/>
                      <a:pt x="2301" y="2621"/>
                      <a:pt x="2357" y="2589"/>
                    </a:cubicBezTo>
                    <a:cubicBezTo>
                      <a:pt x="2570" y="2419"/>
                      <a:pt x="2762" y="2237"/>
                      <a:pt x="2954" y="2024"/>
                    </a:cubicBezTo>
                    <a:cubicBezTo>
                      <a:pt x="3061" y="1896"/>
                      <a:pt x="3178" y="1768"/>
                      <a:pt x="3285" y="1619"/>
                    </a:cubicBezTo>
                    <a:cubicBezTo>
                      <a:pt x="3338" y="1555"/>
                      <a:pt x="3392" y="1480"/>
                      <a:pt x="3445" y="1416"/>
                    </a:cubicBezTo>
                    <a:cubicBezTo>
                      <a:pt x="3477" y="1363"/>
                      <a:pt x="3530" y="1320"/>
                      <a:pt x="3551" y="1256"/>
                    </a:cubicBezTo>
                    <a:cubicBezTo>
                      <a:pt x="3573" y="1182"/>
                      <a:pt x="3477" y="1022"/>
                      <a:pt x="3424" y="947"/>
                    </a:cubicBezTo>
                    <a:cubicBezTo>
                      <a:pt x="3380" y="887"/>
                      <a:pt x="3295" y="791"/>
                      <a:pt x="3236" y="791"/>
                    </a:cubicBezTo>
                    <a:cubicBezTo>
                      <a:pt x="3225" y="791"/>
                      <a:pt x="3214" y="795"/>
                      <a:pt x="3205" y="803"/>
                    </a:cubicBezTo>
                    <a:lnTo>
                      <a:pt x="3205" y="803"/>
                    </a:lnTo>
                    <a:cubicBezTo>
                      <a:pt x="3218" y="789"/>
                      <a:pt x="3234" y="770"/>
                      <a:pt x="3233" y="770"/>
                    </a:cubicBezTo>
                    <a:lnTo>
                      <a:pt x="3233" y="770"/>
                    </a:lnTo>
                    <a:cubicBezTo>
                      <a:pt x="3233" y="770"/>
                      <a:pt x="3224" y="780"/>
                      <a:pt x="3201" y="807"/>
                    </a:cubicBezTo>
                    <a:lnTo>
                      <a:pt x="3201" y="807"/>
                    </a:lnTo>
                    <a:cubicBezTo>
                      <a:pt x="3200" y="808"/>
                      <a:pt x="3200" y="808"/>
                      <a:pt x="3200" y="809"/>
                    </a:cubicBezTo>
                    <a:cubicBezTo>
                      <a:pt x="3157" y="723"/>
                      <a:pt x="3093" y="659"/>
                      <a:pt x="3029" y="638"/>
                    </a:cubicBezTo>
                    <a:cubicBezTo>
                      <a:pt x="3040" y="606"/>
                      <a:pt x="3040" y="574"/>
                      <a:pt x="3029" y="542"/>
                    </a:cubicBezTo>
                    <a:cubicBezTo>
                      <a:pt x="3040" y="531"/>
                      <a:pt x="3050" y="521"/>
                      <a:pt x="3061" y="499"/>
                    </a:cubicBezTo>
                    <a:cubicBezTo>
                      <a:pt x="3090" y="372"/>
                      <a:pt x="2930" y="0"/>
                      <a:pt x="2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0"/>
              <p:cNvSpPr/>
              <p:nvPr/>
            </p:nvSpPr>
            <p:spPr>
              <a:xfrm>
                <a:off x="6491204" y="4152199"/>
                <a:ext cx="322838" cy="263727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2956" extrusionOk="0">
                    <a:moveTo>
                      <a:pt x="2796" y="0"/>
                    </a:moveTo>
                    <a:cubicBezTo>
                      <a:pt x="2785" y="0"/>
                      <a:pt x="2773" y="3"/>
                      <a:pt x="2762" y="9"/>
                    </a:cubicBezTo>
                    <a:cubicBezTo>
                      <a:pt x="2677" y="51"/>
                      <a:pt x="2592" y="94"/>
                      <a:pt x="2507" y="137"/>
                    </a:cubicBezTo>
                    <a:cubicBezTo>
                      <a:pt x="2155" y="339"/>
                      <a:pt x="1803" y="542"/>
                      <a:pt x="1462" y="777"/>
                    </a:cubicBezTo>
                    <a:cubicBezTo>
                      <a:pt x="1174" y="968"/>
                      <a:pt x="864" y="1160"/>
                      <a:pt x="630" y="1459"/>
                    </a:cubicBezTo>
                    <a:cubicBezTo>
                      <a:pt x="598" y="1502"/>
                      <a:pt x="502" y="1598"/>
                      <a:pt x="534" y="1704"/>
                    </a:cubicBezTo>
                    <a:cubicBezTo>
                      <a:pt x="555" y="1779"/>
                      <a:pt x="609" y="1790"/>
                      <a:pt x="662" y="1790"/>
                    </a:cubicBezTo>
                    <a:cubicBezTo>
                      <a:pt x="587" y="1854"/>
                      <a:pt x="513" y="1907"/>
                      <a:pt x="449" y="1971"/>
                    </a:cubicBezTo>
                    <a:cubicBezTo>
                      <a:pt x="395" y="2013"/>
                      <a:pt x="267" y="2109"/>
                      <a:pt x="299" y="2237"/>
                    </a:cubicBezTo>
                    <a:cubicBezTo>
                      <a:pt x="310" y="2301"/>
                      <a:pt x="363" y="2323"/>
                      <a:pt x="427" y="2333"/>
                    </a:cubicBezTo>
                    <a:cubicBezTo>
                      <a:pt x="310" y="2429"/>
                      <a:pt x="193" y="2536"/>
                      <a:pt x="97" y="2664"/>
                    </a:cubicBezTo>
                    <a:cubicBezTo>
                      <a:pt x="65" y="2717"/>
                      <a:pt x="1" y="2781"/>
                      <a:pt x="11" y="2877"/>
                    </a:cubicBezTo>
                    <a:cubicBezTo>
                      <a:pt x="20" y="2936"/>
                      <a:pt x="75" y="2955"/>
                      <a:pt x="114" y="2955"/>
                    </a:cubicBezTo>
                    <a:cubicBezTo>
                      <a:pt x="124" y="2955"/>
                      <a:pt x="133" y="2954"/>
                      <a:pt x="139" y="2952"/>
                    </a:cubicBezTo>
                    <a:cubicBezTo>
                      <a:pt x="246" y="2952"/>
                      <a:pt x="353" y="2909"/>
                      <a:pt x="449" y="2877"/>
                    </a:cubicBezTo>
                    <a:cubicBezTo>
                      <a:pt x="545" y="2835"/>
                      <a:pt x="651" y="2781"/>
                      <a:pt x="747" y="2739"/>
                    </a:cubicBezTo>
                    <a:lnTo>
                      <a:pt x="747" y="2739"/>
                    </a:lnTo>
                    <a:cubicBezTo>
                      <a:pt x="747" y="2749"/>
                      <a:pt x="736" y="2760"/>
                      <a:pt x="736" y="2771"/>
                    </a:cubicBezTo>
                    <a:cubicBezTo>
                      <a:pt x="715" y="2888"/>
                      <a:pt x="854" y="2909"/>
                      <a:pt x="896" y="2920"/>
                    </a:cubicBezTo>
                    <a:cubicBezTo>
                      <a:pt x="913" y="2921"/>
                      <a:pt x="930" y="2921"/>
                      <a:pt x="946" y="2921"/>
                    </a:cubicBezTo>
                    <a:cubicBezTo>
                      <a:pt x="1086" y="2921"/>
                      <a:pt x="1210" y="2883"/>
                      <a:pt x="1334" y="2845"/>
                    </a:cubicBezTo>
                    <a:cubicBezTo>
                      <a:pt x="1451" y="2813"/>
                      <a:pt x="1558" y="2760"/>
                      <a:pt x="1675" y="2707"/>
                    </a:cubicBezTo>
                    <a:cubicBezTo>
                      <a:pt x="1675" y="2728"/>
                      <a:pt x="1675" y="2739"/>
                      <a:pt x="1685" y="2760"/>
                    </a:cubicBezTo>
                    <a:cubicBezTo>
                      <a:pt x="1707" y="2823"/>
                      <a:pt x="1753" y="2847"/>
                      <a:pt x="1813" y="2847"/>
                    </a:cubicBezTo>
                    <a:cubicBezTo>
                      <a:pt x="1997" y="2847"/>
                      <a:pt x="2301" y="2621"/>
                      <a:pt x="2357" y="2589"/>
                    </a:cubicBezTo>
                    <a:cubicBezTo>
                      <a:pt x="2570" y="2419"/>
                      <a:pt x="2762" y="2237"/>
                      <a:pt x="2954" y="2024"/>
                    </a:cubicBezTo>
                    <a:cubicBezTo>
                      <a:pt x="3061" y="1896"/>
                      <a:pt x="3178" y="1768"/>
                      <a:pt x="3285" y="1619"/>
                    </a:cubicBezTo>
                    <a:cubicBezTo>
                      <a:pt x="3338" y="1555"/>
                      <a:pt x="3392" y="1480"/>
                      <a:pt x="3445" y="1416"/>
                    </a:cubicBezTo>
                    <a:cubicBezTo>
                      <a:pt x="3477" y="1363"/>
                      <a:pt x="3530" y="1320"/>
                      <a:pt x="3551" y="1256"/>
                    </a:cubicBezTo>
                    <a:cubicBezTo>
                      <a:pt x="3573" y="1182"/>
                      <a:pt x="3477" y="1022"/>
                      <a:pt x="3424" y="947"/>
                    </a:cubicBezTo>
                    <a:cubicBezTo>
                      <a:pt x="3380" y="887"/>
                      <a:pt x="3295" y="791"/>
                      <a:pt x="3236" y="791"/>
                    </a:cubicBezTo>
                    <a:cubicBezTo>
                      <a:pt x="3225" y="791"/>
                      <a:pt x="3214" y="795"/>
                      <a:pt x="3205" y="803"/>
                    </a:cubicBezTo>
                    <a:lnTo>
                      <a:pt x="3205" y="803"/>
                    </a:lnTo>
                    <a:cubicBezTo>
                      <a:pt x="3218" y="789"/>
                      <a:pt x="3234" y="770"/>
                      <a:pt x="3233" y="770"/>
                    </a:cubicBezTo>
                    <a:lnTo>
                      <a:pt x="3233" y="770"/>
                    </a:lnTo>
                    <a:cubicBezTo>
                      <a:pt x="3233" y="770"/>
                      <a:pt x="3224" y="780"/>
                      <a:pt x="3201" y="807"/>
                    </a:cubicBezTo>
                    <a:lnTo>
                      <a:pt x="3201" y="807"/>
                    </a:lnTo>
                    <a:cubicBezTo>
                      <a:pt x="3200" y="808"/>
                      <a:pt x="3200" y="808"/>
                      <a:pt x="3200" y="809"/>
                    </a:cubicBezTo>
                    <a:cubicBezTo>
                      <a:pt x="3157" y="723"/>
                      <a:pt x="3093" y="659"/>
                      <a:pt x="3029" y="638"/>
                    </a:cubicBezTo>
                    <a:cubicBezTo>
                      <a:pt x="3040" y="606"/>
                      <a:pt x="3040" y="574"/>
                      <a:pt x="3029" y="542"/>
                    </a:cubicBezTo>
                    <a:cubicBezTo>
                      <a:pt x="3040" y="531"/>
                      <a:pt x="3050" y="521"/>
                      <a:pt x="3061" y="499"/>
                    </a:cubicBezTo>
                    <a:cubicBezTo>
                      <a:pt x="3090" y="372"/>
                      <a:pt x="2930" y="0"/>
                      <a:pt x="2796" y="0"/>
                    </a:cubicBezTo>
                    <a:close/>
                  </a:path>
                </a:pathLst>
              </a:custGeom>
              <a:solidFill>
                <a:srgbClr val="F1E1BF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0"/>
              <p:cNvSpPr/>
              <p:nvPr/>
            </p:nvSpPr>
            <p:spPr>
              <a:xfrm>
                <a:off x="6573173" y="4151116"/>
                <a:ext cx="327627" cy="218761"/>
              </a:xfrm>
              <a:custGeom>
                <a:avLst/>
                <a:gdLst/>
                <a:ahLst/>
                <a:cxnLst/>
                <a:rect l="l" t="t" r="r" b="b"/>
                <a:pathLst>
                  <a:path w="3626" h="2452" extrusionOk="0">
                    <a:moveTo>
                      <a:pt x="3112" y="0"/>
                    </a:moveTo>
                    <a:cubicBezTo>
                      <a:pt x="3105" y="0"/>
                      <a:pt x="3099" y="1"/>
                      <a:pt x="3092" y="3"/>
                    </a:cubicBezTo>
                    <a:cubicBezTo>
                      <a:pt x="2996" y="25"/>
                      <a:pt x="2911" y="46"/>
                      <a:pt x="2826" y="78"/>
                    </a:cubicBezTo>
                    <a:cubicBezTo>
                      <a:pt x="2463" y="185"/>
                      <a:pt x="2101" y="313"/>
                      <a:pt x="1738" y="462"/>
                    </a:cubicBezTo>
                    <a:cubicBezTo>
                      <a:pt x="1440" y="590"/>
                      <a:pt x="1120" y="707"/>
                      <a:pt x="842" y="931"/>
                    </a:cubicBezTo>
                    <a:cubicBezTo>
                      <a:pt x="800" y="974"/>
                      <a:pt x="704" y="1038"/>
                      <a:pt x="704" y="1144"/>
                    </a:cubicBezTo>
                    <a:cubicBezTo>
                      <a:pt x="714" y="1219"/>
                      <a:pt x="757" y="1240"/>
                      <a:pt x="810" y="1251"/>
                    </a:cubicBezTo>
                    <a:cubicBezTo>
                      <a:pt x="725" y="1294"/>
                      <a:pt x="651" y="1336"/>
                      <a:pt x="576" y="1379"/>
                    </a:cubicBezTo>
                    <a:cubicBezTo>
                      <a:pt x="523" y="1411"/>
                      <a:pt x="384" y="1475"/>
                      <a:pt x="384" y="1592"/>
                    </a:cubicBezTo>
                    <a:cubicBezTo>
                      <a:pt x="384" y="1656"/>
                      <a:pt x="427" y="1688"/>
                      <a:pt x="491" y="1710"/>
                    </a:cubicBezTo>
                    <a:cubicBezTo>
                      <a:pt x="363" y="1774"/>
                      <a:pt x="235" y="1859"/>
                      <a:pt x="117" y="1955"/>
                    </a:cubicBezTo>
                    <a:cubicBezTo>
                      <a:pt x="85" y="1987"/>
                      <a:pt x="0" y="2040"/>
                      <a:pt x="0" y="2136"/>
                    </a:cubicBezTo>
                    <a:cubicBezTo>
                      <a:pt x="0" y="2211"/>
                      <a:pt x="75" y="2221"/>
                      <a:pt x="107" y="2232"/>
                    </a:cubicBezTo>
                    <a:cubicBezTo>
                      <a:pt x="135" y="2238"/>
                      <a:pt x="164" y="2241"/>
                      <a:pt x="193" y="2241"/>
                    </a:cubicBezTo>
                    <a:cubicBezTo>
                      <a:pt x="264" y="2241"/>
                      <a:pt x="337" y="2226"/>
                      <a:pt x="405" y="2211"/>
                    </a:cubicBezTo>
                    <a:cubicBezTo>
                      <a:pt x="501" y="2189"/>
                      <a:pt x="608" y="2168"/>
                      <a:pt x="704" y="2136"/>
                    </a:cubicBezTo>
                    <a:lnTo>
                      <a:pt x="704" y="2136"/>
                    </a:lnTo>
                    <a:cubicBezTo>
                      <a:pt x="704" y="2147"/>
                      <a:pt x="693" y="2157"/>
                      <a:pt x="693" y="2168"/>
                    </a:cubicBezTo>
                    <a:cubicBezTo>
                      <a:pt x="651" y="2275"/>
                      <a:pt x="768" y="2328"/>
                      <a:pt x="821" y="2339"/>
                    </a:cubicBezTo>
                    <a:cubicBezTo>
                      <a:pt x="898" y="2362"/>
                      <a:pt x="971" y="2370"/>
                      <a:pt x="1045" y="2370"/>
                    </a:cubicBezTo>
                    <a:cubicBezTo>
                      <a:pt x="1104" y="2370"/>
                      <a:pt x="1164" y="2365"/>
                      <a:pt x="1226" y="2360"/>
                    </a:cubicBezTo>
                    <a:cubicBezTo>
                      <a:pt x="1344" y="2339"/>
                      <a:pt x="1450" y="2317"/>
                      <a:pt x="1568" y="2296"/>
                    </a:cubicBezTo>
                    <a:cubicBezTo>
                      <a:pt x="1568" y="2307"/>
                      <a:pt x="1568" y="2328"/>
                      <a:pt x="1568" y="2339"/>
                    </a:cubicBezTo>
                    <a:cubicBezTo>
                      <a:pt x="1578" y="2422"/>
                      <a:pt x="1644" y="2451"/>
                      <a:pt x="1731" y="2451"/>
                    </a:cubicBezTo>
                    <a:cubicBezTo>
                      <a:pt x="1911" y="2451"/>
                      <a:pt x="2178" y="2328"/>
                      <a:pt x="2229" y="2307"/>
                    </a:cubicBezTo>
                    <a:cubicBezTo>
                      <a:pt x="2453" y="2189"/>
                      <a:pt x="2666" y="2061"/>
                      <a:pt x="2879" y="1902"/>
                    </a:cubicBezTo>
                    <a:cubicBezTo>
                      <a:pt x="3007" y="1806"/>
                      <a:pt x="3146" y="1710"/>
                      <a:pt x="3263" y="1592"/>
                    </a:cubicBezTo>
                    <a:cubicBezTo>
                      <a:pt x="3327" y="1539"/>
                      <a:pt x="3391" y="1486"/>
                      <a:pt x="3444" y="1432"/>
                    </a:cubicBezTo>
                    <a:cubicBezTo>
                      <a:pt x="3487" y="1390"/>
                      <a:pt x="3551" y="1358"/>
                      <a:pt x="3583" y="1304"/>
                    </a:cubicBezTo>
                    <a:cubicBezTo>
                      <a:pt x="3625" y="1240"/>
                      <a:pt x="3551" y="1070"/>
                      <a:pt x="3519" y="995"/>
                    </a:cubicBezTo>
                    <a:cubicBezTo>
                      <a:pt x="3491" y="930"/>
                      <a:pt x="3423" y="817"/>
                      <a:pt x="3363" y="817"/>
                    </a:cubicBezTo>
                    <a:cubicBezTo>
                      <a:pt x="3354" y="817"/>
                      <a:pt x="3346" y="819"/>
                      <a:pt x="3338" y="825"/>
                    </a:cubicBezTo>
                    <a:cubicBezTo>
                      <a:pt x="3357" y="812"/>
                      <a:pt x="3379" y="795"/>
                      <a:pt x="3379" y="795"/>
                    </a:cubicBezTo>
                    <a:lnTo>
                      <a:pt x="3379" y="795"/>
                    </a:lnTo>
                    <a:cubicBezTo>
                      <a:pt x="3379" y="795"/>
                      <a:pt x="3368" y="803"/>
                      <a:pt x="3338" y="825"/>
                    </a:cubicBezTo>
                    <a:cubicBezTo>
                      <a:pt x="3316" y="739"/>
                      <a:pt x="3274" y="665"/>
                      <a:pt x="3220" y="633"/>
                    </a:cubicBezTo>
                    <a:cubicBezTo>
                      <a:pt x="3231" y="611"/>
                      <a:pt x="3231" y="579"/>
                      <a:pt x="3242" y="547"/>
                    </a:cubicBezTo>
                    <a:cubicBezTo>
                      <a:pt x="3252" y="537"/>
                      <a:pt x="3263" y="526"/>
                      <a:pt x="3274" y="515"/>
                    </a:cubicBezTo>
                    <a:cubicBezTo>
                      <a:pt x="3324" y="393"/>
                      <a:pt x="3240" y="0"/>
                      <a:pt x="31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0"/>
              <p:cNvSpPr/>
              <p:nvPr/>
            </p:nvSpPr>
            <p:spPr>
              <a:xfrm>
                <a:off x="7090550" y="4360344"/>
                <a:ext cx="136888" cy="243653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2731" extrusionOk="0">
                    <a:moveTo>
                      <a:pt x="619" y="0"/>
                    </a:moveTo>
                    <a:lnTo>
                      <a:pt x="320" y="171"/>
                    </a:lnTo>
                    <a:cubicBezTo>
                      <a:pt x="320" y="171"/>
                      <a:pt x="320" y="1813"/>
                      <a:pt x="352" y="2144"/>
                    </a:cubicBezTo>
                    <a:lnTo>
                      <a:pt x="341" y="2144"/>
                    </a:lnTo>
                    <a:cubicBezTo>
                      <a:pt x="245" y="2144"/>
                      <a:pt x="160" y="2154"/>
                      <a:pt x="85" y="2165"/>
                    </a:cubicBezTo>
                    <a:cubicBezTo>
                      <a:pt x="101" y="2163"/>
                      <a:pt x="106" y="2162"/>
                      <a:pt x="106" y="2162"/>
                    </a:cubicBezTo>
                    <a:cubicBezTo>
                      <a:pt x="104" y="2162"/>
                      <a:pt x="58" y="2168"/>
                      <a:pt x="60" y="2168"/>
                    </a:cubicBezTo>
                    <a:cubicBezTo>
                      <a:pt x="60" y="2168"/>
                      <a:pt x="67" y="2167"/>
                      <a:pt x="85" y="2165"/>
                    </a:cubicBezTo>
                    <a:lnTo>
                      <a:pt x="85" y="2165"/>
                    </a:lnTo>
                    <a:cubicBezTo>
                      <a:pt x="0" y="2176"/>
                      <a:pt x="32" y="2357"/>
                      <a:pt x="85" y="2389"/>
                    </a:cubicBezTo>
                    <a:cubicBezTo>
                      <a:pt x="96" y="2394"/>
                      <a:pt x="111" y="2396"/>
                      <a:pt x="129" y="2396"/>
                    </a:cubicBezTo>
                    <a:cubicBezTo>
                      <a:pt x="183" y="2396"/>
                      <a:pt x="259" y="2378"/>
                      <a:pt x="299" y="2378"/>
                    </a:cubicBezTo>
                    <a:cubicBezTo>
                      <a:pt x="384" y="2378"/>
                      <a:pt x="459" y="2389"/>
                      <a:pt x="544" y="2389"/>
                    </a:cubicBezTo>
                    <a:cubicBezTo>
                      <a:pt x="587" y="2410"/>
                      <a:pt x="629" y="2442"/>
                      <a:pt x="661" y="2464"/>
                    </a:cubicBezTo>
                    <a:cubicBezTo>
                      <a:pt x="693" y="2474"/>
                      <a:pt x="715" y="2495"/>
                      <a:pt x="736" y="2517"/>
                    </a:cubicBezTo>
                    <a:cubicBezTo>
                      <a:pt x="821" y="2570"/>
                      <a:pt x="960" y="2730"/>
                      <a:pt x="1077" y="2730"/>
                    </a:cubicBezTo>
                    <a:cubicBezTo>
                      <a:pt x="1205" y="2719"/>
                      <a:pt x="1077" y="2527"/>
                      <a:pt x="1056" y="2495"/>
                    </a:cubicBezTo>
                    <a:cubicBezTo>
                      <a:pt x="1045" y="2474"/>
                      <a:pt x="1034" y="2464"/>
                      <a:pt x="1024" y="2453"/>
                    </a:cubicBezTo>
                    <a:cubicBezTo>
                      <a:pt x="1052" y="2453"/>
                      <a:pt x="1270" y="2500"/>
                      <a:pt x="1403" y="2500"/>
                    </a:cubicBezTo>
                    <a:cubicBezTo>
                      <a:pt x="1469" y="2500"/>
                      <a:pt x="1514" y="2488"/>
                      <a:pt x="1504" y="2453"/>
                    </a:cubicBezTo>
                    <a:cubicBezTo>
                      <a:pt x="1472" y="2336"/>
                      <a:pt x="1226" y="2272"/>
                      <a:pt x="1120" y="2240"/>
                    </a:cubicBezTo>
                    <a:cubicBezTo>
                      <a:pt x="1162" y="2240"/>
                      <a:pt x="1461" y="2218"/>
                      <a:pt x="1397" y="2122"/>
                    </a:cubicBezTo>
                    <a:cubicBezTo>
                      <a:pt x="1344" y="2033"/>
                      <a:pt x="1164" y="2026"/>
                      <a:pt x="1044" y="2026"/>
                    </a:cubicBezTo>
                    <a:cubicBezTo>
                      <a:pt x="1020" y="2026"/>
                      <a:pt x="999" y="2026"/>
                      <a:pt x="981" y="2026"/>
                    </a:cubicBezTo>
                    <a:cubicBezTo>
                      <a:pt x="896" y="2026"/>
                      <a:pt x="597" y="2112"/>
                      <a:pt x="576" y="2112"/>
                    </a:cubicBezTo>
                    <a:cubicBezTo>
                      <a:pt x="555" y="1781"/>
                      <a:pt x="619" y="0"/>
                      <a:pt x="6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0"/>
              <p:cNvSpPr/>
              <p:nvPr/>
            </p:nvSpPr>
            <p:spPr>
              <a:xfrm>
                <a:off x="6887249" y="4360344"/>
                <a:ext cx="136888" cy="243653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2731" extrusionOk="0">
                    <a:moveTo>
                      <a:pt x="619" y="0"/>
                    </a:moveTo>
                    <a:lnTo>
                      <a:pt x="320" y="171"/>
                    </a:lnTo>
                    <a:cubicBezTo>
                      <a:pt x="320" y="171"/>
                      <a:pt x="309" y="1813"/>
                      <a:pt x="352" y="2144"/>
                    </a:cubicBezTo>
                    <a:lnTo>
                      <a:pt x="341" y="2144"/>
                    </a:lnTo>
                    <a:cubicBezTo>
                      <a:pt x="235" y="2144"/>
                      <a:pt x="149" y="2154"/>
                      <a:pt x="86" y="2165"/>
                    </a:cubicBezTo>
                    <a:cubicBezTo>
                      <a:pt x="99" y="2163"/>
                      <a:pt x="103" y="2162"/>
                      <a:pt x="101" y="2162"/>
                    </a:cubicBezTo>
                    <a:cubicBezTo>
                      <a:pt x="95" y="2162"/>
                      <a:pt x="49" y="2168"/>
                      <a:pt x="54" y="2168"/>
                    </a:cubicBezTo>
                    <a:cubicBezTo>
                      <a:pt x="56" y="2168"/>
                      <a:pt x="65" y="2167"/>
                      <a:pt x="86" y="2165"/>
                    </a:cubicBezTo>
                    <a:lnTo>
                      <a:pt x="86" y="2165"/>
                    </a:lnTo>
                    <a:cubicBezTo>
                      <a:pt x="0" y="2176"/>
                      <a:pt x="32" y="2357"/>
                      <a:pt x="86" y="2389"/>
                    </a:cubicBezTo>
                    <a:cubicBezTo>
                      <a:pt x="96" y="2394"/>
                      <a:pt x="112" y="2396"/>
                      <a:pt x="129" y="2396"/>
                    </a:cubicBezTo>
                    <a:cubicBezTo>
                      <a:pt x="182" y="2396"/>
                      <a:pt x="256" y="2378"/>
                      <a:pt x="288" y="2378"/>
                    </a:cubicBezTo>
                    <a:cubicBezTo>
                      <a:pt x="373" y="2378"/>
                      <a:pt x="459" y="2389"/>
                      <a:pt x="544" y="2389"/>
                    </a:cubicBezTo>
                    <a:cubicBezTo>
                      <a:pt x="576" y="2410"/>
                      <a:pt x="619" y="2442"/>
                      <a:pt x="661" y="2464"/>
                    </a:cubicBezTo>
                    <a:cubicBezTo>
                      <a:pt x="683" y="2474"/>
                      <a:pt x="715" y="2495"/>
                      <a:pt x="736" y="2517"/>
                    </a:cubicBezTo>
                    <a:cubicBezTo>
                      <a:pt x="821" y="2570"/>
                      <a:pt x="960" y="2730"/>
                      <a:pt x="1067" y="2730"/>
                    </a:cubicBezTo>
                    <a:cubicBezTo>
                      <a:pt x="1194" y="2719"/>
                      <a:pt x="1077" y="2527"/>
                      <a:pt x="1045" y="2495"/>
                    </a:cubicBezTo>
                    <a:cubicBezTo>
                      <a:pt x="1035" y="2474"/>
                      <a:pt x="1024" y="2464"/>
                      <a:pt x="1013" y="2453"/>
                    </a:cubicBezTo>
                    <a:cubicBezTo>
                      <a:pt x="1049" y="2453"/>
                      <a:pt x="1269" y="2500"/>
                      <a:pt x="1403" y="2500"/>
                    </a:cubicBezTo>
                    <a:cubicBezTo>
                      <a:pt x="1469" y="2500"/>
                      <a:pt x="1514" y="2488"/>
                      <a:pt x="1504" y="2453"/>
                    </a:cubicBezTo>
                    <a:cubicBezTo>
                      <a:pt x="1461" y="2336"/>
                      <a:pt x="1216" y="2272"/>
                      <a:pt x="1120" y="2240"/>
                    </a:cubicBezTo>
                    <a:cubicBezTo>
                      <a:pt x="1162" y="2240"/>
                      <a:pt x="1461" y="2218"/>
                      <a:pt x="1397" y="2122"/>
                    </a:cubicBezTo>
                    <a:cubicBezTo>
                      <a:pt x="1344" y="2033"/>
                      <a:pt x="1157" y="2026"/>
                      <a:pt x="1041" y="2026"/>
                    </a:cubicBezTo>
                    <a:cubicBezTo>
                      <a:pt x="1018" y="2026"/>
                      <a:pt x="997" y="2026"/>
                      <a:pt x="981" y="2026"/>
                    </a:cubicBezTo>
                    <a:cubicBezTo>
                      <a:pt x="885" y="2026"/>
                      <a:pt x="587" y="2112"/>
                      <a:pt x="565" y="2112"/>
                    </a:cubicBezTo>
                    <a:cubicBezTo>
                      <a:pt x="555" y="1781"/>
                      <a:pt x="619" y="0"/>
                      <a:pt x="6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0"/>
              <p:cNvSpPr/>
              <p:nvPr/>
            </p:nvSpPr>
            <p:spPr>
              <a:xfrm>
                <a:off x="6622236" y="3689778"/>
                <a:ext cx="695734" cy="713383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7996" extrusionOk="0">
                    <a:moveTo>
                      <a:pt x="5770" y="1"/>
                    </a:moveTo>
                    <a:cubicBezTo>
                      <a:pt x="5085" y="1"/>
                      <a:pt x="4365" y="397"/>
                      <a:pt x="4042" y="895"/>
                    </a:cubicBezTo>
                    <a:cubicBezTo>
                      <a:pt x="3658" y="1470"/>
                      <a:pt x="3242" y="2729"/>
                      <a:pt x="2859" y="3304"/>
                    </a:cubicBezTo>
                    <a:cubicBezTo>
                      <a:pt x="2208" y="4285"/>
                      <a:pt x="1142" y="5352"/>
                      <a:pt x="246" y="6119"/>
                    </a:cubicBezTo>
                    <a:cubicBezTo>
                      <a:pt x="1" y="6322"/>
                      <a:pt x="12" y="6791"/>
                      <a:pt x="193" y="6919"/>
                    </a:cubicBezTo>
                    <a:cubicBezTo>
                      <a:pt x="1268" y="7656"/>
                      <a:pt x="2590" y="7996"/>
                      <a:pt x="3895" y="7996"/>
                    </a:cubicBezTo>
                    <a:cubicBezTo>
                      <a:pt x="4026" y="7996"/>
                      <a:pt x="4157" y="7992"/>
                      <a:pt x="4287" y="7986"/>
                    </a:cubicBezTo>
                    <a:cubicBezTo>
                      <a:pt x="5076" y="7954"/>
                      <a:pt x="5898" y="7783"/>
                      <a:pt x="6505" y="7282"/>
                    </a:cubicBezTo>
                    <a:cubicBezTo>
                      <a:pt x="7145" y="6770"/>
                      <a:pt x="7486" y="5949"/>
                      <a:pt x="7593" y="5128"/>
                    </a:cubicBezTo>
                    <a:cubicBezTo>
                      <a:pt x="7700" y="4307"/>
                      <a:pt x="7593" y="3475"/>
                      <a:pt x="7486" y="2654"/>
                    </a:cubicBezTo>
                    <a:cubicBezTo>
                      <a:pt x="7433" y="2206"/>
                      <a:pt x="7358" y="1769"/>
                      <a:pt x="7262" y="1332"/>
                    </a:cubicBezTo>
                    <a:cubicBezTo>
                      <a:pt x="7044" y="360"/>
                      <a:pt x="6423" y="1"/>
                      <a:pt x="5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0"/>
              <p:cNvSpPr/>
              <p:nvPr/>
            </p:nvSpPr>
            <p:spPr>
              <a:xfrm>
                <a:off x="6622236" y="3689778"/>
                <a:ext cx="695734" cy="713383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7996" extrusionOk="0">
                    <a:moveTo>
                      <a:pt x="5770" y="1"/>
                    </a:moveTo>
                    <a:cubicBezTo>
                      <a:pt x="5085" y="1"/>
                      <a:pt x="4365" y="397"/>
                      <a:pt x="4042" y="895"/>
                    </a:cubicBezTo>
                    <a:cubicBezTo>
                      <a:pt x="3658" y="1470"/>
                      <a:pt x="3242" y="2729"/>
                      <a:pt x="2859" y="3304"/>
                    </a:cubicBezTo>
                    <a:cubicBezTo>
                      <a:pt x="2208" y="4285"/>
                      <a:pt x="1142" y="5352"/>
                      <a:pt x="246" y="6119"/>
                    </a:cubicBezTo>
                    <a:cubicBezTo>
                      <a:pt x="1" y="6322"/>
                      <a:pt x="12" y="6791"/>
                      <a:pt x="193" y="6919"/>
                    </a:cubicBezTo>
                    <a:cubicBezTo>
                      <a:pt x="1268" y="7656"/>
                      <a:pt x="2590" y="7996"/>
                      <a:pt x="3895" y="7996"/>
                    </a:cubicBezTo>
                    <a:cubicBezTo>
                      <a:pt x="4026" y="7996"/>
                      <a:pt x="4157" y="7992"/>
                      <a:pt x="4287" y="7986"/>
                    </a:cubicBezTo>
                    <a:cubicBezTo>
                      <a:pt x="5076" y="7954"/>
                      <a:pt x="5898" y="7783"/>
                      <a:pt x="6505" y="7282"/>
                    </a:cubicBezTo>
                    <a:cubicBezTo>
                      <a:pt x="7145" y="6770"/>
                      <a:pt x="7486" y="5949"/>
                      <a:pt x="7593" y="5128"/>
                    </a:cubicBezTo>
                    <a:cubicBezTo>
                      <a:pt x="7700" y="4307"/>
                      <a:pt x="7593" y="3475"/>
                      <a:pt x="7486" y="2654"/>
                    </a:cubicBezTo>
                    <a:cubicBezTo>
                      <a:pt x="7433" y="2206"/>
                      <a:pt x="7358" y="1769"/>
                      <a:pt x="7262" y="1332"/>
                    </a:cubicBezTo>
                    <a:cubicBezTo>
                      <a:pt x="7044" y="360"/>
                      <a:pt x="6423" y="1"/>
                      <a:pt x="5770" y="1"/>
                    </a:cubicBezTo>
                    <a:close/>
                  </a:path>
                </a:pathLst>
              </a:custGeom>
              <a:solidFill>
                <a:srgbClr val="F1E1BF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0"/>
              <p:cNvSpPr/>
              <p:nvPr/>
            </p:nvSpPr>
            <p:spPr>
              <a:xfrm>
                <a:off x="6878575" y="3873212"/>
                <a:ext cx="439396" cy="53004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5941" extrusionOk="0">
                    <a:moveTo>
                      <a:pt x="4397" y="0"/>
                    </a:moveTo>
                    <a:cubicBezTo>
                      <a:pt x="4078" y="0"/>
                      <a:pt x="3780" y="257"/>
                      <a:pt x="3466" y="353"/>
                    </a:cubicBezTo>
                    <a:cubicBezTo>
                      <a:pt x="3362" y="384"/>
                      <a:pt x="3256" y="397"/>
                      <a:pt x="3149" y="397"/>
                    </a:cubicBezTo>
                    <a:cubicBezTo>
                      <a:pt x="2662" y="397"/>
                      <a:pt x="2152" y="134"/>
                      <a:pt x="1676" y="134"/>
                    </a:cubicBezTo>
                    <a:cubicBezTo>
                      <a:pt x="1537" y="134"/>
                      <a:pt x="1401" y="157"/>
                      <a:pt x="1269" y="214"/>
                    </a:cubicBezTo>
                    <a:cubicBezTo>
                      <a:pt x="1003" y="321"/>
                      <a:pt x="811" y="566"/>
                      <a:pt x="661" y="822"/>
                    </a:cubicBezTo>
                    <a:cubicBezTo>
                      <a:pt x="235" y="1536"/>
                      <a:pt x="54" y="2389"/>
                      <a:pt x="22" y="3232"/>
                    </a:cubicBezTo>
                    <a:cubicBezTo>
                      <a:pt x="0" y="3797"/>
                      <a:pt x="43" y="4383"/>
                      <a:pt x="267" y="4895"/>
                    </a:cubicBezTo>
                    <a:cubicBezTo>
                      <a:pt x="448" y="5322"/>
                      <a:pt x="757" y="5674"/>
                      <a:pt x="1120" y="5940"/>
                    </a:cubicBezTo>
                    <a:cubicBezTo>
                      <a:pt x="1237" y="5940"/>
                      <a:pt x="1344" y="5940"/>
                      <a:pt x="1450" y="5930"/>
                    </a:cubicBezTo>
                    <a:cubicBezTo>
                      <a:pt x="2239" y="5898"/>
                      <a:pt x="3061" y="5727"/>
                      <a:pt x="3668" y="5226"/>
                    </a:cubicBezTo>
                    <a:cubicBezTo>
                      <a:pt x="4308" y="4714"/>
                      <a:pt x="4649" y="3893"/>
                      <a:pt x="4756" y="3072"/>
                    </a:cubicBezTo>
                    <a:cubicBezTo>
                      <a:pt x="4863" y="2251"/>
                      <a:pt x="4756" y="1419"/>
                      <a:pt x="4649" y="598"/>
                    </a:cubicBezTo>
                    <a:cubicBezTo>
                      <a:pt x="4628" y="406"/>
                      <a:pt x="4596" y="225"/>
                      <a:pt x="4575" y="33"/>
                    </a:cubicBezTo>
                    <a:cubicBezTo>
                      <a:pt x="4553" y="22"/>
                      <a:pt x="4532" y="22"/>
                      <a:pt x="4511" y="12"/>
                    </a:cubicBezTo>
                    <a:cubicBezTo>
                      <a:pt x="4472" y="4"/>
                      <a:pt x="4434" y="0"/>
                      <a:pt x="4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0"/>
              <p:cNvSpPr/>
              <p:nvPr/>
            </p:nvSpPr>
            <p:spPr>
              <a:xfrm>
                <a:off x="7267828" y="4023723"/>
                <a:ext cx="7771" cy="37025"/>
              </a:xfrm>
              <a:custGeom>
                <a:avLst/>
                <a:gdLst/>
                <a:ahLst/>
                <a:cxnLst/>
                <a:rect l="l" t="t" r="r" b="b"/>
                <a:pathLst>
                  <a:path w="86" h="415" extrusionOk="0">
                    <a:moveTo>
                      <a:pt x="41" y="0"/>
                    </a:moveTo>
                    <a:cubicBezTo>
                      <a:pt x="25" y="0"/>
                      <a:pt x="0" y="13"/>
                      <a:pt x="0" y="20"/>
                    </a:cubicBezTo>
                    <a:cubicBezTo>
                      <a:pt x="11" y="73"/>
                      <a:pt x="21" y="169"/>
                      <a:pt x="21" y="255"/>
                    </a:cubicBezTo>
                    <a:cubicBezTo>
                      <a:pt x="21" y="297"/>
                      <a:pt x="11" y="340"/>
                      <a:pt x="11" y="372"/>
                    </a:cubicBezTo>
                    <a:cubicBezTo>
                      <a:pt x="11" y="393"/>
                      <a:pt x="21" y="414"/>
                      <a:pt x="21" y="414"/>
                    </a:cubicBezTo>
                    <a:cubicBezTo>
                      <a:pt x="32" y="414"/>
                      <a:pt x="43" y="404"/>
                      <a:pt x="53" y="372"/>
                    </a:cubicBezTo>
                    <a:cubicBezTo>
                      <a:pt x="64" y="351"/>
                      <a:pt x="75" y="308"/>
                      <a:pt x="75" y="265"/>
                    </a:cubicBezTo>
                    <a:cubicBezTo>
                      <a:pt x="85" y="169"/>
                      <a:pt x="64" y="63"/>
                      <a:pt x="53" y="9"/>
                    </a:cubicBezTo>
                    <a:cubicBezTo>
                      <a:pt x="53" y="3"/>
                      <a:pt x="48" y="0"/>
                      <a:pt x="41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0"/>
              <p:cNvSpPr/>
              <p:nvPr/>
            </p:nvSpPr>
            <p:spPr>
              <a:xfrm>
                <a:off x="7229246" y="4044422"/>
                <a:ext cx="9758" cy="4389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92" extrusionOk="0">
                    <a:moveTo>
                      <a:pt x="61" y="0"/>
                    </a:moveTo>
                    <a:cubicBezTo>
                      <a:pt x="44" y="0"/>
                      <a:pt x="26" y="9"/>
                      <a:pt x="33" y="23"/>
                    </a:cubicBezTo>
                    <a:cubicBezTo>
                      <a:pt x="33" y="87"/>
                      <a:pt x="43" y="204"/>
                      <a:pt x="22" y="300"/>
                    </a:cubicBezTo>
                    <a:cubicBezTo>
                      <a:pt x="22" y="321"/>
                      <a:pt x="22" y="353"/>
                      <a:pt x="22" y="374"/>
                    </a:cubicBezTo>
                    <a:cubicBezTo>
                      <a:pt x="11" y="396"/>
                      <a:pt x="11" y="417"/>
                      <a:pt x="11" y="428"/>
                    </a:cubicBezTo>
                    <a:cubicBezTo>
                      <a:pt x="1" y="470"/>
                      <a:pt x="1" y="492"/>
                      <a:pt x="11" y="492"/>
                    </a:cubicBezTo>
                    <a:cubicBezTo>
                      <a:pt x="22" y="492"/>
                      <a:pt x="33" y="470"/>
                      <a:pt x="43" y="438"/>
                    </a:cubicBezTo>
                    <a:cubicBezTo>
                      <a:pt x="54" y="428"/>
                      <a:pt x="54" y="406"/>
                      <a:pt x="65" y="385"/>
                    </a:cubicBezTo>
                    <a:cubicBezTo>
                      <a:pt x="75" y="364"/>
                      <a:pt x="75" y="332"/>
                      <a:pt x="86" y="310"/>
                    </a:cubicBezTo>
                    <a:cubicBezTo>
                      <a:pt x="107" y="204"/>
                      <a:pt x="97" y="76"/>
                      <a:pt x="86" y="12"/>
                    </a:cubicBezTo>
                    <a:cubicBezTo>
                      <a:pt x="82" y="4"/>
                      <a:pt x="72" y="0"/>
                      <a:pt x="61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0"/>
              <p:cNvSpPr/>
              <p:nvPr/>
            </p:nvSpPr>
            <p:spPr>
              <a:xfrm>
                <a:off x="7286079" y="4070117"/>
                <a:ext cx="11656" cy="36312"/>
              </a:xfrm>
              <a:custGeom>
                <a:avLst/>
                <a:gdLst/>
                <a:ahLst/>
                <a:cxnLst/>
                <a:rect l="l" t="t" r="r" b="b"/>
                <a:pathLst>
                  <a:path w="129" h="407" extrusionOk="0">
                    <a:moveTo>
                      <a:pt x="101" y="0"/>
                    </a:moveTo>
                    <a:cubicBezTo>
                      <a:pt x="85" y="0"/>
                      <a:pt x="65" y="9"/>
                      <a:pt x="65" y="22"/>
                    </a:cubicBezTo>
                    <a:cubicBezTo>
                      <a:pt x="65" y="65"/>
                      <a:pt x="65" y="172"/>
                      <a:pt x="43" y="246"/>
                    </a:cubicBezTo>
                    <a:cubicBezTo>
                      <a:pt x="33" y="268"/>
                      <a:pt x="33" y="289"/>
                      <a:pt x="22" y="310"/>
                    </a:cubicBezTo>
                    <a:cubicBezTo>
                      <a:pt x="22" y="321"/>
                      <a:pt x="11" y="342"/>
                      <a:pt x="11" y="353"/>
                    </a:cubicBezTo>
                    <a:cubicBezTo>
                      <a:pt x="1" y="385"/>
                      <a:pt x="1" y="396"/>
                      <a:pt x="1" y="406"/>
                    </a:cubicBezTo>
                    <a:cubicBezTo>
                      <a:pt x="11" y="406"/>
                      <a:pt x="22" y="396"/>
                      <a:pt x="43" y="374"/>
                    </a:cubicBezTo>
                    <a:cubicBezTo>
                      <a:pt x="54" y="353"/>
                      <a:pt x="65" y="342"/>
                      <a:pt x="75" y="321"/>
                    </a:cubicBezTo>
                    <a:cubicBezTo>
                      <a:pt x="75" y="310"/>
                      <a:pt x="86" y="289"/>
                      <a:pt x="97" y="268"/>
                    </a:cubicBezTo>
                    <a:cubicBezTo>
                      <a:pt x="129" y="182"/>
                      <a:pt x="129" y="65"/>
                      <a:pt x="118" y="12"/>
                    </a:cubicBezTo>
                    <a:cubicBezTo>
                      <a:pt x="118" y="4"/>
                      <a:pt x="110" y="0"/>
                      <a:pt x="101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0"/>
              <p:cNvSpPr/>
              <p:nvPr/>
            </p:nvSpPr>
            <p:spPr>
              <a:xfrm>
                <a:off x="7218674" y="4007664"/>
                <a:ext cx="7771" cy="23643"/>
              </a:xfrm>
              <a:custGeom>
                <a:avLst/>
                <a:gdLst/>
                <a:ahLst/>
                <a:cxnLst/>
                <a:rect l="l" t="t" r="r" b="b"/>
                <a:pathLst>
                  <a:path w="86" h="265" extrusionOk="0">
                    <a:moveTo>
                      <a:pt x="59" y="0"/>
                    </a:moveTo>
                    <a:cubicBezTo>
                      <a:pt x="46" y="0"/>
                      <a:pt x="32" y="3"/>
                      <a:pt x="32" y="8"/>
                    </a:cubicBezTo>
                    <a:cubicBezTo>
                      <a:pt x="22" y="72"/>
                      <a:pt x="0" y="264"/>
                      <a:pt x="43" y="264"/>
                    </a:cubicBezTo>
                    <a:cubicBezTo>
                      <a:pt x="44" y="264"/>
                      <a:pt x="45" y="264"/>
                      <a:pt x="45" y="264"/>
                    </a:cubicBezTo>
                    <a:cubicBezTo>
                      <a:pt x="75" y="264"/>
                      <a:pt x="86" y="81"/>
                      <a:pt x="86" y="8"/>
                    </a:cubicBezTo>
                    <a:cubicBezTo>
                      <a:pt x="86" y="3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0"/>
              <p:cNvSpPr/>
              <p:nvPr/>
            </p:nvSpPr>
            <p:spPr>
              <a:xfrm>
                <a:off x="7191658" y="4030682"/>
                <a:ext cx="7861" cy="31940"/>
              </a:xfrm>
              <a:custGeom>
                <a:avLst/>
                <a:gdLst/>
                <a:ahLst/>
                <a:cxnLst/>
                <a:rect l="l" t="t" r="r" b="b"/>
                <a:pathLst>
                  <a:path w="87" h="358" extrusionOk="0">
                    <a:moveTo>
                      <a:pt x="59" y="1"/>
                    </a:moveTo>
                    <a:cubicBezTo>
                      <a:pt x="46" y="1"/>
                      <a:pt x="33" y="6"/>
                      <a:pt x="33" y="17"/>
                    </a:cubicBezTo>
                    <a:cubicBezTo>
                      <a:pt x="22" y="102"/>
                      <a:pt x="1" y="358"/>
                      <a:pt x="33" y="358"/>
                    </a:cubicBezTo>
                    <a:cubicBezTo>
                      <a:pt x="75" y="358"/>
                      <a:pt x="86" y="113"/>
                      <a:pt x="86" y="17"/>
                    </a:cubicBezTo>
                    <a:cubicBezTo>
                      <a:pt x="86" y="6"/>
                      <a:pt x="73" y="1"/>
                      <a:pt x="59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0"/>
              <p:cNvSpPr/>
              <p:nvPr/>
            </p:nvSpPr>
            <p:spPr>
              <a:xfrm>
                <a:off x="7155064" y="4052630"/>
                <a:ext cx="14276" cy="3381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379" extrusionOk="0">
                    <a:moveTo>
                      <a:pt x="112" y="1"/>
                    </a:moveTo>
                    <a:cubicBezTo>
                      <a:pt x="105" y="1"/>
                      <a:pt x="99" y="2"/>
                      <a:pt x="96" y="5"/>
                    </a:cubicBezTo>
                    <a:cubicBezTo>
                      <a:pt x="75" y="101"/>
                      <a:pt x="1" y="368"/>
                      <a:pt x="43" y="378"/>
                    </a:cubicBezTo>
                    <a:cubicBezTo>
                      <a:pt x="75" y="378"/>
                      <a:pt x="139" y="122"/>
                      <a:pt x="150" y="27"/>
                    </a:cubicBezTo>
                    <a:cubicBezTo>
                      <a:pt x="158" y="11"/>
                      <a:pt x="131" y="1"/>
                      <a:pt x="112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0"/>
              <p:cNvSpPr/>
              <p:nvPr/>
            </p:nvSpPr>
            <p:spPr>
              <a:xfrm>
                <a:off x="7176297" y="4081447"/>
                <a:ext cx="8764" cy="32564"/>
              </a:xfrm>
              <a:custGeom>
                <a:avLst/>
                <a:gdLst/>
                <a:ahLst/>
                <a:cxnLst/>
                <a:rect l="l" t="t" r="r" b="b"/>
                <a:pathLst>
                  <a:path w="97" h="365" extrusionOk="0">
                    <a:moveTo>
                      <a:pt x="65" y="0"/>
                    </a:moveTo>
                    <a:cubicBezTo>
                      <a:pt x="50" y="0"/>
                      <a:pt x="32" y="7"/>
                      <a:pt x="32" y="13"/>
                    </a:cubicBezTo>
                    <a:cubicBezTo>
                      <a:pt x="32" y="55"/>
                      <a:pt x="32" y="151"/>
                      <a:pt x="21" y="215"/>
                    </a:cubicBezTo>
                    <a:cubicBezTo>
                      <a:pt x="11" y="290"/>
                      <a:pt x="0" y="354"/>
                      <a:pt x="21" y="365"/>
                    </a:cubicBezTo>
                    <a:cubicBezTo>
                      <a:pt x="21" y="365"/>
                      <a:pt x="32" y="354"/>
                      <a:pt x="43" y="322"/>
                    </a:cubicBezTo>
                    <a:cubicBezTo>
                      <a:pt x="64" y="301"/>
                      <a:pt x="75" y="269"/>
                      <a:pt x="75" y="226"/>
                    </a:cubicBezTo>
                    <a:cubicBezTo>
                      <a:pt x="96" y="151"/>
                      <a:pt x="96" y="55"/>
                      <a:pt x="85" y="13"/>
                    </a:cubicBezTo>
                    <a:cubicBezTo>
                      <a:pt x="85" y="4"/>
                      <a:pt x="76" y="0"/>
                      <a:pt x="65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0"/>
              <p:cNvSpPr/>
              <p:nvPr/>
            </p:nvSpPr>
            <p:spPr>
              <a:xfrm>
                <a:off x="7255268" y="4083856"/>
                <a:ext cx="12650" cy="3872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434" extrusionOk="0">
                    <a:moveTo>
                      <a:pt x="104" y="0"/>
                    </a:moveTo>
                    <a:cubicBezTo>
                      <a:pt x="91" y="0"/>
                      <a:pt x="80" y="3"/>
                      <a:pt x="75" y="7"/>
                    </a:cubicBezTo>
                    <a:cubicBezTo>
                      <a:pt x="64" y="124"/>
                      <a:pt x="0" y="423"/>
                      <a:pt x="32" y="434"/>
                    </a:cubicBezTo>
                    <a:cubicBezTo>
                      <a:pt x="75" y="434"/>
                      <a:pt x="118" y="135"/>
                      <a:pt x="139" y="18"/>
                    </a:cubicBezTo>
                    <a:cubicBezTo>
                      <a:pt x="139" y="5"/>
                      <a:pt x="121" y="0"/>
                      <a:pt x="104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0"/>
              <p:cNvSpPr/>
              <p:nvPr/>
            </p:nvSpPr>
            <p:spPr>
              <a:xfrm>
                <a:off x="7207109" y="4108570"/>
                <a:ext cx="11656" cy="32118"/>
              </a:xfrm>
              <a:custGeom>
                <a:avLst/>
                <a:gdLst/>
                <a:ahLst/>
                <a:cxnLst/>
                <a:rect l="l" t="t" r="r" b="b"/>
                <a:pathLst>
                  <a:path w="129" h="360" extrusionOk="0">
                    <a:moveTo>
                      <a:pt x="95" y="0"/>
                    </a:moveTo>
                    <a:cubicBezTo>
                      <a:pt x="84" y="0"/>
                      <a:pt x="75" y="3"/>
                      <a:pt x="75" y="7"/>
                    </a:cubicBezTo>
                    <a:cubicBezTo>
                      <a:pt x="54" y="103"/>
                      <a:pt x="0" y="349"/>
                      <a:pt x="32" y="359"/>
                    </a:cubicBezTo>
                    <a:cubicBezTo>
                      <a:pt x="75" y="359"/>
                      <a:pt x="118" y="114"/>
                      <a:pt x="128" y="18"/>
                    </a:cubicBezTo>
                    <a:cubicBezTo>
                      <a:pt x="128" y="5"/>
                      <a:pt x="110" y="0"/>
                      <a:pt x="95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0"/>
              <p:cNvSpPr/>
              <p:nvPr/>
            </p:nvSpPr>
            <p:spPr>
              <a:xfrm>
                <a:off x="7273610" y="4139439"/>
                <a:ext cx="10662" cy="38364"/>
              </a:xfrm>
              <a:custGeom>
                <a:avLst/>
                <a:gdLst/>
                <a:ahLst/>
                <a:cxnLst/>
                <a:rect l="l" t="t" r="r" b="b"/>
                <a:pathLst>
                  <a:path w="118" h="430" extrusionOk="0">
                    <a:moveTo>
                      <a:pt x="76" y="1"/>
                    </a:moveTo>
                    <a:cubicBezTo>
                      <a:pt x="60" y="1"/>
                      <a:pt x="43" y="7"/>
                      <a:pt x="43" y="13"/>
                    </a:cubicBezTo>
                    <a:cubicBezTo>
                      <a:pt x="53" y="77"/>
                      <a:pt x="53" y="173"/>
                      <a:pt x="32" y="258"/>
                    </a:cubicBezTo>
                    <a:cubicBezTo>
                      <a:pt x="32" y="280"/>
                      <a:pt x="21" y="301"/>
                      <a:pt x="21" y="322"/>
                    </a:cubicBezTo>
                    <a:cubicBezTo>
                      <a:pt x="21" y="344"/>
                      <a:pt x="11" y="365"/>
                      <a:pt x="11" y="376"/>
                    </a:cubicBezTo>
                    <a:cubicBezTo>
                      <a:pt x="0" y="408"/>
                      <a:pt x="0" y="429"/>
                      <a:pt x="11" y="429"/>
                    </a:cubicBezTo>
                    <a:cubicBezTo>
                      <a:pt x="21" y="429"/>
                      <a:pt x="32" y="418"/>
                      <a:pt x="53" y="386"/>
                    </a:cubicBezTo>
                    <a:cubicBezTo>
                      <a:pt x="53" y="376"/>
                      <a:pt x="64" y="354"/>
                      <a:pt x="75" y="333"/>
                    </a:cubicBezTo>
                    <a:cubicBezTo>
                      <a:pt x="75" y="322"/>
                      <a:pt x="85" y="301"/>
                      <a:pt x="85" y="269"/>
                    </a:cubicBezTo>
                    <a:cubicBezTo>
                      <a:pt x="117" y="184"/>
                      <a:pt x="107" y="66"/>
                      <a:pt x="96" y="13"/>
                    </a:cubicBezTo>
                    <a:cubicBezTo>
                      <a:pt x="96" y="4"/>
                      <a:pt x="87" y="1"/>
                      <a:pt x="76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0"/>
              <p:cNvSpPr/>
              <p:nvPr/>
            </p:nvSpPr>
            <p:spPr>
              <a:xfrm>
                <a:off x="7231143" y="4154696"/>
                <a:ext cx="13644" cy="36758"/>
              </a:xfrm>
              <a:custGeom>
                <a:avLst/>
                <a:gdLst/>
                <a:ahLst/>
                <a:cxnLst/>
                <a:rect l="l" t="t" r="r" b="b"/>
                <a:pathLst>
                  <a:path w="151" h="412" extrusionOk="0">
                    <a:moveTo>
                      <a:pt x="119" y="0"/>
                    </a:moveTo>
                    <a:cubicBezTo>
                      <a:pt x="104" y="0"/>
                      <a:pt x="86" y="7"/>
                      <a:pt x="86" y="13"/>
                    </a:cubicBezTo>
                    <a:cubicBezTo>
                      <a:pt x="86" y="66"/>
                      <a:pt x="76" y="173"/>
                      <a:pt x="54" y="247"/>
                    </a:cubicBezTo>
                    <a:cubicBezTo>
                      <a:pt x="44" y="269"/>
                      <a:pt x="33" y="290"/>
                      <a:pt x="33" y="311"/>
                    </a:cubicBezTo>
                    <a:cubicBezTo>
                      <a:pt x="22" y="333"/>
                      <a:pt x="12" y="343"/>
                      <a:pt x="12" y="354"/>
                    </a:cubicBezTo>
                    <a:cubicBezTo>
                      <a:pt x="1" y="386"/>
                      <a:pt x="1" y="407"/>
                      <a:pt x="1" y="407"/>
                    </a:cubicBezTo>
                    <a:cubicBezTo>
                      <a:pt x="4" y="410"/>
                      <a:pt x="6" y="411"/>
                      <a:pt x="9" y="411"/>
                    </a:cubicBezTo>
                    <a:cubicBezTo>
                      <a:pt x="18" y="411"/>
                      <a:pt x="28" y="399"/>
                      <a:pt x="44" y="375"/>
                    </a:cubicBezTo>
                    <a:cubicBezTo>
                      <a:pt x="54" y="365"/>
                      <a:pt x="65" y="354"/>
                      <a:pt x="76" y="333"/>
                    </a:cubicBezTo>
                    <a:cubicBezTo>
                      <a:pt x="86" y="311"/>
                      <a:pt x="97" y="290"/>
                      <a:pt x="108" y="269"/>
                    </a:cubicBezTo>
                    <a:cubicBezTo>
                      <a:pt x="140" y="183"/>
                      <a:pt x="150" y="66"/>
                      <a:pt x="140" y="13"/>
                    </a:cubicBezTo>
                    <a:cubicBezTo>
                      <a:pt x="140" y="4"/>
                      <a:pt x="130" y="0"/>
                      <a:pt x="119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0"/>
              <p:cNvSpPr/>
              <p:nvPr/>
            </p:nvSpPr>
            <p:spPr>
              <a:xfrm>
                <a:off x="7173406" y="4136406"/>
                <a:ext cx="15993" cy="4710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28" extrusionOk="0">
                    <a:moveTo>
                      <a:pt x="148" y="0"/>
                    </a:moveTo>
                    <a:cubicBezTo>
                      <a:pt x="136" y="0"/>
                      <a:pt x="122" y="6"/>
                      <a:pt x="117" y="15"/>
                    </a:cubicBezTo>
                    <a:cubicBezTo>
                      <a:pt x="117" y="90"/>
                      <a:pt x="96" y="218"/>
                      <a:pt x="53" y="324"/>
                    </a:cubicBezTo>
                    <a:cubicBezTo>
                      <a:pt x="43" y="378"/>
                      <a:pt x="21" y="420"/>
                      <a:pt x="11" y="463"/>
                    </a:cubicBezTo>
                    <a:cubicBezTo>
                      <a:pt x="0" y="495"/>
                      <a:pt x="0" y="516"/>
                      <a:pt x="11" y="527"/>
                    </a:cubicBezTo>
                    <a:cubicBezTo>
                      <a:pt x="11" y="527"/>
                      <a:pt x="32" y="506"/>
                      <a:pt x="53" y="474"/>
                    </a:cubicBezTo>
                    <a:cubicBezTo>
                      <a:pt x="75" y="442"/>
                      <a:pt x="96" y="388"/>
                      <a:pt x="107" y="335"/>
                    </a:cubicBezTo>
                    <a:cubicBezTo>
                      <a:pt x="149" y="228"/>
                      <a:pt x="171" y="90"/>
                      <a:pt x="171" y="26"/>
                    </a:cubicBezTo>
                    <a:cubicBezTo>
                      <a:pt x="177" y="8"/>
                      <a:pt x="163" y="0"/>
                      <a:pt x="148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0"/>
              <p:cNvSpPr/>
              <p:nvPr/>
            </p:nvSpPr>
            <p:spPr>
              <a:xfrm>
                <a:off x="7141601" y="4112852"/>
                <a:ext cx="11656" cy="26854"/>
              </a:xfrm>
              <a:custGeom>
                <a:avLst/>
                <a:gdLst/>
                <a:ahLst/>
                <a:cxnLst/>
                <a:rect l="l" t="t" r="r" b="b"/>
                <a:pathLst>
                  <a:path w="129" h="301" extrusionOk="0">
                    <a:moveTo>
                      <a:pt x="92" y="1"/>
                    </a:moveTo>
                    <a:cubicBezTo>
                      <a:pt x="83" y="1"/>
                      <a:pt x="75" y="4"/>
                      <a:pt x="75" y="13"/>
                    </a:cubicBezTo>
                    <a:cubicBezTo>
                      <a:pt x="54" y="87"/>
                      <a:pt x="0" y="290"/>
                      <a:pt x="32" y="301"/>
                    </a:cubicBezTo>
                    <a:cubicBezTo>
                      <a:pt x="33" y="301"/>
                      <a:pt x="34" y="301"/>
                      <a:pt x="35" y="301"/>
                    </a:cubicBezTo>
                    <a:cubicBezTo>
                      <a:pt x="77" y="301"/>
                      <a:pt x="118" y="96"/>
                      <a:pt x="128" y="23"/>
                    </a:cubicBezTo>
                    <a:cubicBezTo>
                      <a:pt x="128" y="10"/>
                      <a:pt x="108" y="1"/>
                      <a:pt x="92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0"/>
              <p:cNvSpPr/>
              <p:nvPr/>
            </p:nvSpPr>
            <p:spPr>
              <a:xfrm>
                <a:off x="7123258" y="4083856"/>
                <a:ext cx="10662" cy="2542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85" extrusionOk="0">
                    <a:moveTo>
                      <a:pt x="84" y="0"/>
                    </a:moveTo>
                    <a:cubicBezTo>
                      <a:pt x="74" y="0"/>
                      <a:pt x="65" y="3"/>
                      <a:pt x="65" y="7"/>
                    </a:cubicBezTo>
                    <a:cubicBezTo>
                      <a:pt x="54" y="82"/>
                      <a:pt x="1" y="274"/>
                      <a:pt x="33" y="284"/>
                    </a:cubicBezTo>
                    <a:cubicBezTo>
                      <a:pt x="34" y="285"/>
                      <a:pt x="35" y="285"/>
                      <a:pt x="36" y="285"/>
                    </a:cubicBezTo>
                    <a:cubicBezTo>
                      <a:pt x="77" y="285"/>
                      <a:pt x="108" y="90"/>
                      <a:pt x="118" y="18"/>
                    </a:cubicBezTo>
                    <a:cubicBezTo>
                      <a:pt x="118" y="5"/>
                      <a:pt x="100" y="0"/>
                      <a:pt x="84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0"/>
              <p:cNvSpPr/>
              <p:nvPr/>
            </p:nvSpPr>
            <p:spPr>
              <a:xfrm>
                <a:off x="7135818" y="4166830"/>
                <a:ext cx="12559" cy="21412"/>
              </a:xfrm>
              <a:custGeom>
                <a:avLst/>
                <a:gdLst/>
                <a:ahLst/>
                <a:cxnLst/>
                <a:rect l="l" t="t" r="r" b="b"/>
                <a:pathLst>
                  <a:path w="139" h="240" extrusionOk="0">
                    <a:moveTo>
                      <a:pt x="95" y="1"/>
                    </a:moveTo>
                    <a:cubicBezTo>
                      <a:pt x="89" y="1"/>
                      <a:pt x="86" y="2"/>
                      <a:pt x="86" y="5"/>
                    </a:cubicBezTo>
                    <a:cubicBezTo>
                      <a:pt x="64" y="69"/>
                      <a:pt x="0" y="218"/>
                      <a:pt x="43" y="239"/>
                    </a:cubicBezTo>
                    <a:cubicBezTo>
                      <a:pt x="44" y="240"/>
                      <a:pt x="45" y="240"/>
                      <a:pt x="46" y="240"/>
                    </a:cubicBezTo>
                    <a:cubicBezTo>
                      <a:pt x="78" y="240"/>
                      <a:pt x="129" y="78"/>
                      <a:pt x="139" y="26"/>
                    </a:cubicBezTo>
                    <a:cubicBezTo>
                      <a:pt x="139" y="10"/>
                      <a:pt x="110" y="1"/>
                      <a:pt x="95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0"/>
              <p:cNvSpPr/>
              <p:nvPr/>
            </p:nvSpPr>
            <p:spPr>
              <a:xfrm>
                <a:off x="7110789" y="4135692"/>
                <a:ext cx="9668" cy="3729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418" extrusionOk="0">
                    <a:moveTo>
                      <a:pt x="75" y="0"/>
                    </a:moveTo>
                    <a:cubicBezTo>
                      <a:pt x="60" y="0"/>
                      <a:pt x="43" y="6"/>
                      <a:pt x="43" y="13"/>
                    </a:cubicBezTo>
                    <a:cubicBezTo>
                      <a:pt x="53" y="66"/>
                      <a:pt x="43" y="172"/>
                      <a:pt x="32" y="258"/>
                    </a:cubicBezTo>
                    <a:cubicBezTo>
                      <a:pt x="21" y="300"/>
                      <a:pt x="11" y="332"/>
                      <a:pt x="11" y="364"/>
                    </a:cubicBezTo>
                    <a:cubicBezTo>
                      <a:pt x="0" y="396"/>
                      <a:pt x="0" y="407"/>
                      <a:pt x="11" y="418"/>
                    </a:cubicBezTo>
                    <a:cubicBezTo>
                      <a:pt x="21" y="418"/>
                      <a:pt x="32" y="407"/>
                      <a:pt x="43" y="375"/>
                    </a:cubicBezTo>
                    <a:cubicBezTo>
                      <a:pt x="64" y="354"/>
                      <a:pt x="75" y="311"/>
                      <a:pt x="85" y="268"/>
                    </a:cubicBezTo>
                    <a:cubicBezTo>
                      <a:pt x="107" y="172"/>
                      <a:pt x="107" y="66"/>
                      <a:pt x="96" y="13"/>
                    </a:cubicBezTo>
                    <a:cubicBezTo>
                      <a:pt x="96" y="4"/>
                      <a:pt x="86" y="0"/>
                      <a:pt x="75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0"/>
              <p:cNvSpPr/>
              <p:nvPr/>
            </p:nvSpPr>
            <p:spPr>
              <a:xfrm>
                <a:off x="7186869" y="4187082"/>
                <a:ext cx="14909" cy="3256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365" extrusionOk="0">
                    <a:moveTo>
                      <a:pt x="144" y="0"/>
                    </a:moveTo>
                    <a:cubicBezTo>
                      <a:pt x="128" y="0"/>
                      <a:pt x="107" y="6"/>
                      <a:pt x="107" y="12"/>
                    </a:cubicBezTo>
                    <a:cubicBezTo>
                      <a:pt x="107" y="55"/>
                      <a:pt x="96" y="151"/>
                      <a:pt x="54" y="215"/>
                    </a:cubicBezTo>
                    <a:cubicBezTo>
                      <a:pt x="54" y="236"/>
                      <a:pt x="43" y="258"/>
                      <a:pt x="32" y="268"/>
                    </a:cubicBezTo>
                    <a:cubicBezTo>
                      <a:pt x="32" y="290"/>
                      <a:pt x="22" y="300"/>
                      <a:pt x="22" y="311"/>
                    </a:cubicBezTo>
                    <a:cubicBezTo>
                      <a:pt x="11" y="332"/>
                      <a:pt x="0" y="354"/>
                      <a:pt x="11" y="364"/>
                    </a:cubicBezTo>
                    <a:cubicBezTo>
                      <a:pt x="11" y="364"/>
                      <a:pt x="32" y="354"/>
                      <a:pt x="54" y="332"/>
                    </a:cubicBezTo>
                    <a:cubicBezTo>
                      <a:pt x="64" y="322"/>
                      <a:pt x="75" y="311"/>
                      <a:pt x="86" y="300"/>
                    </a:cubicBezTo>
                    <a:cubicBezTo>
                      <a:pt x="96" y="279"/>
                      <a:pt x="96" y="258"/>
                      <a:pt x="107" y="247"/>
                    </a:cubicBezTo>
                    <a:cubicBezTo>
                      <a:pt x="150" y="162"/>
                      <a:pt x="160" y="66"/>
                      <a:pt x="160" y="12"/>
                    </a:cubicBezTo>
                    <a:cubicBezTo>
                      <a:pt x="165" y="3"/>
                      <a:pt x="156" y="0"/>
                      <a:pt x="144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0"/>
              <p:cNvSpPr/>
              <p:nvPr/>
            </p:nvSpPr>
            <p:spPr>
              <a:xfrm>
                <a:off x="7243703" y="4202071"/>
                <a:ext cx="19336" cy="3372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378" extrusionOk="0">
                    <a:moveTo>
                      <a:pt x="170" y="0"/>
                    </a:moveTo>
                    <a:cubicBezTo>
                      <a:pt x="164" y="0"/>
                      <a:pt x="160" y="1"/>
                      <a:pt x="160" y="4"/>
                    </a:cubicBezTo>
                    <a:cubicBezTo>
                      <a:pt x="118" y="100"/>
                      <a:pt x="1" y="356"/>
                      <a:pt x="33" y="377"/>
                    </a:cubicBezTo>
                    <a:cubicBezTo>
                      <a:pt x="33" y="378"/>
                      <a:pt x="34" y="378"/>
                      <a:pt x="35" y="378"/>
                    </a:cubicBezTo>
                    <a:cubicBezTo>
                      <a:pt x="79" y="378"/>
                      <a:pt x="172" y="120"/>
                      <a:pt x="214" y="26"/>
                    </a:cubicBezTo>
                    <a:cubicBezTo>
                      <a:pt x="214" y="10"/>
                      <a:pt x="185" y="0"/>
                      <a:pt x="170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0"/>
              <p:cNvSpPr/>
              <p:nvPr/>
            </p:nvSpPr>
            <p:spPr>
              <a:xfrm>
                <a:off x="7197440" y="4230799"/>
                <a:ext cx="22137" cy="27033"/>
              </a:xfrm>
              <a:custGeom>
                <a:avLst/>
                <a:gdLst/>
                <a:ahLst/>
                <a:cxnLst/>
                <a:rect l="l" t="t" r="r" b="b"/>
                <a:pathLst>
                  <a:path w="245" h="303" extrusionOk="0">
                    <a:moveTo>
                      <a:pt x="199" y="0"/>
                    </a:moveTo>
                    <a:cubicBezTo>
                      <a:pt x="196" y="0"/>
                      <a:pt x="194" y="1"/>
                      <a:pt x="193" y="2"/>
                    </a:cubicBezTo>
                    <a:cubicBezTo>
                      <a:pt x="139" y="77"/>
                      <a:pt x="1" y="279"/>
                      <a:pt x="22" y="301"/>
                    </a:cubicBezTo>
                    <a:cubicBezTo>
                      <a:pt x="24" y="302"/>
                      <a:pt x="25" y="302"/>
                      <a:pt x="27" y="302"/>
                    </a:cubicBezTo>
                    <a:cubicBezTo>
                      <a:pt x="67" y="302"/>
                      <a:pt x="195" y="105"/>
                      <a:pt x="235" y="34"/>
                    </a:cubicBezTo>
                    <a:cubicBezTo>
                      <a:pt x="244" y="25"/>
                      <a:pt x="214" y="0"/>
                      <a:pt x="199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0"/>
              <p:cNvSpPr/>
              <p:nvPr/>
            </p:nvSpPr>
            <p:spPr>
              <a:xfrm>
                <a:off x="7149281" y="4208405"/>
                <a:ext cx="18975" cy="29709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3" extrusionOk="0">
                    <a:moveTo>
                      <a:pt x="173" y="1"/>
                    </a:moveTo>
                    <a:cubicBezTo>
                      <a:pt x="161" y="1"/>
                      <a:pt x="150" y="4"/>
                      <a:pt x="150" y="8"/>
                    </a:cubicBezTo>
                    <a:cubicBezTo>
                      <a:pt x="139" y="61"/>
                      <a:pt x="118" y="136"/>
                      <a:pt x="75" y="200"/>
                    </a:cubicBezTo>
                    <a:cubicBezTo>
                      <a:pt x="65" y="221"/>
                      <a:pt x="54" y="232"/>
                      <a:pt x="43" y="253"/>
                    </a:cubicBezTo>
                    <a:cubicBezTo>
                      <a:pt x="43" y="264"/>
                      <a:pt x="33" y="274"/>
                      <a:pt x="22" y="285"/>
                    </a:cubicBezTo>
                    <a:cubicBezTo>
                      <a:pt x="11" y="306"/>
                      <a:pt x="1" y="328"/>
                      <a:pt x="11" y="328"/>
                    </a:cubicBezTo>
                    <a:cubicBezTo>
                      <a:pt x="14" y="331"/>
                      <a:pt x="17" y="332"/>
                      <a:pt x="21" y="332"/>
                    </a:cubicBezTo>
                    <a:cubicBezTo>
                      <a:pt x="29" y="332"/>
                      <a:pt x="39" y="325"/>
                      <a:pt x="54" y="317"/>
                    </a:cubicBezTo>
                    <a:cubicBezTo>
                      <a:pt x="65" y="306"/>
                      <a:pt x="75" y="296"/>
                      <a:pt x="86" y="285"/>
                    </a:cubicBezTo>
                    <a:cubicBezTo>
                      <a:pt x="97" y="264"/>
                      <a:pt x="107" y="253"/>
                      <a:pt x="129" y="232"/>
                    </a:cubicBezTo>
                    <a:cubicBezTo>
                      <a:pt x="171" y="168"/>
                      <a:pt x="192" y="72"/>
                      <a:pt x="203" y="19"/>
                    </a:cubicBezTo>
                    <a:cubicBezTo>
                      <a:pt x="209" y="6"/>
                      <a:pt x="190" y="1"/>
                      <a:pt x="173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0"/>
              <p:cNvSpPr/>
              <p:nvPr/>
            </p:nvSpPr>
            <p:spPr>
              <a:xfrm>
                <a:off x="7105910" y="4191900"/>
                <a:ext cx="19336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214" h="336" extrusionOk="0">
                    <a:moveTo>
                      <a:pt x="178" y="0"/>
                    </a:moveTo>
                    <a:cubicBezTo>
                      <a:pt x="168" y="0"/>
                      <a:pt x="161" y="4"/>
                      <a:pt x="161" y="12"/>
                    </a:cubicBezTo>
                    <a:cubicBezTo>
                      <a:pt x="139" y="54"/>
                      <a:pt x="118" y="140"/>
                      <a:pt x="75" y="204"/>
                    </a:cubicBezTo>
                    <a:cubicBezTo>
                      <a:pt x="54" y="236"/>
                      <a:pt x="33" y="268"/>
                      <a:pt x="22" y="289"/>
                    </a:cubicBezTo>
                    <a:cubicBezTo>
                      <a:pt x="11" y="310"/>
                      <a:pt x="1" y="321"/>
                      <a:pt x="11" y="332"/>
                    </a:cubicBezTo>
                    <a:cubicBezTo>
                      <a:pt x="14" y="334"/>
                      <a:pt x="17" y="336"/>
                      <a:pt x="20" y="336"/>
                    </a:cubicBezTo>
                    <a:cubicBezTo>
                      <a:pt x="29" y="336"/>
                      <a:pt x="38" y="326"/>
                      <a:pt x="54" y="310"/>
                    </a:cubicBezTo>
                    <a:cubicBezTo>
                      <a:pt x="75" y="289"/>
                      <a:pt x="97" y="268"/>
                      <a:pt x="118" y="236"/>
                    </a:cubicBezTo>
                    <a:cubicBezTo>
                      <a:pt x="171" y="161"/>
                      <a:pt x="203" y="76"/>
                      <a:pt x="214" y="22"/>
                    </a:cubicBezTo>
                    <a:cubicBezTo>
                      <a:pt x="214" y="9"/>
                      <a:pt x="194" y="0"/>
                      <a:pt x="178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0"/>
              <p:cNvSpPr/>
              <p:nvPr/>
            </p:nvSpPr>
            <p:spPr>
              <a:xfrm>
                <a:off x="7112687" y="4231870"/>
                <a:ext cx="18071" cy="3443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386" extrusionOk="0">
                    <a:moveTo>
                      <a:pt x="164" y="0"/>
                    </a:moveTo>
                    <a:cubicBezTo>
                      <a:pt x="156" y="0"/>
                      <a:pt x="150" y="4"/>
                      <a:pt x="150" y="11"/>
                    </a:cubicBezTo>
                    <a:cubicBezTo>
                      <a:pt x="107" y="107"/>
                      <a:pt x="0" y="374"/>
                      <a:pt x="32" y="385"/>
                    </a:cubicBezTo>
                    <a:cubicBezTo>
                      <a:pt x="33" y="385"/>
                      <a:pt x="34" y="385"/>
                      <a:pt x="34" y="385"/>
                    </a:cubicBezTo>
                    <a:cubicBezTo>
                      <a:pt x="68" y="385"/>
                      <a:pt x="171" y="127"/>
                      <a:pt x="192" y="33"/>
                    </a:cubicBezTo>
                    <a:cubicBezTo>
                      <a:pt x="199" y="12"/>
                      <a:pt x="179" y="0"/>
                      <a:pt x="164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0"/>
              <p:cNvSpPr/>
              <p:nvPr/>
            </p:nvSpPr>
            <p:spPr>
              <a:xfrm>
                <a:off x="7076093" y="4204034"/>
                <a:ext cx="18161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2" extrusionOk="0">
                    <a:moveTo>
                      <a:pt x="154" y="1"/>
                    </a:moveTo>
                    <a:cubicBezTo>
                      <a:pt x="151" y="1"/>
                      <a:pt x="149" y="2"/>
                      <a:pt x="149" y="4"/>
                    </a:cubicBezTo>
                    <a:cubicBezTo>
                      <a:pt x="107" y="68"/>
                      <a:pt x="0" y="249"/>
                      <a:pt x="32" y="260"/>
                    </a:cubicBezTo>
                    <a:cubicBezTo>
                      <a:pt x="34" y="261"/>
                      <a:pt x="36" y="261"/>
                      <a:pt x="38" y="261"/>
                    </a:cubicBezTo>
                    <a:cubicBezTo>
                      <a:pt x="74" y="261"/>
                      <a:pt x="162" y="95"/>
                      <a:pt x="192" y="25"/>
                    </a:cubicBezTo>
                    <a:cubicBezTo>
                      <a:pt x="201" y="16"/>
                      <a:pt x="167" y="1"/>
                      <a:pt x="154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0"/>
              <p:cNvSpPr/>
              <p:nvPr/>
            </p:nvSpPr>
            <p:spPr>
              <a:xfrm>
                <a:off x="7076093" y="4252658"/>
                <a:ext cx="25932" cy="26052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92" extrusionOk="0">
                    <a:moveTo>
                      <a:pt x="241" y="0"/>
                    </a:moveTo>
                    <a:cubicBezTo>
                      <a:pt x="238" y="0"/>
                      <a:pt x="236" y="1"/>
                      <a:pt x="235" y="2"/>
                    </a:cubicBezTo>
                    <a:cubicBezTo>
                      <a:pt x="171" y="77"/>
                      <a:pt x="0" y="269"/>
                      <a:pt x="21" y="290"/>
                    </a:cubicBezTo>
                    <a:cubicBezTo>
                      <a:pt x="23" y="291"/>
                      <a:pt x="25" y="292"/>
                      <a:pt x="27" y="292"/>
                    </a:cubicBezTo>
                    <a:cubicBezTo>
                      <a:pt x="70" y="292"/>
                      <a:pt x="217" y="116"/>
                      <a:pt x="277" y="45"/>
                    </a:cubicBezTo>
                    <a:cubicBezTo>
                      <a:pt x="287" y="27"/>
                      <a:pt x="256" y="0"/>
                      <a:pt x="241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0"/>
              <p:cNvSpPr/>
              <p:nvPr/>
            </p:nvSpPr>
            <p:spPr>
              <a:xfrm>
                <a:off x="7148287" y="4259795"/>
                <a:ext cx="23041" cy="27479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08" extrusionOk="0">
                    <a:moveTo>
                      <a:pt x="215" y="1"/>
                    </a:moveTo>
                    <a:cubicBezTo>
                      <a:pt x="210" y="1"/>
                      <a:pt x="206" y="3"/>
                      <a:pt x="203" y="8"/>
                    </a:cubicBezTo>
                    <a:cubicBezTo>
                      <a:pt x="150" y="82"/>
                      <a:pt x="1" y="285"/>
                      <a:pt x="33" y="306"/>
                    </a:cubicBezTo>
                    <a:cubicBezTo>
                      <a:pt x="34" y="307"/>
                      <a:pt x="35" y="308"/>
                      <a:pt x="37" y="308"/>
                    </a:cubicBezTo>
                    <a:cubicBezTo>
                      <a:pt x="68" y="308"/>
                      <a:pt x="205" y="111"/>
                      <a:pt x="246" y="40"/>
                    </a:cubicBezTo>
                    <a:cubicBezTo>
                      <a:pt x="254" y="23"/>
                      <a:pt x="231" y="1"/>
                      <a:pt x="215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0"/>
              <p:cNvSpPr/>
              <p:nvPr/>
            </p:nvSpPr>
            <p:spPr>
              <a:xfrm>
                <a:off x="7209006" y="4257297"/>
                <a:ext cx="28823" cy="3185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57" extrusionOk="0">
                    <a:moveTo>
                      <a:pt x="276" y="1"/>
                    </a:moveTo>
                    <a:cubicBezTo>
                      <a:pt x="272" y="1"/>
                      <a:pt x="269" y="2"/>
                      <a:pt x="267" y="4"/>
                    </a:cubicBezTo>
                    <a:cubicBezTo>
                      <a:pt x="193" y="100"/>
                      <a:pt x="1" y="334"/>
                      <a:pt x="22" y="356"/>
                    </a:cubicBezTo>
                    <a:cubicBezTo>
                      <a:pt x="23" y="356"/>
                      <a:pt x="25" y="357"/>
                      <a:pt x="27" y="357"/>
                    </a:cubicBezTo>
                    <a:cubicBezTo>
                      <a:pt x="70" y="357"/>
                      <a:pt x="249" y="128"/>
                      <a:pt x="310" y="36"/>
                    </a:cubicBezTo>
                    <a:cubicBezTo>
                      <a:pt x="319" y="18"/>
                      <a:pt x="292" y="1"/>
                      <a:pt x="276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0"/>
              <p:cNvSpPr/>
              <p:nvPr/>
            </p:nvSpPr>
            <p:spPr>
              <a:xfrm>
                <a:off x="7250479" y="4247840"/>
                <a:ext cx="21143" cy="25159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82" extrusionOk="0">
                    <a:moveTo>
                      <a:pt x="184" y="1"/>
                    </a:moveTo>
                    <a:cubicBezTo>
                      <a:pt x="182" y="1"/>
                      <a:pt x="181" y="2"/>
                      <a:pt x="181" y="3"/>
                    </a:cubicBezTo>
                    <a:cubicBezTo>
                      <a:pt x="128" y="78"/>
                      <a:pt x="0" y="259"/>
                      <a:pt x="32" y="280"/>
                    </a:cubicBezTo>
                    <a:cubicBezTo>
                      <a:pt x="33" y="281"/>
                      <a:pt x="35" y="282"/>
                      <a:pt x="36" y="282"/>
                    </a:cubicBezTo>
                    <a:cubicBezTo>
                      <a:pt x="67" y="282"/>
                      <a:pt x="184" y="106"/>
                      <a:pt x="224" y="35"/>
                    </a:cubicBezTo>
                    <a:cubicBezTo>
                      <a:pt x="233" y="26"/>
                      <a:pt x="195" y="1"/>
                      <a:pt x="184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0"/>
              <p:cNvSpPr/>
              <p:nvPr/>
            </p:nvSpPr>
            <p:spPr>
              <a:xfrm>
                <a:off x="7147383" y="4294055"/>
                <a:ext cx="32347" cy="22394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51" extrusionOk="0">
                    <a:moveTo>
                      <a:pt x="312" y="1"/>
                    </a:moveTo>
                    <a:cubicBezTo>
                      <a:pt x="306" y="1"/>
                      <a:pt x="301" y="3"/>
                      <a:pt x="299" y="8"/>
                    </a:cubicBezTo>
                    <a:cubicBezTo>
                      <a:pt x="267" y="40"/>
                      <a:pt x="203" y="104"/>
                      <a:pt x="128" y="146"/>
                    </a:cubicBezTo>
                    <a:cubicBezTo>
                      <a:pt x="118" y="157"/>
                      <a:pt x="96" y="168"/>
                      <a:pt x="86" y="178"/>
                    </a:cubicBezTo>
                    <a:cubicBezTo>
                      <a:pt x="64" y="189"/>
                      <a:pt x="54" y="200"/>
                      <a:pt x="43" y="210"/>
                    </a:cubicBezTo>
                    <a:cubicBezTo>
                      <a:pt x="22" y="221"/>
                      <a:pt x="0" y="232"/>
                      <a:pt x="11" y="242"/>
                    </a:cubicBezTo>
                    <a:cubicBezTo>
                      <a:pt x="11" y="248"/>
                      <a:pt x="16" y="250"/>
                      <a:pt x="24" y="250"/>
                    </a:cubicBezTo>
                    <a:cubicBezTo>
                      <a:pt x="32" y="250"/>
                      <a:pt x="43" y="248"/>
                      <a:pt x="54" y="242"/>
                    </a:cubicBezTo>
                    <a:cubicBezTo>
                      <a:pt x="75" y="242"/>
                      <a:pt x="86" y="232"/>
                      <a:pt x="107" y="232"/>
                    </a:cubicBezTo>
                    <a:cubicBezTo>
                      <a:pt x="128" y="221"/>
                      <a:pt x="139" y="210"/>
                      <a:pt x="160" y="200"/>
                    </a:cubicBezTo>
                    <a:cubicBezTo>
                      <a:pt x="245" y="157"/>
                      <a:pt x="309" y="82"/>
                      <a:pt x="341" y="40"/>
                    </a:cubicBezTo>
                    <a:cubicBezTo>
                      <a:pt x="358" y="23"/>
                      <a:pt x="330" y="1"/>
                      <a:pt x="312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0"/>
              <p:cNvSpPr/>
              <p:nvPr/>
            </p:nvSpPr>
            <p:spPr>
              <a:xfrm>
                <a:off x="7103019" y="4288791"/>
                <a:ext cx="23041" cy="16684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87" extrusionOk="0">
                    <a:moveTo>
                      <a:pt x="208" y="1"/>
                    </a:moveTo>
                    <a:cubicBezTo>
                      <a:pt x="206" y="1"/>
                      <a:pt x="204" y="1"/>
                      <a:pt x="203" y="3"/>
                    </a:cubicBezTo>
                    <a:cubicBezTo>
                      <a:pt x="150" y="45"/>
                      <a:pt x="1" y="152"/>
                      <a:pt x="33" y="184"/>
                    </a:cubicBezTo>
                    <a:cubicBezTo>
                      <a:pt x="34" y="186"/>
                      <a:pt x="37" y="186"/>
                      <a:pt x="40" y="186"/>
                    </a:cubicBezTo>
                    <a:cubicBezTo>
                      <a:pt x="76" y="186"/>
                      <a:pt x="196" y="84"/>
                      <a:pt x="235" y="45"/>
                    </a:cubicBezTo>
                    <a:cubicBezTo>
                      <a:pt x="254" y="36"/>
                      <a:pt x="223" y="1"/>
                      <a:pt x="208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0"/>
              <p:cNvSpPr/>
              <p:nvPr/>
            </p:nvSpPr>
            <p:spPr>
              <a:xfrm>
                <a:off x="7026939" y="4271661"/>
                <a:ext cx="25932" cy="19717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21" extrusionOk="0">
                    <a:moveTo>
                      <a:pt x="241" y="1"/>
                    </a:moveTo>
                    <a:cubicBezTo>
                      <a:pt x="238" y="1"/>
                      <a:pt x="236" y="1"/>
                      <a:pt x="235" y="3"/>
                    </a:cubicBezTo>
                    <a:cubicBezTo>
                      <a:pt x="171" y="45"/>
                      <a:pt x="0" y="184"/>
                      <a:pt x="22" y="216"/>
                    </a:cubicBezTo>
                    <a:cubicBezTo>
                      <a:pt x="24" y="219"/>
                      <a:pt x="27" y="220"/>
                      <a:pt x="32" y="220"/>
                    </a:cubicBezTo>
                    <a:cubicBezTo>
                      <a:pt x="75" y="220"/>
                      <a:pt x="220" y="94"/>
                      <a:pt x="278" y="45"/>
                    </a:cubicBezTo>
                    <a:cubicBezTo>
                      <a:pt x="287" y="27"/>
                      <a:pt x="256" y="1"/>
                      <a:pt x="241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0"/>
              <p:cNvSpPr/>
              <p:nvPr/>
            </p:nvSpPr>
            <p:spPr>
              <a:xfrm>
                <a:off x="7059648" y="4295393"/>
                <a:ext cx="20330" cy="1650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5" extrusionOk="0">
                    <a:moveTo>
                      <a:pt x="177" y="0"/>
                    </a:moveTo>
                    <a:cubicBezTo>
                      <a:pt x="173" y="0"/>
                      <a:pt x="171" y="1"/>
                      <a:pt x="171" y="3"/>
                    </a:cubicBezTo>
                    <a:cubicBezTo>
                      <a:pt x="161" y="35"/>
                      <a:pt x="118" y="78"/>
                      <a:pt x="86" y="110"/>
                    </a:cubicBezTo>
                    <a:cubicBezTo>
                      <a:pt x="76" y="121"/>
                      <a:pt x="65" y="121"/>
                      <a:pt x="54" y="131"/>
                    </a:cubicBezTo>
                    <a:cubicBezTo>
                      <a:pt x="44" y="142"/>
                      <a:pt x="33" y="142"/>
                      <a:pt x="33" y="153"/>
                    </a:cubicBezTo>
                    <a:cubicBezTo>
                      <a:pt x="12" y="163"/>
                      <a:pt x="1" y="174"/>
                      <a:pt x="12" y="174"/>
                    </a:cubicBezTo>
                    <a:cubicBezTo>
                      <a:pt x="12" y="185"/>
                      <a:pt x="22" y="185"/>
                      <a:pt x="44" y="185"/>
                    </a:cubicBezTo>
                    <a:cubicBezTo>
                      <a:pt x="54" y="185"/>
                      <a:pt x="65" y="185"/>
                      <a:pt x="76" y="174"/>
                    </a:cubicBezTo>
                    <a:cubicBezTo>
                      <a:pt x="86" y="174"/>
                      <a:pt x="97" y="163"/>
                      <a:pt x="118" y="153"/>
                    </a:cubicBezTo>
                    <a:cubicBezTo>
                      <a:pt x="171" y="121"/>
                      <a:pt x="203" y="67"/>
                      <a:pt x="225" y="25"/>
                    </a:cubicBezTo>
                    <a:cubicBezTo>
                      <a:pt x="225" y="16"/>
                      <a:pt x="190" y="0"/>
                      <a:pt x="177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0"/>
              <p:cNvSpPr/>
              <p:nvPr/>
            </p:nvSpPr>
            <p:spPr>
              <a:xfrm>
                <a:off x="7088562" y="4320107"/>
                <a:ext cx="24034" cy="2007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25" extrusionOk="0">
                    <a:moveTo>
                      <a:pt x="219" y="1"/>
                    </a:moveTo>
                    <a:cubicBezTo>
                      <a:pt x="216" y="1"/>
                      <a:pt x="214" y="1"/>
                      <a:pt x="214" y="3"/>
                    </a:cubicBezTo>
                    <a:cubicBezTo>
                      <a:pt x="193" y="35"/>
                      <a:pt x="139" y="89"/>
                      <a:pt x="97" y="131"/>
                    </a:cubicBezTo>
                    <a:cubicBezTo>
                      <a:pt x="65" y="153"/>
                      <a:pt x="43" y="174"/>
                      <a:pt x="33" y="185"/>
                    </a:cubicBezTo>
                    <a:cubicBezTo>
                      <a:pt x="11" y="195"/>
                      <a:pt x="1" y="217"/>
                      <a:pt x="11" y="217"/>
                    </a:cubicBezTo>
                    <a:cubicBezTo>
                      <a:pt x="11" y="222"/>
                      <a:pt x="14" y="225"/>
                      <a:pt x="21" y="225"/>
                    </a:cubicBezTo>
                    <a:cubicBezTo>
                      <a:pt x="27" y="225"/>
                      <a:pt x="38" y="222"/>
                      <a:pt x="54" y="217"/>
                    </a:cubicBezTo>
                    <a:cubicBezTo>
                      <a:pt x="75" y="217"/>
                      <a:pt x="97" y="195"/>
                      <a:pt x="129" y="174"/>
                    </a:cubicBezTo>
                    <a:cubicBezTo>
                      <a:pt x="193" y="131"/>
                      <a:pt x="235" y="67"/>
                      <a:pt x="257" y="25"/>
                    </a:cubicBezTo>
                    <a:cubicBezTo>
                      <a:pt x="265" y="16"/>
                      <a:pt x="232" y="1"/>
                      <a:pt x="219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0"/>
              <p:cNvSpPr/>
              <p:nvPr/>
            </p:nvSpPr>
            <p:spPr>
              <a:xfrm>
                <a:off x="7190754" y="4309579"/>
                <a:ext cx="21956" cy="23286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61" extrusionOk="0">
                    <a:moveTo>
                      <a:pt x="197" y="0"/>
                    </a:moveTo>
                    <a:cubicBezTo>
                      <a:pt x="190" y="0"/>
                      <a:pt x="184" y="1"/>
                      <a:pt x="181" y="4"/>
                    </a:cubicBezTo>
                    <a:cubicBezTo>
                      <a:pt x="171" y="47"/>
                      <a:pt x="139" y="111"/>
                      <a:pt x="85" y="153"/>
                    </a:cubicBezTo>
                    <a:cubicBezTo>
                      <a:pt x="75" y="164"/>
                      <a:pt x="64" y="185"/>
                      <a:pt x="53" y="196"/>
                    </a:cubicBezTo>
                    <a:cubicBezTo>
                      <a:pt x="43" y="196"/>
                      <a:pt x="32" y="207"/>
                      <a:pt x="21" y="217"/>
                    </a:cubicBezTo>
                    <a:cubicBezTo>
                      <a:pt x="11" y="239"/>
                      <a:pt x="0" y="249"/>
                      <a:pt x="0" y="260"/>
                    </a:cubicBezTo>
                    <a:cubicBezTo>
                      <a:pt x="11" y="260"/>
                      <a:pt x="21" y="260"/>
                      <a:pt x="43" y="249"/>
                    </a:cubicBezTo>
                    <a:cubicBezTo>
                      <a:pt x="53" y="249"/>
                      <a:pt x="75" y="239"/>
                      <a:pt x="85" y="228"/>
                    </a:cubicBezTo>
                    <a:cubicBezTo>
                      <a:pt x="96" y="228"/>
                      <a:pt x="107" y="207"/>
                      <a:pt x="128" y="196"/>
                    </a:cubicBezTo>
                    <a:cubicBezTo>
                      <a:pt x="181" y="153"/>
                      <a:pt x="224" y="68"/>
                      <a:pt x="235" y="26"/>
                    </a:cubicBezTo>
                    <a:cubicBezTo>
                      <a:pt x="242" y="10"/>
                      <a:pt x="216" y="0"/>
                      <a:pt x="197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0"/>
              <p:cNvSpPr/>
              <p:nvPr/>
            </p:nvSpPr>
            <p:spPr>
              <a:xfrm>
                <a:off x="7122264" y="4343928"/>
                <a:ext cx="30811" cy="19360"/>
              </a:xfrm>
              <a:custGeom>
                <a:avLst/>
                <a:gdLst/>
                <a:ahLst/>
                <a:cxnLst/>
                <a:rect l="l" t="t" r="r" b="b"/>
                <a:pathLst>
                  <a:path w="341" h="217" extrusionOk="0">
                    <a:moveTo>
                      <a:pt x="295" y="1"/>
                    </a:moveTo>
                    <a:cubicBezTo>
                      <a:pt x="292" y="1"/>
                      <a:pt x="290" y="2"/>
                      <a:pt x="289" y="3"/>
                    </a:cubicBezTo>
                    <a:cubicBezTo>
                      <a:pt x="257" y="35"/>
                      <a:pt x="182" y="88"/>
                      <a:pt x="118" y="131"/>
                    </a:cubicBezTo>
                    <a:cubicBezTo>
                      <a:pt x="86" y="142"/>
                      <a:pt x="54" y="163"/>
                      <a:pt x="33" y="174"/>
                    </a:cubicBezTo>
                    <a:cubicBezTo>
                      <a:pt x="12" y="184"/>
                      <a:pt x="1" y="195"/>
                      <a:pt x="1" y="206"/>
                    </a:cubicBezTo>
                    <a:cubicBezTo>
                      <a:pt x="1" y="216"/>
                      <a:pt x="22" y="216"/>
                      <a:pt x="44" y="216"/>
                    </a:cubicBezTo>
                    <a:cubicBezTo>
                      <a:pt x="76" y="206"/>
                      <a:pt x="108" y="195"/>
                      <a:pt x="150" y="174"/>
                    </a:cubicBezTo>
                    <a:cubicBezTo>
                      <a:pt x="225" y="142"/>
                      <a:pt x="289" y="78"/>
                      <a:pt x="332" y="46"/>
                    </a:cubicBezTo>
                    <a:cubicBezTo>
                      <a:pt x="341" y="27"/>
                      <a:pt x="310" y="1"/>
                      <a:pt x="295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0"/>
              <p:cNvSpPr/>
              <p:nvPr/>
            </p:nvSpPr>
            <p:spPr>
              <a:xfrm>
                <a:off x="7018265" y="4334471"/>
                <a:ext cx="46081" cy="15524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74" extrusionOk="0">
                    <a:moveTo>
                      <a:pt x="466" y="1"/>
                    </a:moveTo>
                    <a:cubicBezTo>
                      <a:pt x="464" y="1"/>
                      <a:pt x="461" y="1"/>
                      <a:pt x="459" y="2"/>
                    </a:cubicBezTo>
                    <a:cubicBezTo>
                      <a:pt x="406" y="34"/>
                      <a:pt x="288" y="77"/>
                      <a:pt x="192" y="98"/>
                    </a:cubicBezTo>
                    <a:cubicBezTo>
                      <a:pt x="171" y="109"/>
                      <a:pt x="139" y="120"/>
                      <a:pt x="118" y="120"/>
                    </a:cubicBezTo>
                    <a:cubicBezTo>
                      <a:pt x="96" y="130"/>
                      <a:pt x="75" y="130"/>
                      <a:pt x="54" y="130"/>
                    </a:cubicBezTo>
                    <a:cubicBezTo>
                      <a:pt x="22" y="141"/>
                      <a:pt x="0" y="152"/>
                      <a:pt x="0" y="162"/>
                    </a:cubicBezTo>
                    <a:cubicBezTo>
                      <a:pt x="0" y="173"/>
                      <a:pt x="22" y="173"/>
                      <a:pt x="64" y="173"/>
                    </a:cubicBezTo>
                    <a:lnTo>
                      <a:pt x="128" y="173"/>
                    </a:lnTo>
                    <a:cubicBezTo>
                      <a:pt x="150" y="173"/>
                      <a:pt x="171" y="162"/>
                      <a:pt x="203" y="162"/>
                    </a:cubicBezTo>
                    <a:cubicBezTo>
                      <a:pt x="310" y="141"/>
                      <a:pt x="427" y="88"/>
                      <a:pt x="491" y="56"/>
                    </a:cubicBezTo>
                    <a:cubicBezTo>
                      <a:pt x="510" y="37"/>
                      <a:pt x="487" y="1"/>
                      <a:pt x="466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0"/>
              <p:cNvSpPr/>
              <p:nvPr/>
            </p:nvSpPr>
            <p:spPr>
              <a:xfrm>
                <a:off x="7010585" y="4303066"/>
                <a:ext cx="23041" cy="16416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84" extrusionOk="0">
                    <a:moveTo>
                      <a:pt x="209" y="0"/>
                    </a:moveTo>
                    <a:cubicBezTo>
                      <a:pt x="206" y="0"/>
                      <a:pt x="204" y="1"/>
                      <a:pt x="203" y="3"/>
                    </a:cubicBezTo>
                    <a:cubicBezTo>
                      <a:pt x="181" y="35"/>
                      <a:pt x="139" y="77"/>
                      <a:pt x="85" y="109"/>
                    </a:cubicBezTo>
                    <a:cubicBezTo>
                      <a:pt x="75" y="120"/>
                      <a:pt x="64" y="120"/>
                      <a:pt x="53" y="131"/>
                    </a:cubicBezTo>
                    <a:cubicBezTo>
                      <a:pt x="43" y="131"/>
                      <a:pt x="32" y="141"/>
                      <a:pt x="32" y="141"/>
                    </a:cubicBezTo>
                    <a:cubicBezTo>
                      <a:pt x="11" y="152"/>
                      <a:pt x="0" y="163"/>
                      <a:pt x="0" y="173"/>
                    </a:cubicBezTo>
                    <a:cubicBezTo>
                      <a:pt x="0" y="184"/>
                      <a:pt x="21" y="184"/>
                      <a:pt x="43" y="184"/>
                    </a:cubicBezTo>
                    <a:cubicBezTo>
                      <a:pt x="53" y="184"/>
                      <a:pt x="64" y="184"/>
                      <a:pt x="75" y="173"/>
                    </a:cubicBezTo>
                    <a:cubicBezTo>
                      <a:pt x="96" y="173"/>
                      <a:pt x="107" y="163"/>
                      <a:pt x="117" y="163"/>
                    </a:cubicBezTo>
                    <a:cubicBezTo>
                      <a:pt x="181" y="131"/>
                      <a:pt x="235" y="67"/>
                      <a:pt x="245" y="35"/>
                    </a:cubicBezTo>
                    <a:cubicBezTo>
                      <a:pt x="254" y="25"/>
                      <a:pt x="224" y="0"/>
                      <a:pt x="209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0"/>
              <p:cNvSpPr/>
              <p:nvPr/>
            </p:nvSpPr>
            <p:spPr>
              <a:xfrm>
                <a:off x="7049076" y="4361326"/>
                <a:ext cx="37678" cy="14899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67" extrusionOk="0">
                    <a:moveTo>
                      <a:pt x="374" y="0"/>
                    </a:moveTo>
                    <a:cubicBezTo>
                      <a:pt x="278" y="32"/>
                      <a:pt x="1" y="117"/>
                      <a:pt x="11" y="160"/>
                    </a:cubicBezTo>
                    <a:cubicBezTo>
                      <a:pt x="13" y="164"/>
                      <a:pt x="19" y="166"/>
                      <a:pt x="30" y="166"/>
                    </a:cubicBezTo>
                    <a:cubicBezTo>
                      <a:pt x="95" y="166"/>
                      <a:pt x="312" y="90"/>
                      <a:pt x="395" y="53"/>
                    </a:cubicBezTo>
                    <a:cubicBezTo>
                      <a:pt x="416" y="43"/>
                      <a:pt x="384" y="0"/>
                      <a:pt x="374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0"/>
              <p:cNvSpPr/>
              <p:nvPr/>
            </p:nvSpPr>
            <p:spPr>
              <a:xfrm>
                <a:off x="6978780" y="4332597"/>
                <a:ext cx="24034" cy="12312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38" extrusionOk="0">
                    <a:moveTo>
                      <a:pt x="238" y="1"/>
                    </a:moveTo>
                    <a:cubicBezTo>
                      <a:pt x="237" y="1"/>
                      <a:pt x="236" y="1"/>
                      <a:pt x="235" y="2"/>
                    </a:cubicBezTo>
                    <a:cubicBezTo>
                      <a:pt x="171" y="23"/>
                      <a:pt x="0" y="98"/>
                      <a:pt x="22" y="130"/>
                    </a:cubicBezTo>
                    <a:cubicBezTo>
                      <a:pt x="23" y="135"/>
                      <a:pt x="30" y="138"/>
                      <a:pt x="39" y="138"/>
                    </a:cubicBezTo>
                    <a:cubicBezTo>
                      <a:pt x="86" y="138"/>
                      <a:pt x="212" y="80"/>
                      <a:pt x="256" y="45"/>
                    </a:cubicBezTo>
                    <a:cubicBezTo>
                      <a:pt x="266" y="45"/>
                      <a:pt x="249" y="1"/>
                      <a:pt x="238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0"/>
              <p:cNvSpPr/>
              <p:nvPr/>
            </p:nvSpPr>
            <p:spPr>
              <a:xfrm>
                <a:off x="6991249" y="4364002"/>
                <a:ext cx="34606" cy="13918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56" extrusionOk="0">
                    <a:moveTo>
                      <a:pt x="336" y="0"/>
                    </a:moveTo>
                    <a:cubicBezTo>
                      <a:pt x="334" y="0"/>
                      <a:pt x="333" y="1"/>
                      <a:pt x="331" y="2"/>
                    </a:cubicBezTo>
                    <a:cubicBezTo>
                      <a:pt x="289" y="23"/>
                      <a:pt x="214" y="66"/>
                      <a:pt x="139" y="87"/>
                    </a:cubicBezTo>
                    <a:cubicBezTo>
                      <a:pt x="107" y="98"/>
                      <a:pt x="65" y="109"/>
                      <a:pt x="43" y="119"/>
                    </a:cubicBezTo>
                    <a:cubicBezTo>
                      <a:pt x="22" y="130"/>
                      <a:pt x="1" y="130"/>
                      <a:pt x="1" y="141"/>
                    </a:cubicBezTo>
                    <a:cubicBezTo>
                      <a:pt x="1" y="151"/>
                      <a:pt x="22" y="151"/>
                      <a:pt x="54" y="151"/>
                    </a:cubicBezTo>
                    <a:cubicBezTo>
                      <a:pt x="60" y="154"/>
                      <a:pt x="68" y="156"/>
                      <a:pt x="78" y="156"/>
                    </a:cubicBezTo>
                    <a:cubicBezTo>
                      <a:pt x="100" y="156"/>
                      <a:pt x="131" y="148"/>
                      <a:pt x="161" y="141"/>
                    </a:cubicBezTo>
                    <a:cubicBezTo>
                      <a:pt x="235" y="130"/>
                      <a:pt x="321" y="77"/>
                      <a:pt x="363" y="45"/>
                    </a:cubicBezTo>
                    <a:cubicBezTo>
                      <a:pt x="382" y="35"/>
                      <a:pt x="351" y="0"/>
                      <a:pt x="336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0"/>
              <p:cNvSpPr/>
              <p:nvPr/>
            </p:nvSpPr>
            <p:spPr>
              <a:xfrm>
                <a:off x="7030734" y="4386039"/>
                <a:ext cx="25209" cy="5888"/>
              </a:xfrm>
              <a:custGeom>
                <a:avLst/>
                <a:gdLst/>
                <a:ahLst/>
                <a:cxnLst/>
                <a:rect l="l" t="t" r="r" b="b"/>
                <a:pathLst>
                  <a:path w="279" h="66" extrusionOk="0">
                    <a:moveTo>
                      <a:pt x="257" y="0"/>
                    </a:moveTo>
                    <a:cubicBezTo>
                      <a:pt x="193" y="11"/>
                      <a:pt x="1" y="0"/>
                      <a:pt x="12" y="43"/>
                    </a:cubicBezTo>
                    <a:cubicBezTo>
                      <a:pt x="12" y="62"/>
                      <a:pt x="77" y="66"/>
                      <a:pt x="143" y="66"/>
                    </a:cubicBezTo>
                    <a:cubicBezTo>
                      <a:pt x="187" y="66"/>
                      <a:pt x="231" y="64"/>
                      <a:pt x="257" y="64"/>
                    </a:cubicBezTo>
                    <a:cubicBezTo>
                      <a:pt x="278" y="54"/>
                      <a:pt x="268" y="0"/>
                      <a:pt x="257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0"/>
              <p:cNvSpPr/>
              <p:nvPr/>
            </p:nvSpPr>
            <p:spPr>
              <a:xfrm>
                <a:off x="6586636" y="4050043"/>
                <a:ext cx="245585" cy="172457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1933" extrusionOk="0">
                    <a:moveTo>
                      <a:pt x="1364" y="1"/>
                    </a:moveTo>
                    <a:cubicBezTo>
                      <a:pt x="1363" y="1"/>
                      <a:pt x="1357" y="4"/>
                      <a:pt x="1344" y="13"/>
                    </a:cubicBezTo>
                    <a:cubicBezTo>
                      <a:pt x="1356" y="7"/>
                      <a:pt x="1365" y="1"/>
                      <a:pt x="1364" y="1"/>
                    </a:cubicBezTo>
                    <a:close/>
                    <a:moveTo>
                      <a:pt x="1355" y="10"/>
                    </a:moveTo>
                    <a:cubicBezTo>
                      <a:pt x="1351" y="10"/>
                      <a:pt x="1347" y="11"/>
                      <a:pt x="1344" y="13"/>
                    </a:cubicBezTo>
                    <a:cubicBezTo>
                      <a:pt x="1088" y="173"/>
                      <a:pt x="757" y="343"/>
                      <a:pt x="544" y="557"/>
                    </a:cubicBezTo>
                    <a:cubicBezTo>
                      <a:pt x="480" y="621"/>
                      <a:pt x="448" y="695"/>
                      <a:pt x="470" y="759"/>
                    </a:cubicBezTo>
                    <a:cubicBezTo>
                      <a:pt x="491" y="813"/>
                      <a:pt x="544" y="834"/>
                      <a:pt x="619" y="834"/>
                    </a:cubicBezTo>
                    <a:cubicBezTo>
                      <a:pt x="544" y="887"/>
                      <a:pt x="459" y="951"/>
                      <a:pt x="384" y="1015"/>
                    </a:cubicBezTo>
                    <a:cubicBezTo>
                      <a:pt x="278" y="1090"/>
                      <a:pt x="214" y="1164"/>
                      <a:pt x="235" y="1228"/>
                    </a:cubicBezTo>
                    <a:cubicBezTo>
                      <a:pt x="253" y="1273"/>
                      <a:pt x="300" y="1295"/>
                      <a:pt x="377" y="1295"/>
                    </a:cubicBezTo>
                    <a:cubicBezTo>
                      <a:pt x="393" y="1295"/>
                      <a:pt x="409" y="1294"/>
                      <a:pt x="427" y="1292"/>
                    </a:cubicBezTo>
                    <a:lnTo>
                      <a:pt x="427" y="1292"/>
                    </a:lnTo>
                    <a:cubicBezTo>
                      <a:pt x="310" y="1356"/>
                      <a:pt x="192" y="1420"/>
                      <a:pt x="86" y="1484"/>
                    </a:cubicBezTo>
                    <a:cubicBezTo>
                      <a:pt x="43" y="1506"/>
                      <a:pt x="11" y="1527"/>
                      <a:pt x="11" y="1570"/>
                    </a:cubicBezTo>
                    <a:cubicBezTo>
                      <a:pt x="0" y="1602"/>
                      <a:pt x="22" y="1634"/>
                      <a:pt x="86" y="1655"/>
                    </a:cubicBezTo>
                    <a:cubicBezTo>
                      <a:pt x="139" y="1687"/>
                      <a:pt x="224" y="1698"/>
                      <a:pt x="310" y="1698"/>
                    </a:cubicBezTo>
                    <a:cubicBezTo>
                      <a:pt x="459" y="1687"/>
                      <a:pt x="640" y="1655"/>
                      <a:pt x="832" y="1580"/>
                    </a:cubicBezTo>
                    <a:cubicBezTo>
                      <a:pt x="832" y="1580"/>
                      <a:pt x="832" y="1591"/>
                      <a:pt x="832" y="1591"/>
                    </a:cubicBezTo>
                    <a:cubicBezTo>
                      <a:pt x="725" y="1644"/>
                      <a:pt x="651" y="1708"/>
                      <a:pt x="672" y="1783"/>
                    </a:cubicBezTo>
                    <a:cubicBezTo>
                      <a:pt x="683" y="1847"/>
                      <a:pt x="768" y="1879"/>
                      <a:pt x="907" y="1879"/>
                    </a:cubicBezTo>
                    <a:cubicBezTo>
                      <a:pt x="1131" y="1868"/>
                      <a:pt x="1344" y="1804"/>
                      <a:pt x="1546" y="1708"/>
                    </a:cubicBezTo>
                    <a:lnTo>
                      <a:pt x="1546" y="1708"/>
                    </a:lnTo>
                    <a:cubicBezTo>
                      <a:pt x="1525" y="1751"/>
                      <a:pt x="1514" y="1783"/>
                      <a:pt x="1525" y="1826"/>
                    </a:cubicBezTo>
                    <a:cubicBezTo>
                      <a:pt x="1536" y="1890"/>
                      <a:pt x="1600" y="1922"/>
                      <a:pt x="1696" y="1932"/>
                    </a:cubicBezTo>
                    <a:cubicBezTo>
                      <a:pt x="1703" y="1932"/>
                      <a:pt x="1709" y="1933"/>
                      <a:pt x="1716" y="1933"/>
                    </a:cubicBezTo>
                    <a:cubicBezTo>
                      <a:pt x="2062" y="1933"/>
                      <a:pt x="2426" y="1672"/>
                      <a:pt x="2677" y="1474"/>
                    </a:cubicBezTo>
                    <a:cubicBezTo>
                      <a:pt x="2718" y="1443"/>
                      <a:pt x="2501" y="1153"/>
                      <a:pt x="2438" y="1153"/>
                    </a:cubicBezTo>
                    <a:lnTo>
                      <a:pt x="2438" y="1153"/>
                    </a:lnTo>
                    <a:cubicBezTo>
                      <a:pt x="2442" y="1151"/>
                      <a:pt x="2444" y="1149"/>
                      <a:pt x="2440" y="1149"/>
                    </a:cubicBezTo>
                    <a:cubicBezTo>
                      <a:pt x="2437" y="1149"/>
                      <a:pt x="2432" y="1150"/>
                      <a:pt x="2421" y="1154"/>
                    </a:cubicBezTo>
                    <a:cubicBezTo>
                      <a:pt x="2346" y="1207"/>
                      <a:pt x="2261" y="1250"/>
                      <a:pt x="2176" y="1292"/>
                    </a:cubicBezTo>
                    <a:cubicBezTo>
                      <a:pt x="2240" y="1239"/>
                      <a:pt x="2293" y="1196"/>
                      <a:pt x="2346" y="1143"/>
                    </a:cubicBezTo>
                    <a:cubicBezTo>
                      <a:pt x="2378" y="1111"/>
                      <a:pt x="2325" y="1026"/>
                      <a:pt x="2261" y="951"/>
                    </a:cubicBezTo>
                    <a:cubicBezTo>
                      <a:pt x="2198" y="888"/>
                      <a:pt x="2134" y="840"/>
                      <a:pt x="2090" y="840"/>
                    </a:cubicBezTo>
                    <a:cubicBezTo>
                      <a:pt x="2086" y="840"/>
                      <a:pt x="2081" y="840"/>
                      <a:pt x="2077" y="842"/>
                    </a:cubicBezTo>
                    <a:lnTo>
                      <a:pt x="2077" y="842"/>
                    </a:lnTo>
                    <a:cubicBezTo>
                      <a:pt x="2077" y="841"/>
                      <a:pt x="2077" y="840"/>
                      <a:pt x="2076" y="840"/>
                    </a:cubicBezTo>
                    <a:cubicBezTo>
                      <a:pt x="2075" y="840"/>
                      <a:pt x="2073" y="841"/>
                      <a:pt x="2069" y="845"/>
                    </a:cubicBezTo>
                    <a:cubicBezTo>
                      <a:pt x="2026" y="877"/>
                      <a:pt x="1984" y="909"/>
                      <a:pt x="1941" y="941"/>
                    </a:cubicBezTo>
                    <a:cubicBezTo>
                      <a:pt x="2037" y="866"/>
                      <a:pt x="2122" y="781"/>
                      <a:pt x="2218" y="685"/>
                    </a:cubicBezTo>
                    <a:cubicBezTo>
                      <a:pt x="2250" y="653"/>
                      <a:pt x="2208" y="557"/>
                      <a:pt x="2133" y="482"/>
                    </a:cubicBezTo>
                    <a:cubicBezTo>
                      <a:pt x="2085" y="426"/>
                      <a:pt x="2024" y="382"/>
                      <a:pt x="1975" y="382"/>
                    </a:cubicBezTo>
                    <a:cubicBezTo>
                      <a:pt x="1958" y="382"/>
                      <a:pt x="1943" y="386"/>
                      <a:pt x="1930" y="397"/>
                    </a:cubicBezTo>
                    <a:cubicBezTo>
                      <a:pt x="1920" y="407"/>
                      <a:pt x="1920" y="407"/>
                      <a:pt x="1920" y="407"/>
                    </a:cubicBezTo>
                    <a:cubicBezTo>
                      <a:pt x="1891" y="320"/>
                      <a:pt x="1739" y="146"/>
                      <a:pt x="1663" y="146"/>
                    </a:cubicBezTo>
                    <a:cubicBezTo>
                      <a:pt x="1655" y="146"/>
                      <a:pt x="1648" y="147"/>
                      <a:pt x="1642" y="151"/>
                    </a:cubicBezTo>
                    <a:cubicBezTo>
                      <a:pt x="1649" y="145"/>
                      <a:pt x="1658" y="139"/>
                      <a:pt x="1657" y="139"/>
                    </a:cubicBezTo>
                    <a:cubicBezTo>
                      <a:pt x="1656" y="139"/>
                      <a:pt x="1650" y="142"/>
                      <a:pt x="1632" y="151"/>
                    </a:cubicBezTo>
                    <a:cubicBezTo>
                      <a:pt x="1610" y="173"/>
                      <a:pt x="1589" y="194"/>
                      <a:pt x="1557" y="215"/>
                    </a:cubicBezTo>
                    <a:cubicBezTo>
                      <a:pt x="1498" y="117"/>
                      <a:pt x="1403" y="10"/>
                      <a:pt x="1355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0"/>
              <p:cNvSpPr/>
              <p:nvPr/>
            </p:nvSpPr>
            <p:spPr>
              <a:xfrm>
                <a:off x="6656932" y="4002935"/>
                <a:ext cx="262933" cy="196814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2206" extrusionOk="0">
                    <a:moveTo>
                      <a:pt x="2345" y="1094"/>
                    </a:moveTo>
                    <a:cubicBezTo>
                      <a:pt x="2345" y="1094"/>
                      <a:pt x="2339" y="1097"/>
                      <a:pt x="2325" y="1106"/>
                    </a:cubicBezTo>
                    <a:cubicBezTo>
                      <a:pt x="2338" y="1100"/>
                      <a:pt x="2346" y="1094"/>
                      <a:pt x="2345" y="1094"/>
                    </a:cubicBezTo>
                    <a:close/>
                    <a:moveTo>
                      <a:pt x="2692" y="1386"/>
                    </a:moveTo>
                    <a:cubicBezTo>
                      <a:pt x="2691" y="1386"/>
                      <a:pt x="2687" y="1387"/>
                      <a:pt x="2683" y="1389"/>
                    </a:cubicBezTo>
                    <a:lnTo>
                      <a:pt x="2683" y="1389"/>
                    </a:lnTo>
                    <a:cubicBezTo>
                      <a:pt x="2691" y="1387"/>
                      <a:pt x="2693" y="1386"/>
                      <a:pt x="2692" y="1386"/>
                    </a:cubicBezTo>
                    <a:close/>
                    <a:moveTo>
                      <a:pt x="1407" y="0"/>
                    </a:moveTo>
                    <a:cubicBezTo>
                      <a:pt x="1397" y="0"/>
                      <a:pt x="1387" y="2"/>
                      <a:pt x="1376" y="8"/>
                    </a:cubicBezTo>
                    <a:cubicBezTo>
                      <a:pt x="1003" y="210"/>
                      <a:pt x="481" y="253"/>
                      <a:pt x="235" y="626"/>
                    </a:cubicBezTo>
                    <a:cubicBezTo>
                      <a:pt x="171" y="711"/>
                      <a:pt x="139" y="786"/>
                      <a:pt x="171" y="839"/>
                    </a:cubicBezTo>
                    <a:cubicBezTo>
                      <a:pt x="150" y="861"/>
                      <a:pt x="139" y="882"/>
                      <a:pt x="118" y="893"/>
                    </a:cubicBezTo>
                    <a:cubicBezTo>
                      <a:pt x="33" y="999"/>
                      <a:pt x="1" y="1074"/>
                      <a:pt x="33" y="1127"/>
                    </a:cubicBezTo>
                    <a:cubicBezTo>
                      <a:pt x="50" y="1161"/>
                      <a:pt x="81" y="1174"/>
                      <a:pt x="125" y="1174"/>
                    </a:cubicBezTo>
                    <a:cubicBezTo>
                      <a:pt x="164" y="1174"/>
                      <a:pt x="212" y="1164"/>
                      <a:pt x="267" y="1149"/>
                    </a:cubicBezTo>
                    <a:cubicBezTo>
                      <a:pt x="342" y="1117"/>
                      <a:pt x="427" y="1085"/>
                      <a:pt x="502" y="1053"/>
                    </a:cubicBezTo>
                    <a:lnTo>
                      <a:pt x="502" y="1053"/>
                    </a:lnTo>
                    <a:cubicBezTo>
                      <a:pt x="406" y="1127"/>
                      <a:pt x="299" y="1202"/>
                      <a:pt x="214" y="1277"/>
                    </a:cubicBezTo>
                    <a:cubicBezTo>
                      <a:pt x="107" y="1362"/>
                      <a:pt x="43" y="1447"/>
                      <a:pt x="65" y="1501"/>
                    </a:cubicBezTo>
                    <a:cubicBezTo>
                      <a:pt x="78" y="1542"/>
                      <a:pt x="123" y="1561"/>
                      <a:pt x="189" y="1561"/>
                    </a:cubicBezTo>
                    <a:cubicBezTo>
                      <a:pt x="227" y="1561"/>
                      <a:pt x="271" y="1555"/>
                      <a:pt x="321" y="1543"/>
                    </a:cubicBezTo>
                    <a:lnTo>
                      <a:pt x="321" y="1543"/>
                    </a:lnTo>
                    <a:cubicBezTo>
                      <a:pt x="225" y="1607"/>
                      <a:pt x="161" y="1671"/>
                      <a:pt x="171" y="1735"/>
                    </a:cubicBezTo>
                    <a:cubicBezTo>
                      <a:pt x="181" y="1791"/>
                      <a:pt x="247" y="1822"/>
                      <a:pt x="356" y="1822"/>
                    </a:cubicBezTo>
                    <a:cubicBezTo>
                      <a:pt x="372" y="1822"/>
                      <a:pt x="388" y="1822"/>
                      <a:pt x="406" y="1820"/>
                    </a:cubicBezTo>
                    <a:cubicBezTo>
                      <a:pt x="459" y="1820"/>
                      <a:pt x="502" y="1820"/>
                      <a:pt x="555" y="1810"/>
                    </a:cubicBezTo>
                    <a:cubicBezTo>
                      <a:pt x="555" y="1820"/>
                      <a:pt x="555" y="1831"/>
                      <a:pt x="555" y="1842"/>
                    </a:cubicBezTo>
                    <a:cubicBezTo>
                      <a:pt x="555" y="1906"/>
                      <a:pt x="641" y="1938"/>
                      <a:pt x="779" y="1948"/>
                    </a:cubicBezTo>
                    <a:cubicBezTo>
                      <a:pt x="886" y="1948"/>
                      <a:pt x="992" y="1938"/>
                      <a:pt x="1088" y="1916"/>
                    </a:cubicBezTo>
                    <a:lnTo>
                      <a:pt x="1088" y="1916"/>
                    </a:lnTo>
                    <a:cubicBezTo>
                      <a:pt x="1088" y="1938"/>
                      <a:pt x="1078" y="1959"/>
                      <a:pt x="1088" y="1980"/>
                    </a:cubicBezTo>
                    <a:cubicBezTo>
                      <a:pt x="1099" y="2044"/>
                      <a:pt x="1174" y="2066"/>
                      <a:pt x="1302" y="2066"/>
                    </a:cubicBezTo>
                    <a:lnTo>
                      <a:pt x="1366" y="2066"/>
                    </a:lnTo>
                    <a:cubicBezTo>
                      <a:pt x="1355" y="2076"/>
                      <a:pt x="1355" y="2098"/>
                      <a:pt x="1355" y="2108"/>
                    </a:cubicBezTo>
                    <a:cubicBezTo>
                      <a:pt x="1366" y="2172"/>
                      <a:pt x="1440" y="2204"/>
                      <a:pt x="1558" y="2204"/>
                    </a:cubicBezTo>
                    <a:cubicBezTo>
                      <a:pt x="1571" y="2205"/>
                      <a:pt x="1585" y="2205"/>
                      <a:pt x="1598" y="2205"/>
                    </a:cubicBezTo>
                    <a:cubicBezTo>
                      <a:pt x="2024" y="2205"/>
                      <a:pt x="2486" y="1888"/>
                      <a:pt x="2858" y="1682"/>
                    </a:cubicBezTo>
                    <a:cubicBezTo>
                      <a:pt x="2910" y="1651"/>
                      <a:pt x="2763" y="1393"/>
                      <a:pt x="2686" y="1393"/>
                    </a:cubicBezTo>
                    <a:cubicBezTo>
                      <a:pt x="2683" y="1393"/>
                      <a:pt x="2680" y="1393"/>
                      <a:pt x="2677" y="1394"/>
                    </a:cubicBezTo>
                    <a:cubicBezTo>
                      <a:pt x="2679" y="1392"/>
                      <a:pt x="2681" y="1391"/>
                      <a:pt x="2683" y="1389"/>
                    </a:cubicBezTo>
                    <a:lnTo>
                      <a:pt x="2683" y="1389"/>
                    </a:lnTo>
                    <a:cubicBezTo>
                      <a:pt x="2679" y="1391"/>
                      <a:pt x="2674" y="1392"/>
                      <a:pt x="2667" y="1394"/>
                    </a:cubicBezTo>
                    <a:cubicBezTo>
                      <a:pt x="2624" y="1415"/>
                      <a:pt x="2571" y="1437"/>
                      <a:pt x="2517" y="1458"/>
                    </a:cubicBezTo>
                    <a:cubicBezTo>
                      <a:pt x="2539" y="1447"/>
                      <a:pt x="2549" y="1437"/>
                      <a:pt x="2571" y="1415"/>
                    </a:cubicBezTo>
                    <a:cubicBezTo>
                      <a:pt x="2621" y="1375"/>
                      <a:pt x="2432" y="1104"/>
                      <a:pt x="2339" y="1104"/>
                    </a:cubicBezTo>
                    <a:cubicBezTo>
                      <a:pt x="2334" y="1104"/>
                      <a:pt x="2330" y="1104"/>
                      <a:pt x="2325" y="1106"/>
                    </a:cubicBezTo>
                    <a:cubicBezTo>
                      <a:pt x="2293" y="1138"/>
                      <a:pt x="2261" y="1159"/>
                      <a:pt x="2229" y="1170"/>
                    </a:cubicBezTo>
                    <a:cubicBezTo>
                      <a:pt x="2219" y="1149"/>
                      <a:pt x="2197" y="1117"/>
                      <a:pt x="2176" y="1085"/>
                    </a:cubicBezTo>
                    <a:cubicBezTo>
                      <a:pt x="2130" y="1020"/>
                      <a:pt x="2067" y="963"/>
                      <a:pt x="2024" y="963"/>
                    </a:cubicBezTo>
                    <a:cubicBezTo>
                      <a:pt x="2017" y="963"/>
                      <a:pt x="2011" y="965"/>
                      <a:pt x="2005" y="967"/>
                    </a:cubicBezTo>
                    <a:cubicBezTo>
                      <a:pt x="2016" y="967"/>
                      <a:pt x="2016" y="967"/>
                      <a:pt x="2005" y="978"/>
                    </a:cubicBezTo>
                    <a:cubicBezTo>
                      <a:pt x="1920" y="1031"/>
                      <a:pt x="1845" y="1085"/>
                      <a:pt x="1760" y="1127"/>
                    </a:cubicBezTo>
                    <a:cubicBezTo>
                      <a:pt x="1792" y="1106"/>
                      <a:pt x="1813" y="1085"/>
                      <a:pt x="1835" y="1053"/>
                    </a:cubicBezTo>
                    <a:cubicBezTo>
                      <a:pt x="1867" y="1031"/>
                      <a:pt x="1824" y="935"/>
                      <a:pt x="1760" y="861"/>
                    </a:cubicBezTo>
                    <a:cubicBezTo>
                      <a:pt x="1728" y="829"/>
                      <a:pt x="1696" y="797"/>
                      <a:pt x="1664" y="775"/>
                    </a:cubicBezTo>
                    <a:cubicBezTo>
                      <a:pt x="1686" y="743"/>
                      <a:pt x="1717" y="722"/>
                      <a:pt x="1739" y="701"/>
                    </a:cubicBezTo>
                    <a:cubicBezTo>
                      <a:pt x="1803" y="658"/>
                      <a:pt x="1643" y="402"/>
                      <a:pt x="1547" y="381"/>
                    </a:cubicBezTo>
                    <a:cubicBezTo>
                      <a:pt x="1526" y="296"/>
                      <a:pt x="1494" y="200"/>
                      <a:pt x="1451" y="168"/>
                    </a:cubicBezTo>
                    <a:cubicBezTo>
                      <a:pt x="1462" y="157"/>
                      <a:pt x="1472" y="157"/>
                      <a:pt x="1483" y="146"/>
                    </a:cubicBezTo>
                    <a:cubicBezTo>
                      <a:pt x="1520" y="118"/>
                      <a:pt x="1476" y="0"/>
                      <a:pt x="14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0"/>
              <p:cNvSpPr/>
              <p:nvPr/>
            </p:nvSpPr>
            <p:spPr>
              <a:xfrm>
                <a:off x="6700303" y="3833063"/>
                <a:ext cx="400634" cy="340008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3811" extrusionOk="0">
                    <a:moveTo>
                      <a:pt x="3126" y="0"/>
                    </a:moveTo>
                    <a:cubicBezTo>
                      <a:pt x="2971" y="0"/>
                      <a:pt x="2821" y="77"/>
                      <a:pt x="2698" y="248"/>
                    </a:cubicBezTo>
                    <a:cubicBezTo>
                      <a:pt x="2059" y="1123"/>
                      <a:pt x="1867" y="941"/>
                      <a:pt x="1163" y="1475"/>
                    </a:cubicBezTo>
                    <a:cubicBezTo>
                      <a:pt x="448" y="2008"/>
                      <a:pt x="459" y="1869"/>
                      <a:pt x="246" y="2168"/>
                    </a:cubicBezTo>
                    <a:cubicBezTo>
                      <a:pt x="182" y="2253"/>
                      <a:pt x="150" y="2328"/>
                      <a:pt x="182" y="2381"/>
                    </a:cubicBezTo>
                    <a:cubicBezTo>
                      <a:pt x="171" y="2402"/>
                      <a:pt x="150" y="2424"/>
                      <a:pt x="129" y="2445"/>
                    </a:cubicBezTo>
                    <a:cubicBezTo>
                      <a:pt x="43" y="2530"/>
                      <a:pt x="1" y="2615"/>
                      <a:pt x="43" y="2669"/>
                    </a:cubicBezTo>
                    <a:cubicBezTo>
                      <a:pt x="62" y="2706"/>
                      <a:pt x="103" y="2722"/>
                      <a:pt x="159" y="2722"/>
                    </a:cubicBezTo>
                    <a:cubicBezTo>
                      <a:pt x="199" y="2722"/>
                      <a:pt x="246" y="2714"/>
                      <a:pt x="299" y="2701"/>
                    </a:cubicBezTo>
                    <a:cubicBezTo>
                      <a:pt x="305" y="2699"/>
                      <a:pt x="309" y="2698"/>
                      <a:pt x="310" y="2698"/>
                    </a:cubicBezTo>
                    <a:cubicBezTo>
                      <a:pt x="336" y="2698"/>
                      <a:pt x="16" y="2894"/>
                      <a:pt x="86" y="3053"/>
                    </a:cubicBezTo>
                    <a:cubicBezTo>
                      <a:pt x="108" y="3097"/>
                      <a:pt x="167" y="3116"/>
                      <a:pt x="251" y="3116"/>
                    </a:cubicBezTo>
                    <a:cubicBezTo>
                      <a:pt x="287" y="3116"/>
                      <a:pt x="329" y="3112"/>
                      <a:pt x="374" y="3106"/>
                    </a:cubicBezTo>
                    <a:lnTo>
                      <a:pt x="374" y="3106"/>
                    </a:lnTo>
                    <a:cubicBezTo>
                      <a:pt x="267" y="3159"/>
                      <a:pt x="193" y="3223"/>
                      <a:pt x="214" y="3287"/>
                    </a:cubicBezTo>
                    <a:cubicBezTo>
                      <a:pt x="225" y="3351"/>
                      <a:pt x="320" y="3383"/>
                      <a:pt x="470" y="3383"/>
                    </a:cubicBezTo>
                    <a:cubicBezTo>
                      <a:pt x="523" y="3383"/>
                      <a:pt x="587" y="3383"/>
                      <a:pt x="640" y="3373"/>
                    </a:cubicBezTo>
                    <a:cubicBezTo>
                      <a:pt x="640" y="3383"/>
                      <a:pt x="640" y="3394"/>
                      <a:pt x="640" y="3405"/>
                    </a:cubicBezTo>
                    <a:cubicBezTo>
                      <a:pt x="651" y="3469"/>
                      <a:pt x="736" y="3511"/>
                      <a:pt x="886" y="3522"/>
                    </a:cubicBezTo>
                    <a:cubicBezTo>
                      <a:pt x="917" y="3525"/>
                      <a:pt x="948" y="3526"/>
                      <a:pt x="980" y="3526"/>
                    </a:cubicBezTo>
                    <a:cubicBezTo>
                      <a:pt x="1066" y="3526"/>
                      <a:pt x="1152" y="3516"/>
                      <a:pt x="1237" y="3500"/>
                    </a:cubicBezTo>
                    <a:lnTo>
                      <a:pt x="1237" y="3500"/>
                    </a:lnTo>
                    <a:cubicBezTo>
                      <a:pt x="1227" y="3522"/>
                      <a:pt x="1227" y="3543"/>
                      <a:pt x="1227" y="3564"/>
                    </a:cubicBezTo>
                    <a:cubicBezTo>
                      <a:pt x="1248" y="3628"/>
                      <a:pt x="1333" y="3660"/>
                      <a:pt x="1461" y="3660"/>
                    </a:cubicBezTo>
                    <a:lnTo>
                      <a:pt x="1536" y="3660"/>
                    </a:lnTo>
                    <a:cubicBezTo>
                      <a:pt x="1525" y="3671"/>
                      <a:pt x="1525" y="3692"/>
                      <a:pt x="1536" y="3703"/>
                    </a:cubicBezTo>
                    <a:cubicBezTo>
                      <a:pt x="1547" y="3767"/>
                      <a:pt x="1632" y="3810"/>
                      <a:pt x="1760" y="3810"/>
                    </a:cubicBezTo>
                    <a:cubicBezTo>
                      <a:pt x="1770" y="3810"/>
                      <a:pt x="1779" y="3811"/>
                      <a:pt x="1790" y="3811"/>
                    </a:cubicBezTo>
                    <a:cubicBezTo>
                      <a:pt x="2287" y="3811"/>
                      <a:pt x="3441" y="3050"/>
                      <a:pt x="3786" y="2402"/>
                    </a:cubicBezTo>
                    <a:cubicBezTo>
                      <a:pt x="4433" y="1201"/>
                      <a:pt x="3740" y="0"/>
                      <a:pt x="3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0"/>
              <p:cNvSpPr/>
              <p:nvPr/>
            </p:nvSpPr>
            <p:spPr>
              <a:xfrm>
                <a:off x="6700288" y="3833065"/>
                <a:ext cx="400634" cy="340008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3811" extrusionOk="0">
                    <a:moveTo>
                      <a:pt x="3126" y="0"/>
                    </a:moveTo>
                    <a:cubicBezTo>
                      <a:pt x="2971" y="0"/>
                      <a:pt x="2821" y="77"/>
                      <a:pt x="2698" y="248"/>
                    </a:cubicBezTo>
                    <a:cubicBezTo>
                      <a:pt x="2059" y="1123"/>
                      <a:pt x="1867" y="941"/>
                      <a:pt x="1163" y="1475"/>
                    </a:cubicBezTo>
                    <a:cubicBezTo>
                      <a:pt x="448" y="2008"/>
                      <a:pt x="459" y="1869"/>
                      <a:pt x="246" y="2168"/>
                    </a:cubicBezTo>
                    <a:cubicBezTo>
                      <a:pt x="182" y="2253"/>
                      <a:pt x="150" y="2328"/>
                      <a:pt x="182" y="2381"/>
                    </a:cubicBezTo>
                    <a:cubicBezTo>
                      <a:pt x="171" y="2402"/>
                      <a:pt x="150" y="2424"/>
                      <a:pt x="129" y="2445"/>
                    </a:cubicBezTo>
                    <a:cubicBezTo>
                      <a:pt x="43" y="2530"/>
                      <a:pt x="1" y="2615"/>
                      <a:pt x="43" y="2669"/>
                    </a:cubicBezTo>
                    <a:cubicBezTo>
                      <a:pt x="62" y="2706"/>
                      <a:pt x="103" y="2722"/>
                      <a:pt x="159" y="2722"/>
                    </a:cubicBezTo>
                    <a:cubicBezTo>
                      <a:pt x="199" y="2722"/>
                      <a:pt x="246" y="2714"/>
                      <a:pt x="299" y="2701"/>
                    </a:cubicBezTo>
                    <a:cubicBezTo>
                      <a:pt x="305" y="2699"/>
                      <a:pt x="309" y="2698"/>
                      <a:pt x="310" y="2698"/>
                    </a:cubicBezTo>
                    <a:cubicBezTo>
                      <a:pt x="336" y="2698"/>
                      <a:pt x="16" y="2894"/>
                      <a:pt x="86" y="3053"/>
                    </a:cubicBezTo>
                    <a:cubicBezTo>
                      <a:pt x="108" y="3097"/>
                      <a:pt x="167" y="3116"/>
                      <a:pt x="251" y="3116"/>
                    </a:cubicBezTo>
                    <a:cubicBezTo>
                      <a:pt x="287" y="3116"/>
                      <a:pt x="329" y="3112"/>
                      <a:pt x="374" y="3106"/>
                    </a:cubicBezTo>
                    <a:lnTo>
                      <a:pt x="374" y="3106"/>
                    </a:lnTo>
                    <a:cubicBezTo>
                      <a:pt x="267" y="3159"/>
                      <a:pt x="193" y="3223"/>
                      <a:pt x="214" y="3287"/>
                    </a:cubicBezTo>
                    <a:cubicBezTo>
                      <a:pt x="225" y="3351"/>
                      <a:pt x="320" y="3383"/>
                      <a:pt x="470" y="3383"/>
                    </a:cubicBezTo>
                    <a:cubicBezTo>
                      <a:pt x="523" y="3383"/>
                      <a:pt x="587" y="3383"/>
                      <a:pt x="640" y="3373"/>
                    </a:cubicBezTo>
                    <a:cubicBezTo>
                      <a:pt x="640" y="3383"/>
                      <a:pt x="640" y="3394"/>
                      <a:pt x="640" y="3405"/>
                    </a:cubicBezTo>
                    <a:cubicBezTo>
                      <a:pt x="651" y="3469"/>
                      <a:pt x="736" y="3511"/>
                      <a:pt x="886" y="3522"/>
                    </a:cubicBezTo>
                    <a:cubicBezTo>
                      <a:pt x="917" y="3525"/>
                      <a:pt x="948" y="3526"/>
                      <a:pt x="980" y="3526"/>
                    </a:cubicBezTo>
                    <a:cubicBezTo>
                      <a:pt x="1066" y="3526"/>
                      <a:pt x="1152" y="3516"/>
                      <a:pt x="1237" y="3500"/>
                    </a:cubicBezTo>
                    <a:lnTo>
                      <a:pt x="1237" y="3500"/>
                    </a:lnTo>
                    <a:cubicBezTo>
                      <a:pt x="1227" y="3522"/>
                      <a:pt x="1227" y="3543"/>
                      <a:pt x="1227" y="3564"/>
                    </a:cubicBezTo>
                    <a:cubicBezTo>
                      <a:pt x="1248" y="3628"/>
                      <a:pt x="1333" y="3660"/>
                      <a:pt x="1461" y="3660"/>
                    </a:cubicBezTo>
                    <a:lnTo>
                      <a:pt x="1536" y="3660"/>
                    </a:lnTo>
                    <a:cubicBezTo>
                      <a:pt x="1525" y="3671"/>
                      <a:pt x="1525" y="3692"/>
                      <a:pt x="1536" y="3703"/>
                    </a:cubicBezTo>
                    <a:cubicBezTo>
                      <a:pt x="1547" y="3767"/>
                      <a:pt x="1632" y="3810"/>
                      <a:pt x="1760" y="3810"/>
                    </a:cubicBezTo>
                    <a:cubicBezTo>
                      <a:pt x="1770" y="3810"/>
                      <a:pt x="1779" y="3811"/>
                      <a:pt x="1790" y="3811"/>
                    </a:cubicBezTo>
                    <a:cubicBezTo>
                      <a:pt x="2287" y="3811"/>
                      <a:pt x="3441" y="3050"/>
                      <a:pt x="3786" y="2402"/>
                    </a:cubicBezTo>
                    <a:cubicBezTo>
                      <a:pt x="4433" y="1201"/>
                      <a:pt x="3740" y="0"/>
                      <a:pt x="3126" y="0"/>
                    </a:cubicBezTo>
                    <a:close/>
                  </a:path>
                </a:pathLst>
              </a:custGeom>
              <a:solidFill>
                <a:srgbClr val="F1E1BF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0"/>
              <p:cNvSpPr/>
              <p:nvPr/>
            </p:nvSpPr>
            <p:spPr>
              <a:xfrm>
                <a:off x="6907850" y="3894356"/>
                <a:ext cx="138334" cy="7128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799" extrusionOk="0">
                    <a:moveTo>
                      <a:pt x="251" y="0"/>
                    </a:moveTo>
                    <a:cubicBezTo>
                      <a:pt x="238" y="0"/>
                      <a:pt x="226" y="3"/>
                      <a:pt x="220" y="9"/>
                    </a:cubicBezTo>
                    <a:cubicBezTo>
                      <a:pt x="1" y="261"/>
                      <a:pt x="202" y="470"/>
                      <a:pt x="405" y="470"/>
                    </a:cubicBezTo>
                    <a:cubicBezTo>
                      <a:pt x="468" y="470"/>
                      <a:pt x="532" y="449"/>
                      <a:pt x="583" y="404"/>
                    </a:cubicBezTo>
                    <a:cubicBezTo>
                      <a:pt x="604" y="553"/>
                      <a:pt x="679" y="681"/>
                      <a:pt x="839" y="702"/>
                    </a:cubicBezTo>
                    <a:cubicBezTo>
                      <a:pt x="859" y="707"/>
                      <a:pt x="879" y="709"/>
                      <a:pt x="898" y="709"/>
                    </a:cubicBezTo>
                    <a:cubicBezTo>
                      <a:pt x="973" y="709"/>
                      <a:pt x="1044" y="678"/>
                      <a:pt x="1094" y="628"/>
                    </a:cubicBezTo>
                    <a:cubicBezTo>
                      <a:pt x="1126" y="713"/>
                      <a:pt x="1180" y="777"/>
                      <a:pt x="1297" y="798"/>
                    </a:cubicBezTo>
                    <a:cubicBezTo>
                      <a:pt x="1302" y="799"/>
                      <a:pt x="1308" y="799"/>
                      <a:pt x="1313" y="799"/>
                    </a:cubicBezTo>
                    <a:cubicBezTo>
                      <a:pt x="1425" y="799"/>
                      <a:pt x="1531" y="696"/>
                      <a:pt x="1510" y="564"/>
                    </a:cubicBezTo>
                    <a:cubicBezTo>
                      <a:pt x="1505" y="554"/>
                      <a:pt x="1486" y="549"/>
                      <a:pt x="1465" y="549"/>
                    </a:cubicBezTo>
                    <a:cubicBezTo>
                      <a:pt x="1440" y="549"/>
                      <a:pt x="1414" y="557"/>
                      <a:pt x="1414" y="574"/>
                    </a:cubicBezTo>
                    <a:cubicBezTo>
                      <a:pt x="1435" y="671"/>
                      <a:pt x="1362" y="745"/>
                      <a:pt x="1293" y="745"/>
                    </a:cubicBezTo>
                    <a:cubicBezTo>
                      <a:pt x="1256" y="745"/>
                      <a:pt x="1220" y="723"/>
                      <a:pt x="1201" y="670"/>
                    </a:cubicBezTo>
                    <a:cubicBezTo>
                      <a:pt x="1180" y="606"/>
                      <a:pt x="1169" y="553"/>
                      <a:pt x="1180" y="489"/>
                    </a:cubicBezTo>
                    <a:cubicBezTo>
                      <a:pt x="1180" y="468"/>
                      <a:pt x="1190" y="446"/>
                      <a:pt x="1190" y="425"/>
                    </a:cubicBezTo>
                    <a:cubicBezTo>
                      <a:pt x="1190" y="407"/>
                      <a:pt x="1161" y="399"/>
                      <a:pt x="1135" y="399"/>
                    </a:cubicBezTo>
                    <a:cubicBezTo>
                      <a:pt x="1114" y="399"/>
                      <a:pt x="1094" y="405"/>
                      <a:pt x="1094" y="414"/>
                    </a:cubicBezTo>
                    <a:cubicBezTo>
                      <a:pt x="1094" y="436"/>
                      <a:pt x="1084" y="446"/>
                      <a:pt x="1084" y="468"/>
                    </a:cubicBezTo>
                    <a:cubicBezTo>
                      <a:pt x="1063" y="577"/>
                      <a:pt x="968" y="661"/>
                      <a:pt x="874" y="661"/>
                    </a:cubicBezTo>
                    <a:cubicBezTo>
                      <a:pt x="821" y="661"/>
                      <a:pt x="770" y="635"/>
                      <a:pt x="732" y="574"/>
                    </a:cubicBezTo>
                    <a:cubicBezTo>
                      <a:pt x="668" y="468"/>
                      <a:pt x="668" y="361"/>
                      <a:pt x="689" y="233"/>
                    </a:cubicBezTo>
                    <a:cubicBezTo>
                      <a:pt x="689" y="222"/>
                      <a:pt x="689" y="201"/>
                      <a:pt x="689" y="190"/>
                    </a:cubicBezTo>
                    <a:cubicBezTo>
                      <a:pt x="695" y="173"/>
                      <a:pt x="669" y="165"/>
                      <a:pt x="644" y="165"/>
                    </a:cubicBezTo>
                    <a:cubicBezTo>
                      <a:pt x="623" y="165"/>
                      <a:pt x="604" y="170"/>
                      <a:pt x="604" y="180"/>
                    </a:cubicBezTo>
                    <a:cubicBezTo>
                      <a:pt x="593" y="190"/>
                      <a:pt x="593" y="190"/>
                      <a:pt x="593" y="201"/>
                    </a:cubicBezTo>
                    <a:cubicBezTo>
                      <a:pt x="572" y="315"/>
                      <a:pt x="456" y="438"/>
                      <a:pt x="359" y="438"/>
                    </a:cubicBezTo>
                    <a:cubicBezTo>
                      <a:pt x="310" y="438"/>
                      <a:pt x="266" y="407"/>
                      <a:pt x="241" y="329"/>
                    </a:cubicBezTo>
                    <a:cubicBezTo>
                      <a:pt x="209" y="222"/>
                      <a:pt x="231" y="126"/>
                      <a:pt x="316" y="30"/>
                    </a:cubicBezTo>
                    <a:cubicBezTo>
                      <a:pt x="324" y="15"/>
                      <a:pt x="283" y="0"/>
                      <a:pt x="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0"/>
              <p:cNvSpPr/>
              <p:nvPr/>
            </p:nvSpPr>
            <p:spPr>
              <a:xfrm>
                <a:off x="6860233" y="3950475"/>
                <a:ext cx="158121" cy="80117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898" extrusionOk="0">
                    <a:moveTo>
                      <a:pt x="258" y="0"/>
                    </a:moveTo>
                    <a:cubicBezTo>
                      <a:pt x="243" y="0"/>
                      <a:pt x="231" y="3"/>
                      <a:pt x="225" y="9"/>
                    </a:cubicBezTo>
                    <a:cubicBezTo>
                      <a:pt x="97" y="169"/>
                      <a:pt x="1" y="436"/>
                      <a:pt x="289" y="478"/>
                    </a:cubicBezTo>
                    <a:cubicBezTo>
                      <a:pt x="309" y="484"/>
                      <a:pt x="328" y="487"/>
                      <a:pt x="346" y="487"/>
                    </a:cubicBezTo>
                    <a:cubicBezTo>
                      <a:pt x="397" y="487"/>
                      <a:pt x="441" y="467"/>
                      <a:pt x="480" y="436"/>
                    </a:cubicBezTo>
                    <a:cubicBezTo>
                      <a:pt x="491" y="553"/>
                      <a:pt x="544" y="649"/>
                      <a:pt x="694" y="681"/>
                    </a:cubicBezTo>
                    <a:cubicBezTo>
                      <a:pt x="713" y="684"/>
                      <a:pt x="732" y="686"/>
                      <a:pt x="750" y="686"/>
                    </a:cubicBezTo>
                    <a:cubicBezTo>
                      <a:pt x="850" y="686"/>
                      <a:pt x="929" y="638"/>
                      <a:pt x="992" y="574"/>
                    </a:cubicBezTo>
                    <a:cubicBezTo>
                      <a:pt x="992" y="734"/>
                      <a:pt x="1056" y="873"/>
                      <a:pt x="1248" y="894"/>
                    </a:cubicBezTo>
                    <a:cubicBezTo>
                      <a:pt x="1269" y="897"/>
                      <a:pt x="1289" y="898"/>
                      <a:pt x="1308" y="898"/>
                    </a:cubicBezTo>
                    <a:cubicBezTo>
                      <a:pt x="1537" y="898"/>
                      <a:pt x="1671" y="727"/>
                      <a:pt x="1749" y="510"/>
                    </a:cubicBezTo>
                    <a:cubicBezTo>
                      <a:pt x="1749" y="503"/>
                      <a:pt x="1699" y="491"/>
                      <a:pt x="1664" y="491"/>
                    </a:cubicBezTo>
                    <a:cubicBezTo>
                      <a:pt x="1648" y="491"/>
                      <a:pt x="1635" y="493"/>
                      <a:pt x="1632" y="500"/>
                    </a:cubicBezTo>
                    <a:cubicBezTo>
                      <a:pt x="1611" y="585"/>
                      <a:pt x="1579" y="681"/>
                      <a:pt x="1515" y="745"/>
                    </a:cubicBezTo>
                    <a:cubicBezTo>
                      <a:pt x="1466" y="794"/>
                      <a:pt x="1372" y="879"/>
                      <a:pt x="1280" y="879"/>
                    </a:cubicBezTo>
                    <a:cubicBezTo>
                      <a:pt x="1231" y="879"/>
                      <a:pt x="1182" y="854"/>
                      <a:pt x="1142" y="788"/>
                    </a:cubicBezTo>
                    <a:cubicBezTo>
                      <a:pt x="1056" y="638"/>
                      <a:pt x="1099" y="489"/>
                      <a:pt x="1131" y="340"/>
                    </a:cubicBezTo>
                    <a:cubicBezTo>
                      <a:pt x="1138" y="327"/>
                      <a:pt x="1099" y="318"/>
                      <a:pt x="1067" y="318"/>
                    </a:cubicBezTo>
                    <a:cubicBezTo>
                      <a:pt x="1046" y="318"/>
                      <a:pt x="1028" y="321"/>
                      <a:pt x="1024" y="329"/>
                    </a:cubicBezTo>
                    <a:cubicBezTo>
                      <a:pt x="992" y="414"/>
                      <a:pt x="950" y="510"/>
                      <a:pt x="886" y="574"/>
                    </a:cubicBezTo>
                    <a:cubicBezTo>
                      <a:pt x="847" y="607"/>
                      <a:pt x="789" y="629"/>
                      <a:pt x="734" y="629"/>
                    </a:cubicBezTo>
                    <a:cubicBezTo>
                      <a:pt x="682" y="629"/>
                      <a:pt x="634" y="610"/>
                      <a:pt x="608" y="564"/>
                    </a:cubicBezTo>
                    <a:cubicBezTo>
                      <a:pt x="566" y="457"/>
                      <a:pt x="576" y="350"/>
                      <a:pt x="598" y="254"/>
                    </a:cubicBezTo>
                    <a:cubicBezTo>
                      <a:pt x="619" y="212"/>
                      <a:pt x="630" y="180"/>
                      <a:pt x="640" y="137"/>
                    </a:cubicBezTo>
                    <a:cubicBezTo>
                      <a:pt x="640" y="130"/>
                      <a:pt x="595" y="117"/>
                      <a:pt x="563" y="117"/>
                    </a:cubicBezTo>
                    <a:cubicBezTo>
                      <a:pt x="549" y="117"/>
                      <a:pt x="537" y="120"/>
                      <a:pt x="534" y="127"/>
                    </a:cubicBezTo>
                    <a:cubicBezTo>
                      <a:pt x="512" y="169"/>
                      <a:pt x="502" y="212"/>
                      <a:pt x="491" y="254"/>
                    </a:cubicBezTo>
                    <a:cubicBezTo>
                      <a:pt x="491" y="265"/>
                      <a:pt x="480" y="276"/>
                      <a:pt x="480" y="297"/>
                    </a:cubicBezTo>
                    <a:cubicBezTo>
                      <a:pt x="464" y="314"/>
                      <a:pt x="372" y="462"/>
                      <a:pt x="296" y="462"/>
                    </a:cubicBezTo>
                    <a:cubicBezTo>
                      <a:pt x="274" y="462"/>
                      <a:pt x="252" y="449"/>
                      <a:pt x="235" y="414"/>
                    </a:cubicBezTo>
                    <a:cubicBezTo>
                      <a:pt x="150" y="265"/>
                      <a:pt x="235" y="148"/>
                      <a:pt x="331" y="31"/>
                    </a:cubicBezTo>
                    <a:cubicBezTo>
                      <a:pt x="339" y="15"/>
                      <a:pt x="293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0"/>
              <p:cNvSpPr/>
              <p:nvPr/>
            </p:nvSpPr>
            <p:spPr>
              <a:xfrm>
                <a:off x="6772588" y="4031485"/>
                <a:ext cx="86108" cy="83686"/>
              </a:xfrm>
              <a:custGeom>
                <a:avLst/>
                <a:gdLst/>
                <a:ahLst/>
                <a:cxnLst/>
                <a:rect l="l" t="t" r="r" b="b"/>
                <a:pathLst>
                  <a:path w="953" h="938" extrusionOk="0">
                    <a:moveTo>
                      <a:pt x="333" y="1"/>
                    </a:moveTo>
                    <a:cubicBezTo>
                      <a:pt x="323" y="1"/>
                      <a:pt x="314" y="3"/>
                      <a:pt x="310" y="8"/>
                    </a:cubicBezTo>
                    <a:cubicBezTo>
                      <a:pt x="128" y="82"/>
                      <a:pt x="0" y="338"/>
                      <a:pt x="192" y="477"/>
                    </a:cubicBezTo>
                    <a:cubicBezTo>
                      <a:pt x="256" y="530"/>
                      <a:pt x="320" y="562"/>
                      <a:pt x="395" y="562"/>
                    </a:cubicBezTo>
                    <a:cubicBezTo>
                      <a:pt x="299" y="647"/>
                      <a:pt x="267" y="754"/>
                      <a:pt x="395" y="871"/>
                    </a:cubicBezTo>
                    <a:cubicBezTo>
                      <a:pt x="452" y="920"/>
                      <a:pt x="524" y="937"/>
                      <a:pt x="600" y="937"/>
                    </a:cubicBezTo>
                    <a:cubicBezTo>
                      <a:pt x="706" y="937"/>
                      <a:pt x="819" y="903"/>
                      <a:pt x="907" y="871"/>
                    </a:cubicBezTo>
                    <a:cubicBezTo>
                      <a:pt x="953" y="853"/>
                      <a:pt x="887" y="827"/>
                      <a:pt x="848" y="827"/>
                    </a:cubicBezTo>
                    <a:cubicBezTo>
                      <a:pt x="842" y="827"/>
                      <a:pt x="836" y="827"/>
                      <a:pt x="832" y="829"/>
                    </a:cubicBezTo>
                    <a:cubicBezTo>
                      <a:pt x="783" y="846"/>
                      <a:pt x="697" y="864"/>
                      <a:pt x="616" y="864"/>
                    </a:cubicBezTo>
                    <a:cubicBezTo>
                      <a:pt x="502" y="864"/>
                      <a:pt x="398" y="829"/>
                      <a:pt x="416" y="711"/>
                    </a:cubicBezTo>
                    <a:cubicBezTo>
                      <a:pt x="427" y="615"/>
                      <a:pt x="491" y="573"/>
                      <a:pt x="565" y="541"/>
                    </a:cubicBezTo>
                    <a:cubicBezTo>
                      <a:pt x="576" y="530"/>
                      <a:pt x="597" y="530"/>
                      <a:pt x="608" y="519"/>
                    </a:cubicBezTo>
                    <a:cubicBezTo>
                      <a:pt x="645" y="501"/>
                      <a:pt x="578" y="475"/>
                      <a:pt x="546" y="475"/>
                    </a:cubicBezTo>
                    <a:cubicBezTo>
                      <a:pt x="541" y="475"/>
                      <a:pt x="536" y="475"/>
                      <a:pt x="533" y="477"/>
                    </a:cubicBezTo>
                    <a:cubicBezTo>
                      <a:pt x="533" y="477"/>
                      <a:pt x="523" y="487"/>
                      <a:pt x="523" y="487"/>
                    </a:cubicBezTo>
                    <a:lnTo>
                      <a:pt x="501" y="487"/>
                    </a:lnTo>
                    <a:cubicBezTo>
                      <a:pt x="501" y="498"/>
                      <a:pt x="501" y="498"/>
                      <a:pt x="501" y="498"/>
                    </a:cubicBezTo>
                    <a:cubicBezTo>
                      <a:pt x="466" y="513"/>
                      <a:pt x="434" y="520"/>
                      <a:pt x="405" y="520"/>
                    </a:cubicBezTo>
                    <a:cubicBezTo>
                      <a:pt x="187" y="520"/>
                      <a:pt x="148" y="144"/>
                      <a:pt x="374" y="50"/>
                    </a:cubicBezTo>
                    <a:cubicBezTo>
                      <a:pt x="415" y="25"/>
                      <a:pt x="367" y="1"/>
                      <a:pt x="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0"/>
              <p:cNvSpPr/>
              <p:nvPr/>
            </p:nvSpPr>
            <p:spPr>
              <a:xfrm>
                <a:off x="6812073" y="3996690"/>
                <a:ext cx="149809" cy="92251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034" extrusionOk="0">
                    <a:moveTo>
                      <a:pt x="379" y="1"/>
                    </a:moveTo>
                    <a:cubicBezTo>
                      <a:pt x="373" y="1"/>
                      <a:pt x="367" y="2"/>
                      <a:pt x="363" y="3"/>
                    </a:cubicBezTo>
                    <a:cubicBezTo>
                      <a:pt x="246" y="67"/>
                      <a:pt x="0" y="270"/>
                      <a:pt x="203" y="398"/>
                    </a:cubicBezTo>
                    <a:cubicBezTo>
                      <a:pt x="258" y="439"/>
                      <a:pt x="317" y="458"/>
                      <a:pt x="375" y="458"/>
                    </a:cubicBezTo>
                    <a:cubicBezTo>
                      <a:pt x="407" y="458"/>
                      <a:pt x="439" y="452"/>
                      <a:pt x="470" y="440"/>
                    </a:cubicBezTo>
                    <a:lnTo>
                      <a:pt x="470" y="440"/>
                    </a:lnTo>
                    <a:cubicBezTo>
                      <a:pt x="395" y="568"/>
                      <a:pt x="363" y="717"/>
                      <a:pt x="534" y="792"/>
                    </a:cubicBezTo>
                    <a:cubicBezTo>
                      <a:pt x="581" y="810"/>
                      <a:pt x="628" y="818"/>
                      <a:pt x="673" y="818"/>
                    </a:cubicBezTo>
                    <a:cubicBezTo>
                      <a:pt x="710" y="818"/>
                      <a:pt x="745" y="812"/>
                      <a:pt x="779" y="803"/>
                    </a:cubicBezTo>
                    <a:lnTo>
                      <a:pt x="779" y="803"/>
                    </a:lnTo>
                    <a:cubicBezTo>
                      <a:pt x="768" y="824"/>
                      <a:pt x="768" y="856"/>
                      <a:pt x="790" y="877"/>
                    </a:cubicBezTo>
                    <a:cubicBezTo>
                      <a:pt x="832" y="963"/>
                      <a:pt x="896" y="1016"/>
                      <a:pt x="981" y="1027"/>
                    </a:cubicBezTo>
                    <a:cubicBezTo>
                      <a:pt x="1017" y="1031"/>
                      <a:pt x="1052" y="1033"/>
                      <a:pt x="1086" y="1033"/>
                    </a:cubicBezTo>
                    <a:cubicBezTo>
                      <a:pt x="1298" y="1033"/>
                      <a:pt x="1486" y="948"/>
                      <a:pt x="1643" y="792"/>
                    </a:cubicBezTo>
                    <a:cubicBezTo>
                      <a:pt x="1657" y="777"/>
                      <a:pt x="1615" y="757"/>
                      <a:pt x="1578" y="757"/>
                    </a:cubicBezTo>
                    <a:cubicBezTo>
                      <a:pt x="1561" y="757"/>
                      <a:pt x="1546" y="761"/>
                      <a:pt x="1536" y="771"/>
                    </a:cubicBezTo>
                    <a:cubicBezTo>
                      <a:pt x="1440" y="867"/>
                      <a:pt x="1312" y="952"/>
                      <a:pt x="1173" y="973"/>
                    </a:cubicBezTo>
                    <a:cubicBezTo>
                      <a:pt x="1162" y="975"/>
                      <a:pt x="1149" y="976"/>
                      <a:pt x="1135" y="976"/>
                    </a:cubicBezTo>
                    <a:cubicBezTo>
                      <a:pt x="1001" y="976"/>
                      <a:pt x="801" y="884"/>
                      <a:pt x="918" y="739"/>
                    </a:cubicBezTo>
                    <a:cubicBezTo>
                      <a:pt x="939" y="717"/>
                      <a:pt x="950" y="707"/>
                      <a:pt x="971" y="685"/>
                    </a:cubicBezTo>
                    <a:cubicBezTo>
                      <a:pt x="992" y="664"/>
                      <a:pt x="1013" y="654"/>
                      <a:pt x="1035" y="632"/>
                    </a:cubicBezTo>
                    <a:cubicBezTo>
                      <a:pt x="1058" y="601"/>
                      <a:pt x="1013" y="581"/>
                      <a:pt x="975" y="581"/>
                    </a:cubicBezTo>
                    <a:cubicBezTo>
                      <a:pt x="961" y="581"/>
                      <a:pt x="947" y="584"/>
                      <a:pt x="939" y="590"/>
                    </a:cubicBezTo>
                    <a:cubicBezTo>
                      <a:pt x="918" y="611"/>
                      <a:pt x="886" y="643"/>
                      <a:pt x="854" y="675"/>
                    </a:cubicBezTo>
                    <a:cubicBezTo>
                      <a:pt x="832" y="685"/>
                      <a:pt x="822" y="696"/>
                      <a:pt x="800" y="707"/>
                    </a:cubicBezTo>
                    <a:cubicBezTo>
                      <a:pt x="735" y="737"/>
                      <a:pt x="681" y="753"/>
                      <a:pt x="638" y="753"/>
                    </a:cubicBezTo>
                    <a:cubicBezTo>
                      <a:pt x="561" y="753"/>
                      <a:pt x="519" y="703"/>
                      <a:pt x="512" y="600"/>
                    </a:cubicBezTo>
                    <a:cubicBezTo>
                      <a:pt x="534" y="494"/>
                      <a:pt x="587" y="430"/>
                      <a:pt x="662" y="355"/>
                    </a:cubicBezTo>
                    <a:cubicBezTo>
                      <a:pt x="686" y="331"/>
                      <a:pt x="632" y="319"/>
                      <a:pt x="594" y="319"/>
                    </a:cubicBezTo>
                    <a:cubicBezTo>
                      <a:pt x="582" y="319"/>
                      <a:pt x="571" y="320"/>
                      <a:pt x="566" y="323"/>
                    </a:cubicBezTo>
                    <a:cubicBezTo>
                      <a:pt x="535" y="343"/>
                      <a:pt x="490" y="352"/>
                      <a:pt x="444" y="352"/>
                    </a:cubicBezTo>
                    <a:cubicBezTo>
                      <a:pt x="316" y="352"/>
                      <a:pt x="176" y="281"/>
                      <a:pt x="278" y="163"/>
                    </a:cubicBezTo>
                    <a:cubicBezTo>
                      <a:pt x="320" y="110"/>
                      <a:pt x="374" y="78"/>
                      <a:pt x="438" y="56"/>
                    </a:cubicBezTo>
                    <a:cubicBezTo>
                      <a:pt x="484" y="29"/>
                      <a:pt x="418" y="1"/>
                      <a:pt x="3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0"/>
              <p:cNvSpPr/>
              <p:nvPr/>
            </p:nvSpPr>
            <p:spPr>
              <a:xfrm>
                <a:off x="6993237" y="3689600"/>
                <a:ext cx="289136" cy="205557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2304" extrusionOk="0">
                    <a:moveTo>
                      <a:pt x="1668" y="1"/>
                    </a:moveTo>
                    <a:cubicBezTo>
                      <a:pt x="1035" y="1"/>
                      <a:pt x="373" y="338"/>
                      <a:pt x="21" y="779"/>
                    </a:cubicBezTo>
                    <a:cubicBezTo>
                      <a:pt x="0" y="886"/>
                      <a:pt x="11" y="1003"/>
                      <a:pt x="32" y="1110"/>
                    </a:cubicBezTo>
                    <a:cubicBezTo>
                      <a:pt x="96" y="1419"/>
                      <a:pt x="320" y="1675"/>
                      <a:pt x="565" y="1867"/>
                    </a:cubicBezTo>
                    <a:cubicBezTo>
                      <a:pt x="921" y="2138"/>
                      <a:pt x="1359" y="2303"/>
                      <a:pt x="1807" y="2303"/>
                    </a:cubicBezTo>
                    <a:cubicBezTo>
                      <a:pt x="1869" y="2303"/>
                      <a:pt x="1932" y="2300"/>
                      <a:pt x="1994" y="2293"/>
                    </a:cubicBezTo>
                    <a:cubicBezTo>
                      <a:pt x="2485" y="2240"/>
                      <a:pt x="2954" y="1952"/>
                      <a:pt x="3199" y="1515"/>
                    </a:cubicBezTo>
                    <a:cubicBezTo>
                      <a:pt x="3188" y="1462"/>
                      <a:pt x="3178" y="1398"/>
                      <a:pt x="3156" y="1334"/>
                    </a:cubicBezTo>
                    <a:cubicBezTo>
                      <a:pt x="2940" y="359"/>
                      <a:pt x="2319" y="1"/>
                      <a:pt x="1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0"/>
              <p:cNvSpPr/>
              <p:nvPr/>
            </p:nvSpPr>
            <p:spPr>
              <a:xfrm>
                <a:off x="7236022" y="3762759"/>
                <a:ext cx="49243" cy="47821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36" extrusionOk="0">
                    <a:moveTo>
                      <a:pt x="281" y="1"/>
                    </a:moveTo>
                    <a:cubicBezTo>
                      <a:pt x="273" y="1"/>
                      <a:pt x="264" y="1"/>
                      <a:pt x="256" y="2"/>
                    </a:cubicBezTo>
                    <a:cubicBezTo>
                      <a:pt x="192" y="2"/>
                      <a:pt x="139" y="34"/>
                      <a:pt x="96" y="77"/>
                    </a:cubicBezTo>
                    <a:cubicBezTo>
                      <a:pt x="0" y="173"/>
                      <a:pt x="0" y="333"/>
                      <a:pt x="86" y="439"/>
                    </a:cubicBezTo>
                    <a:cubicBezTo>
                      <a:pt x="128" y="492"/>
                      <a:pt x="213" y="535"/>
                      <a:pt x="299" y="535"/>
                    </a:cubicBezTo>
                    <a:cubicBezTo>
                      <a:pt x="405" y="524"/>
                      <a:pt x="491" y="439"/>
                      <a:pt x="523" y="354"/>
                    </a:cubicBezTo>
                    <a:cubicBezTo>
                      <a:pt x="544" y="269"/>
                      <a:pt x="544" y="183"/>
                      <a:pt x="501" y="109"/>
                    </a:cubicBezTo>
                    <a:cubicBezTo>
                      <a:pt x="453" y="50"/>
                      <a:pt x="368" y="1"/>
                      <a:pt x="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0"/>
              <p:cNvSpPr/>
              <p:nvPr/>
            </p:nvSpPr>
            <p:spPr>
              <a:xfrm>
                <a:off x="7036517" y="3781941"/>
                <a:ext cx="42557" cy="40951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59" extrusionOk="0">
                    <a:moveTo>
                      <a:pt x="225" y="0"/>
                    </a:moveTo>
                    <a:cubicBezTo>
                      <a:pt x="172" y="11"/>
                      <a:pt x="129" y="32"/>
                      <a:pt x="97" y="75"/>
                    </a:cubicBezTo>
                    <a:cubicBezTo>
                      <a:pt x="12" y="149"/>
                      <a:pt x="1" y="288"/>
                      <a:pt x="76" y="373"/>
                    </a:cubicBezTo>
                    <a:cubicBezTo>
                      <a:pt x="118" y="427"/>
                      <a:pt x="193" y="459"/>
                      <a:pt x="257" y="459"/>
                    </a:cubicBezTo>
                    <a:cubicBezTo>
                      <a:pt x="353" y="448"/>
                      <a:pt x="417" y="373"/>
                      <a:pt x="449" y="299"/>
                    </a:cubicBezTo>
                    <a:cubicBezTo>
                      <a:pt x="470" y="235"/>
                      <a:pt x="470" y="160"/>
                      <a:pt x="427" y="107"/>
                    </a:cubicBezTo>
                    <a:cubicBezTo>
                      <a:pt x="396" y="43"/>
                      <a:pt x="310" y="0"/>
                      <a:pt x="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0"/>
              <p:cNvSpPr/>
              <p:nvPr/>
            </p:nvSpPr>
            <p:spPr>
              <a:xfrm>
                <a:off x="7047179" y="3793183"/>
                <a:ext cx="19336" cy="19182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15" extrusionOk="0">
                    <a:moveTo>
                      <a:pt x="95" y="0"/>
                    </a:moveTo>
                    <a:cubicBezTo>
                      <a:pt x="89" y="0"/>
                      <a:pt x="82" y="1"/>
                      <a:pt x="75" y="2"/>
                    </a:cubicBezTo>
                    <a:cubicBezTo>
                      <a:pt x="32" y="13"/>
                      <a:pt x="0" y="87"/>
                      <a:pt x="0" y="141"/>
                    </a:cubicBezTo>
                    <a:cubicBezTo>
                      <a:pt x="11" y="162"/>
                      <a:pt x="22" y="183"/>
                      <a:pt x="43" y="194"/>
                    </a:cubicBezTo>
                    <a:cubicBezTo>
                      <a:pt x="57" y="209"/>
                      <a:pt x="78" y="214"/>
                      <a:pt x="100" y="214"/>
                    </a:cubicBezTo>
                    <a:cubicBezTo>
                      <a:pt x="126" y="214"/>
                      <a:pt x="153" y="206"/>
                      <a:pt x="171" y="194"/>
                    </a:cubicBezTo>
                    <a:cubicBezTo>
                      <a:pt x="203" y="162"/>
                      <a:pt x="214" y="98"/>
                      <a:pt x="192" y="66"/>
                    </a:cubicBezTo>
                    <a:cubicBezTo>
                      <a:pt x="174" y="29"/>
                      <a:pt x="139" y="0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0"/>
              <p:cNvSpPr/>
              <p:nvPr/>
            </p:nvSpPr>
            <p:spPr>
              <a:xfrm>
                <a:off x="7239817" y="3765703"/>
                <a:ext cx="41563" cy="41040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60" extrusionOk="0">
                    <a:moveTo>
                      <a:pt x="225" y="1"/>
                    </a:moveTo>
                    <a:cubicBezTo>
                      <a:pt x="171" y="12"/>
                      <a:pt x="118" y="33"/>
                      <a:pt x="86" y="76"/>
                    </a:cubicBezTo>
                    <a:cubicBezTo>
                      <a:pt x="1" y="150"/>
                      <a:pt x="1" y="289"/>
                      <a:pt x="76" y="374"/>
                    </a:cubicBezTo>
                    <a:cubicBezTo>
                      <a:pt x="118" y="427"/>
                      <a:pt x="182" y="459"/>
                      <a:pt x="257" y="459"/>
                    </a:cubicBezTo>
                    <a:cubicBezTo>
                      <a:pt x="342" y="449"/>
                      <a:pt x="417" y="374"/>
                      <a:pt x="438" y="300"/>
                    </a:cubicBezTo>
                    <a:cubicBezTo>
                      <a:pt x="459" y="236"/>
                      <a:pt x="459" y="161"/>
                      <a:pt x="417" y="108"/>
                    </a:cubicBezTo>
                    <a:cubicBezTo>
                      <a:pt x="385" y="44"/>
                      <a:pt x="299" y="1"/>
                      <a:pt x="2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0"/>
              <p:cNvSpPr/>
              <p:nvPr/>
            </p:nvSpPr>
            <p:spPr>
              <a:xfrm>
                <a:off x="7249485" y="3777123"/>
                <a:ext cx="20330" cy="1936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17" extrusionOk="0">
                    <a:moveTo>
                      <a:pt x="86" y="1"/>
                    </a:moveTo>
                    <a:cubicBezTo>
                      <a:pt x="32" y="12"/>
                      <a:pt x="0" y="86"/>
                      <a:pt x="11" y="140"/>
                    </a:cubicBezTo>
                    <a:cubicBezTo>
                      <a:pt x="11" y="161"/>
                      <a:pt x="22" y="182"/>
                      <a:pt x="43" y="193"/>
                    </a:cubicBezTo>
                    <a:cubicBezTo>
                      <a:pt x="64" y="209"/>
                      <a:pt x="88" y="217"/>
                      <a:pt x="111" y="217"/>
                    </a:cubicBezTo>
                    <a:cubicBezTo>
                      <a:pt x="134" y="217"/>
                      <a:pt x="155" y="209"/>
                      <a:pt x="171" y="193"/>
                    </a:cubicBezTo>
                    <a:cubicBezTo>
                      <a:pt x="214" y="161"/>
                      <a:pt x="224" y="108"/>
                      <a:pt x="203" y="65"/>
                    </a:cubicBezTo>
                    <a:cubicBezTo>
                      <a:pt x="182" y="22"/>
                      <a:pt x="128" y="1"/>
                      <a:pt x="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0"/>
              <p:cNvSpPr/>
              <p:nvPr/>
            </p:nvSpPr>
            <p:spPr>
              <a:xfrm>
                <a:off x="7137715" y="3875977"/>
                <a:ext cx="103185" cy="61114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685" extrusionOk="0">
                    <a:moveTo>
                      <a:pt x="178" y="1"/>
                    </a:moveTo>
                    <a:cubicBezTo>
                      <a:pt x="117" y="1"/>
                      <a:pt x="58" y="5"/>
                      <a:pt x="1" y="13"/>
                    </a:cubicBezTo>
                    <a:cubicBezTo>
                      <a:pt x="1" y="279"/>
                      <a:pt x="118" y="428"/>
                      <a:pt x="203" y="460"/>
                    </a:cubicBezTo>
                    <a:cubicBezTo>
                      <a:pt x="267" y="492"/>
                      <a:pt x="342" y="492"/>
                      <a:pt x="416" y="492"/>
                    </a:cubicBezTo>
                    <a:cubicBezTo>
                      <a:pt x="534" y="492"/>
                      <a:pt x="640" y="492"/>
                      <a:pt x="747" y="503"/>
                    </a:cubicBezTo>
                    <a:cubicBezTo>
                      <a:pt x="886" y="524"/>
                      <a:pt x="1035" y="588"/>
                      <a:pt x="1142" y="684"/>
                    </a:cubicBezTo>
                    <a:cubicBezTo>
                      <a:pt x="1099" y="450"/>
                      <a:pt x="928" y="226"/>
                      <a:pt x="715" y="119"/>
                    </a:cubicBezTo>
                    <a:cubicBezTo>
                      <a:pt x="554" y="39"/>
                      <a:pt x="363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0"/>
              <p:cNvSpPr/>
              <p:nvPr/>
            </p:nvSpPr>
            <p:spPr>
              <a:xfrm>
                <a:off x="7136721" y="3846535"/>
                <a:ext cx="124419" cy="90556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015" extrusionOk="0">
                    <a:moveTo>
                      <a:pt x="658" y="0"/>
                    </a:moveTo>
                    <a:cubicBezTo>
                      <a:pt x="490" y="0"/>
                      <a:pt x="327" y="38"/>
                      <a:pt x="182" y="119"/>
                    </a:cubicBezTo>
                    <a:cubicBezTo>
                      <a:pt x="86" y="172"/>
                      <a:pt x="1" y="257"/>
                      <a:pt x="22" y="364"/>
                    </a:cubicBezTo>
                    <a:cubicBezTo>
                      <a:pt x="33" y="428"/>
                      <a:pt x="86" y="470"/>
                      <a:pt x="140" y="502"/>
                    </a:cubicBezTo>
                    <a:cubicBezTo>
                      <a:pt x="193" y="534"/>
                      <a:pt x="833" y="662"/>
                      <a:pt x="1153" y="1014"/>
                    </a:cubicBezTo>
                    <a:cubicBezTo>
                      <a:pt x="1376" y="225"/>
                      <a:pt x="939" y="33"/>
                      <a:pt x="822" y="12"/>
                    </a:cubicBezTo>
                    <a:cubicBezTo>
                      <a:pt x="767" y="4"/>
                      <a:pt x="712" y="0"/>
                      <a:pt x="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0"/>
              <p:cNvSpPr/>
              <p:nvPr/>
            </p:nvSpPr>
            <p:spPr>
              <a:xfrm>
                <a:off x="7136721" y="3846535"/>
                <a:ext cx="124419" cy="90556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015" extrusionOk="0">
                    <a:moveTo>
                      <a:pt x="658" y="0"/>
                    </a:moveTo>
                    <a:cubicBezTo>
                      <a:pt x="490" y="0"/>
                      <a:pt x="327" y="38"/>
                      <a:pt x="182" y="119"/>
                    </a:cubicBezTo>
                    <a:cubicBezTo>
                      <a:pt x="86" y="172"/>
                      <a:pt x="1" y="257"/>
                      <a:pt x="22" y="364"/>
                    </a:cubicBezTo>
                    <a:cubicBezTo>
                      <a:pt x="33" y="428"/>
                      <a:pt x="86" y="470"/>
                      <a:pt x="140" y="502"/>
                    </a:cubicBezTo>
                    <a:cubicBezTo>
                      <a:pt x="193" y="534"/>
                      <a:pt x="833" y="662"/>
                      <a:pt x="1153" y="1014"/>
                    </a:cubicBezTo>
                    <a:cubicBezTo>
                      <a:pt x="1376" y="225"/>
                      <a:pt x="939" y="33"/>
                      <a:pt x="822" y="12"/>
                    </a:cubicBezTo>
                    <a:cubicBezTo>
                      <a:pt x="767" y="4"/>
                      <a:pt x="712" y="0"/>
                      <a:pt x="658" y="0"/>
                    </a:cubicBezTo>
                    <a:close/>
                  </a:path>
                </a:pathLst>
              </a:custGeom>
              <a:solidFill>
                <a:srgbClr val="F1E1BF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0"/>
              <p:cNvSpPr/>
              <p:nvPr/>
            </p:nvSpPr>
            <p:spPr>
              <a:xfrm>
                <a:off x="7159852" y="3858223"/>
                <a:ext cx="28100" cy="1989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23" extrusionOk="0">
                    <a:moveTo>
                      <a:pt x="116" y="1"/>
                    </a:moveTo>
                    <a:cubicBezTo>
                      <a:pt x="99" y="1"/>
                      <a:pt x="82" y="3"/>
                      <a:pt x="65" y="9"/>
                    </a:cubicBezTo>
                    <a:cubicBezTo>
                      <a:pt x="33" y="20"/>
                      <a:pt x="1" y="52"/>
                      <a:pt x="1" y="84"/>
                    </a:cubicBezTo>
                    <a:cubicBezTo>
                      <a:pt x="1" y="116"/>
                      <a:pt x="33" y="137"/>
                      <a:pt x="65" y="148"/>
                    </a:cubicBezTo>
                    <a:cubicBezTo>
                      <a:pt x="107" y="158"/>
                      <a:pt x="139" y="158"/>
                      <a:pt x="171" y="158"/>
                    </a:cubicBezTo>
                    <a:cubicBezTo>
                      <a:pt x="225" y="169"/>
                      <a:pt x="267" y="190"/>
                      <a:pt x="310" y="222"/>
                    </a:cubicBezTo>
                    <a:cubicBezTo>
                      <a:pt x="310" y="158"/>
                      <a:pt x="289" y="94"/>
                      <a:pt x="246" y="52"/>
                    </a:cubicBezTo>
                    <a:cubicBezTo>
                      <a:pt x="207" y="20"/>
                      <a:pt x="162" y="1"/>
                      <a:pt x="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0"/>
              <p:cNvSpPr/>
              <p:nvPr/>
            </p:nvSpPr>
            <p:spPr>
              <a:xfrm>
                <a:off x="7199428" y="3851085"/>
                <a:ext cx="20240" cy="2132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39" extrusionOk="0">
                    <a:moveTo>
                      <a:pt x="107" y="1"/>
                    </a:moveTo>
                    <a:cubicBezTo>
                      <a:pt x="88" y="1"/>
                      <a:pt x="69" y="4"/>
                      <a:pt x="53" y="4"/>
                    </a:cubicBezTo>
                    <a:cubicBezTo>
                      <a:pt x="43" y="4"/>
                      <a:pt x="32" y="4"/>
                      <a:pt x="21" y="14"/>
                    </a:cubicBezTo>
                    <a:cubicBezTo>
                      <a:pt x="11" y="25"/>
                      <a:pt x="0" y="36"/>
                      <a:pt x="0" y="46"/>
                    </a:cubicBezTo>
                    <a:cubicBezTo>
                      <a:pt x="11" y="68"/>
                      <a:pt x="21" y="68"/>
                      <a:pt x="32" y="78"/>
                    </a:cubicBezTo>
                    <a:cubicBezTo>
                      <a:pt x="107" y="110"/>
                      <a:pt x="181" y="164"/>
                      <a:pt x="224" y="238"/>
                    </a:cubicBezTo>
                    <a:cubicBezTo>
                      <a:pt x="224" y="185"/>
                      <a:pt x="213" y="132"/>
                      <a:pt x="192" y="78"/>
                    </a:cubicBezTo>
                    <a:cubicBezTo>
                      <a:pt x="192" y="57"/>
                      <a:pt x="181" y="25"/>
                      <a:pt x="160" y="14"/>
                    </a:cubicBezTo>
                    <a:cubicBezTo>
                      <a:pt x="144" y="4"/>
                      <a:pt x="125" y="1"/>
                      <a:pt x="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44"/>
          <p:cNvSpPr txBox="1">
            <a:spLocks noGrp="1"/>
          </p:cNvSpPr>
          <p:nvPr>
            <p:ph type="subTitle" idx="2"/>
          </p:nvPr>
        </p:nvSpPr>
        <p:spPr>
          <a:xfrm>
            <a:off x="3411250" y="1956816"/>
            <a:ext cx="2325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Stabilises weight update</a:t>
            </a:r>
            <a:endParaRPr dirty="0"/>
          </a:p>
        </p:txBody>
      </p:sp>
      <p:sp>
        <p:nvSpPr>
          <p:cNvPr id="1592" name="Google Shape;1592;p44"/>
          <p:cNvSpPr txBox="1">
            <a:spLocks noGrp="1"/>
          </p:cNvSpPr>
          <p:nvPr>
            <p:ph type="subTitle" idx="5"/>
          </p:nvPr>
        </p:nvSpPr>
        <p:spPr>
          <a:xfrm>
            <a:off x="6100776" y="1956816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ArcFace + Label Smoothing CE</a:t>
            </a:r>
            <a:endParaRPr dirty="0"/>
          </a:p>
        </p:txBody>
      </p:sp>
      <p:sp>
        <p:nvSpPr>
          <p:cNvPr id="1593" name="Google Shape;1593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dirty="0"/>
              <a:t>Training Strategy</a:t>
            </a:r>
            <a:endParaRPr dirty="0"/>
          </a:p>
        </p:txBody>
      </p:sp>
      <p:sp>
        <p:nvSpPr>
          <p:cNvPr id="1594" name="Google Shape;1594;p44"/>
          <p:cNvSpPr txBox="1">
            <a:spLocks noGrp="1"/>
          </p:cNvSpPr>
          <p:nvPr>
            <p:ph type="subTitle" idx="1"/>
          </p:nvPr>
        </p:nvSpPr>
        <p:spPr>
          <a:xfrm>
            <a:off x="713225" y="1956816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Sharpness-Aware Minimisation (SAM)</a:t>
            </a:r>
            <a:endParaRPr dirty="0"/>
          </a:p>
        </p:txBody>
      </p:sp>
      <p:sp>
        <p:nvSpPr>
          <p:cNvPr id="1595" name="Google Shape;1595;p44"/>
          <p:cNvSpPr txBox="1">
            <a:spLocks noGrp="1"/>
          </p:cNvSpPr>
          <p:nvPr>
            <p:ph type="subTitle" idx="3"/>
          </p:nvPr>
        </p:nvSpPr>
        <p:spPr>
          <a:xfrm>
            <a:off x="1919330" y="3695614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Cosine annealing + warmup</a:t>
            </a:r>
            <a:endParaRPr dirty="0"/>
          </a:p>
        </p:txBody>
      </p:sp>
      <p:sp>
        <p:nvSpPr>
          <p:cNvPr id="1597" name="Google Shape;1597;p44"/>
          <p:cNvSpPr txBox="1">
            <a:spLocks noGrp="1"/>
          </p:cNvSpPr>
          <p:nvPr>
            <p:ph type="subTitle" idx="6"/>
          </p:nvPr>
        </p:nvSpPr>
        <p:spPr>
          <a:xfrm>
            <a:off x="5291674" y="3692565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F</a:t>
            </a:r>
            <a:r>
              <a:rPr lang="en" dirty="0"/>
              <a:t>or backbone vs head</a:t>
            </a:r>
            <a:endParaRPr dirty="0"/>
          </a:p>
        </p:txBody>
      </p:sp>
      <p:sp>
        <p:nvSpPr>
          <p:cNvPr id="1598" name="Google Shape;1598;p44"/>
          <p:cNvSpPr txBox="1">
            <a:spLocks noGrp="1"/>
          </p:cNvSpPr>
          <p:nvPr>
            <p:ph type="subTitle" idx="7"/>
          </p:nvPr>
        </p:nvSpPr>
        <p:spPr>
          <a:xfrm>
            <a:off x="713225" y="1360553"/>
            <a:ext cx="2328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Optimiser</a:t>
            </a:r>
            <a:endParaRPr dirty="0"/>
          </a:p>
        </p:txBody>
      </p:sp>
      <p:sp>
        <p:nvSpPr>
          <p:cNvPr id="1599" name="Google Shape;1599;p44"/>
          <p:cNvSpPr txBox="1">
            <a:spLocks noGrp="1"/>
          </p:cNvSpPr>
          <p:nvPr>
            <p:ph type="subTitle" idx="8"/>
          </p:nvPr>
        </p:nvSpPr>
        <p:spPr>
          <a:xfrm>
            <a:off x="3411250" y="1358900"/>
            <a:ext cx="2325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EMA</a:t>
            </a:r>
            <a:endParaRPr dirty="0"/>
          </a:p>
        </p:txBody>
      </p:sp>
      <p:sp>
        <p:nvSpPr>
          <p:cNvPr id="1600" name="Google Shape;1600;p44"/>
          <p:cNvSpPr txBox="1">
            <a:spLocks noGrp="1"/>
          </p:cNvSpPr>
          <p:nvPr>
            <p:ph type="subTitle" idx="9"/>
          </p:nvPr>
        </p:nvSpPr>
        <p:spPr>
          <a:xfrm>
            <a:off x="6100776" y="1360550"/>
            <a:ext cx="2328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Hybrid Loss</a:t>
            </a:r>
            <a:endParaRPr dirty="0"/>
          </a:p>
        </p:txBody>
      </p:sp>
      <p:sp>
        <p:nvSpPr>
          <p:cNvPr id="1601" name="Google Shape;1601;p44"/>
          <p:cNvSpPr txBox="1">
            <a:spLocks noGrp="1"/>
          </p:cNvSpPr>
          <p:nvPr>
            <p:ph type="subTitle" idx="13"/>
          </p:nvPr>
        </p:nvSpPr>
        <p:spPr>
          <a:xfrm>
            <a:off x="1919330" y="3103360"/>
            <a:ext cx="2328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rate</a:t>
            </a:r>
            <a:endParaRPr dirty="0"/>
          </a:p>
        </p:txBody>
      </p:sp>
      <p:sp>
        <p:nvSpPr>
          <p:cNvPr id="1603" name="Google Shape;1603;p44"/>
          <p:cNvSpPr txBox="1">
            <a:spLocks noGrp="1"/>
          </p:cNvSpPr>
          <p:nvPr>
            <p:ph type="subTitle" idx="15"/>
          </p:nvPr>
        </p:nvSpPr>
        <p:spPr>
          <a:xfrm>
            <a:off x="5293074" y="3097262"/>
            <a:ext cx="2328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Differential LR</a:t>
            </a:r>
            <a:endParaRPr dirty="0"/>
          </a:p>
        </p:txBody>
      </p:sp>
      <p:cxnSp>
        <p:nvCxnSpPr>
          <p:cNvPr id="1604" name="Google Shape;1604;p44"/>
          <p:cNvCxnSpPr/>
          <p:nvPr/>
        </p:nvCxnSpPr>
        <p:spPr>
          <a:xfrm rot="10800000">
            <a:off x="1420325" y="1910084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05" name="Google Shape;1605;p44"/>
          <p:cNvCxnSpPr/>
          <p:nvPr/>
        </p:nvCxnSpPr>
        <p:spPr>
          <a:xfrm rot="10800000">
            <a:off x="4116550" y="1909258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06" name="Google Shape;1606;p44"/>
          <p:cNvCxnSpPr/>
          <p:nvPr/>
        </p:nvCxnSpPr>
        <p:spPr>
          <a:xfrm rot="10800000">
            <a:off x="6807876" y="1910083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07" name="Google Shape;1607;p44"/>
          <p:cNvCxnSpPr/>
          <p:nvPr/>
        </p:nvCxnSpPr>
        <p:spPr>
          <a:xfrm rot="10800000">
            <a:off x="2626430" y="3650887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09" name="Google Shape;1609;p44"/>
          <p:cNvCxnSpPr/>
          <p:nvPr/>
        </p:nvCxnSpPr>
        <p:spPr>
          <a:xfrm rot="10800000">
            <a:off x="5998775" y="3646314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10" name="Google Shape;1610;p44"/>
          <p:cNvSpPr/>
          <p:nvPr/>
        </p:nvSpPr>
        <p:spPr>
          <a:xfrm>
            <a:off x="4862500" y="464000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44"/>
          <p:cNvSpPr/>
          <p:nvPr/>
        </p:nvSpPr>
        <p:spPr>
          <a:xfrm>
            <a:off x="8796649" y="3292464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" name="Google Shape;1612;p44"/>
          <p:cNvSpPr/>
          <p:nvPr/>
        </p:nvSpPr>
        <p:spPr>
          <a:xfrm>
            <a:off x="925374" y="803414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44"/>
          <p:cNvSpPr/>
          <p:nvPr/>
        </p:nvSpPr>
        <p:spPr>
          <a:xfrm>
            <a:off x="309400" y="47095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4" name="Google Shape;1614;p44"/>
          <p:cNvGrpSpPr/>
          <p:nvPr/>
        </p:nvGrpSpPr>
        <p:grpSpPr>
          <a:xfrm>
            <a:off x="576063" y="267725"/>
            <a:ext cx="274320" cy="301753"/>
            <a:chOff x="4179725" y="814725"/>
            <a:chExt cx="274320" cy="301753"/>
          </a:xfrm>
        </p:grpSpPr>
        <p:sp>
          <p:nvSpPr>
            <p:cNvPr id="1615" name="Google Shape;1615;p44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4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4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44"/>
          <p:cNvGrpSpPr/>
          <p:nvPr/>
        </p:nvGrpSpPr>
        <p:grpSpPr>
          <a:xfrm>
            <a:off x="8711688" y="2571750"/>
            <a:ext cx="274320" cy="301753"/>
            <a:chOff x="4179725" y="814725"/>
            <a:chExt cx="274320" cy="301753"/>
          </a:xfrm>
        </p:grpSpPr>
        <p:sp>
          <p:nvSpPr>
            <p:cNvPr id="1619" name="Google Shape;1619;p44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4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4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2" name="Google Shape;1622;p44"/>
          <p:cNvGrpSpPr/>
          <p:nvPr/>
        </p:nvGrpSpPr>
        <p:grpSpPr>
          <a:xfrm rot="10800000">
            <a:off x="8278372" y="-344920"/>
            <a:ext cx="1828777" cy="2490930"/>
            <a:chOff x="3924075" y="3743575"/>
            <a:chExt cx="1828777" cy="2490930"/>
          </a:xfrm>
        </p:grpSpPr>
        <p:sp>
          <p:nvSpPr>
            <p:cNvPr id="1623" name="Google Shape;1623;p44"/>
            <p:cNvSpPr/>
            <p:nvPr/>
          </p:nvSpPr>
          <p:spPr>
            <a:xfrm>
              <a:off x="4024202" y="4582729"/>
              <a:ext cx="804190" cy="718464"/>
            </a:xfrm>
            <a:custGeom>
              <a:avLst/>
              <a:gdLst/>
              <a:ahLst/>
              <a:cxnLst/>
              <a:rect l="l" t="t" r="r" b="b"/>
              <a:pathLst>
                <a:path w="9341" h="8293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544" y="1820"/>
                    <a:pt x="1162" y="3654"/>
                    <a:pt x="2346" y="5126"/>
                  </a:cubicBezTo>
                  <a:cubicBezTo>
                    <a:pt x="3956" y="7120"/>
                    <a:pt x="6696" y="8250"/>
                    <a:pt x="9266" y="8293"/>
                  </a:cubicBez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4"/>
            <p:cNvSpPr/>
            <p:nvPr/>
          </p:nvSpPr>
          <p:spPr>
            <a:xfrm>
              <a:off x="4024202" y="4582729"/>
              <a:ext cx="804190" cy="707375"/>
            </a:xfrm>
            <a:custGeom>
              <a:avLst/>
              <a:gdLst/>
              <a:ahLst/>
              <a:cxnLst/>
              <a:rect l="l" t="t" r="r" b="b"/>
              <a:pathLst>
                <a:path w="9341" h="8165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0" y="18"/>
                    <a:pt x="4308" y="2801"/>
                    <a:pt x="6046" y="4337"/>
                  </a:cubicBezTo>
                  <a:cubicBezTo>
                    <a:pt x="7784" y="5872"/>
                    <a:pt x="8925" y="7472"/>
                    <a:pt x="8925" y="7472"/>
                  </a:cubicBezTo>
                  <a:lnTo>
                    <a:pt x="9330" y="8165"/>
                  </a:ln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4"/>
            <p:cNvSpPr/>
            <p:nvPr/>
          </p:nvSpPr>
          <p:spPr>
            <a:xfrm>
              <a:off x="3927777" y="5165615"/>
              <a:ext cx="804276" cy="718551"/>
            </a:xfrm>
            <a:custGeom>
              <a:avLst/>
              <a:gdLst/>
              <a:ahLst/>
              <a:cxnLst/>
              <a:rect l="l" t="t" r="r" b="b"/>
              <a:pathLst>
                <a:path w="9342" h="8294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544" y="1821"/>
                    <a:pt x="1163" y="3655"/>
                    <a:pt x="2346" y="5126"/>
                  </a:cubicBezTo>
                  <a:cubicBezTo>
                    <a:pt x="3956" y="7120"/>
                    <a:pt x="6697" y="8251"/>
                    <a:pt x="9267" y="8293"/>
                  </a:cubicBez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4"/>
            <p:cNvSpPr/>
            <p:nvPr/>
          </p:nvSpPr>
          <p:spPr>
            <a:xfrm>
              <a:off x="3927777" y="5165615"/>
              <a:ext cx="804276" cy="706508"/>
            </a:xfrm>
            <a:custGeom>
              <a:avLst/>
              <a:gdLst/>
              <a:ahLst/>
              <a:cxnLst/>
              <a:rect l="l" t="t" r="r" b="b"/>
              <a:pathLst>
                <a:path w="9342" h="8155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0" y="19"/>
                    <a:pt x="4308" y="2802"/>
                    <a:pt x="6046" y="4337"/>
                  </a:cubicBezTo>
                  <a:cubicBezTo>
                    <a:pt x="7784" y="5873"/>
                    <a:pt x="8925" y="7472"/>
                    <a:pt x="8925" y="7472"/>
                  </a:cubicBezTo>
                  <a:lnTo>
                    <a:pt x="9331" y="8155"/>
                  </a:ln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4"/>
            <p:cNvSpPr/>
            <p:nvPr/>
          </p:nvSpPr>
          <p:spPr>
            <a:xfrm>
              <a:off x="4832018" y="4586195"/>
              <a:ext cx="870309" cy="643352"/>
            </a:xfrm>
            <a:custGeom>
              <a:avLst/>
              <a:gdLst/>
              <a:ahLst/>
              <a:cxnLst/>
              <a:rect l="l" t="t" r="r" b="b"/>
              <a:pathLst>
                <a:path w="10109" h="7426" extrusionOk="0">
                  <a:moveTo>
                    <a:pt x="8184" y="0"/>
                  </a:moveTo>
                  <a:cubicBezTo>
                    <a:pt x="6642" y="0"/>
                    <a:pt x="5111" y="318"/>
                    <a:pt x="3765" y="1055"/>
                  </a:cubicBezTo>
                  <a:cubicBezTo>
                    <a:pt x="1845" y="2090"/>
                    <a:pt x="256" y="4307"/>
                    <a:pt x="75" y="6472"/>
                  </a:cubicBezTo>
                  <a:lnTo>
                    <a:pt x="0" y="7389"/>
                  </a:lnTo>
                  <a:cubicBezTo>
                    <a:pt x="275" y="7413"/>
                    <a:pt x="554" y="7425"/>
                    <a:pt x="834" y="7425"/>
                  </a:cubicBezTo>
                  <a:cubicBezTo>
                    <a:pt x="3159" y="7425"/>
                    <a:pt x="5601" y="6597"/>
                    <a:pt x="7219" y="4979"/>
                  </a:cubicBezTo>
                  <a:cubicBezTo>
                    <a:pt x="8552" y="3646"/>
                    <a:pt x="9363" y="1887"/>
                    <a:pt x="10109" y="160"/>
                  </a:cubicBezTo>
                  <a:cubicBezTo>
                    <a:pt x="9474" y="56"/>
                    <a:pt x="8828" y="0"/>
                    <a:pt x="8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4"/>
            <p:cNvSpPr/>
            <p:nvPr/>
          </p:nvSpPr>
          <p:spPr>
            <a:xfrm>
              <a:off x="4827455" y="4586195"/>
              <a:ext cx="874872" cy="628190"/>
            </a:xfrm>
            <a:custGeom>
              <a:avLst/>
              <a:gdLst/>
              <a:ahLst/>
              <a:cxnLst/>
              <a:rect l="l" t="t" r="r" b="b"/>
              <a:pathLst>
                <a:path w="10162" h="7251" extrusionOk="0">
                  <a:moveTo>
                    <a:pt x="8237" y="0"/>
                  </a:moveTo>
                  <a:cubicBezTo>
                    <a:pt x="6695" y="0"/>
                    <a:pt x="5164" y="318"/>
                    <a:pt x="3818" y="1055"/>
                  </a:cubicBezTo>
                  <a:cubicBezTo>
                    <a:pt x="1898" y="2090"/>
                    <a:pt x="309" y="4307"/>
                    <a:pt x="128" y="6472"/>
                  </a:cubicBezTo>
                  <a:lnTo>
                    <a:pt x="0" y="7250"/>
                  </a:lnTo>
                  <a:lnTo>
                    <a:pt x="480" y="6600"/>
                  </a:lnTo>
                  <a:cubicBezTo>
                    <a:pt x="480" y="6600"/>
                    <a:pt x="1781" y="5139"/>
                    <a:pt x="3679" y="3796"/>
                  </a:cubicBezTo>
                  <a:cubicBezTo>
                    <a:pt x="5566" y="2463"/>
                    <a:pt x="10162" y="160"/>
                    <a:pt x="10162" y="160"/>
                  </a:cubicBezTo>
                  <a:cubicBezTo>
                    <a:pt x="9527" y="56"/>
                    <a:pt x="8881" y="0"/>
                    <a:pt x="8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4"/>
            <p:cNvSpPr/>
            <p:nvPr/>
          </p:nvSpPr>
          <p:spPr>
            <a:xfrm>
              <a:off x="4764090" y="5217336"/>
              <a:ext cx="986017" cy="531073"/>
            </a:xfrm>
            <a:custGeom>
              <a:avLst/>
              <a:gdLst/>
              <a:ahLst/>
              <a:cxnLst/>
              <a:rect l="l" t="t" r="r" b="b"/>
              <a:pathLst>
                <a:path w="11453" h="6130" extrusionOk="0">
                  <a:moveTo>
                    <a:pt x="7363" y="0"/>
                  </a:moveTo>
                  <a:cubicBezTo>
                    <a:pt x="6587" y="0"/>
                    <a:pt x="5814" y="97"/>
                    <a:pt x="5065" y="307"/>
                  </a:cubicBezTo>
                  <a:cubicBezTo>
                    <a:pt x="2965" y="904"/>
                    <a:pt x="928" y="2717"/>
                    <a:pt x="278" y="4796"/>
                  </a:cubicBezTo>
                  <a:lnTo>
                    <a:pt x="0" y="5670"/>
                  </a:lnTo>
                  <a:cubicBezTo>
                    <a:pt x="948" y="5972"/>
                    <a:pt x="1974" y="6130"/>
                    <a:pt x="3001" y="6130"/>
                  </a:cubicBezTo>
                  <a:cubicBezTo>
                    <a:pt x="4622" y="6130"/>
                    <a:pt x="6246" y="5738"/>
                    <a:pt x="7571" y="4902"/>
                  </a:cubicBezTo>
                  <a:cubicBezTo>
                    <a:pt x="9171" y="3900"/>
                    <a:pt x="10344" y="2365"/>
                    <a:pt x="11452" y="829"/>
                  </a:cubicBezTo>
                  <a:cubicBezTo>
                    <a:pt x="10153" y="309"/>
                    <a:pt x="8752" y="0"/>
                    <a:pt x="7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4"/>
            <p:cNvSpPr/>
            <p:nvPr/>
          </p:nvSpPr>
          <p:spPr>
            <a:xfrm>
              <a:off x="4762282" y="5217336"/>
              <a:ext cx="987825" cy="478312"/>
            </a:xfrm>
            <a:custGeom>
              <a:avLst/>
              <a:gdLst/>
              <a:ahLst/>
              <a:cxnLst/>
              <a:rect l="l" t="t" r="r" b="b"/>
              <a:pathLst>
                <a:path w="11474" h="5521" extrusionOk="0">
                  <a:moveTo>
                    <a:pt x="7384" y="0"/>
                  </a:moveTo>
                  <a:cubicBezTo>
                    <a:pt x="6608" y="0"/>
                    <a:pt x="5835" y="97"/>
                    <a:pt x="5086" y="307"/>
                  </a:cubicBezTo>
                  <a:cubicBezTo>
                    <a:pt x="2986" y="904"/>
                    <a:pt x="949" y="2717"/>
                    <a:pt x="299" y="4796"/>
                  </a:cubicBezTo>
                  <a:lnTo>
                    <a:pt x="0" y="5521"/>
                  </a:lnTo>
                  <a:lnTo>
                    <a:pt x="619" y="4998"/>
                  </a:lnTo>
                  <a:cubicBezTo>
                    <a:pt x="619" y="4998"/>
                    <a:pt x="2207" y="3858"/>
                    <a:pt x="4351" y="2962"/>
                  </a:cubicBezTo>
                  <a:cubicBezTo>
                    <a:pt x="6483" y="2077"/>
                    <a:pt x="11473" y="829"/>
                    <a:pt x="11473" y="829"/>
                  </a:cubicBezTo>
                  <a:cubicBezTo>
                    <a:pt x="10174" y="309"/>
                    <a:pt x="8773" y="0"/>
                    <a:pt x="7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4"/>
            <p:cNvSpPr/>
            <p:nvPr/>
          </p:nvSpPr>
          <p:spPr>
            <a:xfrm>
              <a:off x="4644764" y="3743575"/>
              <a:ext cx="466449" cy="1115166"/>
            </a:xfrm>
            <a:custGeom>
              <a:avLst/>
              <a:gdLst/>
              <a:ahLst/>
              <a:cxnLst/>
              <a:rect l="l" t="t" r="r" b="b"/>
              <a:pathLst>
                <a:path w="5418" h="12872" extrusionOk="0">
                  <a:moveTo>
                    <a:pt x="3551" y="1"/>
                  </a:moveTo>
                  <a:cubicBezTo>
                    <a:pt x="2837" y="438"/>
                    <a:pt x="2346" y="1174"/>
                    <a:pt x="1909" y="1888"/>
                  </a:cubicBezTo>
                  <a:cubicBezTo>
                    <a:pt x="736" y="3808"/>
                    <a:pt x="0" y="6026"/>
                    <a:pt x="11" y="8275"/>
                  </a:cubicBezTo>
                  <a:cubicBezTo>
                    <a:pt x="22" y="9491"/>
                    <a:pt x="267" y="10760"/>
                    <a:pt x="1024" y="11720"/>
                  </a:cubicBezTo>
                  <a:cubicBezTo>
                    <a:pt x="1333" y="12103"/>
                    <a:pt x="1824" y="12551"/>
                    <a:pt x="2207" y="12871"/>
                  </a:cubicBezTo>
                  <a:cubicBezTo>
                    <a:pt x="2442" y="12807"/>
                    <a:pt x="2623" y="12626"/>
                    <a:pt x="2783" y="12445"/>
                  </a:cubicBezTo>
                  <a:cubicBezTo>
                    <a:pt x="4276" y="10781"/>
                    <a:pt x="5161" y="8595"/>
                    <a:pt x="5289" y="6356"/>
                  </a:cubicBezTo>
                  <a:cubicBezTo>
                    <a:pt x="5417" y="4128"/>
                    <a:pt x="4788" y="1867"/>
                    <a:pt x="3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4"/>
            <p:cNvSpPr/>
            <p:nvPr/>
          </p:nvSpPr>
          <p:spPr>
            <a:xfrm>
              <a:off x="4821945" y="3743575"/>
              <a:ext cx="289271" cy="1115166"/>
            </a:xfrm>
            <a:custGeom>
              <a:avLst/>
              <a:gdLst/>
              <a:ahLst/>
              <a:cxnLst/>
              <a:rect l="l" t="t" r="r" b="b"/>
              <a:pathLst>
                <a:path w="3360" h="12872" extrusionOk="0">
                  <a:moveTo>
                    <a:pt x="1493" y="1"/>
                  </a:moveTo>
                  <a:cubicBezTo>
                    <a:pt x="1493" y="1"/>
                    <a:pt x="373" y="6420"/>
                    <a:pt x="181" y="8894"/>
                  </a:cubicBezTo>
                  <a:cubicBezTo>
                    <a:pt x="0" y="11378"/>
                    <a:pt x="96" y="12253"/>
                    <a:pt x="96" y="12253"/>
                  </a:cubicBezTo>
                  <a:lnTo>
                    <a:pt x="149" y="12871"/>
                  </a:lnTo>
                  <a:cubicBezTo>
                    <a:pt x="384" y="12807"/>
                    <a:pt x="565" y="12626"/>
                    <a:pt x="725" y="12445"/>
                  </a:cubicBezTo>
                  <a:cubicBezTo>
                    <a:pt x="2218" y="10781"/>
                    <a:pt x="3103" y="8595"/>
                    <a:pt x="3231" y="6356"/>
                  </a:cubicBezTo>
                  <a:cubicBezTo>
                    <a:pt x="3359" y="4128"/>
                    <a:pt x="2730" y="1867"/>
                    <a:pt x="14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4"/>
            <p:cNvSpPr/>
            <p:nvPr/>
          </p:nvSpPr>
          <p:spPr>
            <a:xfrm>
              <a:off x="3924075" y="3750766"/>
              <a:ext cx="1828777" cy="2483739"/>
            </a:xfrm>
            <a:custGeom>
              <a:avLst/>
              <a:gdLst/>
              <a:ahLst/>
              <a:cxnLst/>
              <a:rect l="l" t="t" r="r" b="b"/>
              <a:pathLst>
                <a:path w="21242" h="28669" extrusionOk="0">
                  <a:moveTo>
                    <a:pt x="11890" y="0"/>
                  </a:moveTo>
                  <a:cubicBezTo>
                    <a:pt x="11875" y="0"/>
                    <a:pt x="11867" y="16"/>
                    <a:pt x="11858" y="25"/>
                  </a:cubicBezTo>
                  <a:cubicBezTo>
                    <a:pt x="11645" y="1080"/>
                    <a:pt x="11453" y="2136"/>
                    <a:pt x="11282" y="3191"/>
                  </a:cubicBezTo>
                  <a:cubicBezTo>
                    <a:pt x="11165" y="3949"/>
                    <a:pt x="11048" y="4695"/>
                    <a:pt x="10941" y="5452"/>
                  </a:cubicBezTo>
                  <a:cubicBezTo>
                    <a:pt x="10866" y="5271"/>
                    <a:pt x="10792" y="5100"/>
                    <a:pt x="10706" y="4919"/>
                  </a:cubicBezTo>
                  <a:lnTo>
                    <a:pt x="10397" y="4258"/>
                  </a:lnTo>
                  <a:lnTo>
                    <a:pt x="10077" y="3597"/>
                  </a:lnTo>
                  <a:cubicBezTo>
                    <a:pt x="9971" y="3373"/>
                    <a:pt x="9864" y="3160"/>
                    <a:pt x="9747" y="2946"/>
                  </a:cubicBezTo>
                  <a:cubicBezTo>
                    <a:pt x="9739" y="2931"/>
                    <a:pt x="9725" y="2921"/>
                    <a:pt x="9715" y="2921"/>
                  </a:cubicBezTo>
                  <a:cubicBezTo>
                    <a:pt x="9711" y="2921"/>
                    <a:pt x="9707" y="2922"/>
                    <a:pt x="9704" y="2925"/>
                  </a:cubicBezTo>
                  <a:cubicBezTo>
                    <a:pt x="9683" y="2936"/>
                    <a:pt x="9672" y="2957"/>
                    <a:pt x="9683" y="2968"/>
                  </a:cubicBezTo>
                  <a:cubicBezTo>
                    <a:pt x="9779" y="3202"/>
                    <a:pt x="9875" y="3426"/>
                    <a:pt x="9981" y="3650"/>
                  </a:cubicBezTo>
                  <a:lnTo>
                    <a:pt x="10280" y="4311"/>
                  </a:lnTo>
                  <a:lnTo>
                    <a:pt x="10600" y="4972"/>
                  </a:lnTo>
                  <a:cubicBezTo>
                    <a:pt x="10706" y="5185"/>
                    <a:pt x="10813" y="5399"/>
                    <a:pt x="10920" y="5601"/>
                  </a:cubicBezTo>
                  <a:cubicBezTo>
                    <a:pt x="10888" y="5857"/>
                    <a:pt x="10845" y="6113"/>
                    <a:pt x="10813" y="6380"/>
                  </a:cubicBezTo>
                  <a:cubicBezTo>
                    <a:pt x="10738" y="6924"/>
                    <a:pt x="10685" y="7467"/>
                    <a:pt x="10632" y="8011"/>
                  </a:cubicBezTo>
                  <a:cubicBezTo>
                    <a:pt x="10536" y="7777"/>
                    <a:pt x="10429" y="7542"/>
                    <a:pt x="10312" y="7329"/>
                  </a:cubicBezTo>
                  <a:cubicBezTo>
                    <a:pt x="10163" y="7052"/>
                    <a:pt x="10003" y="6785"/>
                    <a:pt x="9843" y="6529"/>
                  </a:cubicBezTo>
                  <a:cubicBezTo>
                    <a:pt x="9683" y="6262"/>
                    <a:pt x="9523" y="6007"/>
                    <a:pt x="9363" y="5740"/>
                  </a:cubicBezTo>
                  <a:cubicBezTo>
                    <a:pt x="9214" y="5473"/>
                    <a:pt x="9075" y="5196"/>
                    <a:pt x="8958" y="4919"/>
                  </a:cubicBezTo>
                  <a:cubicBezTo>
                    <a:pt x="8950" y="4903"/>
                    <a:pt x="8936" y="4893"/>
                    <a:pt x="8926" y="4893"/>
                  </a:cubicBezTo>
                  <a:cubicBezTo>
                    <a:pt x="8922" y="4893"/>
                    <a:pt x="8918" y="4895"/>
                    <a:pt x="8915" y="4898"/>
                  </a:cubicBezTo>
                  <a:cubicBezTo>
                    <a:pt x="8894" y="4908"/>
                    <a:pt x="8883" y="4930"/>
                    <a:pt x="8894" y="4940"/>
                  </a:cubicBezTo>
                  <a:cubicBezTo>
                    <a:pt x="8990" y="5239"/>
                    <a:pt x="9118" y="5516"/>
                    <a:pt x="9267" y="5793"/>
                  </a:cubicBezTo>
                  <a:cubicBezTo>
                    <a:pt x="9416" y="6071"/>
                    <a:pt x="9576" y="6326"/>
                    <a:pt x="9736" y="6593"/>
                  </a:cubicBezTo>
                  <a:cubicBezTo>
                    <a:pt x="9896" y="6860"/>
                    <a:pt x="10056" y="7115"/>
                    <a:pt x="10205" y="7382"/>
                  </a:cubicBezTo>
                  <a:cubicBezTo>
                    <a:pt x="10355" y="7649"/>
                    <a:pt x="10493" y="7915"/>
                    <a:pt x="10610" y="8192"/>
                  </a:cubicBezTo>
                  <a:cubicBezTo>
                    <a:pt x="10568" y="8651"/>
                    <a:pt x="10536" y="9120"/>
                    <a:pt x="10504" y="9579"/>
                  </a:cubicBezTo>
                  <a:cubicBezTo>
                    <a:pt x="10472" y="10122"/>
                    <a:pt x="10440" y="10677"/>
                    <a:pt x="10440" y="11221"/>
                  </a:cubicBezTo>
                  <a:lnTo>
                    <a:pt x="10419" y="11221"/>
                  </a:lnTo>
                  <a:cubicBezTo>
                    <a:pt x="10301" y="11018"/>
                    <a:pt x="10163" y="10816"/>
                    <a:pt x="10024" y="10624"/>
                  </a:cubicBezTo>
                  <a:cubicBezTo>
                    <a:pt x="9832" y="10368"/>
                    <a:pt x="9640" y="10133"/>
                    <a:pt x="9459" y="9877"/>
                  </a:cubicBezTo>
                  <a:cubicBezTo>
                    <a:pt x="9267" y="9632"/>
                    <a:pt x="9086" y="9387"/>
                    <a:pt x="8915" y="9131"/>
                  </a:cubicBezTo>
                  <a:cubicBezTo>
                    <a:pt x="8755" y="8864"/>
                    <a:pt x="8606" y="8598"/>
                    <a:pt x="8489" y="8310"/>
                  </a:cubicBezTo>
                  <a:cubicBezTo>
                    <a:pt x="8478" y="8299"/>
                    <a:pt x="8467" y="8288"/>
                    <a:pt x="8446" y="8288"/>
                  </a:cubicBezTo>
                  <a:cubicBezTo>
                    <a:pt x="8425" y="8299"/>
                    <a:pt x="8414" y="8320"/>
                    <a:pt x="8425" y="8342"/>
                  </a:cubicBezTo>
                  <a:cubicBezTo>
                    <a:pt x="8521" y="8640"/>
                    <a:pt x="8659" y="8918"/>
                    <a:pt x="8819" y="9184"/>
                  </a:cubicBezTo>
                  <a:cubicBezTo>
                    <a:pt x="8990" y="9461"/>
                    <a:pt x="9171" y="9707"/>
                    <a:pt x="9352" y="9963"/>
                  </a:cubicBezTo>
                  <a:lnTo>
                    <a:pt x="9928" y="10698"/>
                  </a:lnTo>
                  <a:cubicBezTo>
                    <a:pt x="10077" y="10890"/>
                    <a:pt x="10216" y="11082"/>
                    <a:pt x="10355" y="11285"/>
                  </a:cubicBezTo>
                  <a:cubicBezTo>
                    <a:pt x="10355" y="11295"/>
                    <a:pt x="10355" y="11295"/>
                    <a:pt x="10355" y="11295"/>
                  </a:cubicBezTo>
                  <a:lnTo>
                    <a:pt x="10419" y="12394"/>
                  </a:lnTo>
                  <a:lnTo>
                    <a:pt x="10451" y="13492"/>
                  </a:lnTo>
                  <a:lnTo>
                    <a:pt x="10461" y="14590"/>
                  </a:lnTo>
                  <a:lnTo>
                    <a:pt x="10440" y="15689"/>
                  </a:lnTo>
                  <a:cubicBezTo>
                    <a:pt x="10419" y="16264"/>
                    <a:pt x="10387" y="16840"/>
                    <a:pt x="10344" y="17416"/>
                  </a:cubicBezTo>
                  <a:cubicBezTo>
                    <a:pt x="10152" y="17085"/>
                    <a:pt x="9939" y="16776"/>
                    <a:pt x="9715" y="16467"/>
                  </a:cubicBezTo>
                  <a:cubicBezTo>
                    <a:pt x="9693" y="16222"/>
                    <a:pt x="9672" y="15966"/>
                    <a:pt x="9651" y="15721"/>
                  </a:cubicBezTo>
                  <a:lnTo>
                    <a:pt x="9565" y="14942"/>
                  </a:lnTo>
                  <a:lnTo>
                    <a:pt x="9470" y="14164"/>
                  </a:lnTo>
                  <a:cubicBezTo>
                    <a:pt x="9438" y="13908"/>
                    <a:pt x="9406" y="13641"/>
                    <a:pt x="9363" y="13385"/>
                  </a:cubicBezTo>
                  <a:cubicBezTo>
                    <a:pt x="9363" y="13364"/>
                    <a:pt x="9342" y="13353"/>
                    <a:pt x="9331" y="13353"/>
                  </a:cubicBezTo>
                  <a:cubicBezTo>
                    <a:pt x="9310" y="13353"/>
                    <a:pt x="9288" y="13375"/>
                    <a:pt x="9288" y="13396"/>
                  </a:cubicBezTo>
                  <a:cubicBezTo>
                    <a:pt x="9310" y="13652"/>
                    <a:pt x="9331" y="13908"/>
                    <a:pt x="9363" y="14174"/>
                  </a:cubicBezTo>
                  <a:lnTo>
                    <a:pt x="9438" y="14953"/>
                  </a:lnTo>
                  <a:lnTo>
                    <a:pt x="9534" y="15731"/>
                  </a:lnTo>
                  <a:cubicBezTo>
                    <a:pt x="9555" y="15934"/>
                    <a:pt x="9587" y="16136"/>
                    <a:pt x="9619" y="16339"/>
                  </a:cubicBezTo>
                  <a:cubicBezTo>
                    <a:pt x="9278" y="15902"/>
                    <a:pt x="8904" y="15486"/>
                    <a:pt x="8521" y="15091"/>
                  </a:cubicBezTo>
                  <a:cubicBezTo>
                    <a:pt x="8254" y="14825"/>
                    <a:pt x="7987" y="14569"/>
                    <a:pt x="7710" y="14313"/>
                  </a:cubicBezTo>
                  <a:cubicBezTo>
                    <a:pt x="7667" y="14057"/>
                    <a:pt x="7625" y="13791"/>
                    <a:pt x="7582" y="13535"/>
                  </a:cubicBezTo>
                  <a:lnTo>
                    <a:pt x="7433" y="12703"/>
                  </a:lnTo>
                  <a:lnTo>
                    <a:pt x="7273" y="11882"/>
                  </a:lnTo>
                  <a:cubicBezTo>
                    <a:pt x="7209" y="11615"/>
                    <a:pt x="7156" y="11338"/>
                    <a:pt x="7092" y="11071"/>
                  </a:cubicBezTo>
                  <a:cubicBezTo>
                    <a:pt x="7092" y="11054"/>
                    <a:pt x="7077" y="11037"/>
                    <a:pt x="7061" y="11037"/>
                  </a:cubicBezTo>
                  <a:cubicBezTo>
                    <a:pt x="7057" y="11037"/>
                    <a:pt x="7053" y="11038"/>
                    <a:pt x="7049" y="11039"/>
                  </a:cubicBezTo>
                  <a:cubicBezTo>
                    <a:pt x="7028" y="11039"/>
                    <a:pt x="7006" y="11061"/>
                    <a:pt x="7017" y="11082"/>
                  </a:cubicBezTo>
                  <a:cubicBezTo>
                    <a:pt x="7060" y="11359"/>
                    <a:pt x="7102" y="11637"/>
                    <a:pt x="7156" y="11903"/>
                  </a:cubicBezTo>
                  <a:lnTo>
                    <a:pt x="7305" y="12735"/>
                  </a:lnTo>
                  <a:lnTo>
                    <a:pt x="7465" y="13556"/>
                  </a:lnTo>
                  <a:cubicBezTo>
                    <a:pt x="7518" y="13780"/>
                    <a:pt x="7561" y="14004"/>
                    <a:pt x="7614" y="14228"/>
                  </a:cubicBezTo>
                  <a:cubicBezTo>
                    <a:pt x="7166" y="13812"/>
                    <a:pt x="6708" y="13417"/>
                    <a:pt x="6239" y="13044"/>
                  </a:cubicBezTo>
                  <a:cubicBezTo>
                    <a:pt x="5908" y="12778"/>
                    <a:pt x="5578" y="12532"/>
                    <a:pt x="5247" y="12287"/>
                  </a:cubicBezTo>
                  <a:cubicBezTo>
                    <a:pt x="5226" y="12106"/>
                    <a:pt x="5194" y="11925"/>
                    <a:pt x="5162" y="11754"/>
                  </a:cubicBezTo>
                  <a:lnTo>
                    <a:pt x="5066" y="11189"/>
                  </a:lnTo>
                  <a:lnTo>
                    <a:pt x="4948" y="10624"/>
                  </a:lnTo>
                  <a:cubicBezTo>
                    <a:pt x="4906" y="10432"/>
                    <a:pt x="4863" y="10240"/>
                    <a:pt x="4820" y="10058"/>
                  </a:cubicBezTo>
                  <a:cubicBezTo>
                    <a:pt x="4820" y="10037"/>
                    <a:pt x="4799" y="10027"/>
                    <a:pt x="4778" y="10027"/>
                  </a:cubicBezTo>
                  <a:cubicBezTo>
                    <a:pt x="4756" y="10027"/>
                    <a:pt x="4746" y="10048"/>
                    <a:pt x="4746" y="10069"/>
                  </a:cubicBezTo>
                  <a:cubicBezTo>
                    <a:pt x="4778" y="10261"/>
                    <a:pt x="4799" y="10453"/>
                    <a:pt x="4831" y="10645"/>
                  </a:cubicBezTo>
                  <a:lnTo>
                    <a:pt x="4938" y="11210"/>
                  </a:lnTo>
                  <a:lnTo>
                    <a:pt x="5044" y="11775"/>
                  </a:lnTo>
                  <a:cubicBezTo>
                    <a:pt x="5076" y="11914"/>
                    <a:pt x="5108" y="12063"/>
                    <a:pt x="5151" y="12202"/>
                  </a:cubicBezTo>
                  <a:cubicBezTo>
                    <a:pt x="4692" y="11871"/>
                    <a:pt x="4234" y="11541"/>
                    <a:pt x="3765" y="11221"/>
                  </a:cubicBezTo>
                  <a:cubicBezTo>
                    <a:pt x="2922" y="10645"/>
                    <a:pt x="2059" y="10101"/>
                    <a:pt x="1174" y="9589"/>
                  </a:cubicBezTo>
                  <a:cubicBezTo>
                    <a:pt x="1171" y="9586"/>
                    <a:pt x="1167" y="9585"/>
                    <a:pt x="1162" y="9585"/>
                  </a:cubicBezTo>
                  <a:cubicBezTo>
                    <a:pt x="1151" y="9585"/>
                    <a:pt x="1139" y="9592"/>
                    <a:pt x="1131" y="9600"/>
                  </a:cubicBezTo>
                  <a:cubicBezTo>
                    <a:pt x="1120" y="9621"/>
                    <a:pt x="1120" y="9643"/>
                    <a:pt x="1142" y="9653"/>
                  </a:cubicBezTo>
                  <a:cubicBezTo>
                    <a:pt x="1579" y="9909"/>
                    <a:pt x="2005" y="10186"/>
                    <a:pt x="2432" y="10464"/>
                  </a:cubicBezTo>
                  <a:cubicBezTo>
                    <a:pt x="2858" y="10741"/>
                    <a:pt x="3285" y="11029"/>
                    <a:pt x="3711" y="11317"/>
                  </a:cubicBezTo>
                  <a:cubicBezTo>
                    <a:pt x="4543" y="11893"/>
                    <a:pt x="5364" y="12500"/>
                    <a:pt x="6153" y="13140"/>
                  </a:cubicBezTo>
                  <a:cubicBezTo>
                    <a:pt x="6175" y="13161"/>
                    <a:pt x="6196" y="13172"/>
                    <a:pt x="6217" y="13183"/>
                  </a:cubicBezTo>
                  <a:cubicBezTo>
                    <a:pt x="5951" y="13193"/>
                    <a:pt x="5695" y="13193"/>
                    <a:pt x="5439" y="13204"/>
                  </a:cubicBezTo>
                  <a:lnTo>
                    <a:pt x="4533" y="13236"/>
                  </a:lnTo>
                  <a:lnTo>
                    <a:pt x="3616" y="13279"/>
                  </a:lnTo>
                  <a:cubicBezTo>
                    <a:pt x="3317" y="13300"/>
                    <a:pt x="3008" y="13321"/>
                    <a:pt x="2709" y="13343"/>
                  </a:cubicBezTo>
                  <a:cubicBezTo>
                    <a:pt x="2688" y="13343"/>
                    <a:pt x="2667" y="13353"/>
                    <a:pt x="2667" y="13375"/>
                  </a:cubicBezTo>
                  <a:cubicBezTo>
                    <a:pt x="2667" y="13407"/>
                    <a:pt x="2688" y="13417"/>
                    <a:pt x="2709" y="13417"/>
                  </a:cubicBezTo>
                  <a:cubicBezTo>
                    <a:pt x="3008" y="13417"/>
                    <a:pt x="3317" y="13407"/>
                    <a:pt x="3626" y="13396"/>
                  </a:cubicBezTo>
                  <a:lnTo>
                    <a:pt x="4533" y="13364"/>
                  </a:lnTo>
                  <a:lnTo>
                    <a:pt x="5450" y="13321"/>
                  </a:lnTo>
                  <a:cubicBezTo>
                    <a:pt x="5737" y="13300"/>
                    <a:pt x="6015" y="13279"/>
                    <a:pt x="6303" y="13257"/>
                  </a:cubicBezTo>
                  <a:cubicBezTo>
                    <a:pt x="7049" y="13865"/>
                    <a:pt x="7763" y="14494"/>
                    <a:pt x="8435" y="15177"/>
                  </a:cubicBezTo>
                  <a:cubicBezTo>
                    <a:pt x="8467" y="15198"/>
                    <a:pt x="8499" y="15230"/>
                    <a:pt x="8521" y="15262"/>
                  </a:cubicBezTo>
                  <a:cubicBezTo>
                    <a:pt x="8211" y="15273"/>
                    <a:pt x="7891" y="15283"/>
                    <a:pt x="7572" y="15305"/>
                  </a:cubicBezTo>
                  <a:lnTo>
                    <a:pt x="6516" y="15358"/>
                  </a:lnTo>
                  <a:lnTo>
                    <a:pt x="5460" y="15433"/>
                  </a:lnTo>
                  <a:cubicBezTo>
                    <a:pt x="5108" y="15454"/>
                    <a:pt x="4756" y="15486"/>
                    <a:pt x="4405" y="15518"/>
                  </a:cubicBezTo>
                  <a:cubicBezTo>
                    <a:pt x="4383" y="15518"/>
                    <a:pt x="4362" y="15539"/>
                    <a:pt x="4362" y="15561"/>
                  </a:cubicBezTo>
                  <a:cubicBezTo>
                    <a:pt x="4362" y="15582"/>
                    <a:pt x="4383" y="15603"/>
                    <a:pt x="4405" y="15603"/>
                  </a:cubicBezTo>
                  <a:cubicBezTo>
                    <a:pt x="4756" y="15582"/>
                    <a:pt x="5108" y="15571"/>
                    <a:pt x="5460" y="15550"/>
                  </a:cubicBezTo>
                  <a:lnTo>
                    <a:pt x="6527" y="15486"/>
                  </a:lnTo>
                  <a:lnTo>
                    <a:pt x="7582" y="15422"/>
                  </a:lnTo>
                  <a:cubicBezTo>
                    <a:pt x="7923" y="15390"/>
                    <a:pt x="8254" y="15369"/>
                    <a:pt x="8595" y="15337"/>
                  </a:cubicBezTo>
                  <a:cubicBezTo>
                    <a:pt x="8894" y="15646"/>
                    <a:pt x="9182" y="15966"/>
                    <a:pt x="9459" y="16307"/>
                  </a:cubicBezTo>
                  <a:cubicBezTo>
                    <a:pt x="9779" y="16702"/>
                    <a:pt x="10077" y="17107"/>
                    <a:pt x="10333" y="17544"/>
                  </a:cubicBezTo>
                  <a:cubicBezTo>
                    <a:pt x="10333" y="17555"/>
                    <a:pt x="10333" y="17555"/>
                    <a:pt x="10333" y="17555"/>
                  </a:cubicBezTo>
                  <a:cubicBezTo>
                    <a:pt x="10269" y="18386"/>
                    <a:pt x="10173" y="19218"/>
                    <a:pt x="10056" y="20050"/>
                  </a:cubicBezTo>
                  <a:cubicBezTo>
                    <a:pt x="9864" y="21457"/>
                    <a:pt x="9597" y="22843"/>
                    <a:pt x="9267" y="24208"/>
                  </a:cubicBezTo>
                  <a:cubicBezTo>
                    <a:pt x="9064" y="23856"/>
                    <a:pt x="8840" y="23526"/>
                    <a:pt x="8595" y="23195"/>
                  </a:cubicBezTo>
                  <a:cubicBezTo>
                    <a:pt x="8574" y="22950"/>
                    <a:pt x="8553" y="22694"/>
                    <a:pt x="8531" y="22449"/>
                  </a:cubicBezTo>
                  <a:lnTo>
                    <a:pt x="8446" y="21671"/>
                  </a:lnTo>
                  <a:lnTo>
                    <a:pt x="8350" y="20892"/>
                  </a:lnTo>
                  <a:cubicBezTo>
                    <a:pt x="8318" y="20626"/>
                    <a:pt x="8286" y="20370"/>
                    <a:pt x="8243" y="20114"/>
                  </a:cubicBezTo>
                  <a:cubicBezTo>
                    <a:pt x="8243" y="20092"/>
                    <a:pt x="8222" y="20082"/>
                    <a:pt x="8211" y="20082"/>
                  </a:cubicBezTo>
                  <a:cubicBezTo>
                    <a:pt x="8190" y="20082"/>
                    <a:pt x="8169" y="20103"/>
                    <a:pt x="8169" y="20124"/>
                  </a:cubicBezTo>
                  <a:cubicBezTo>
                    <a:pt x="8190" y="20380"/>
                    <a:pt x="8211" y="20636"/>
                    <a:pt x="8243" y="20903"/>
                  </a:cubicBezTo>
                  <a:lnTo>
                    <a:pt x="8318" y="21681"/>
                  </a:lnTo>
                  <a:lnTo>
                    <a:pt x="8414" y="22460"/>
                  </a:lnTo>
                  <a:cubicBezTo>
                    <a:pt x="8435" y="22662"/>
                    <a:pt x="8467" y="22865"/>
                    <a:pt x="8489" y="23067"/>
                  </a:cubicBezTo>
                  <a:cubicBezTo>
                    <a:pt x="8158" y="22630"/>
                    <a:pt x="7785" y="22214"/>
                    <a:pt x="7390" y="21820"/>
                  </a:cubicBezTo>
                  <a:cubicBezTo>
                    <a:pt x="7134" y="21553"/>
                    <a:pt x="6868" y="21297"/>
                    <a:pt x="6591" y="21041"/>
                  </a:cubicBezTo>
                  <a:cubicBezTo>
                    <a:pt x="6548" y="20775"/>
                    <a:pt x="6505" y="20519"/>
                    <a:pt x="6463" y="20263"/>
                  </a:cubicBezTo>
                  <a:lnTo>
                    <a:pt x="6313" y="19431"/>
                  </a:lnTo>
                  <a:lnTo>
                    <a:pt x="6143" y="18610"/>
                  </a:lnTo>
                  <a:cubicBezTo>
                    <a:pt x="6089" y="18344"/>
                    <a:pt x="6036" y="18066"/>
                    <a:pt x="5972" y="17800"/>
                  </a:cubicBezTo>
                  <a:cubicBezTo>
                    <a:pt x="5972" y="17782"/>
                    <a:pt x="5958" y="17765"/>
                    <a:pt x="5941" y="17765"/>
                  </a:cubicBezTo>
                  <a:cubicBezTo>
                    <a:pt x="5937" y="17765"/>
                    <a:pt x="5933" y="17766"/>
                    <a:pt x="5929" y="17768"/>
                  </a:cubicBezTo>
                  <a:cubicBezTo>
                    <a:pt x="5908" y="17768"/>
                    <a:pt x="5887" y="17789"/>
                    <a:pt x="5897" y="17811"/>
                  </a:cubicBezTo>
                  <a:cubicBezTo>
                    <a:pt x="5940" y="18088"/>
                    <a:pt x="5983" y="18365"/>
                    <a:pt x="6036" y="18632"/>
                  </a:cubicBezTo>
                  <a:lnTo>
                    <a:pt x="6185" y="19463"/>
                  </a:lnTo>
                  <a:lnTo>
                    <a:pt x="6345" y="20284"/>
                  </a:lnTo>
                  <a:cubicBezTo>
                    <a:pt x="6399" y="20508"/>
                    <a:pt x="6441" y="20732"/>
                    <a:pt x="6495" y="20956"/>
                  </a:cubicBezTo>
                  <a:cubicBezTo>
                    <a:pt x="6047" y="20540"/>
                    <a:pt x="5588" y="20146"/>
                    <a:pt x="5119" y="19773"/>
                  </a:cubicBezTo>
                  <a:cubicBezTo>
                    <a:pt x="4788" y="19506"/>
                    <a:pt x="4458" y="19261"/>
                    <a:pt x="4127" y="19005"/>
                  </a:cubicBezTo>
                  <a:cubicBezTo>
                    <a:pt x="4106" y="18834"/>
                    <a:pt x="4074" y="18653"/>
                    <a:pt x="4042" y="18482"/>
                  </a:cubicBezTo>
                  <a:lnTo>
                    <a:pt x="3946" y="17906"/>
                  </a:lnTo>
                  <a:lnTo>
                    <a:pt x="3829" y="17341"/>
                  </a:lnTo>
                  <a:cubicBezTo>
                    <a:pt x="3786" y="17160"/>
                    <a:pt x="3743" y="16968"/>
                    <a:pt x="3701" y="16787"/>
                  </a:cubicBezTo>
                  <a:cubicBezTo>
                    <a:pt x="3690" y="16766"/>
                    <a:pt x="3680" y="16755"/>
                    <a:pt x="3658" y="16755"/>
                  </a:cubicBezTo>
                  <a:cubicBezTo>
                    <a:pt x="3637" y="16755"/>
                    <a:pt x="3626" y="16776"/>
                    <a:pt x="3626" y="16798"/>
                  </a:cubicBezTo>
                  <a:cubicBezTo>
                    <a:pt x="3658" y="16989"/>
                    <a:pt x="3680" y="17181"/>
                    <a:pt x="3711" y="17363"/>
                  </a:cubicBezTo>
                  <a:lnTo>
                    <a:pt x="3818" y="17938"/>
                  </a:lnTo>
                  <a:lnTo>
                    <a:pt x="3925" y="18504"/>
                  </a:lnTo>
                  <a:cubicBezTo>
                    <a:pt x="3957" y="18642"/>
                    <a:pt x="3989" y="18792"/>
                    <a:pt x="4021" y="18930"/>
                  </a:cubicBezTo>
                  <a:cubicBezTo>
                    <a:pt x="3573" y="18600"/>
                    <a:pt x="3114" y="18269"/>
                    <a:pt x="2645" y="17949"/>
                  </a:cubicBezTo>
                  <a:cubicBezTo>
                    <a:pt x="1803" y="17373"/>
                    <a:pt x="939" y="16830"/>
                    <a:pt x="54" y="16318"/>
                  </a:cubicBezTo>
                  <a:cubicBezTo>
                    <a:pt x="51" y="16315"/>
                    <a:pt x="47" y="16313"/>
                    <a:pt x="43" y="16313"/>
                  </a:cubicBezTo>
                  <a:cubicBezTo>
                    <a:pt x="32" y="16313"/>
                    <a:pt x="19" y="16321"/>
                    <a:pt x="11" y="16328"/>
                  </a:cubicBezTo>
                  <a:cubicBezTo>
                    <a:pt x="1" y="16350"/>
                    <a:pt x="1" y="16371"/>
                    <a:pt x="22" y="16382"/>
                  </a:cubicBezTo>
                  <a:cubicBezTo>
                    <a:pt x="459" y="16638"/>
                    <a:pt x="886" y="16915"/>
                    <a:pt x="1312" y="17192"/>
                  </a:cubicBezTo>
                  <a:cubicBezTo>
                    <a:pt x="1739" y="17469"/>
                    <a:pt x="2165" y="17757"/>
                    <a:pt x="2581" y="18045"/>
                  </a:cubicBezTo>
                  <a:cubicBezTo>
                    <a:pt x="3424" y="18621"/>
                    <a:pt x="4245" y="19229"/>
                    <a:pt x="5034" y="19868"/>
                  </a:cubicBezTo>
                  <a:cubicBezTo>
                    <a:pt x="5055" y="19879"/>
                    <a:pt x="5076" y="19900"/>
                    <a:pt x="5087" y="19911"/>
                  </a:cubicBezTo>
                  <a:cubicBezTo>
                    <a:pt x="4831" y="19922"/>
                    <a:pt x="4575" y="19922"/>
                    <a:pt x="4319" y="19932"/>
                  </a:cubicBezTo>
                  <a:lnTo>
                    <a:pt x="3413" y="19964"/>
                  </a:lnTo>
                  <a:lnTo>
                    <a:pt x="2496" y="20007"/>
                  </a:lnTo>
                  <a:cubicBezTo>
                    <a:pt x="2187" y="20028"/>
                    <a:pt x="1888" y="20039"/>
                    <a:pt x="1579" y="20071"/>
                  </a:cubicBezTo>
                  <a:cubicBezTo>
                    <a:pt x="1568" y="20071"/>
                    <a:pt x="1547" y="20082"/>
                    <a:pt x="1547" y="20103"/>
                  </a:cubicBezTo>
                  <a:cubicBezTo>
                    <a:pt x="1547" y="20124"/>
                    <a:pt x="1568" y="20146"/>
                    <a:pt x="1590" y="20146"/>
                  </a:cubicBezTo>
                  <a:cubicBezTo>
                    <a:pt x="1888" y="20146"/>
                    <a:pt x="2197" y="20135"/>
                    <a:pt x="2507" y="20124"/>
                  </a:cubicBezTo>
                  <a:lnTo>
                    <a:pt x="3413" y="20092"/>
                  </a:lnTo>
                  <a:lnTo>
                    <a:pt x="4330" y="20050"/>
                  </a:lnTo>
                  <a:cubicBezTo>
                    <a:pt x="4607" y="20028"/>
                    <a:pt x="4895" y="20007"/>
                    <a:pt x="5183" y="19986"/>
                  </a:cubicBezTo>
                  <a:cubicBezTo>
                    <a:pt x="5929" y="20594"/>
                    <a:pt x="6644" y="21223"/>
                    <a:pt x="7316" y="21894"/>
                  </a:cubicBezTo>
                  <a:cubicBezTo>
                    <a:pt x="7348" y="21926"/>
                    <a:pt x="7369" y="21958"/>
                    <a:pt x="7401" y="21990"/>
                  </a:cubicBezTo>
                  <a:cubicBezTo>
                    <a:pt x="7092" y="22001"/>
                    <a:pt x="6772" y="22012"/>
                    <a:pt x="6452" y="22033"/>
                  </a:cubicBezTo>
                  <a:lnTo>
                    <a:pt x="5396" y="22086"/>
                  </a:lnTo>
                  <a:lnTo>
                    <a:pt x="4341" y="22161"/>
                  </a:lnTo>
                  <a:cubicBezTo>
                    <a:pt x="3989" y="22182"/>
                    <a:pt x="3637" y="22214"/>
                    <a:pt x="3285" y="22246"/>
                  </a:cubicBezTo>
                  <a:cubicBezTo>
                    <a:pt x="3264" y="22246"/>
                    <a:pt x="3242" y="22268"/>
                    <a:pt x="3242" y="22289"/>
                  </a:cubicBezTo>
                  <a:cubicBezTo>
                    <a:pt x="3242" y="22306"/>
                    <a:pt x="3257" y="22324"/>
                    <a:pt x="3273" y="22324"/>
                  </a:cubicBezTo>
                  <a:cubicBezTo>
                    <a:pt x="3277" y="22324"/>
                    <a:pt x="3281" y="22323"/>
                    <a:pt x="3285" y="22321"/>
                  </a:cubicBezTo>
                  <a:cubicBezTo>
                    <a:pt x="3637" y="22310"/>
                    <a:pt x="3989" y="22300"/>
                    <a:pt x="4341" y="22278"/>
                  </a:cubicBezTo>
                  <a:lnTo>
                    <a:pt x="5407" y="22214"/>
                  </a:lnTo>
                  <a:lnTo>
                    <a:pt x="6463" y="22150"/>
                  </a:lnTo>
                  <a:cubicBezTo>
                    <a:pt x="6804" y="22118"/>
                    <a:pt x="7134" y="22097"/>
                    <a:pt x="7476" y="22065"/>
                  </a:cubicBezTo>
                  <a:cubicBezTo>
                    <a:pt x="7774" y="22374"/>
                    <a:pt x="8062" y="22694"/>
                    <a:pt x="8329" y="23035"/>
                  </a:cubicBezTo>
                  <a:cubicBezTo>
                    <a:pt x="8648" y="23430"/>
                    <a:pt x="8958" y="23835"/>
                    <a:pt x="9214" y="24272"/>
                  </a:cubicBezTo>
                  <a:cubicBezTo>
                    <a:pt x="9214" y="24294"/>
                    <a:pt x="9235" y="24294"/>
                    <a:pt x="9246" y="24294"/>
                  </a:cubicBezTo>
                  <a:cubicBezTo>
                    <a:pt x="9246" y="24315"/>
                    <a:pt x="9235" y="24336"/>
                    <a:pt x="9235" y="24358"/>
                  </a:cubicBezTo>
                  <a:lnTo>
                    <a:pt x="8958" y="25424"/>
                  </a:lnTo>
                  <a:lnTo>
                    <a:pt x="8648" y="26469"/>
                  </a:lnTo>
                  <a:lnTo>
                    <a:pt x="8318" y="27525"/>
                  </a:lnTo>
                  <a:lnTo>
                    <a:pt x="7966" y="28559"/>
                  </a:lnTo>
                  <a:cubicBezTo>
                    <a:pt x="7945" y="28602"/>
                    <a:pt x="7966" y="28644"/>
                    <a:pt x="8009" y="28665"/>
                  </a:cubicBezTo>
                  <a:cubicBezTo>
                    <a:pt x="8016" y="28667"/>
                    <a:pt x="8023" y="28668"/>
                    <a:pt x="8031" y="28668"/>
                  </a:cubicBezTo>
                  <a:cubicBezTo>
                    <a:pt x="8065" y="28668"/>
                    <a:pt x="8098" y="28648"/>
                    <a:pt x="8115" y="28612"/>
                  </a:cubicBezTo>
                  <a:lnTo>
                    <a:pt x="8499" y="27578"/>
                  </a:lnTo>
                  <a:lnTo>
                    <a:pt x="8851" y="26533"/>
                  </a:lnTo>
                  <a:lnTo>
                    <a:pt x="9171" y="25477"/>
                  </a:lnTo>
                  <a:lnTo>
                    <a:pt x="9459" y="24422"/>
                  </a:lnTo>
                  <a:cubicBezTo>
                    <a:pt x="9640" y="23718"/>
                    <a:pt x="9800" y="23014"/>
                    <a:pt x="9939" y="22310"/>
                  </a:cubicBezTo>
                  <a:cubicBezTo>
                    <a:pt x="9949" y="22310"/>
                    <a:pt x="9960" y="22300"/>
                    <a:pt x="9971" y="22300"/>
                  </a:cubicBezTo>
                  <a:cubicBezTo>
                    <a:pt x="10355" y="21969"/>
                    <a:pt x="10770" y="21671"/>
                    <a:pt x="11197" y="21404"/>
                  </a:cubicBezTo>
                  <a:cubicBezTo>
                    <a:pt x="11559" y="21169"/>
                    <a:pt x="11943" y="20967"/>
                    <a:pt x="12327" y="20764"/>
                  </a:cubicBezTo>
                  <a:cubicBezTo>
                    <a:pt x="12636" y="20903"/>
                    <a:pt x="12946" y="21041"/>
                    <a:pt x="13255" y="21169"/>
                  </a:cubicBezTo>
                  <a:lnTo>
                    <a:pt x="14236" y="21585"/>
                  </a:lnTo>
                  <a:lnTo>
                    <a:pt x="15217" y="21980"/>
                  </a:lnTo>
                  <a:cubicBezTo>
                    <a:pt x="15547" y="22108"/>
                    <a:pt x="15867" y="22236"/>
                    <a:pt x="16198" y="22364"/>
                  </a:cubicBezTo>
                  <a:cubicBezTo>
                    <a:pt x="16204" y="22366"/>
                    <a:pt x="16209" y="22368"/>
                    <a:pt x="16215" y="22368"/>
                  </a:cubicBezTo>
                  <a:cubicBezTo>
                    <a:pt x="16230" y="22368"/>
                    <a:pt x="16243" y="22358"/>
                    <a:pt x="16251" y="22342"/>
                  </a:cubicBezTo>
                  <a:cubicBezTo>
                    <a:pt x="16262" y="22321"/>
                    <a:pt x="16251" y="22300"/>
                    <a:pt x="16230" y="22289"/>
                  </a:cubicBezTo>
                  <a:cubicBezTo>
                    <a:pt x="15910" y="22150"/>
                    <a:pt x="15590" y="22012"/>
                    <a:pt x="15260" y="21873"/>
                  </a:cubicBezTo>
                  <a:lnTo>
                    <a:pt x="14279" y="21457"/>
                  </a:lnTo>
                  <a:lnTo>
                    <a:pt x="13298" y="21063"/>
                  </a:lnTo>
                  <a:cubicBezTo>
                    <a:pt x="13010" y="20945"/>
                    <a:pt x="12711" y="20828"/>
                    <a:pt x="12413" y="20722"/>
                  </a:cubicBezTo>
                  <a:cubicBezTo>
                    <a:pt x="12455" y="20700"/>
                    <a:pt x="12487" y="20679"/>
                    <a:pt x="12530" y="20658"/>
                  </a:cubicBezTo>
                  <a:cubicBezTo>
                    <a:pt x="13383" y="20231"/>
                    <a:pt x="14268" y="19868"/>
                    <a:pt x="15164" y="19538"/>
                  </a:cubicBezTo>
                  <a:cubicBezTo>
                    <a:pt x="15430" y="19655"/>
                    <a:pt x="15686" y="19762"/>
                    <a:pt x="15953" y="19868"/>
                  </a:cubicBezTo>
                  <a:lnTo>
                    <a:pt x="16806" y="20210"/>
                  </a:lnTo>
                  <a:lnTo>
                    <a:pt x="17659" y="20540"/>
                  </a:lnTo>
                  <a:cubicBezTo>
                    <a:pt x="17936" y="20647"/>
                    <a:pt x="18224" y="20754"/>
                    <a:pt x="18512" y="20849"/>
                  </a:cubicBezTo>
                  <a:cubicBezTo>
                    <a:pt x="18517" y="20852"/>
                    <a:pt x="18523" y="20854"/>
                    <a:pt x="18529" y="20854"/>
                  </a:cubicBezTo>
                  <a:cubicBezTo>
                    <a:pt x="18544" y="20854"/>
                    <a:pt x="18557" y="20844"/>
                    <a:pt x="18565" y="20828"/>
                  </a:cubicBezTo>
                  <a:cubicBezTo>
                    <a:pt x="18576" y="20807"/>
                    <a:pt x="18565" y="20786"/>
                    <a:pt x="18544" y="20775"/>
                  </a:cubicBezTo>
                  <a:cubicBezTo>
                    <a:pt x="18267" y="20658"/>
                    <a:pt x="17979" y="20540"/>
                    <a:pt x="17701" y="20423"/>
                  </a:cubicBezTo>
                  <a:lnTo>
                    <a:pt x="16848" y="20092"/>
                  </a:lnTo>
                  <a:lnTo>
                    <a:pt x="15995" y="19762"/>
                  </a:lnTo>
                  <a:cubicBezTo>
                    <a:pt x="15750" y="19677"/>
                    <a:pt x="15515" y="19591"/>
                    <a:pt x="15270" y="19495"/>
                  </a:cubicBezTo>
                  <a:cubicBezTo>
                    <a:pt x="15292" y="19495"/>
                    <a:pt x="15313" y="19485"/>
                    <a:pt x="15345" y="19474"/>
                  </a:cubicBezTo>
                  <a:cubicBezTo>
                    <a:pt x="16294" y="19122"/>
                    <a:pt x="17264" y="18813"/>
                    <a:pt x="18245" y="18536"/>
                  </a:cubicBezTo>
                  <a:cubicBezTo>
                    <a:pt x="18736" y="18397"/>
                    <a:pt x="19226" y="18269"/>
                    <a:pt x="19727" y="18141"/>
                  </a:cubicBezTo>
                  <a:cubicBezTo>
                    <a:pt x="20218" y="18024"/>
                    <a:pt x="20719" y="17896"/>
                    <a:pt x="21209" y="17800"/>
                  </a:cubicBezTo>
                  <a:cubicBezTo>
                    <a:pt x="21231" y="17789"/>
                    <a:pt x="21241" y="17768"/>
                    <a:pt x="21241" y="17747"/>
                  </a:cubicBezTo>
                  <a:cubicBezTo>
                    <a:pt x="21241" y="17738"/>
                    <a:pt x="21228" y="17722"/>
                    <a:pt x="21211" y="17722"/>
                  </a:cubicBezTo>
                  <a:cubicBezTo>
                    <a:pt x="21207" y="17722"/>
                    <a:pt x="21203" y="17723"/>
                    <a:pt x="21199" y="17725"/>
                  </a:cubicBezTo>
                  <a:cubicBezTo>
                    <a:pt x="20197" y="17917"/>
                    <a:pt x="19205" y="18162"/>
                    <a:pt x="18213" y="18440"/>
                  </a:cubicBezTo>
                  <a:cubicBezTo>
                    <a:pt x="17680" y="18589"/>
                    <a:pt x="17136" y="18749"/>
                    <a:pt x="16603" y="18919"/>
                  </a:cubicBezTo>
                  <a:cubicBezTo>
                    <a:pt x="16678" y="18792"/>
                    <a:pt x="16752" y="18664"/>
                    <a:pt x="16827" y="18536"/>
                  </a:cubicBezTo>
                  <a:lnTo>
                    <a:pt x="17115" y="18045"/>
                  </a:lnTo>
                  <a:lnTo>
                    <a:pt x="17403" y="17533"/>
                  </a:lnTo>
                  <a:cubicBezTo>
                    <a:pt x="17488" y="17363"/>
                    <a:pt x="17573" y="17192"/>
                    <a:pt x="17669" y="17021"/>
                  </a:cubicBezTo>
                  <a:cubicBezTo>
                    <a:pt x="17669" y="17011"/>
                    <a:pt x="17669" y="16989"/>
                    <a:pt x="17648" y="16979"/>
                  </a:cubicBezTo>
                  <a:cubicBezTo>
                    <a:pt x="17644" y="16974"/>
                    <a:pt x="17637" y="16972"/>
                    <a:pt x="17631" y="16972"/>
                  </a:cubicBezTo>
                  <a:cubicBezTo>
                    <a:pt x="17622" y="16972"/>
                    <a:pt x="17612" y="16977"/>
                    <a:pt x="17605" y="16989"/>
                  </a:cubicBezTo>
                  <a:cubicBezTo>
                    <a:pt x="17499" y="17149"/>
                    <a:pt x="17392" y="17309"/>
                    <a:pt x="17296" y="17480"/>
                  </a:cubicBezTo>
                  <a:lnTo>
                    <a:pt x="17008" y="17981"/>
                  </a:lnTo>
                  <a:lnTo>
                    <a:pt x="16731" y="18482"/>
                  </a:lnTo>
                  <a:cubicBezTo>
                    <a:pt x="16635" y="18642"/>
                    <a:pt x="16560" y="18802"/>
                    <a:pt x="16475" y="18951"/>
                  </a:cubicBezTo>
                  <a:cubicBezTo>
                    <a:pt x="16081" y="19079"/>
                    <a:pt x="15686" y="19218"/>
                    <a:pt x="15292" y="19357"/>
                  </a:cubicBezTo>
                  <a:cubicBezTo>
                    <a:pt x="14726" y="19559"/>
                    <a:pt x="14161" y="19783"/>
                    <a:pt x="13607" y="20028"/>
                  </a:cubicBezTo>
                  <a:cubicBezTo>
                    <a:pt x="13735" y="19836"/>
                    <a:pt x="13852" y="19634"/>
                    <a:pt x="13969" y="19442"/>
                  </a:cubicBezTo>
                  <a:lnTo>
                    <a:pt x="14385" y="18717"/>
                  </a:lnTo>
                  <a:lnTo>
                    <a:pt x="14801" y="17992"/>
                  </a:lnTo>
                  <a:cubicBezTo>
                    <a:pt x="14929" y="17747"/>
                    <a:pt x="15068" y="17501"/>
                    <a:pt x="15196" y="17256"/>
                  </a:cubicBezTo>
                  <a:cubicBezTo>
                    <a:pt x="15206" y="17235"/>
                    <a:pt x="15196" y="17213"/>
                    <a:pt x="15174" y="17203"/>
                  </a:cubicBezTo>
                  <a:cubicBezTo>
                    <a:pt x="15170" y="17195"/>
                    <a:pt x="15163" y="17191"/>
                    <a:pt x="15155" y="17191"/>
                  </a:cubicBezTo>
                  <a:cubicBezTo>
                    <a:pt x="15142" y="17191"/>
                    <a:pt x="15128" y="17200"/>
                    <a:pt x="15121" y="17213"/>
                  </a:cubicBezTo>
                  <a:cubicBezTo>
                    <a:pt x="14982" y="17448"/>
                    <a:pt x="14833" y="17693"/>
                    <a:pt x="14694" y="17928"/>
                  </a:cubicBezTo>
                  <a:lnTo>
                    <a:pt x="14279" y="18653"/>
                  </a:lnTo>
                  <a:lnTo>
                    <a:pt x="13863" y="19389"/>
                  </a:lnTo>
                  <a:cubicBezTo>
                    <a:pt x="13735" y="19613"/>
                    <a:pt x="13617" y="19847"/>
                    <a:pt x="13489" y="20082"/>
                  </a:cubicBezTo>
                  <a:cubicBezTo>
                    <a:pt x="13148" y="20231"/>
                    <a:pt x="12807" y="20391"/>
                    <a:pt x="12476" y="20562"/>
                  </a:cubicBezTo>
                  <a:cubicBezTo>
                    <a:pt x="11986" y="20807"/>
                    <a:pt x="11495" y="21084"/>
                    <a:pt x="11037" y="21383"/>
                  </a:cubicBezTo>
                  <a:cubicBezTo>
                    <a:pt x="11122" y="21201"/>
                    <a:pt x="11218" y="21020"/>
                    <a:pt x="11314" y="20839"/>
                  </a:cubicBezTo>
                  <a:lnTo>
                    <a:pt x="11645" y="20124"/>
                  </a:lnTo>
                  <a:lnTo>
                    <a:pt x="11975" y="19421"/>
                  </a:lnTo>
                  <a:cubicBezTo>
                    <a:pt x="12082" y="19175"/>
                    <a:pt x="12189" y="18941"/>
                    <a:pt x="12285" y="18696"/>
                  </a:cubicBezTo>
                  <a:cubicBezTo>
                    <a:pt x="12295" y="18685"/>
                    <a:pt x="12295" y="18664"/>
                    <a:pt x="12274" y="18653"/>
                  </a:cubicBezTo>
                  <a:cubicBezTo>
                    <a:pt x="12268" y="18650"/>
                    <a:pt x="12261" y="18648"/>
                    <a:pt x="12255" y="18648"/>
                  </a:cubicBezTo>
                  <a:cubicBezTo>
                    <a:pt x="12241" y="18648"/>
                    <a:pt x="12228" y="18656"/>
                    <a:pt x="12221" y="18664"/>
                  </a:cubicBezTo>
                  <a:lnTo>
                    <a:pt x="12221" y="18674"/>
                  </a:lnTo>
                  <a:cubicBezTo>
                    <a:pt x="12103" y="18898"/>
                    <a:pt x="11986" y="19133"/>
                    <a:pt x="11869" y="19367"/>
                  </a:cubicBezTo>
                  <a:lnTo>
                    <a:pt x="11527" y="20071"/>
                  </a:lnTo>
                  <a:lnTo>
                    <a:pt x="11197" y="20786"/>
                  </a:lnTo>
                  <a:cubicBezTo>
                    <a:pt x="11101" y="21020"/>
                    <a:pt x="10994" y="21244"/>
                    <a:pt x="10898" y="21479"/>
                  </a:cubicBezTo>
                  <a:cubicBezTo>
                    <a:pt x="10568" y="21703"/>
                    <a:pt x="10259" y="21937"/>
                    <a:pt x="9960" y="22193"/>
                  </a:cubicBezTo>
                  <a:cubicBezTo>
                    <a:pt x="10099" y="21500"/>
                    <a:pt x="10216" y="20796"/>
                    <a:pt x="10312" y="20092"/>
                  </a:cubicBezTo>
                  <a:cubicBezTo>
                    <a:pt x="10461" y="18962"/>
                    <a:pt x="10568" y="17832"/>
                    <a:pt x="10632" y="16702"/>
                  </a:cubicBezTo>
                  <a:cubicBezTo>
                    <a:pt x="10636" y="16706"/>
                    <a:pt x="10644" y="16709"/>
                    <a:pt x="10653" y="16709"/>
                  </a:cubicBezTo>
                  <a:cubicBezTo>
                    <a:pt x="10665" y="16709"/>
                    <a:pt x="10679" y="16703"/>
                    <a:pt x="10685" y="16691"/>
                  </a:cubicBezTo>
                  <a:cubicBezTo>
                    <a:pt x="10984" y="16286"/>
                    <a:pt x="11325" y="15912"/>
                    <a:pt x="11687" y="15550"/>
                  </a:cubicBezTo>
                  <a:cubicBezTo>
                    <a:pt x="11997" y="15251"/>
                    <a:pt x="12317" y="14963"/>
                    <a:pt x="12647" y="14686"/>
                  </a:cubicBezTo>
                  <a:cubicBezTo>
                    <a:pt x="12978" y="14750"/>
                    <a:pt x="13308" y="14814"/>
                    <a:pt x="13639" y="14868"/>
                  </a:cubicBezTo>
                  <a:lnTo>
                    <a:pt x="14684" y="15059"/>
                  </a:lnTo>
                  <a:lnTo>
                    <a:pt x="15729" y="15230"/>
                  </a:lnTo>
                  <a:cubicBezTo>
                    <a:pt x="16081" y="15283"/>
                    <a:pt x="16432" y="15337"/>
                    <a:pt x="16784" y="15390"/>
                  </a:cubicBezTo>
                  <a:cubicBezTo>
                    <a:pt x="16806" y="15390"/>
                    <a:pt x="16827" y="15379"/>
                    <a:pt x="16827" y="15358"/>
                  </a:cubicBezTo>
                  <a:cubicBezTo>
                    <a:pt x="16827" y="15337"/>
                    <a:pt x="16816" y="15315"/>
                    <a:pt x="16795" y="15315"/>
                  </a:cubicBezTo>
                  <a:cubicBezTo>
                    <a:pt x="16443" y="15241"/>
                    <a:pt x="16102" y="15177"/>
                    <a:pt x="15750" y="15113"/>
                  </a:cubicBezTo>
                  <a:lnTo>
                    <a:pt x="14705" y="14931"/>
                  </a:lnTo>
                  <a:lnTo>
                    <a:pt x="13660" y="14761"/>
                  </a:lnTo>
                  <a:cubicBezTo>
                    <a:pt x="13351" y="14708"/>
                    <a:pt x="13042" y="14665"/>
                    <a:pt x="12722" y="14622"/>
                  </a:cubicBezTo>
                  <a:cubicBezTo>
                    <a:pt x="12754" y="14590"/>
                    <a:pt x="12786" y="14558"/>
                    <a:pt x="12818" y="14537"/>
                  </a:cubicBezTo>
                  <a:cubicBezTo>
                    <a:pt x="13564" y="13929"/>
                    <a:pt x="14343" y="13385"/>
                    <a:pt x="15142" y="12863"/>
                  </a:cubicBezTo>
                  <a:cubicBezTo>
                    <a:pt x="15430" y="12916"/>
                    <a:pt x="15707" y="12969"/>
                    <a:pt x="15995" y="13012"/>
                  </a:cubicBezTo>
                  <a:lnTo>
                    <a:pt x="16891" y="13161"/>
                  </a:lnTo>
                  <a:lnTo>
                    <a:pt x="17797" y="13289"/>
                  </a:lnTo>
                  <a:cubicBezTo>
                    <a:pt x="18096" y="13332"/>
                    <a:pt x="18405" y="13375"/>
                    <a:pt x="18704" y="13407"/>
                  </a:cubicBezTo>
                  <a:cubicBezTo>
                    <a:pt x="18725" y="13407"/>
                    <a:pt x="18746" y="13396"/>
                    <a:pt x="18746" y="13375"/>
                  </a:cubicBezTo>
                  <a:cubicBezTo>
                    <a:pt x="18746" y="13353"/>
                    <a:pt x="18736" y="13332"/>
                    <a:pt x="18714" y="13332"/>
                  </a:cubicBezTo>
                  <a:cubicBezTo>
                    <a:pt x="18416" y="13268"/>
                    <a:pt x="18117" y="13225"/>
                    <a:pt x="17819" y="13172"/>
                  </a:cubicBezTo>
                  <a:lnTo>
                    <a:pt x="16912" y="13033"/>
                  </a:lnTo>
                  <a:lnTo>
                    <a:pt x="16006" y="12895"/>
                  </a:lnTo>
                  <a:cubicBezTo>
                    <a:pt x="15750" y="12863"/>
                    <a:pt x="15494" y="12831"/>
                    <a:pt x="15249" y="12799"/>
                  </a:cubicBezTo>
                  <a:cubicBezTo>
                    <a:pt x="15260" y="12788"/>
                    <a:pt x="15281" y="12778"/>
                    <a:pt x="15302" y="12756"/>
                  </a:cubicBezTo>
                  <a:cubicBezTo>
                    <a:pt x="16166" y="12212"/>
                    <a:pt x="17040" y="11690"/>
                    <a:pt x="17936" y="11210"/>
                  </a:cubicBezTo>
                  <a:cubicBezTo>
                    <a:pt x="18384" y="10965"/>
                    <a:pt x="18832" y="10730"/>
                    <a:pt x="19290" y="10496"/>
                  </a:cubicBezTo>
                  <a:cubicBezTo>
                    <a:pt x="19749" y="10272"/>
                    <a:pt x="20207" y="10048"/>
                    <a:pt x="20666" y="9835"/>
                  </a:cubicBezTo>
                  <a:cubicBezTo>
                    <a:pt x="20687" y="9824"/>
                    <a:pt x="20687" y="9803"/>
                    <a:pt x="20687" y="9781"/>
                  </a:cubicBezTo>
                  <a:cubicBezTo>
                    <a:pt x="20676" y="9760"/>
                    <a:pt x="20655" y="9760"/>
                    <a:pt x="20634" y="9760"/>
                  </a:cubicBezTo>
                  <a:cubicBezTo>
                    <a:pt x="19695" y="10176"/>
                    <a:pt x="18789" y="10634"/>
                    <a:pt x="17883" y="11114"/>
                  </a:cubicBezTo>
                  <a:cubicBezTo>
                    <a:pt x="17392" y="11381"/>
                    <a:pt x="16902" y="11658"/>
                    <a:pt x="16411" y="11935"/>
                  </a:cubicBezTo>
                  <a:cubicBezTo>
                    <a:pt x="16454" y="11797"/>
                    <a:pt x="16507" y="11658"/>
                    <a:pt x="16550" y="11519"/>
                  </a:cubicBezTo>
                  <a:lnTo>
                    <a:pt x="16720" y="10965"/>
                  </a:lnTo>
                  <a:lnTo>
                    <a:pt x="16891" y="10421"/>
                  </a:lnTo>
                  <a:cubicBezTo>
                    <a:pt x="16944" y="10229"/>
                    <a:pt x="16987" y="10048"/>
                    <a:pt x="17040" y="9856"/>
                  </a:cubicBezTo>
                  <a:cubicBezTo>
                    <a:pt x="17040" y="9845"/>
                    <a:pt x="17030" y="9824"/>
                    <a:pt x="17008" y="9813"/>
                  </a:cubicBezTo>
                  <a:cubicBezTo>
                    <a:pt x="17005" y="9810"/>
                    <a:pt x="17002" y="9809"/>
                    <a:pt x="16998" y="9809"/>
                  </a:cubicBezTo>
                  <a:cubicBezTo>
                    <a:pt x="16987" y="9809"/>
                    <a:pt x="16973" y="9819"/>
                    <a:pt x="16966" y="9835"/>
                  </a:cubicBezTo>
                  <a:cubicBezTo>
                    <a:pt x="16902" y="10016"/>
                    <a:pt x="16838" y="10197"/>
                    <a:pt x="16774" y="10378"/>
                  </a:cubicBezTo>
                  <a:lnTo>
                    <a:pt x="16603" y="10933"/>
                  </a:lnTo>
                  <a:lnTo>
                    <a:pt x="16443" y="11487"/>
                  </a:lnTo>
                  <a:cubicBezTo>
                    <a:pt x="16390" y="11658"/>
                    <a:pt x="16347" y="11829"/>
                    <a:pt x="16305" y="11999"/>
                  </a:cubicBezTo>
                  <a:cubicBezTo>
                    <a:pt x="15942" y="12212"/>
                    <a:pt x="15590" y="12426"/>
                    <a:pt x="15238" y="12650"/>
                  </a:cubicBezTo>
                  <a:cubicBezTo>
                    <a:pt x="14726" y="12980"/>
                    <a:pt x="14225" y="13321"/>
                    <a:pt x="13735" y="13684"/>
                  </a:cubicBezTo>
                  <a:cubicBezTo>
                    <a:pt x="13809" y="13460"/>
                    <a:pt x="13884" y="13247"/>
                    <a:pt x="13959" y="13033"/>
                  </a:cubicBezTo>
                  <a:lnTo>
                    <a:pt x="14204" y="12234"/>
                  </a:lnTo>
                  <a:lnTo>
                    <a:pt x="14449" y="11423"/>
                  </a:lnTo>
                  <a:cubicBezTo>
                    <a:pt x="14524" y="11157"/>
                    <a:pt x="14598" y="10890"/>
                    <a:pt x="14673" y="10624"/>
                  </a:cubicBezTo>
                  <a:cubicBezTo>
                    <a:pt x="14684" y="10602"/>
                    <a:pt x="14673" y="10581"/>
                    <a:pt x="14652" y="10570"/>
                  </a:cubicBezTo>
                  <a:cubicBezTo>
                    <a:pt x="14630" y="10570"/>
                    <a:pt x="14609" y="10581"/>
                    <a:pt x="14598" y="10602"/>
                  </a:cubicBezTo>
                  <a:cubicBezTo>
                    <a:pt x="14502" y="10858"/>
                    <a:pt x="14417" y="11125"/>
                    <a:pt x="14332" y="11391"/>
                  </a:cubicBezTo>
                  <a:lnTo>
                    <a:pt x="14087" y="12191"/>
                  </a:lnTo>
                  <a:lnTo>
                    <a:pt x="13852" y="12991"/>
                  </a:lnTo>
                  <a:cubicBezTo>
                    <a:pt x="13777" y="13247"/>
                    <a:pt x="13703" y="13503"/>
                    <a:pt x="13639" y="13759"/>
                  </a:cubicBezTo>
                  <a:cubicBezTo>
                    <a:pt x="13330" y="13982"/>
                    <a:pt x="13042" y="14206"/>
                    <a:pt x="12754" y="14452"/>
                  </a:cubicBezTo>
                  <a:cubicBezTo>
                    <a:pt x="12327" y="14804"/>
                    <a:pt x="11911" y="15177"/>
                    <a:pt x="11527" y="15571"/>
                  </a:cubicBezTo>
                  <a:cubicBezTo>
                    <a:pt x="11570" y="15369"/>
                    <a:pt x="11623" y="15177"/>
                    <a:pt x="11677" y="14974"/>
                  </a:cubicBezTo>
                  <a:lnTo>
                    <a:pt x="11847" y="14206"/>
                  </a:lnTo>
                  <a:lnTo>
                    <a:pt x="12007" y="13439"/>
                  </a:lnTo>
                  <a:cubicBezTo>
                    <a:pt x="12061" y="13183"/>
                    <a:pt x="12114" y="12927"/>
                    <a:pt x="12157" y="12671"/>
                  </a:cubicBezTo>
                  <a:cubicBezTo>
                    <a:pt x="12167" y="12660"/>
                    <a:pt x="12146" y="12639"/>
                    <a:pt x="12135" y="12628"/>
                  </a:cubicBezTo>
                  <a:cubicBezTo>
                    <a:pt x="12114" y="12628"/>
                    <a:pt x="12093" y="12639"/>
                    <a:pt x="12093" y="12660"/>
                  </a:cubicBezTo>
                  <a:lnTo>
                    <a:pt x="12082" y="12660"/>
                  </a:lnTo>
                  <a:cubicBezTo>
                    <a:pt x="12018" y="12916"/>
                    <a:pt x="11954" y="13161"/>
                    <a:pt x="11901" y="13417"/>
                  </a:cubicBezTo>
                  <a:lnTo>
                    <a:pt x="11719" y="14185"/>
                  </a:lnTo>
                  <a:lnTo>
                    <a:pt x="11559" y="14942"/>
                  </a:lnTo>
                  <a:cubicBezTo>
                    <a:pt x="11506" y="15198"/>
                    <a:pt x="11453" y="15443"/>
                    <a:pt x="11410" y="15689"/>
                  </a:cubicBezTo>
                  <a:cubicBezTo>
                    <a:pt x="11133" y="15987"/>
                    <a:pt x="10866" y="16296"/>
                    <a:pt x="10632" y="16627"/>
                  </a:cubicBezTo>
                  <a:cubicBezTo>
                    <a:pt x="10642" y="16318"/>
                    <a:pt x="10653" y="16008"/>
                    <a:pt x="10664" y="15689"/>
                  </a:cubicBezTo>
                  <a:lnTo>
                    <a:pt x="10674" y="14590"/>
                  </a:lnTo>
                  <a:lnTo>
                    <a:pt x="10653" y="13492"/>
                  </a:lnTo>
                  <a:lnTo>
                    <a:pt x="10610" y="12820"/>
                  </a:lnTo>
                  <a:cubicBezTo>
                    <a:pt x="10621" y="12810"/>
                    <a:pt x="10621" y="12799"/>
                    <a:pt x="10621" y="12788"/>
                  </a:cubicBezTo>
                  <a:cubicBezTo>
                    <a:pt x="10610" y="12671"/>
                    <a:pt x="10600" y="12554"/>
                    <a:pt x="10589" y="12436"/>
                  </a:cubicBezTo>
                  <a:lnTo>
                    <a:pt x="10589" y="12383"/>
                  </a:lnTo>
                  <a:lnTo>
                    <a:pt x="10568" y="12148"/>
                  </a:lnTo>
                  <a:cubicBezTo>
                    <a:pt x="10568" y="12095"/>
                    <a:pt x="10557" y="12042"/>
                    <a:pt x="10557" y="11988"/>
                  </a:cubicBezTo>
                  <a:cubicBezTo>
                    <a:pt x="10557" y="11722"/>
                    <a:pt x="10546" y="11455"/>
                    <a:pt x="10546" y="11189"/>
                  </a:cubicBezTo>
                  <a:lnTo>
                    <a:pt x="10568" y="10389"/>
                  </a:lnTo>
                  <a:cubicBezTo>
                    <a:pt x="10578" y="10261"/>
                    <a:pt x="10578" y="10133"/>
                    <a:pt x="10589" y="10005"/>
                  </a:cubicBezTo>
                  <a:cubicBezTo>
                    <a:pt x="10802" y="9909"/>
                    <a:pt x="11005" y="9803"/>
                    <a:pt x="11208" y="9707"/>
                  </a:cubicBezTo>
                  <a:cubicBezTo>
                    <a:pt x="11432" y="9600"/>
                    <a:pt x="11645" y="9483"/>
                    <a:pt x="11869" y="9365"/>
                  </a:cubicBezTo>
                  <a:lnTo>
                    <a:pt x="12519" y="9024"/>
                  </a:lnTo>
                  <a:cubicBezTo>
                    <a:pt x="12732" y="8907"/>
                    <a:pt x="12946" y="8790"/>
                    <a:pt x="13159" y="8672"/>
                  </a:cubicBezTo>
                  <a:cubicBezTo>
                    <a:pt x="13180" y="8662"/>
                    <a:pt x="13180" y="8630"/>
                    <a:pt x="13170" y="8619"/>
                  </a:cubicBezTo>
                  <a:cubicBezTo>
                    <a:pt x="13170" y="8603"/>
                    <a:pt x="13152" y="8593"/>
                    <a:pt x="13135" y="8593"/>
                  </a:cubicBezTo>
                  <a:cubicBezTo>
                    <a:pt x="13128" y="8593"/>
                    <a:pt x="13122" y="8595"/>
                    <a:pt x="13116" y="8598"/>
                  </a:cubicBezTo>
                  <a:cubicBezTo>
                    <a:pt x="12903" y="8704"/>
                    <a:pt x="12679" y="8811"/>
                    <a:pt x="12455" y="8918"/>
                  </a:cubicBezTo>
                  <a:lnTo>
                    <a:pt x="11805" y="9259"/>
                  </a:lnTo>
                  <a:cubicBezTo>
                    <a:pt x="11591" y="9376"/>
                    <a:pt x="11378" y="9483"/>
                    <a:pt x="11154" y="9600"/>
                  </a:cubicBezTo>
                  <a:cubicBezTo>
                    <a:pt x="10973" y="9707"/>
                    <a:pt x="10781" y="9813"/>
                    <a:pt x="10589" y="9920"/>
                  </a:cubicBezTo>
                  <a:cubicBezTo>
                    <a:pt x="10600" y="9803"/>
                    <a:pt x="10610" y="9696"/>
                    <a:pt x="10610" y="9589"/>
                  </a:cubicBezTo>
                  <a:cubicBezTo>
                    <a:pt x="10674" y="8747"/>
                    <a:pt x="10760" y="7915"/>
                    <a:pt x="10856" y="7084"/>
                  </a:cubicBezTo>
                  <a:lnTo>
                    <a:pt x="11495" y="6774"/>
                  </a:lnTo>
                  <a:cubicBezTo>
                    <a:pt x="11730" y="6668"/>
                    <a:pt x="11965" y="6550"/>
                    <a:pt x="12199" y="6454"/>
                  </a:cubicBezTo>
                  <a:cubicBezTo>
                    <a:pt x="12434" y="6348"/>
                    <a:pt x="12668" y="6241"/>
                    <a:pt x="12914" y="6145"/>
                  </a:cubicBezTo>
                  <a:lnTo>
                    <a:pt x="13628" y="5857"/>
                  </a:lnTo>
                  <a:cubicBezTo>
                    <a:pt x="13649" y="5847"/>
                    <a:pt x="13660" y="5825"/>
                    <a:pt x="13649" y="5804"/>
                  </a:cubicBezTo>
                  <a:cubicBezTo>
                    <a:pt x="13639" y="5783"/>
                    <a:pt x="13617" y="5772"/>
                    <a:pt x="13596" y="5772"/>
                  </a:cubicBezTo>
                  <a:cubicBezTo>
                    <a:pt x="13351" y="5857"/>
                    <a:pt x="13106" y="5943"/>
                    <a:pt x="12871" y="6039"/>
                  </a:cubicBezTo>
                  <a:cubicBezTo>
                    <a:pt x="12626" y="6124"/>
                    <a:pt x="12391" y="6230"/>
                    <a:pt x="12146" y="6337"/>
                  </a:cubicBezTo>
                  <a:cubicBezTo>
                    <a:pt x="11911" y="6444"/>
                    <a:pt x="11677" y="6550"/>
                    <a:pt x="11453" y="6668"/>
                  </a:cubicBezTo>
                  <a:cubicBezTo>
                    <a:pt x="11250" y="6764"/>
                    <a:pt x="11058" y="6870"/>
                    <a:pt x="10866" y="6988"/>
                  </a:cubicBezTo>
                  <a:cubicBezTo>
                    <a:pt x="10888" y="6785"/>
                    <a:pt x="10909" y="6593"/>
                    <a:pt x="10941" y="6390"/>
                  </a:cubicBezTo>
                  <a:cubicBezTo>
                    <a:pt x="11016" y="5761"/>
                    <a:pt x="11101" y="5132"/>
                    <a:pt x="11197" y="4514"/>
                  </a:cubicBezTo>
                  <a:cubicBezTo>
                    <a:pt x="11368" y="4428"/>
                    <a:pt x="11538" y="4354"/>
                    <a:pt x="11709" y="4268"/>
                  </a:cubicBezTo>
                  <a:cubicBezTo>
                    <a:pt x="11890" y="4172"/>
                    <a:pt x="12071" y="4066"/>
                    <a:pt x="12253" y="3970"/>
                  </a:cubicBezTo>
                  <a:cubicBezTo>
                    <a:pt x="12434" y="3863"/>
                    <a:pt x="12615" y="3757"/>
                    <a:pt x="12786" y="3650"/>
                  </a:cubicBezTo>
                  <a:cubicBezTo>
                    <a:pt x="12967" y="3533"/>
                    <a:pt x="13138" y="3415"/>
                    <a:pt x="13308" y="3298"/>
                  </a:cubicBezTo>
                  <a:cubicBezTo>
                    <a:pt x="13330" y="3287"/>
                    <a:pt x="13330" y="3266"/>
                    <a:pt x="13319" y="3245"/>
                  </a:cubicBezTo>
                  <a:cubicBezTo>
                    <a:pt x="13313" y="3232"/>
                    <a:pt x="13303" y="3227"/>
                    <a:pt x="13291" y="3227"/>
                  </a:cubicBezTo>
                  <a:cubicBezTo>
                    <a:pt x="13283" y="3227"/>
                    <a:pt x="13274" y="3230"/>
                    <a:pt x="13266" y="3234"/>
                  </a:cubicBezTo>
                  <a:lnTo>
                    <a:pt x="12189" y="3853"/>
                  </a:lnTo>
                  <a:lnTo>
                    <a:pt x="11645" y="4162"/>
                  </a:lnTo>
                  <a:lnTo>
                    <a:pt x="11208" y="4407"/>
                  </a:lnTo>
                  <a:cubicBezTo>
                    <a:pt x="11272" y="4013"/>
                    <a:pt x="11325" y="3607"/>
                    <a:pt x="11389" y="3213"/>
                  </a:cubicBezTo>
                  <a:cubicBezTo>
                    <a:pt x="11559" y="2157"/>
                    <a:pt x="11741" y="1102"/>
                    <a:pt x="11933" y="46"/>
                  </a:cubicBezTo>
                  <a:cubicBezTo>
                    <a:pt x="11933" y="25"/>
                    <a:pt x="11922" y="3"/>
                    <a:pt x="11901" y="3"/>
                  </a:cubicBezTo>
                  <a:cubicBezTo>
                    <a:pt x="11897" y="1"/>
                    <a:pt x="11893" y="0"/>
                    <a:pt x="11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44"/>
          <p:cNvGrpSpPr/>
          <p:nvPr/>
        </p:nvGrpSpPr>
        <p:grpSpPr>
          <a:xfrm rot="10800000">
            <a:off x="7669601" y="-999183"/>
            <a:ext cx="1371664" cy="1947567"/>
            <a:chOff x="4933875" y="3854625"/>
            <a:chExt cx="1554469" cy="2207375"/>
          </a:xfrm>
        </p:grpSpPr>
        <p:sp>
          <p:nvSpPr>
            <p:cNvPr id="1635" name="Google Shape;1635;p44"/>
            <p:cNvSpPr/>
            <p:nvPr/>
          </p:nvSpPr>
          <p:spPr>
            <a:xfrm>
              <a:off x="4936243" y="3854625"/>
              <a:ext cx="1552092" cy="1841738"/>
            </a:xfrm>
            <a:custGeom>
              <a:avLst/>
              <a:gdLst/>
              <a:ahLst/>
              <a:cxnLst/>
              <a:rect l="l" t="t" r="r" b="b"/>
              <a:pathLst>
                <a:path w="13767" h="16587" extrusionOk="0">
                  <a:moveTo>
                    <a:pt x="9904" y="1"/>
                  </a:moveTo>
                  <a:cubicBezTo>
                    <a:pt x="9334" y="1"/>
                    <a:pt x="8760" y="369"/>
                    <a:pt x="8328" y="784"/>
                  </a:cubicBezTo>
                  <a:cubicBezTo>
                    <a:pt x="7401" y="1637"/>
                    <a:pt x="6548" y="2991"/>
                    <a:pt x="6121" y="4185"/>
                  </a:cubicBezTo>
                  <a:cubicBezTo>
                    <a:pt x="5993" y="3535"/>
                    <a:pt x="5695" y="2916"/>
                    <a:pt x="5279" y="2394"/>
                  </a:cubicBezTo>
                  <a:cubicBezTo>
                    <a:pt x="5022" y="2082"/>
                    <a:pt x="4647" y="1794"/>
                    <a:pt x="4262" y="1794"/>
                  </a:cubicBezTo>
                  <a:cubicBezTo>
                    <a:pt x="4199" y="1794"/>
                    <a:pt x="4137" y="1802"/>
                    <a:pt x="4074" y="1818"/>
                  </a:cubicBezTo>
                  <a:cubicBezTo>
                    <a:pt x="3637" y="1935"/>
                    <a:pt x="3413" y="2415"/>
                    <a:pt x="3274" y="2842"/>
                  </a:cubicBezTo>
                  <a:cubicBezTo>
                    <a:pt x="2848" y="4196"/>
                    <a:pt x="2538" y="5859"/>
                    <a:pt x="2773" y="7256"/>
                  </a:cubicBezTo>
                  <a:cubicBezTo>
                    <a:pt x="2654" y="6671"/>
                    <a:pt x="2055" y="6268"/>
                    <a:pt x="1471" y="6268"/>
                  </a:cubicBezTo>
                  <a:cubicBezTo>
                    <a:pt x="1267" y="6268"/>
                    <a:pt x="1065" y="6317"/>
                    <a:pt x="886" y="6425"/>
                  </a:cubicBezTo>
                  <a:cubicBezTo>
                    <a:pt x="182" y="6840"/>
                    <a:pt x="1" y="7789"/>
                    <a:pt x="43" y="8600"/>
                  </a:cubicBezTo>
                  <a:cubicBezTo>
                    <a:pt x="320" y="13953"/>
                    <a:pt x="2208" y="16011"/>
                    <a:pt x="2592" y="16448"/>
                  </a:cubicBezTo>
                  <a:cubicBezTo>
                    <a:pt x="3258" y="16540"/>
                    <a:pt x="3935" y="16586"/>
                    <a:pt x="4614" y="16586"/>
                  </a:cubicBezTo>
                  <a:cubicBezTo>
                    <a:pt x="7402" y="16586"/>
                    <a:pt x="10223" y="15802"/>
                    <a:pt x="12444" y="14155"/>
                  </a:cubicBezTo>
                  <a:cubicBezTo>
                    <a:pt x="13031" y="13718"/>
                    <a:pt x="13628" y="13153"/>
                    <a:pt x="13703" y="12428"/>
                  </a:cubicBezTo>
                  <a:cubicBezTo>
                    <a:pt x="13767" y="11735"/>
                    <a:pt x="13319" y="11063"/>
                    <a:pt x="12732" y="10679"/>
                  </a:cubicBezTo>
                  <a:cubicBezTo>
                    <a:pt x="12156" y="10285"/>
                    <a:pt x="11122" y="10274"/>
                    <a:pt x="10440" y="10114"/>
                  </a:cubicBezTo>
                  <a:cubicBezTo>
                    <a:pt x="11367" y="9570"/>
                    <a:pt x="12188" y="8845"/>
                    <a:pt x="12849" y="8013"/>
                  </a:cubicBezTo>
                  <a:cubicBezTo>
                    <a:pt x="13084" y="7715"/>
                    <a:pt x="13297" y="7384"/>
                    <a:pt x="13340" y="7011"/>
                  </a:cubicBezTo>
                  <a:cubicBezTo>
                    <a:pt x="13372" y="6680"/>
                    <a:pt x="13255" y="6361"/>
                    <a:pt x="13137" y="6051"/>
                  </a:cubicBezTo>
                  <a:cubicBezTo>
                    <a:pt x="13095" y="5945"/>
                    <a:pt x="13052" y="5838"/>
                    <a:pt x="12967" y="5763"/>
                  </a:cubicBezTo>
                  <a:cubicBezTo>
                    <a:pt x="12881" y="5699"/>
                    <a:pt x="12764" y="5689"/>
                    <a:pt x="12647" y="5689"/>
                  </a:cubicBezTo>
                  <a:cubicBezTo>
                    <a:pt x="12577" y="5687"/>
                    <a:pt x="12505" y="5686"/>
                    <a:pt x="12432" y="5686"/>
                  </a:cubicBezTo>
                  <a:cubicBezTo>
                    <a:pt x="11767" y="5686"/>
                    <a:pt x="10981" y="5773"/>
                    <a:pt x="10376" y="5955"/>
                  </a:cubicBezTo>
                  <a:cubicBezTo>
                    <a:pt x="10994" y="4527"/>
                    <a:pt x="11634" y="2970"/>
                    <a:pt x="11303" y="1445"/>
                  </a:cubicBezTo>
                  <a:cubicBezTo>
                    <a:pt x="11186" y="880"/>
                    <a:pt x="10887" y="293"/>
                    <a:pt x="10344" y="80"/>
                  </a:cubicBezTo>
                  <a:cubicBezTo>
                    <a:pt x="10199" y="25"/>
                    <a:pt x="10052" y="1"/>
                    <a:pt x="9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4"/>
            <p:cNvSpPr/>
            <p:nvPr/>
          </p:nvSpPr>
          <p:spPr>
            <a:xfrm>
              <a:off x="5228362" y="3863508"/>
              <a:ext cx="1259982" cy="1832855"/>
            </a:xfrm>
            <a:custGeom>
              <a:avLst/>
              <a:gdLst/>
              <a:ahLst/>
              <a:cxnLst/>
              <a:rect l="l" t="t" r="r" b="b"/>
              <a:pathLst>
                <a:path w="11176" h="16507" extrusionOk="0">
                  <a:moveTo>
                    <a:pt x="7753" y="0"/>
                  </a:moveTo>
                  <a:cubicBezTo>
                    <a:pt x="7753" y="0"/>
                    <a:pt x="3754" y="9298"/>
                    <a:pt x="1685" y="13425"/>
                  </a:cubicBezTo>
                  <a:lnTo>
                    <a:pt x="1" y="16368"/>
                  </a:lnTo>
                  <a:cubicBezTo>
                    <a:pt x="667" y="16460"/>
                    <a:pt x="1344" y="16506"/>
                    <a:pt x="2023" y="16506"/>
                  </a:cubicBezTo>
                  <a:cubicBezTo>
                    <a:pt x="4811" y="16506"/>
                    <a:pt x="7632" y="15722"/>
                    <a:pt x="9853" y="14075"/>
                  </a:cubicBezTo>
                  <a:cubicBezTo>
                    <a:pt x="10440" y="13638"/>
                    <a:pt x="11037" y="13073"/>
                    <a:pt x="11112" y="12348"/>
                  </a:cubicBezTo>
                  <a:cubicBezTo>
                    <a:pt x="11176" y="11655"/>
                    <a:pt x="10728" y="10983"/>
                    <a:pt x="10141" y="10599"/>
                  </a:cubicBezTo>
                  <a:cubicBezTo>
                    <a:pt x="9565" y="10205"/>
                    <a:pt x="8531" y="10194"/>
                    <a:pt x="7849" y="10034"/>
                  </a:cubicBezTo>
                  <a:cubicBezTo>
                    <a:pt x="8776" y="9490"/>
                    <a:pt x="9597" y="8765"/>
                    <a:pt x="10258" y="7933"/>
                  </a:cubicBezTo>
                  <a:cubicBezTo>
                    <a:pt x="10493" y="7635"/>
                    <a:pt x="10706" y="7304"/>
                    <a:pt x="10749" y="6931"/>
                  </a:cubicBezTo>
                  <a:cubicBezTo>
                    <a:pt x="10781" y="6600"/>
                    <a:pt x="10664" y="6281"/>
                    <a:pt x="10546" y="5971"/>
                  </a:cubicBezTo>
                  <a:cubicBezTo>
                    <a:pt x="10504" y="5865"/>
                    <a:pt x="10461" y="5758"/>
                    <a:pt x="10376" y="5683"/>
                  </a:cubicBezTo>
                  <a:cubicBezTo>
                    <a:pt x="10290" y="5619"/>
                    <a:pt x="10173" y="5609"/>
                    <a:pt x="10056" y="5609"/>
                  </a:cubicBezTo>
                  <a:cubicBezTo>
                    <a:pt x="9967" y="5605"/>
                    <a:pt x="9875" y="5603"/>
                    <a:pt x="9781" y="5603"/>
                  </a:cubicBezTo>
                  <a:cubicBezTo>
                    <a:pt x="9129" y="5603"/>
                    <a:pt x="8372" y="5698"/>
                    <a:pt x="7785" y="5875"/>
                  </a:cubicBezTo>
                  <a:cubicBezTo>
                    <a:pt x="8403" y="4447"/>
                    <a:pt x="9043" y="2890"/>
                    <a:pt x="8712" y="1365"/>
                  </a:cubicBezTo>
                  <a:cubicBezTo>
                    <a:pt x="8595" y="800"/>
                    <a:pt x="8296" y="213"/>
                    <a:pt x="7753" y="0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4"/>
            <p:cNvSpPr/>
            <p:nvPr/>
          </p:nvSpPr>
          <p:spPr>
            <a:xfrm>
              <a:off x="4933875" y="3882605"/>
              <a:ext cx="1402937" cy="2179395"/>
            </a:xfrm>
            <a:custGeom>
              <a:avLst/>
              <a:gdLst/>
              <a:ahLst/>
              <a:cxnLst/>
              <a:rect l="l" t="t" r="r" b="b"/>
              <a:pathLst>
                <a:path w="12444" h="19628" extrusionOk="0">
                  <a:moveTo>
                    <a:pt x="10265" y="1"/>
                  </a:moveTo>
                  <a:cubicBezTo>
                    <a:pt x="10232" y="1"/>
                    <a:pt x="10199" y="21"/>
                    <a:pt x="10183" y="52"/>
                  </a:cubicBezTo>
                  <a:cubicBezTo>
                    <a:pt x="9832" y="894"/>
                    <a:pt x="9469" y="1737"/>
                    <a:pt x="9106" y="2579"/>
                  </a:cubicBezTo>
                  <a:cubicBezTo>
                    <a:pt x="8733" y="3432"/>
                    <a:pt x="8371" y="4264"/>
                    <a:pt x="7997" y="5106"/>
                  </a:cubicBezTo>
                  <a:cubicBezTo>
                    <a:pt x="7315" y="6631"/>
                    <a:pt x="6633" y="8145"/>
                    <a:pt x="5908" y="9659"/>
                  </a:cubicBezTo>
                  <a:cubicBezTo>
                    <a:pt x="5684" y="9180"/>
                    <a:pt x="5481" y="8700"/>
                    <a:pt x="5310" y="8199"/>
                  </a:cubicBezTo>
                  <a:cubicBezTo>
                    <a:pt x="5108" y="7655"/>
                    <a:pt x="4948" y="7090"/>
                    <a:pt x="4831" y="6514"/>
                  </a:cubicBezTo>
                  <a:cubicBezTo>
                    <a:pt x="4703" y="5949"/>
                    <a:pt x="4617" y="5362"/>
                    <a:pt x="4564" y="4786"/>
                  </a:cubicBezTo>
                  <a:cubicBezTo>
                    <a:pt x="4511" y="4200"/>
                    <a:pt x="4500" y="3613"/>
                    <a:pt x="4521" y="3027"/>
                  </a:cubicBezTo>
                  <a:cubicBezTo>
                    <a:pt x="4521" y="2984"/>
                    <a:pt x="4489" y="2952"/>
                    <a:pt x="4447" y="2942"/>
                  </a:cubicBezTo>
                  <a:cubicBezTo>
                    <a:pt x="4404" y="2942"/>
                    <a:pt x="4361" y="2974"/>
                    <a:pt x="4361" y="3016"/>
                  </a:cubicBezTo>
                  <a:cubicBezTo>
                    <a:pt x="4287" y="3613"/>
                    <a:pt x="4276" y="4211"/>
                    <a:pt x="4308" y="4808"/>
                  </a:cubicBezTo>
                  <a:cubicBezTo>
                    <a:pt x="4340" y="5394"/>
                    <a:pt x="4425" y="5991"/>
                    <a:pt x="4553" y="6578"/>
                  </a:cubicBezTo>
                  <a:cubicBezTo>
                    <a:pt x="4671" y="7164"/>
                    <a:pt x="4841" y="7740"/>
                    <a:pt x="5055" y="8295"/>
                  </a:cubicBezTo>
                  <a:cubicBezTo>
                    <a:pt x="5268" y="8838"/>
                    <a:pt x="5513" y="9371"/>
                    <a:pt x="5812" y="9873"/>
                  </a:cubicBezTo>
                  <a:cubicBezTo>
                    <a:pt x="5769" y="9947"/>
                    <a:pt x="5737" y="10033"/>
                    <a:pt x="5694" y="10118"/>
                  </a:cubicBezTo>
                  <a:cubicBezTo>
                    <a:pt x="5001" y="11568"/>
                    <a:pt x="4287" y="13008"/>
                    <a:pt x="3519" y="14426"/>
                  </a:cubicBezTo>
                  <a:cubicBezTo>
                    <a:pt x="3167" y="13967"/>
                    <a:pt x="2879" y="13477"/>
                    <a:pt x="2645" y="12954"/>
                  </a:cubicBezTo>
                  <a:cubicBezTo>
                    <a:pt x="2389" y="12410"/>
                    <a:pt x="2197" y="11835"/>
                    <a:pt x="2058" y="11248"/>
                  </a:cubicBezTo>
                  <a:cubicBezTo>
                    <a:pt x="1920" y="10662"/>
                    <a:pt x="1824" y="10054"/>
                    <a:pt x="1760" y="9457"/>
                  </a:cubicBezTo>
                  <a:cubicBezTo>
                    <a:pt x="1685" y="8849"/>
                    <a:pt x="1642" y="8241"/>
                    <a:pt x="1600" y="7633"/>
                  </a:cubicBezTo>
                  <a:cubicBezTo>
                    <a:pt x="1600" y="7591"/>
                    <a:pt x="1568" y="7548"/>
                    <a:pt x="1514" y="7548"/>
                  </a:cubicBezTo>
                  <a:cubicBezTo>
                    <a:pt x="1472" y="7548"/>
                    <a:pt x="1440" y="7591"/>
                    <a:pt x="1440" y="7633"/>
                  </a:cubicBezTo>
                  <a:cubicBezTo>
                    <a:pt x="1429" y="8252"/>
                    <a:pt x="1450" y="8860"/>
                    <a:pt x="1504" y="9478"/>
                  </a:cubicBezTo>
                  <a:cubicBezTo>
                    <a:pt x="1546" y="10097"/>
                    <a:pt x="1642" y="10704"/>
                    <a:pt x="1781" y="11312"/>
                  </a:cubicBezTo>
                  <a:cubicBezTo>
                    <a:pt x="1930" y="11920"/>
                    <a:pt x="2122" y="12506"/>
                    <a:pt x="2399" y="13072"/>
                  </a:cubicBezTo>
                  <a:cubicBezTo>
                    <a:pt x="2538" y="13349"/>
                    <a:pt x="2687" y="13626"/>
                    <a:pt x="2858" y="13882"/>
                  </a:cubicBezTo>
                  <a:cubicBezTo>
                    <a:pt x="3029" y="14138"/>
                    <a:pt x="3220" y="14372"/>
                    <a:pt x="3423" y="14596"/>
                  </a:cubicBezTo>
                  <a:cubicBezTo>
                    <a:pt x="3348" y="14746"/>
                    <a:pt x="3274" y="14884"/>
                    <a:pt x="3199" y="15023"/>
                  </a:cubicBezTo>
                  <a:cubicBezTo>
                    <a:pt x="2751" y="15833"/>
                    <a:pt x="2293" y="16622"/>
                    <a:pt x="1792" y="17390"/>
                  </a:cubicBezTo>
                  <a:cubicBezTo>
                    <a:pt x="1674" y="17582"/>
                    <a:pt x="1536" y="17763"/>
                    <a:pt x="1408" y="17955"/>
                  </a:cubicBezTo>
                  <a:cubicBezTo>
                    <a:pt x="1280" y="18137"/>
                    <a:pt x="1141" y="18318"/>
                    <a:pt x="1003" y="18499"/>
                  </a:cubicBezTo>
                  <a:cubicBezTo>
                    <a:pt x="715" y="18851"/>
                    <a:pt x="416" y="19203"/>
                    <a:pt x="54" y="19459"/>
                  </a:cubicBezTo>
                  <a:lnTo>
                    <a:pt x="43" y="19469"/>
                  </a:lnTo>
                  <a:cubicBezTo>
                    <a:pt x="0" y="19501"/>
                    <a:pt x="0" y="19555"/>
                    <a:pt x="22" y="19597"/>
                  </a:cubicBezTo>
                  <a:cubicBezTo>
                    <a:pt x="40" y="19616"/>
                    <a:pt x="70" y="19627"/>
                    <a:pt x="97" y="19627"/>
                  </a:cubicBezTo>
                  <a:cubicBezTo>
                    <a:pt x="117" y="19627"/>
                    <a:pt x="136" y="19621"/>
                    <a:pt x="150" y="19608"/>
                  </a:cubicBezTo>
                  <a:lnTo>
                    <a:pt x="437" y="19395"/>
                  </a:lnTo>
                  <a:cubicBezTo>
                    <a:pt x="523" y="19320"/>
                    <a:pt x="608" y="19235"/>
                    <a:pt x="693" y="19149"/>
                  </a:cubicBezTo>
                  <a:lnTo>
                    <a:pt x="821" y="19032"/>
                  </a:lnTo>
                  <a:lnTo>
                    <a:pt x="928" y="18894"/>
                  </a:lnTo>
                  <a:lnTo>
                    <a:pt x="1163" y="18638"/>
                  </a:lnTo>
                  <a:cubicBezTo>
                    <a:pt x="1301" y="18446"/>
                    <a:pt x="1450" y="18275"/>
                    <a:pt x="1589" y="18083"/>
                  </a:cubicBezTo>
                  <a:cubicBezTo>
                    <a:pt x="1717" y="17891"/>
                    <a:pt x="1866" y="17710"/>
                    <a:pt x="1994" y="17518"/>
                  </a:cubicBezTo>
                  <a:cubicBezTo>
                    <a:pt x="2506" y="16750"/>
                    <a:pt x="2975" y="15961"/>
                    <a:pt x="3434" y="15151"/>
                  </a:cubicBezTo>
                  <a:cubicBezTo>
                    <a:pt x="3668" y="14735"/>
                    <a:pt x="3892" y="14319"/>
                    <a:pt x="4116" y="13893"/>
                  </a:cubicBezTo>
                  <a:cubicBezTo>
                    <a:pt x="4328" y="13906"/>
                    <a:pt x="4541" y="13912"/>
                    <a:pt x="4754" y="13912"/>
                  </a:cubicBezTo>
                  <a:cubicBezTo>
                    <a:pt x="5238" y="13912"/>
                    <a:pt x="5722" y="13880"/>
                    <a:pt x="6195" y="13829"/>
                  </a:cubicBezTo>
                  <a:cubicBezTo>
                    <a:pt x="6910" y="13765"/>
                    <a:pt x="7614" y="13647"/>
                    <a:pt x="8307" y="13509"/>
                  </a:cubicBezTo>
                  <a:cubicBezTo>
                    <a:pt x="9000" y="13359"/>
                    <a:pt x="9693" y="13200"/>
                    <a:pt x="10375" y="12997"/>
                  </a:cubicBezTo>
                  <a:cubicBezTo>
                    <a:pt x="11058" y="12794"/>
                    <a:pt x="11730" y="12570"/>
                    <a:pt x="12391" y="12304"/>
                  </a:cubicBezTo>
                  <a:cubicBezTo>
                    <a:pt x="12423" y="12282"/>
                    <a:pt x="12444" y="12240"/>
                    <a:pt x="12433" y="12197"/>
                  </a:cubicBezTo>
                  <a:cubicBezTo>
                    <a:pt x="12424" y="12162"/>
                    <a:pt x="12386" y="12141"/>
                    <a:pt x="12349" y="12141"/>
                  </a:cubicBezTo>
                  <a:cubicBezTo>
                    <a:pt x="12342" y="12141"/>
                    <a:pt x="12334" y="12142"/>
                    <a:pt x="12327" y="12144"/>
                  </a:cubicBezTo>
                  <a:cubicBezTo>
                    <a:pt x="11666" y="12368"/>
                    <a:pt x="10983" y="12570"/>
                    <a:pt x="10301" y="12752"/>
                  </a:cubicBezTo>
                  <a:cubicBezTo>
                    <a:pt x="9629" y="12922"/>
                    <a:pt x="8936" y="13093"/>
                    <a:pt x="8253" y="13232"/>
                  </a:cubicBezTo>
                  <a:cubicBezTo>
                    <a:pt x="7560" y="13370"/>
                    <a:pt x="6867" y="13477"/>
                    <a:pt x="6174" y="13562"/>
                  </a:cubicBezTo>
                  <a:cubicBezTo>
                    <a:pt x="5822" y="13615"/>
                    <a:pt x="5470" y="13647"/>
                    <a:pt x="5118" y="13669"/>
                  </a:cubicBezTo>
                  <a:cubicBezTo>
                    <a:pt x="4948" y="13679"/>
                    <a:pt x="4777" y="13690"/>
                    <a:pt x="4596" y="13701"/>
                  </a:cubicBezTo>
                  <a:lnTo>
                    <a:pt x="4212" y="13711"/>
                  </a:lnTo>
                  <a:cubicBezTo>
                    <a:pt x="4820" y="12560"/>
                    <a:pt x="5396" y="11408"/>
                    <a:pt x="5950" y="10235"/>
                  </a:cubicBezTo>
                  <a:cubicBezTo>
                    <a:pt x="6185" y="9734"/>
                    <a:pt x="6419" y="9233"/>
                    <a:pt x="6654" y="8732"/>
                  </a:cubicBezTo>
                  <a:cubicBezTo>
                    <a:pt x="7091" y="8732"/>
                    <a:pt x="7539" y="8689"/>
                    <a:pt x="7966" y="8625"/>
                  </a:cubicBezTo>
                  <a:cubicBezTo>
                    <a:pt x="8445" y="8550"/>
                    <a:pt x="8915" y="8454"/>
                    <a:pt x="9373" y="8316"/>
                  </a:cubicBezTo>
                  <a:cubicBezTo>
                    <a:pt x="9832" y="8188"/>
                    <a:pt x="10279" y="8028"/>
                    <a:pt x="10717" y="7825"/>
                  </a:cubicBezTo>
                  <a:cubicBezTo>
                    <a:pt x="11154" y="7633"/>
                    <a:pt x="11580" y="7420"/>
                    <a:pt x="11975" y="7164"/>
                  </a:cubicBezTo>
                  <a:cubicBezTo>
                    <a:pt x="12017" y="7143"/>
                    <a:pt x="12028" y="7090"/>
                    <a:pt x="12007" y="7058"/>
                  </a:cubicBezTo>
                  <a:cubicBezTo>
                    <a:pt x="11991" y="7026"/>
                    <a:pt x="11958" y="7007"/>
                    <a:pt x="11929" y="7007"/>
                  </a:cubicBezTo>
                  <a:cubicBezTo>
                    <a:pt x="11919" y="7007"/>
                    <a:pt x="11909" y="7009"/>
                    <a:pt x="11900" y="7015"/>
                  </a:cubicBezTo>
                  <a:cubicBezTo>
                    <a:pt x="11474" y="7228"/>
                    <a:pt x="11047" y="7420"/>
                    <a:pt x="10621" y="7591"/>
                  </a:cubicBezTo>
                  <a:cubicBezTo>
                    <a:pt x="10183" y="7761"/>
                    <a:pt x="9736" y="7921"/>
                    <a:pt x="9288" y="8049"/>
                  </a:cubicBezTo>
                  <a:cubicBezTo>
                    <a:pt x="8840" y="8177"/>
                    <a:pt x="8381" y="8284"/>
                    <a:pt x="7923" y="8358"/>
                  </a:cubicBezTo>
                  <a:cubicBezTo>
                    <a:pt x="7539" y="8433"/>
                    <a:pt x="7144" y="8486"/>
                    <a:pt x="6750" y="8529"/>
                  </a:cubicBezTo>
                  <a:cubicBezTo>
                    <a:pt x="7251" y="7431"/>
                    <a:pt x="7752" y="6322"/>
                    <a:pt x="8232" y="5213"/>
                  </a:cubicBezTo>
                  <a:cubicBezTo>
                    <a:pt x="8595" y="4371"/>
                    <a:pt x="8957" y="3517"/>
                    <a:pt x="9309" y="2675"/>
                  </a:cubicBezTo>
                  <a:cubicBezTo>
                    <a:pt x="9661" y="1822"/>
                    <a:pt x="10002" y="969"/>
                    <a:pt x="10343" y="116"/>
                  </a:cubicBezTo>
                  <a:cubicBezTo>
                    <a:pt x="10354" y="73"/>
                    <a:pt x="10333" y="20"/>
                    <a:pt x="10301" y="9"/>
                  </a:cubicBezTo>
                  <a:cubicBezTo>
                    <a:pt x="10289" y="4"/>
                    <a:pt x="10277" y="1"/>
                    <a:pt x="10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4"/>
            <p:cNvSpPr/>
            <p:nvPr/>
          </p:nvSpPr>
          <p:spPr>
            <a:xfrm>
              <a:off x="5554192" y="4745770"/>
              <a:ext cx="39797" cy="28536"/>
            </a:xfrm>
            <a:custGeom>
              <a:avLst/>
              <a:gdLst/>
              <a:ahLst/>
              <a:cxnLst/>
              <a:rect l="l" t="t" r="r" b="b"/>
              <a:pathLst>
                <a:path w="353" h="257" extrusionOk="0">
                  <a:moveTo>
                    <a:pt x="246" y="0"/>
                  </a:moveTo>
                  <a:cubicBezTo>
                    <a:pt x="200" y="0"/>
                    <a:pt x="156" y="18"/>
                    <a:pt x="118" y="41"/>
                  </a:cubicBezTo>
                  <a:cubicBezTo>
                    <a:pt x="96" y="51"/>
                    <a:pt x="75" y="73"/>
                    <a:pt x="54" y="94"/>
                  </a:cubicBezTo>
                  <a:cubicBezTo>
                    <a:pt x="32" y="115"/>
                    <a:pt x="22" y="147"/>
                    <a:pt x="11" y="179"/>
                  </a:cubicBezTo>
                  <a:cubicBezTo>
                    <a:pt x="11" y="179"/>
                    <a:pt x="0" y="190"/>
                    <a:pt x="11" y="201"/>
                  </a:cubicBezTo>
                  <a:cubicBezTo>
                    <a:pt x="11" y="236"/>
                    <a:pt x="40" y="257"/>
                    <a:pt x="69" y="257"/>
                  </a:cubicBezTo>
                  <a:cubicBezTo>
                    <a:pt x="74" y="257"/>
                    <a:pt x="80" y="256"/>
                    <a:pt x="86" y="254"/>
                  </a:cubicBezTo>
                  <a:lnTo>
                    <a:pt x="96" y="254"/>
                  </a:lnTo>
                  <a:cubicBezTo>
                    <a:pt x="118" y="243"/>
                    <a:pt x="139" y="243"/>
                    <a:pt x="160" y="233"/>
                  </a:cubicBezTo>
                  <a:cubicBezTo>
                    <a:pt x="182" y="222"/>
                    <a:pt x="203" y="211"/>
                    <a:pt x="214" y="201"/>
                  </a:cubicBezTo>
                  <a:cubicBezTo>
                    <a:pt x="256" y="169"/>
                    <a:pt x="288" y="147"/>
                    <a:pt x="331" y="105"/>
                  </a:cubicBezTo>
                  <a:cubicBezTo>
                    <a:pt x="331" y="94"/>
                    <a:pt x="342" y="83"/>
                    <a:pt x="342" y="73"/>
                  </a:cubicBezTo>
                  <a:cubicBezTo>
                    <a:pt x="352" y="41"/>
                    <a:pt x="331" y="9"/>
                    <a:pt x="299" y="9"/>
                  </a:cubicBezTo>
                  <a:cubicBezTo>
                    <a:pt x="281" y="3"/>
                    <a:pt x="263" y="0"/>
                    <a:pt x="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4"/>
            <p:cNvSpPr/>
            <p:nvPr/>
          </p:nvSpPr>
          <p:spPr>
            <a:xfrm>
              <a:off x="5528937" y="4702578"/>
              <a:ext cx="44532" cy="31534"/>
            </a:xfrm>
            <a:custGeom>
              <a:avLst/>
              <a:gdLst/>
              <a:ahLst/>
              <a:cxnLst/>
              <a:rect l="l" t="t" r="r" b="b"/>
              <a:pathLst>
                <a:path w="395" h="284" extrusionOk="0">
                  <a:moveTo>
                    <a:pt x="303" y="0"/>
                  </a:moveTo>
                  <a:cubicBezTo>
                    <a:pt x="244" y="0"/>
                    <a:pt x="192" y="19"/>
                    <a:pt x="139" y="46"/>
                  </a:cubicBezTo>
                  <a:cubicBezTo>
                    <a:pt x="118" y="56"/>
                    <a:pt x="86" y="78"/>
                    <a:pt x="64" y="110"/>
                  </a:cubicBezTo>
                  <a:cubicBezTo>
                    <a:pt x="32" y="131"/>
                    <a:pt x="11" y="163"/>
                    <a:pt x="0" y="195"/>
                  </a:cubicBezTo>
                  <a:cubicBezTo>
                    <a:pt x="0" y="206"/>
                    <a:pt x="0" y="216"/>
                    <a:pt x="0" y="227"/>
                  </a:cubicBezTo>
                  <a:cubicBezTo>
                    <a:pt x="9" y="262"/>
                    <a:pt x="33" y="283"/>
                    <a:pt x="59" y="283"/>
                  </a:cubicBezTo>
                  <a:cubicBezTo>
                    <a:pt x="64" y="283"/>
                    <a:pt x="70" y="282"/>
                    <a:pt x="75" y="280"/>
                  </a:cubicBezTo>
                  <a:lnTo>
                    <a:pt x="86" y="280"/>
                  </a:lnTo>
                  <a:cubicBezTo>
                    <a:pt x="118" y="270"/>
                    <a:pt x="139" y="259"/>
                    <a:pt x="160" y="238"/>
                  </a:cubicBezTo>
                  <a:cubicBezTo>
                    <a:pt x="192" y="227"/>
                    <a:pt x="214" y="216"/>
                    <a:pt x="235" y="206"/>
                  </a:cubicBezTo>
                  <a:cubicBezTo>
                    <a:pt x="278" y="174"/>
                    <a:pt x="331" y="142"/>
                    <a:pt x="374" y="99"/>
                  </a:cubicBezTo>
                  <a:cubicBezTo>
                    <a:pt x="384" y="88"/>
                    <a:pt x="395" y="78"/>
                    <a:pt x="395" y="67"/>
                  </a:cubicBezTo>
                  <a:cubicBezTo>
                    <a:pt x="395" y="35"/>
                    <a:pt x="374" y="3"/>
                    <a:pt x="342" y="3"/>
                  </a:cubicBezTo>
                  <a:cubicBezTo>
                    <a:pt x="328" y="1"/>
                    <a:pt x="316" y="0"/>
                    <a:pt x="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4"/>
            <p:cNvSpPr/>
            <p:nvPr/>
          </p:nvSpPr>
          <p:spPr>
            <a:xfrm>
              <a:off x="5616652" y="5301819"/>
              <a:ext cx="38670" cy="53852"/>
            </a:xfrm>
            <a:custGeom>
              <a:avLst/>
              <a:gdLst/>
              <a:ahLst/>
              <a:cxnLst/>
              <a:rect l="l" t="t" r="r" b="b"/>
              <a:pathLst>
                <a:path w="343" h="485" extrusionOk="0">
                  <a:moveTo>
                    <a:pt x="271" y="1"/>
                  </a:moveTo>
                  <a:cubicBezTo>
                    <a:pt x="255" y="1"/>
                    <a:pt x="238" y="10"/>
                    <a:pt x="225" y="23"/>
                  </a:cubicBezTo>
                  <a:lnTo>
                    <a:pt x="225" y="34"/>
                  </a:lnTo>
                  <a:cubicBezTo>
                    <a:pt x="182" y="98"/>
                    <a:pt x="161" y="151"/>
                    <a:pt x="118" y="215"/>
                  </a:cubicBezTo>
                  <a:lnTo>
                    <a:pt x="65" y="300"/>
                  </a:lnTo>
                  <a:cubicBezTo>
                    <a:pt x="43" y="332"/>
                    <a:pt x="22" y="354"/>
                    <a:pt x="11" y="386"/>
                  </a:cubicBezTo>
                  <a:lnTo>
                    <a:pt x="1" y="396"/>
                  </a:lnTo>
                  <a:cubicBezTo>
                    <a:pt x="1" y="407"/>
                    <a:pt x="1" y="428"/>
                    <a:pt x="1" y="439"/>
                  </a:cubicBezTo>
                  <a:cubicBezTo>
                    <a:pt x="10" y="465"/>
                    <a:pt x="33" y="484"/>
                    <a:pt x="59" y="484"/>
                  </a:cubicBezTo>
                  <a:cubicBezTo>
                    <a:pt x="64" y="484"/>
                    <a:pt x="70" y="483"/>
                    <a:pt x="75" y="481"/>
                  </a:cubicBezTo>
                  <a:cubicBezTo>
                    <a:pt x="118" y="471"/>
                    <a:pt x="161" y="439"/>
                    <a:pt x="193" y="407"/>
                  </a:cubicBezTo>
                  <a:cubicBezTo>
                    <a:pt x="225" y="386"/>
                    <a:pt x="257" y="343"/>
                    <a:pt x="278" y="311"/>
                  </a:cubicBezTo>
                  <a:cubicBezTo>
                    <a:pt x="321" y="226"/>
                    <a:pt x="342" y="140"/>
                    <a:pt x="331" y="44"/>
                  </a:cubicBezTo>
                  <a:cubicBezTo>
                    <a:pt x="331" y="34"/>
                    <a:pt x="321" y="12"/>
                    <a:pt x="299" y="12"/>
                  </a:cubicBezTo>
                  <a:cubicBezTo>
                    <a:pt x="291" y="4"/>
                    <a:pt x="282" y="1"/>
                    <a:pt x="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4"/>
            <p:cNvSpPr/>
            <p:nvPr/>
          </p:nvSpPr>
          <p:spPr>
            <a:xfrm>
              <a:off x="5561407" y="5296712"/>
              <a:ext cx="38557" cy="55518"/>
            </a:xfrm>
            <a:custGeom>
              <a:avLst/>
              <a:gdLst/>
              <a:ahLst/>
              <a:cxnLst/>
              <a:rect l="l" t="t" r="r" b="b"/>
              <a:pathLst>
                <a:path w="342" h="500" extrusionOk="0">
                  <a:moveTo>
                    <a:pt x="276" y="1"/>
                  </a:moveTo>
                  <a:cubicBezTo>
                    <a:pt x="262" y="1"/>
                    <a:pt x="247" y="9"/>
                    <a:pt x="235" y="26"/>
                  </a:cubicBezTo>
                  <a:cubicBezTo>
                    <a:pt x="182" y="90"/>
                    <a:pt x="150" y="154"/>
                    <a:pt x="107" y="218"/>
                  </a:cubicBezTo>
                  <a:cubicBezTo>
                    <a:pt x="96" y="250"/>
                    <a:pt x="75" y="272"/>
                    <a:pt x="54" y="314"/>
                  </a:cubicBezTo>
                  <a:cubicBezTo>
                    <a:pt x="32" y="346"/>
                    <a:pt x="22" y="378"/>
                    <a:pt x="0" y="410"/>
                  </a:cubicBezTo>
                  <a:cubicBezTo>
                    <a:pt x="0" y="432"/>
                    <a:pt x="0" y="453"/>
                    <a:pt x="0" y="464"/>
                  </a:cubicBezTo>
                  <a:cubicBezTo>
                    <a:pt x="16" y="488"/>
                    <a:pt x="38" y="500"/>
                    <a:pt x="62" y="500"/>
                  </a:cubicBezTo>
                  <a:cubicBezTo>
                    <a:pt x="70" y="500"/>
                    <a:pt x="78" y="498"/>
                    <a:pt x="86" y="496"/>
                  </a:cubicBezTo>
                  <a:cubicBezTo>
                    <a:pt x="128" y="474"/>
                    <a:pt x="160" y="442"/>
                    <a:pt x="192" y="410"/>
                  </a:cubicBezTo>
                  <a:cubicBezTo>
                    <a:pt x="224" y="378"/>
                    <a:pt x="246" y="346"/>
                    <a:pt x="267" y="304"/>
                  </a:cubicBezTo>
                  <a:cubicBezTo>
                    <a:pt x="310" y="229"/>
                    <a:pt x="342" y="144"/>
                    <a:pt x="331" y="58"/>
                  </a:cubicBezTo>
                  <a:cubicBezTo>
                    <a:pt x="331" y="37"/>
                    <a:pt x="331" y="26"/>
                    <a:pt x="310" y="16"/>
                  </a:cubicBezTo>
                  <a:cubicBezTo>
                    <a:pt x="300" y="6"/>
                    <a:pt x="288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4"/>
            <p:cNvSpPr/>
            <p:nvPr/>
          </p:nvSpPr>
          <p:spPr>
            <a:xfrm>
              <a:off x="5492859" y="5301375"/>
              <a:ext cx="36190" cy="56961"/>
            </a:xfrm>
            <a:custGeom>
              <a:avLst/>
              <a:gdLst/>
              <a:ahLst/>
              <a:cxnLst/>
              <a:rect l="l" t="t" r="r" b="b"/>
              <a:pathLst>
                <a:path w="321" h="513" extrusionOk="0">
                  <a:moveTo>
                    <a:pt x="267" y="0"/>
                  </a:moveTo>
                  <a:cubicBezTo>
                    <a:pt x="251" y="0"/>
                    <a:pt x="235" y="6"/>
                    <a:pt x="224" y="16"/>
                  </a:cubicBezTo>
                  <a:cubicBezTo>
                    <a:pt x="160" y="70"/>
                    <a:pt x="118" y="144"/>
                    <a:pt x="86" y="208"/>
                  </a:cubicBezTo>
                  <a:cubicBezTo>
                    <a:pt x="65" y="251"/>
                    <a:pt x="54" y="283"/>
                    <a:pt x="33" y="326"/>
                  </a:cubicBezTo>
                  <a:cubicBezTo>
                    <a:pt x="22" y="358"/>
                    <a:pt x="11" y="400"/>
                    <a:pt x="11" y="443"/>
                  </a:cubicBezTo>
                  <a:cubicBezTo>
                    <a:pt x="1" y="464"/>
                    <a:pt x="11" y="475"/>
                    <a:pt x="22" y="496"/>
                  </a:cubicBezTo>
                  <a:cubicBezTo>
                    <a:pt x="33" y="507"/>
                    <a:pt x="49" y="512"/>
                    <a:pt x="65" y="512"/>
                  </a:cubicBezTo>
                  <a:cubicBezTo>
                    <a:pt x="81" y="512"/>
                    <a:pt x="97" y="507"/>
                    <a:pt x="107" y="496"/>
                  </a:cubicBezTo>
                  <a:cubicBezTo>
                    <a:pt x="139" y="464"/>
                    <a:pt x="160" y="432"/>
                    <a:pt x="192" y="400"/>
                  </a:cubicBezTo>
                  <a:cubicBezTo>
                    <a:pt x="214" y="368"/>
                    <a:pt x="224" y="326"/>
                    <a:pt x="246" y="294"/>
                  </a:cubicBezTo>
                  <a:cubicBezTo>
                    <a:pt x="278" y="219"/>
                    <a:pt x="310" y="144"/>
                    <a:pt x="320" y="59"/>
                  </a:cubicBezTo>
                  <a:cubicBezTo>
                    <a:pt x="320" y="38"/>
                    <a:pt x="320" y="27"/>
                    <a:pt x="310" y="16"/>
                  </a:cubicBezTo>
                  <a:cubicBezTo>
                    <a:pt x="299" y="6"/>
                    <a:pt x="283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4"/>
            <p:cNvSpPr/>
            <p:nvPr/>
          </p:nvSpPr>
          <p:spPr>
            <a:xfrm>
              <a:off x="5908771" y="4698803"/>
              <a:ext cx="24239" cy="66177"/>
            </a:xfrm>
            <a:custGeom>
              <a:avLst/>
              <a:gdLst/>
              <a:ahLst/>
              <a:cxnLst/>
              <a:rect l="l" t="t" r="r" b="b"/>
              <a:pathLst>
                <a:path w="215" h="596" extrusionOk="0">
                  <a:moveTo>
                    <a:pt x="153" y="1"/>
                  </a:moveTo>
                  <a:cubicBezTo>
                    <a:pt x="135" y="1"/>
                    <a:pt x="115" y="11"/>
                    <a:pt x="108" y="26"/>
                  </a:cubicBezTo>
                  <a:cubicBezTo>
                    <a:pt x="65" y="112"/>
                    <a:pt x="44" y="197"/>
                    <a:pt x="22" y="282"/>
                  </a:cubicBezTo>
                  <a:cubicBezTo>
                    <a:pt x="12" y="325"/>
                    <a:pt x="12" y="368"/>
                    <a:pt x="1" y="410"/>
                  </a:cubicBezTo>
                  <a:cubicBezTo>
                    <a:pt x="1" y="453"/>
                    <a:pt x="1" y="496"/>
                    <a:pt x="12" y="549"/>
                  </a:cubicBezTo>
                  <a:cubicBezTo>
                    <a:pt x="12" y="570"/>
                    <a:pt x="22" y="581"/>
                    <a:pt x="33" y="592"/>
                  </a:cubicBezTo>
                  <a:cubicBezTo>
                    <a:pt x="41" y="594"/>
                    <a:pt x="50" y="596"/>
                    <a:pt x="58" y="596"/>
                  </a:cubicBezTo>
                  <a:cubicBezTo>
                    <a:pt x="81" y="596"/>
                    <a:pt x="100" y="586"/>
                    <a:pt x="108" y="570"/>
                  </a:cubicBezTo>
                  <a:cubicBezTo>
                    <a:pt x="129" y="528"/>
                    <a:pt x="150" y="485"/>
                    <a:pt x="161" y="442"/>
                  </a:cubicBezTo>
                  <a:cubicBezTo>
                    <a:pt x="172" y="400"/>
                    <a:pt x="182" y="357"/>
                    <a:pt x="193" y="314"/>
                  </a:cubicBezTo>
                  <a:cubicBezTo>
                    <a:pt x="204" y="218"/>
                    <a:pt x="214" y="133"/>
                    <a:pt x="204" y="37"/>
                  </a:cubicBezTo>
                  <a:cubicBezTo>
                    <a:pt x="204" y="26"/>
                    <a:pt x="193" y="16"/>
                    <a:pt x="172" y="5"/>
                  </a:cubicBezTo>
                  <a:cubicBezTo>
                    <a:pt x="166" y="2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4"/>
            <p:cNvSpPr/>
            <p:nvPr/>
          </p:nvSpPr>
          <p:spPr>
            <a:xfrm>
              <a:off x="5848679" y="4717012"/>
              <a:ext cx="32582" cy="58960"/>
            </a:xfrm>
            <a:custGeom>
              <a:avLst/>
              <a:gdLst/>
              <a:ahLst/>
              <a:cxnLst/>
              <a:rect l="l" t="t" r="r" b="b"/>
              <a:pathLst>
                <a:path w="289" h="531" extrusionOk="0">
                  <a:moveTo>
                    <a:pt x="232" y="0"/>
                  </a:moveTo>
                  <a:cubicBezTo>
                    <a:pt x="214" y="0"/>
                    <a:pt x="199" y="9"/>
                    <a:pt x="193" y="22"/>
                  </a:cubicBezTo>
                  <a:cubicBezTo>
                    <a:pt x="150" y="97"/>
                    <a:pt x="118" y="172"/>
                    <a:pt x="86" y="236"/>
                  </a:cubicBezTo>
                  <a:cubicBezTo>
                    <a:pt x="65" y="278"/>
                    <a:pt x="54" y="310"/>
                    <a:pt x="43" y="342"/>
                  </a:cubicBezTo>
                  <a:cubicBezTo>
                    <a:pt x="22" y="385"/>
                    <a:pt x="11" y="417"/>
                    <a:pt x="1" y="460"/>
                  </a:cubicBezTo>
                  <a:cubicBezTo>
                    <a:pt x="1" y="481"/>
                    <a:pt x="1" y="502"/>
                    <a:pt x="11" y="513"/>
                  </a:cubicBezTo>
                  <a:cubicBezTo>
                    <a:pt x="24" y="525"/>
                    <a:pt x="44" y="531"/>
                    <a:pt x="62" y="531"/>
                  </a:cubicBezTo>
                  <a:cubicBezTo>
                    <a:pt x="75" y="531"/>
                    <a:pt x="88" y="528"/>
                    <a:pt x="97" y="524"/>
                  </a:cubicBezTo>
                  <a:cubicBezTo>
                    <a:pt x="129" y="492"/>
                    <a:pt x="161" y="460"/>
                    <a:pt x="182" y="417"/>
                  </a:cubicBezTo>
                  <a:cubicBezTo>
                    <a:pt x="203" y="385"/>
                    <a:pt x="225" y="342"/>
                    <a:pt x="246" y="300"/>
                  </a:cubicBezTo>
                  <a:cubicBezTo>
                    <a:pt x="278" y="225"/>
                    <a:pt x="289" y="140"/>
                    <a:pt x="289" y="44"/>
                  </a:cubicBezTo>
                  <a:cubicBezTo>
                    <a:pt x="289" y="33"/>
                    <a:pt x="278" y="12"/>
                    <a:pt x="267" y="12"/>
                  </a:cubicBezTo>
                  <a:cubicBezTo>
                    <a:pt x="255" y="4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4"/>
            <p:cNvSpPr/>
            <p:nvPr/>
          </p:nvSpPr>
          <p:spPr>
            <a:xfrm>
              <a:off x="5784978" y="4725784"/>
              <a:ext cx="30214" cy="57072"/>
            </a:xfrm>
            <a:custGeom>
              <a:avLst/>
              <a:gdLst/>
              <a:ahLst/>
              <a:cxnLst/>
              <a:rect l="l" t="t" r="r" b="b"/>
              <a:pathLst>
                <a:path w="268" h="514" extrusionOk="0">
                  <a:moveTo>
                    <a:pt x="226" y="0"/>
                  </a:moveTo>
                  <a:cubicBezTo>
                    <a:pt x="211" y="0"/>
                    <a:pt x="194" y="6"/>
                    <a:pt x="182" y="18"/>
                  </a:cubicBezTo>
                  <a:cubicBezTo>
                    <a:pt x="129" y="82"/>
                    <a:pt x="86" y="146"/>
                    <a:pt x="65" y="221"/>
                  </a:cubicBezTo>
                  <a:cubicBezTo>
                    <a:pt x="43" y="263"/>
                    <a:pt x="33" y="295"/>
                    <a:pt x="22" y="338"/>
                  </a:cubicBezTo>
                  <a:cubicBezTo>
                    <a:pt x="11" y="370"/>
                    <a:pt x="1" y="413"/>
                    <a:pt x="1" y="455"/>
                  </a:cubicBezTo>
                  <a:cubicBezTo>
                    <a:pt x="1" y="477"/>
                    <a:pt x="11" y="487"/>
                    <a:pt x="22" y="498"/>
                  </a:cubicBezTo>
                  <a:cubicBezTo>
                    <a:pt x="33" y="509"/>
                    <a:pt x="49" y="514"/>
                    <a:pt x="65" y="514"/>
                  </a:cubicBezTo>
                  <a:cubicBezTo>
                    <a:pt x="81" y="514"/>
                    <a:pt x="97" y="509"/>
                    <a:pt x="107" y="498"/>
                  </a:cubicBezTo>
                  <a:cubicBezTo>
                    <a:pt x="129" y="466"/>
                    <a:pt x="150" y="423"/>
                    <a:pt x="171" y="391"/>
                  </a:cubicBezTo>
                  <a:cubicBezTo>
                    <a:pt x="193" y="359"/>
                    <a:pt x="203" y="327"/>
                    <a:pt x="225" y="285"/>
                  </a:cubicBezTo>
                  <a:cubicBezTo>
                    <a:pt x="246" y="210"/>
                    <a:pt x="267" y="135"/>
                    <a:pt x="267" y="50"/>
                  </a:cubicBezTo>
                  <a:cubicBezTo>
                    <a:pt x="267" y="39"/>
                    <a:pt x="267" y="18"/>
                    <a:pt x="257" y="7"/>
                  </a:cubicBezTo>
                  <a:cubicBezTo>
                    <a:pt x="248" y="3"/>
                    <a:pt x="237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4"/>
            <p:cNvSpPr/>
            <p:nvPr/>
          </p:nvSpPr>
          <p:spPr>
            <a:xfrm>
              <a:off x="5570991" y="4794291"/>
              <a:ext cx="38557" cy="28536"/>
            </a:xfrm>
            <a:custGeom>
              <a:avLst/>
              <a:gdLst/>
              <a:ahLst/>
              <a:cxnLst/>
              <a:rect l="l" t="t" r="r" b="b"/>
              <a:pathLst>
                <a:path w="342" h="257" extrusionOk="0">
                  <a:moveTo>
                    <a:pt x="237" y="0"/>
                  </a:moveTo>
                  <a:cubicBezTo>
                    <a:pt x="195" y="0"/>
                    <a:pt x="156" y="18"/>
                    <a:pt x="118" y="41"/>
                  </a:cubicBezTo>
                  <a:cubicBezTo>
                    <a:pt x="97" y="52"/>
                    <a:pt x="65" y="73"/>
                    <a:pt x="54" y="94"/>
                  </a:cubicBezTo>
                  <a:cubicBezTo>
                    <a:pt x="33" y="116"/>
                    <a:pt x="11" y="147"/>
                    <a:pt x="1" y="179"/>
                  </a:cubicBezTo>
                  <a:cubicBezTo>
                    <a:pt x="1" y="179"/>
                    <a:pt x="1" y="190"/>
                    <a:pt x="1" y="201"/>
                  </a:cubicBezTo>
                  <a:cubicBezTo>
                    <a:pt x="9" y="236"/>
                    <a:pt x="33" y="257"/>
                    <a:pt x="65" y="257"/>
                  </a:cubicBezTo>
                  <a:cubicBezTo>
                    <a:pt x="72" y="257"/>
                    <a:pt x="79" y="256"/>
                    <a:pt x="86" y="254"/>
                  </a:cubicBezTo>
                  <a:cubicBezTo>
                    <a:pt x="118" y="254"/>
                    <a:pt x="139" y="243"/>
                    <a:pt x="161" y="233"/>
                  </a:cubicBezTo>
                  <a:cubicBezTo>
                    <a:pt x="182" y="222"/>
                    <a:pt x="193" y="211"/>
                    <a:pt x="214" y="201"/>
                  </a:cubicBezTo>
                  <a:cubicBezTo>
                    <a:pt x="257" y="169"/>
                    <a:pt x="289" y="147"/>
                    <a:pt x="321" y="105"/>
                  </a:cubicBezTo>
                  <a:lnTo>
                    <a:pt x="331" y="105"/>
                  </a:lnTo>
                  <a:cubicBezTo>
                    <a:pt x="331" y="94"/>
                    <a:pt x="342" y="84"/>
                    <a:pt x="342" y="73"/>
                  </a:cubicBezTo>
                  <a:cubicBezTo>
                    <a:pt x="342" y="41"/>
                    <a:pt x="321" y="9"/>
                    <a:pt x="289" y="9"/>
                  </a:cubicBezTo>
                  <a:cubicBezTo>
                    <a:pt x="271" y="3"/>
                    <a:pt x="254" y="0"/>
                    <a:pt x="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4"/>
            <p:cNvSpPr/>
            <p:nvPr/>
          </p:nvSpPr>
          <p:spPr>
            <a:xfrm>
              <a:off x="5308974" y="5319251"/>
              <a:ext cx="44532" cy="45968"/>
            </a:xfrm>
            <a:custGeom>
              <a:avLst/>
              <a:gdLst/>
              <a:ahLst/>
              <a:cxnLst/>
              <a:rect l="l" t="t" r="r" b="b"/>
              <a:pathLst>
                <a:path w="395" h="414" extrusionOk="0">
                  <a:moveTo>
                    <a:pt x="339" y="0"/>
                  </a:moveTo>
                  <a:cubicBezTo>
                    <a:pt x="332" y="0"/>
                    <a:pt x="326" y="2"/>
                    <a:pt x="320" y="5"/>
                  </a:cubicBezTo>
                  <a:cubicBezTo>
                    <a:pt x="245" y="47"/>
                    <a:pt x="192" y="101"/>
                    <a:pt x="139" y="154"/>
                  </a:cubicBezTo>
                  <a:cubicBezTo>
                    <a:pt x="107" y="175"/>
                    <a:pt x="85" y="207"/>
                    <a:pt x="64" y="239"/>
                  </a:cubicBezTo>
                  <a:cubicBezTo>
                    <a:pt x="43" y="271"/>
                    <a:pt x="21" y="303"/>
                    <a:pt x="0" y="335"/>
                  </a:cubicBezTo>
                  <a:cubicBezTo>
                    <a:pt x="0" y="346"/>
                    <a:pt x="0" y="367"/>
                    <a:pt x="11" y="378"/>
                  </a:cubicBezTo>
                  <a:cubicBezTo>
                    <a:pt x="19" y="402"/>
                    <a:pt x="39" y="414"/>
                    <a:pt x="62" y="414"/>
                  </a:cubicBezTo>
                  <a:cubicBezTo>
                    <a:pt x="69" y="414"/>
                    <a:pt x="77" y="412"/>
                    <a:pt x="85" y="410"/>
                  </a:cubicBezTo>
                  <a:cubicBezTo>
                    <a:pt x="117" y="388"/>
                    <a:pt x="149" y="367"/>
                    <a:pt x="181" y="346"/>
                  </a:cubicBezTo>
                  <a:cubicBezTo>
                    <a:pt x="203" y="314"/>
                    <a:pt x="235" y="293"/>
                    <a:pt x="256" y="261"/>
                  </a:cubicBezTo>
                  <a:cubicBezTo>
                    <a:pt x="309" y="207"/>
                    <a:pt x="352" y="143"/>
                    <a:pt x="384" y="79"/>
                  </a:cubicBezTo>
                  <a:cubicBezTo>
                    <a:pt x="395" y="58"/>
                    <a:pt x="395" y="47"/>
                    <a:pt x="384" y="26"/>
                  </a:cubicBezTo>
                  <a:cubicBezTo>
                    <a:pt x="376" y="10"/>
                    <a:pt x="357" y="0"/>
                    <a:pt x="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4"/>
            <p:cNvSpPr/>
            <p:nvPr/>
          </p:nvSpPr>
          <p:spPr>
            <a:xfrm>
              <a:off x="5280111" y="5271063"/>
              <a:ext cx="42165" cy="41971"/>
            </a:xfrm>
            <a:custGeom>
              <a:avLst/>
              <a:gdLst/>
              <a:ahLst/>
              <a:cxnLst/>
              <a:rect l="l" t="t" r="r" b="b"/>
              <a:pathLst>
                <a:path w="374" h="378" extrusionOk="0">
                  <a:moveTo>
                    <a:pt x="316" y="0"/>
                  </a:moveTo>
                  <a:cubicBezTo>
                    <a:pt x="306" y="0"/>
                    <a:pt x="296" y="4"/>
                    <a:pt x="288" y="12"/>
                  </a:cubicBezTo>
                  <a:cubicBezTo>
                    <a:pt x="224" y="55"/>
                    <a:pt x="181" y="97"/>
                    <a:pt x="139" y="140"/>
                  </a:cubicBezTo>
                  <a:cubicBezTo>
                    <a:pt x="117" y="161"/>
                    <a:pt x="96" y="193"/>
                    <a:pt x="75" y="215"/>
                  </a:cubicBezTo>
                  <a:cubicBezTo>
                    <a:pt x="53" y="236"/>
                    <a:pt x="32" y="268"/>
                    <a:pt x="11" y="289"/>
                  </a:cubicBezTo>
                  <a:lnTo>
                    <a:pt x="11" y="300"/>
                  </a:lnTo>
                  <a:cubicBezTo>
                    <a:pt x="0" y="311"/>
                    <a:pt x="0" y="321"/>
                    <a:pt x="0" y="343"/>
                  </a:cubicBezTo>
                  <a:cubicBezTo>
                    <a:pt x="9" y="360"/>
                    <a:pt x="32" y="377"/>
                    <a:pt x="57" y="377"/>
                  </a:cubicBezTo>
                  <a:cubicBezTo>
                    <a:pt x="63" y="377"/>
                    <a:pt x="69" y="377"/>
                    <a:pt x="75" y="375"/>
                  </a:cubicBezTo>
                  <a:cubicBezTo>
                    <a:pt x="107" y="364"/>
                    <a:pt x="139" y="353"/>
                    <a:pt x="171" y="332"/>
                  </a:cubicBezTo>
                  <a:cubicBezTo>
                    <a:pt x="203" y="311"/>
                    <a:pt x="235" y="289"/>
                    <a:pt x="256" y="257"/>
                  </a:cubicBezTo>
                  <a:cubicBezTo>
                    <a:pt x="309" y="204"/>
                    <a:pt x="352" y="140"/>
                    <a:pt x="363" y="65"/>
                  </a:cubicBezTo>
                  <a:cubicBezTo>
                    <a:pt x="373" y="55"/>
                    <a:pt x="363" y="33"/>
                    <a:pt x="363" y="23"/>
                  </a:cubicBezTo>
                  <a:cubicBezTo>
                    <a:pt x="350" y="10"/>
                    <a:pt x="332" y="0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4"/>
            <p:cNvSpPr/>
            <p:nvPr/>
          </p:nvSpPr>
          <p:spPr>
            <a:xfrm>
              <a:off x="5248769" y="5222209"/>
              <a:ext cx="51860" cy="44636"/>
            </a:xfrm>
            <a:custGeom>
              <a:avLst/>
              <a:gdLst/>
              <a:ahLst/>
              <a:cxnLst/>
              <a:rect l="l" t="t" r="r" b="b"/>
              <a:pathLst>
                <a:path w="460" h="402" extrusionOk="0">
                  <a:moveTo>
                    <a:pt x="408" y="0"/>
                  </a:moveTo>
                  <a:cubicBezTo>
                    <a:pt x="401" y="0"/>
                    <a:pt x="393" y="2"/>
                    <a:pt x="385" y="4"/>
                  </a:cubicBezTo>
                  <a:cubicBezTo>
                    <a:pt x="310" y="36"/>
                    <a:pt x="246" y="79"/>
                    <a:pt x="182" y="132"/>
                  </a:cubicBezTo>
                  <a:cubicBezTo>
                    <a:pt x="150" y="164"/>
                    <a:pt x="118" y="186"/>
                    <a:pt x="86" y="217"/>
                  </a:cubicBezTo>
                  <a:cubicBezTo>
                    <a:pt x="65" y="249"/>
                    <a:pt x="33" y="281"/>
                    <a:pt x="12" y="313"/>
                  </a:cubicBezTo>
                  <a:cubicBezTo>
                    <a:pt x="1" y="324"/>
                    <a:pt x="1" y="345"/>
                    <a:pt x="1" y="367"/>
                  </a:cubicBezTo>
                  <a:cubicBezTo>
                    <a:pt x="10" y="384"/>
                    <a:pt x="33" y="402"/>
                    <a:pt x="58" y="402"/>
                  </a:cubicBezTo>
                  <a:cubicBezTo>
                    <a:pt x="64" y="402"/>
                    <a:pt x="70" y="401"/>
                    <a:pt x="76" y="399"/>
                  </a:cubicBezTo>
                  <a:cubicBezTo>
                    <a:pt x="118" y="377"/>
                    <a:pt x="150" y="356"/>
                    <a:pt x="182" y="335"/>
                  </a:cubicBezTo>
                  <a:cubicBezTo>
                    <a:pt x="225" y="313"/>
                    <a:pt x="257" y="292"/>
                    <a:pt x="289" y="260"/>
                  </a:cubicBezTo>
                  <a:cubicBezTo>
                    <a:pt x="342" y="207"/>
                    <a:pt x="406" y="154"/>
                    <a:pt x="449" y="79"/>
                  </a:cubicBezTo>
                  <a:cubicBezTo>
                    <a:pt x="459" y="68"/>
                    <a:pt x="459" y="47"/>
                    <a:pt x="459" y="36"/>
                  </a:cubicBezTo>
                  <a:cubicBezTo>
                    <a:pt x="451" y="12"/>
                    <a:pt x="431" y="0"/>
                    <a:pt x="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44"/>
          <p:cNvGrpSpPr/>
          <p:nvPr/>
        </p:nvGrpSpPr>
        <p:grpSpPr>
          <a:xfrm>
            <a:off x="-310424" y="4034981"/>
            <a:ext cx="1097289" cy="1569098"/>
            <a:chOff x="470625" y="3429975"/>
            <a:chExt cx="1371612" cy="1961373"/>
          </a:xfrm>
        </p:grpSpPr>
        <p:sp>
          <p:nvSpPr>
            <p:cNvPr id="1651" name="Google Shape;1651;p44"/>
            <p:cNvSpPr/>
            <p:nvPr/>
          </p:nvSpPr>
          <p:spPr>
            <a:xfrm>
              <a:off x="470625" y="3429975"/>
              <a:ext cx="1371612" cy="1961373"/>
            </a:xfrm>
            <a:custGeom>
              <a:avLst/>
              <a:gdLst/>
              <a:ahLst/>
              <a:cxnLst/>
              <a:rect l="l" t="t" r="r" b="b"/>
              <a:pathLst>
                <a:path w="11101" h="15773" extrusionOk="0">
                  <a:moveTo>
                    <a:pt x="2048" y="0"/>
                  </a:moveTo>
                  <a:cubicBezTo>
                    <a:pt x="832" y="2079"/>
                    <a:pt x="1" y="4233"/>
                    <a:pt x="54" y="6632"/>
                  </a:cubicBezTo>
                  <a:cubicBezTo>
                    <a:pt x="118" y="9149"/>
                    <a:pt x="928" y="11708"/>
                    <a:pt x="2634" y="13553"/>
                  </a:cubicBezTo>
                  <a:cubicBezTo>
                    <a:pt x="4392" y="15447"/>
                    <a:pt x="7154" y="15773"/>
                    <a:pt x="8608" y="15773"/>
                  </a:cubicBezTo>
                  <a:cubicBezTo>
                    <a:pt x="9191" y="15773"/>
                    <a:pt x="9564" y="15721"/>
                    <a:pt x="9576" y="15696"/>
                  </a:cubicBezTo>
                  <a:cubicBezTo>
                    <a:pt x="11069" y="12700"/>
                    <a:pt x="11101" y="9021"/>
                    <a:pt x="9651" y="6003"/>
                  </a:cubicBezTo>
                  <a:cubicBezTo>
                    <a:pt x="8200" y="2986"/>
                    <a:pt x="5311" y="704"/>
                    <a:pt x="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4"/>
            <p:cNvSpPr/>
            <p:nvPr/>
          </p:nvSpPr>
          <p:spPr>
            <a:xfrm>
              <a:off x="504851" y="3474617"/>
              <a:ext cx="1231992" cy="1863509"/>
            </a:xfrm>
            <a:custGeom>
              <a:avLst/>
              <a:gdLst/>
              <a:ahLst/>
              <a:cxnLst/>
              <a:rect l="l" t="t" r="r" b="b"/>
              <a:pathLst>
                <a:path w="9971" h="14986" extrusionOk="0">
                  <a:moveTo>
                    <a:pt x="1969" y="1"/>
                  </a:moveTo>
                  <a:cubicBezTo>
                    <a:pt x="1963" y="1"/>
                    <a:pt x="1958" y="2"/>
                    <a:pt x="1952" y="4"/>
                  </a:cubicBezTo>
                  <a:cubicBezTo>
                    <a:pt x="1931" y="14"/>
                    <a:pt x="1909" y="36"/>
                    <a:pt x="1920" y="68"/>
                  </a:cubicBezTo>
                  <a:lnTo>
                    <a:pt x="2197" y="1049"/>
                  </a:lnTo>
                  <a:lnTo>
                    <a:pt x="2485" y="2030"/>
                  </a:lnTo>
                  <a:lnTo>
                    <a:pt x="2816" y="3011"/>
                  </a:lnTo>
                  <a:lnTo>
                    <a:pt x="2880" y="3203"/>
                  </a:lnTo>
                  <a:cubicBezTo>
                    <a:pt x="2762" y="3149"/>
                    <a:pt x="2645" y="3107"/>
                    <a:pt x="2517" y="3053"/>
                  </a:cubicBezTo>
                  <a:cubicBezTo>
                    <a:pt x="2325" y="2979"/>
                    <a:pt x="2133" y="2915"/>
                    <a:pt x="1941" y="2840"/>
                  </a:cubicBezTo>
                  <a:cubicBezTo>
                    <a:pt x="1547" y="2701"/>
                    <a:pt x="1152" y="2573"/>
                    <a:pt x="758" y="2456"/>
                  </a:cubicBezTo>
                  <a:cubicBezTo>
                    <a:pt x="726" y="2456"/>
                    <a:pt x="705" y="2467"/>
                    <a:pt x="694" y="2488"/>
                  </a:cubicBezTo>
                  <a:cubicBezTo>
                    <a:pt x="683" y="2509"/>
                    <a:pt x="694" y="2541"/>
                    <a:pt x="715" y="2552"/>
                  </a:cubicBezTo>
                  <a:cubicBezTo>
                    <a:pt x="1099" y="2723"/>
                    <a:pt x="1483" y="2861"/>
                    <a:pt x="1877" y="3011"/>
                  </a:cubicBezTo>
                  <a:cubicBezTo>
                    <a:pt x="2069" y="3075"/>
                    <a:pt x="2261" y="3149"/>
                    <a:pt x="2464" y="3213"/>
                  </a:cubicBezTo>
                  <a:cubicBezTo>
                    <a:pt x="2624" y="3267"/>
                    <a:pt x="2773" y="3320"/>
                    <a:pt x="2933" y="3362"/>
                  </a:cubicBezTo>
                  <a:lnTo>
                    <a:pt x="3146" y="3970"/>
                  </a:lnTo>
                  <a:cubicBezTo>
                    <a:pt x="3296" y="4365"/>
                    <a:pt x="3445" y="4759"/>
                    <a:pt x="3594" y="5143"/>
                  </a:cubicBezTo>
                  <a:cubicBezTo>
                    <a:pt x="3360" y="5079"/>
                    <a:pt x="3114" y="5026"/>
                    <a:pt x="2880" y="4962"/>
                  </a:cubicBezTo>
                  <a:lnTo>
                    <a:pt x="2005" y="4759"/>
                  </a:lnTo>
                  <a:cubicBezTo>
                    <a:pt x="1419" y="4642"/>
                    <a:pt x="822" y="4514"/>
                    <a:pt x="235" y="4407"/>
                  </a:cubicBezTo>
                  <a:cubicBezTo>
                    <a:pt x="203" y="4407"/>
                    <a:pt x="182" y="4418"/>
                    <a:pt x="171" y="4450"/>
                  </a:cubicBezTo>
                  <a:cubicBezTo>
                    <a:pt x="171" y="4471"/>
                    <a:pt x="182" y="4503"/>
                    <a:pt x="214" y="4514"/>
                  </a:cubicBezTo>
                  <a:cubicBezTo>
                    <a:pt x="790" y="4674"/>
                    <a:pt x="1376" y="4802"/>
                    <a:pt x="1963" y="4941"/>
                  </a:cubicBezTo>
                  <a:lnTo>
                    <a:pt x="2848" y="5133"/>
                  </a:lnTo>
                  <a:cubicBezTo>
                    <a:pt x="3114" y="5186"/>
                    <a:pt x="3381" y="5239"/>
                    <a:pt x="3648" y="5282"/>
                  </a:cubicBezTo>
                  <a:cubicBezTo>
                    <a:pt x="3871" y="5858"/>
                    <a:pt x="4106" y="6423"/>
                    <a:pt x="4341" y="6988"/>
                  </a:cubicBezTo>
                  <a:lnTo>
                    <a:pt x="2325" y="6625"/>
                  </a:lnTo>
                  <a:cubicBezTo>
                    <a:pt x="1568" y="6487"/>
                    <a:pt x="822" y="6337"/>
                    <a:pt x="65" y="6199"/>
                  </a:cubicBezTo>
                  <a:cubicBezTo>
                    <a:pt x="43" y="6199"/>
                    <a:pt x="11" y="6210"/>
                    <a:pt x="11" y="6242"/>
                  </a:cubicBezTo>
                  <a:cubicBezTo>
                    <a:pt x="1" y="6263"/>
                    <a:pt x="11" y="6295"/>
                    <a:pt x="43" y="6295"/>
                  </a:cubicBezTo>
                  <a:cubicBezTo>
                    <a:pt x="790" y="6497"/>
                    <a:pt x="1536" y="6657"/>
                    <a:pt x="2293" y="6796"/>
                  </a:cubicBezTo>
                  <a:cubicBezTo>
                    <a:pt x="2667" y="6871"/>
                    <a:pt x="3050" y="6935"/>
                    <a:pt x="3424" y="6988"/>
                  </a:cubicBezTo>
                  <a:cubicBezTo>
                    <a:pt x="3754" y="7041"/>
                    <a:pt x="4074" y="7084"/>
                    <a:pt x="4405" y="7116"/>
                  </a:cubicBezTo>
                  <a:cubicBezTo>
                    <a:pt x="4501" y="7340"/>
                    <a:pt x="4586" y="7553"/>
                    <a:pt x="4682" y="7766"/>
                  </a:cubicBezTo>
                  <a:cubicBezTo>
                    <a:pt x="4874" y="8193"/>
                    <a:pt x="5076" y="8619"/>
                    <a:pt x="5279" y="9035"/>
                  </a:cubicBezTo>
                  <a:cubicBezTo>
                    <a:pt x="4916" y="8961"/>
                    <a:pt x="4554" y="8897"/>
                    <a:pt x="4202" y="8833"/>
                  </a:cubicBezTo>
                  <a:lnTo>
                    <a:pt x="2912" y="8619"/>
                  </a:lnTo>
                  <a:lnTo>
                    <a:pt x="1622" y="8417"/>
                  </a:lnTo>
                  <a:cubicBezTo>
                    <a:pt x="1184" y="8353"/>
                    <a:pt x="758" y="8289"/>
                    <a:pt x="321" y="8235"/>
                  </a:cubicBezTo>
                  <a:cubicBezTo>
                    <a:pt x="317" y="8234"/>
                    <a:pt x="312" y="8233"/>
                    <a:pt x="308" y="8233"/>
                  </a:cubicBezTo>
                  <a:cubicBezTo>
                    <a:pt x="289" y="8233"/>
                    <a:pt x="267" y="8250"/>
                    <a:pt x="267" y="8267"/>
                  </a:cubicBezTo>
                  <a:cubicBezTo>
                    <a:pt x="257" y="8299"/>
                    <a:pt x="278" y="8331"/>
                    <a:pt x="310" y="8331"/>
                  </a:cubicBezTo>
                  <a:cubicBezTo>
                    <a:pt x="737" y="8417"/>
                    <a:pt x="1163" y="8502"/>
                    <a:pt x="1590" y="8577"/>
                  </a:cubicBezTo>
                  <a:lnTo>
                    <a:pt x="2880" y="8790"/>
                  </a:lnTo>
                  <a:lnTo>
                    <a:pt x="4170" y="9003"/>
                  </a:lnTo>
                  <a:cubicBezTo>
                    <a:pt x="4565" y="9057"/>
                    <a:pt x="4948" y="9110"/>
                    <a:pt x="5343" y="9163"/>
                  </a:cubicBezTo>
                  <a:cubicBezTo>
                    <a:pt x="5663" y="9835"/>
                    <a:pt x="6004" y="10507"/>
                    <a:pt x="6356" y="11157"/>
                  </a:cubicBezTo>
                  <a:cubicBezTo>
                    <a:pt x="5961" y="11093"/>
                    <a:pt x="5578" y="11029"/>
                    <a:pt x="5183" y="10965"/>
                  </a:cubicBezTo>
                  <a:lnTo>
                    <a:pt x="3775" y="10741"/>
                  </a:lnTo>
                  <a:lnTo>
                    <a:pt x="2357" y="10539"/>
                  </a:lnTo>
                  <a:cubicBezTo>
                    <a:pt x="1888" y="10475"/>
                    <a:pt x="1419" y="10411"/>
                    <a:pt x="939" y="10357"/>
                  </a:cubicBezTo>
                  <a:cubicBezTo>
                    <a:pt x="935" y="10356"/>
                    <a:pt x="931" y="10355"/>
                    <a:pt x="927" y="10355"/>
                  </a:cubicBezTo>
                  <a:cubicBezTo>
                    <a:pt x="907" y="10355"/>
                    <a:pt x="886" y="10374"/>
                    <a:pt x="886" y="10400"/>
                  </a:cubicBezTo>
                  <a:cubicBezTo>
                    <a:pt x="886" y="10421"/>
                    <a:pt x="896" y="10453"/>
                    <a:pt x="928" y="10453"/>
                  </a:cubicBezTo>
                  <a:cubicBezTo>
                    <a:pt x="1398" y="10539"/>
                    <a:pt x="1867" y="10624"/>
                    <a:pt x="2336" y="10699"/>
                  </a:cubicBezTo>
                  <a:lnTo>
                    <a:pt x="3743" y="10923"/>
                  </a:lnTo>
                  <a:lnTo>
                    <a:pt x="5162" y="11125"/>
                  </a:lnTo>
                  <a:cubicBezTo>
                    <a:pt x="5578" y="11189"/>
                    <a:pt x="6004" y="11242"/>
                    <a:pt x="6420" y="11296"/>
                  </a:cubicBezTo>
                  <a:cubicBezTo>
                    <a:pt x="6452" y="11338"/>
                    <a:pt x="6473" y="11392"/>
                    <a:pt x="6505" y="11445"/>
                  </a:cubicBezTo>
                  <a:lnTo>
                    <a:pt x="6996" y="12341"/>
                  </a:lnTo>
                  <a:lnTo>
                    <a:pt x="7326" y="12906"/>
                  </a:lnTo>
                  <a:lnTo>
                    <a:pt x="4842" y="12661"/>
                  </a:lnTo>
                  <a:lnTo>
                    <a:pt x="3530" y="12522"/>
                  </a:lnTo>
                  <a:lnTo>
                    <a:pt x="2208" y="12373"/>
                  </a:lnTo>
                  <a:cubicBezTo>
                    <a:pt x="2187" y="12373"/>
                    <a:pt x="2165" y="12394"/>
                    <a:pt x="2155" y="12415"/>
                  </a:cubicBezTo>
                  <a:cubicBezTo>
                    <a:pt x="2155" y="12447"/>
                    <a:pt x="2165" y="12479"/>
                    <a:pt x="2197" y="12479"/>
                  </a:cubicBezTo>
                  <a:cubicBezTo>
                    <a:pt x="2635" y="12554"/>
                    <a:pt x="3072" y="12618"/>
                    <a:pt x="3509" y="12682"/>
                  </a:cubicBezTo>
                  <a:cubicBezTo>
                    <a:pt x="3946" y="12735"/>
                    <a:pt x="4383" y="12789"/>
                    <a:pt x="4820" y="12842"/>
                  </a:cubicBezTo>
                  <a:cubicBezTo>
                    <a:pt x="5268" y="12885"/>
                    <a:pt x="5705" y="12927"/>
                    <a:pt x="6143" y="12959"/>
                  </a:cubicBezTo>
                  <a:cubicBezTo>
                    <a:pt x="6559" y="12991"/>
                    <a:pt x="6985" y="13013"/>
                    <a:pt x="7401" y="13034"/>
                  </a:cubicBezTo>
                  <a:lnTo>
                    <a:pt x="7518" y="13226"/>
                  </a:lnTo>
                  <a:lnTo>
                    <a:pt x="8051" y="14100"/>
                  </a:lnTo>
                  <a:lnTo>
                    <a:pt x="8606" y="14953"/>
                  </a:lnTo>
                  <a:cubicBezTo>
                    <a:pt x="8613" y="14974"/>
                    <a:pt x="8633" y="14986"/>
                    <a:pt x="8652" y="14986"/>
                  </a:cubicBezTo>
                  <a:cubicBezTo>
                    <a:pt x="8663" y="14986"/>
                    <a:pt x="8673" y="14982"/>
                    <a:pt x="8680" y="14975"/>
                  </a:cubicBezTo>
                  <a:cubicBezTo>
                    <a:pt x="8712" y="14964"/>
                    <a:pt x="8712" y="14921"/>
                    <a:pt x="8702" y="14900"/>
                  </a:cubicBezTo>
                  <a:lnTo>
                    <a:pt x="8158" y="14026"/>
                  </a:lnTo>
                  <a:lnTo>
                    <a:pt x="7635" y="13151"/>
                  </a:lnTo>
                  <a:lnTo>
                    <a:pt x="7635" y="13140"/>
                  </a:lnTo>
                  <a:cubicBezTo>
                    <a:pt x="7646" y="13130"/>
                    <a:pt x="7657" y="13119"/>
                    <a:pt x="7657" y="13109"/>
                  </a:cubicBezTo>
                  <a:cubicBezTo>
                    <a:pt x="7859" y="12735"/>
                    <a:pt x="8062" y="12351"/>
                    <a:pt x="8265" y="11968"/>
                  </a:cubicBezTo>
                  <a:lnTo>
                    <a:pt x="8883" y="10837"/>
                  </a:lnTo>
                  <a:cubicBezTo>
                    <a:pt x="9086" y="10453"/>
                    <a:pt x="9288" y="10070"/>
                    <a:pt x="9470" y="9686"/>
                  </a:cubicBezTo>
                  <a:cubicBezTo>
                    <a:pt x="9651" y="9291"/>
                    <a:pt x="9821" y="8886"/>
                    <a:pt x="9960" y="8481"/>
                  </a:cubicBezTo>
                  <a:cubicBezTo>
                    <a:pt x="9971" y="8459"/>
                    <a:pt x="9960" y="8427"/>
                    <a:pt x="9939" y="8417"/>
                  </a:cubicBezTo>
                  <a:cubicBezTo>
                    <a:pt x="9931" y="8414"/>
                    <a:pt x="9923" y="8413"/>
                    <a:pt x="9915" y="8413"/>
                  </a:cubicBezTo>
                  <a:cubicBezTo>
                    <a:pt x="9892" y="8413"/>
                    <a:pt x="9872" y="8425"/>
                    <a:pt x="9864" y="8449"/>
                  </a:cubicBezTo>
                  <a:cubicBezTo>
                    <a:pt x="9704" y="8843"/>
                    <a:pt x="9512" y="9227"/>
                    <a:pt x="9320" y="9611"/>
                  </a:cubicBezTo>
                  <a:cubicBezTo>
                    <a:pt x="9128" y="9995"/>
                    <a:pt x="8926" y="10379"/>
                    <a:pt x="8723" y="10752"/>
                  </a:cubicBezTo>
                  <a:cubicBezTo>
                    <a:pt x="8520" y="11136"/>
                    <a:pt x="8318" y="11509"/>
                    <a:pt x="8115" y="11893"/>
                  </a:cubicBezTo>
                  <a:cubicBezTo>
                    <a:pt x="8019" y="12085"/>
                    <a:pt x="7923" y="12277"/>
                    <a:pt x="7827" y="12469"/>
                  </a:cubicBezTo>
                  <a:lnTo>
                    <a:pt x="7571" y="13034"/>
                  </a:lnTo>
                  <a:lnTo>
                    <a:pt x="7134" y="12266"/>
                  </a:lnTo>
                  <a:lnTo>
                    <a:pt x="6644" y="11370"/>
                  </a:lnTo>
                  <a:cubicBezTo>
                    <a:pt x="6633" y="11349"/>
                    <a:pt x="6622" y="11328"/>
                    <a:pt x="6612" y="11306"/>
                  </a:cubicBezTo>
                  <a:cubicBezTo>
                    <a:pt x="6622" y="11296"/>
                    <a:pt x="6633" y="11285"/>
                    <a:pt x="6633" y="11264"/>
                  </a:cubicBezTo>
                  <a:cubicBezTo>
                    <a:pt x="6644" y="11242"/>
                    <a:pt x="6633" y="11221"/>
                    <a:pt x="6612" y="11210"/>
                  </a:cubicBezTo>
                  <a:cubicBezTo>
                    <a:pt x="6825" y="10837"/>
                    <a:pt x="7028" y="10464"/>
                    <a:pt x="7241" y="10091"/>
                  </a:cubicBezTo>
                  <a:lnTo>
                    <a:pt x="7891" y="8875"/>
                  </a:lnTo>
                  <a:cubicBezTo>
                    <a:pt x="8105" y="8470"/>
                    <a:pt x="8329" y="8065"/>
                    <a:pt x="8531" y="7660"/>
                  </a:cubicBezTo>
                  <a:cubicBezTo>
                    <a:pt x="8734" y="7244"/>
                    <a:pt x="8936" y="6828"/>
                    <a:pt x="9107" y="6401"/>
                  </a:cubicBezTo>
                  <a:cubicBezTo>
                    <a:pt x="9118" y="6380"/>
                    <a:pt x="9107" y="6348"/>
                    <a:pt x="9086" y="6337"/>
                  </a:cubicBezTo>
                  <a:cubicBezTo>
                    <a:pt x="9080" y="6335"/>
                    <a:pt x="9073" y="6333"/>
                    <a:pt x="9067" y="6333"/>
                  </a:cubicBezTo>
                  <a:cubicBezTo>
                    <a:pt x="9048" y="6333"/>
                    <a:pt x="9027" y="6343"/>
                    <a:pt x="9011" y="6359"/>
                  </a:cubicBezTo>
                  <a:cubicBezTo>
                    <a:pt x="8819" y="6775"/>
                    <a:pt x="8606" y="7180"/>
                    <a:pt x="8393" y="7585"/>
                  </a:cubicBezTo>
                  <a:lnTo>
                    <a:pt x="7731" y="8790"/>
                  </a:lnTo>
                  <a:lnTo>
                    <a:pt x="7092" y="10006"/>
                  </a:lnTo>
                  <a:cubicBezTo>
                    <a:pt x="6900" y="10379"/>
                    <a:pt x="6708" y="10752"/>
                    <a:pt x="6516" y="11125"/>
                  </a:cubicBezTo>
                  <a:cubicBezTo>
                    <a:pt x="6175" y="10475"/>
                    <a:pt x="5844" y="9814"/>
                    <a:pt x="5524" y="9153"/>
                  </a:cubicBezTo>
                  <a:cubicBezTo>
                    <a:pt x="5524" y="9142"/>
                    <a:pt x="5524" y="9142"/>
                    <a:pt x="5535" y="9142"/>
                  </a:cubicBezTo>
                  <a:cubicBezTo>
                    <a:pt x="5535" y="9121"/>
                    <a:pt x="5524" y="9099"/>
                    <a:pt x="5514" y="9089"/>
                  </a:cubicBezTo>
                  <a:cubicBezTo>
                    <a:pt x="5791" y="8737"/>
                    <a:pt x="6025" y="8363"/>
                    <a:pt x="6249" y="7980"/>
                  </a:cubicBezTo>
                  <a:cubicBezTo>
                    <a:pt x="6484" y="7585"/>
                    <a:pt x="6686" y="7191"/>
                    <a:pt x="6910" y="6796"/>
                  </a:cubicBezTo>
                  <a:lnTo>
                    <a:pt x="7540" y="5602"/>
                  </a:lnTo>
                  <a:cubicBezTo>
                    <a:pt x="7753" y="5207"/>
                    <a:pt x="7955" y="4813"/>
                    <a:pt x="8158" y="4407"/>
                  </a:cubicBezTo>
                  <a:cubicBezTo>
                    <a:pt x="8179" y="4386"/>
                    <a:pt x="8169" y="4354"/>
                    <a:pt x="8147" y="4343"/>
                  </a:cubicBezTo>
                  <a:cubicBezTo>
                    <a:pt x="8135" y="4335"/>
                    <a:pt x="8123" y="4332"/>
                    <a:pt x="8112" y="4332"/>
                  </a:cubicBezTo>
                  <a:cubicBezTo>
                    <a:pt x="8094" y="4332"/>
                    <a:pt x="8079" y="4341"/>
                    <a:pt x="8073" y="4354"/>
                  </a:cubicBezTo>
                  <a:cubicBezTo>
                    <a:pt x="7849" y="4749"/>
                    <a:pt x="7625" y="5143"/>
                    <a:pt x="7401" y="5527"/>
                  </a:cubicBezTo>
                  <a:lnTo>
                    <a:pt x="6750" y="6711"/>
                  </a:lnTo>
                  <a:cubicBezTo>
                    <a:pt x="6537" y="7105"/>
                    <a:pt x="6324" y="7510"/>
                    <a:pt x="6111" y="7894"/>
                  </a:cubicBezTo>
                  <a:cubicBezTo>
                    <a:pt x="5897" y="8267"/>
                    <a:pt x="5684" y="8641"/>
                    <a:pt x="5450" y="8982"/>
                  </a:cubicBezTo>
                  <a:cubicBezTo>
                    <a:pt x="5247" y="8555"/>
                    <a:pt x="5044" y="8129"/>
                    <a:pt x="4852" y="7692"/>
                  </a:cubicBezTo>
                  <a:cubicBezTo>
                    <a:pt x="4778" y="7532"/>
                    <a:pt x="4703" y="7361"/>
                    <a:pt x="4628" y="7191"/>
                  </a:cubicBezTo>
                  <a:cubicBezTo>
                    <a:pt x="4639" y="7191"/>
                    <a:pt x="4650" y="7180"/>
                    <a:pt x="4660" y="7169"/>
                  </a:cubicBezTo>
                  <a:cubicBezTo>
                    <a:pt x="4852" y="6828"/>
                    <a:pt x="5044" y="6487"/>
                    <a:pt x="5226" y="6135"/>
                  </a:cubicBezTo>
                  <a:lnTo>
                    <a:pt x="5780" y="5101"/>
                  </a:lnTo>
                  <a:lnTo>
                    <a:pt x="6324" y="4056"/>
                  </a:lnTo>
                  <a:cubicBezTo>
                    <a:pt x="6505" y="3704"/>
                    <a:pt x="6676" y="3362"/>
                    <a:pt x="6846" y="3000"/>
                  </a:cubicBezTo>
                  <a:cubicBezTo>
                    <a:pt x="6857" y="2979"/>
                    <a:pt x="6846" y="2947"/>
                    <a:pt x="6825" y="2936"/>
                  </a:cubicBezTo>
                  <a:cubicBezTo>
                    <a:pt x="6817" y="2932"/>
                    <a:pt x="6808" y="2930"/>
                    <a:pt x="6799" y="2930"/>
                  </a:cubicBezTo>
                  <a:cubicBezTo>
                    <a:pt x="6783" y="2930"/>
                    <a:pt x="6768" y="2937"/>
                    <a:pt x="6761" y="2957"/>
                  </a:cubicBezTo>
                  <a:cubicBezTo>
                    <a:pt x="6559" y="3299"/>
                    <a:pt x="6367" y="3640"/>
                    <a:pt x="6185" y="3981"/>
                  </a:cubicBezTo>
                  <a:lnTo>
                    <a:pt x="5620" y="5015"/>
                  </a:lnTo>
                  <a:lnTo>
                    <a:pt x="5076" y="6060"/>
                  </a:lnTo>
                  <a:cubicBezTo>
                    <a:pt x="4916" y="6380"/>
                    <a:pt x="4756" y="6711"/>
                    <a:pt x="4597" y="7031"/>
                  </a:cubicBezTo>
                  <a:lnTo>
                    <a:pt x="4586" y="7031"/>
                  </a:lnTo>
                  <a:lnTo>
                    <a:pt x="4554" y="7020"/>
                  </a:lnTo>
                  <a:cubicBezTo>
                    <a:pt x="4298" y="6433"/>
                    <a:pt x="4042" y="5847"/>
                    <a:pt x="3807" y="5250"/>
                  </a:cubicBezTo>
                  <a:cubicBezTo>
                    <a:pt x="3989" y="5005"/>
                    <a:pt x="4149" y="4759"/>
                    <a:pt x="4298" y="4493"/>
                  </a:cubicBezTo>
                  <a:cubicBezTo>
                    <a:pt x="4458" y="4237"/>
                    <a:pt x="4607" y="3970"/>
                    <a:pt x="4746" y="3704"/>
                  </a:cubicBezTo>
                  <a:cubicBezTo>
                    <a:pt x="5023" y="3160"/>
                    <a:pt x="5279" y="2605"/>
                    <a:pt x="5492" y="2040"/>
                  </a:cubicBezTo>
                  <a:cubicBezTo>
                    <a:pt x="5492" y="2008"/>
                    <a:pt x="5482" y="1987"/>
                    <a:pt x="5460" y="1976"/>
                  </a:cubicBezTo>
                  <a:cubicBezTo>
                    <a:pt x="5454" y="1973"/>
                    <a:pt x="5448" y="1972"/>
                    <a:pt x="5441" y="1972"/>
                  </a:cubicBezTo>
                  <a:cubicBezTo>
                    <a:pt x="5423" y="1972"/>
                    <a:pt x="5404" y="1982"/>
                    <a:pt x="5396" y="1998"/>
                  </a:cubicBezTo>
                  <a:cubicBezTo>
                    <a:pt x="5130" y="2541"/>
                    <a:pt x="4874" y="3085"/>
                    <a:pt x="4586" y="3618"/>
                  </a:cubicBezTo>
                  <a:cubicBezTo>
                    <a:pt x="4447" y="3885"/>
                    <a:pt x="4309" y="4152"/>
                    <a:pt x="4159" y="4418"/>
                  </a:cubicBezTo>
                  <a:cubicBezTo>
                    <a:pt x="4021" y="4653"/>
                    <a:pt x="3893" y="4887"/>
                    <a:pt x="3754" y="5122"/>
                  </a:cubicBezTo>
                  <a:cubicBezTo>
                    <a:pt x="3594" y="4717"/>
                    <a:pt x="3445" y="4322"/>
                    <a:pt x="3296" y="3917"/>
                  </a:cubicBezTo>
                  <a:lnTo>
                    <a:pt x="3104" y="3394"/>
                  </a:lnTo>
                  <a:cubicBezTo>
                    <a:pt x="3114" y="3384"/>
                    <a:pt x="3125" y="3373"/>
                    <a:pt x="3125" y="3362"/>
                  </a:cubicBezTo>
                  <a:cubicBezTo>
                    <a:pt x="3136" y="3341"/>
                    <a:pt x="3125" y="3320"/>
                    <a:pt x="3104" y="3299"/>
                  </a:cubicBezTo>
                  <a:cubicBezTo>
                    <a:pt x="3210" y="3128"/>
                    <a:pt x="3306" y="2957"/>
                    <a:pt x="3413" y="2776"/>
                  </a:cubicBezTo>
                  <a:cubicBezTo>
                    <a:pt x="3509" y="2595"/>
                    <a:pt x="3605" y="2413"/>
                    <a:pt x="3701" y="2232"/>
                  </a:cubicBezTo>
                  <a:cubicBezTo>
                    <a:pt x="3882" y="1859"/>
                    <a:pt x="4074" y="1496"/>
                    <a:pt x="4234" y="1113"/>
                  </a:cubicBezTo>
                  <a:cubicBezTo>
                    <a:pt x="4245" y="1091"/>
                    <a:pt x="4234" y="1059"/>
                    <a:pt x="4213" y="1049"/>
                  </a:cubicBezTo>
                  <a:cubicBezTo>
                    <a:pt x="4204" y="1044"/>
                    <a:pt x="4193" y="1042"/>
                    <a:pt x="4182" y="1042"/>
                  </a:cubicBezTo>
                  <a:cubicBezTo>
                    <a:pt x="4167" y="1042"/>
                    <a:pt x="4150" y="1047"/>
                    <a:pt x="4138" y="1059"/>
                  </a:cubicBezTo>
                  <a:lnTo>
                    <a:pt x="4138" y="1070"/>
                  </a:lnTo>
                  <a:cubicBezTo>
                    <a:pt x="3925" y="1422"/>
                    <a:pt x="3733" y="1784"/>
                    <a:pt x="3541" y="2147"/>
                  </a:cubicBezTo>
                  <a:cubicBezTo>
                    <a:pt x="3445" y="2328"/>
                    <a:pt x="3349" y="2509"/>
                    <a:pt x="3264" y="2701"/>
                  </a:cubicBezTo>
                  <a:cubicBezTo>
                    <a:pt x="3178" y="2861"/>
                    <a:pt x="3104" y="3021"/>
                    <a:pt x="3029" y="3192"/>
                  </a:cubicBezTo>
                  <a:lnTo>
                    <a:pt x="2944" y="2957"/>
                  </a:lnTo>
                  <a:lnTo>
                    <a:pt x="2624" y="1987"/>
                  </a:lnTo>
                  <a:lnTo>
                    <a:pt x="2304" y="1017"/>
                  </a:lnTo>
                  <a:lnTo>
                    <a:pt x="2016" y="36"/>
                  </a:lnTo>
                  <a:cubicBezTo>
                    <a:pt x="2007" y="18"/>
                    <a:pt x="1992" y="1"/>
                    <a:pt x="1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54"/>
          <p:cNvSpPr txBox="1">
            <a:spLocks noGrp="1"/>
          </p:cNvSpPr>
          <p:nvPr>
            <p:ph type="title"/>
          </p:nvPr>
        </p:nvSpPr>
        <p:spPr>
          <a:xfrm>
            <a:off x="731513" y="950817"/>
            <a:ext cx="36774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dirty="0"/>
              <a:t>Anti-Overfitting Mechanisms</a:t>
            </a:r>
            <a:endParaRPr dirty="0"/>
          </a:p>
        </p:txBody>
      </p:sp>
      <p:sp>
        <p:nvSpPr>
          <p:cNvPr id="2654" name="Google Shape;2654;p54"/>
          <p:cNvSpPr txBox="1">
            <a:spLocks noGrp="1"/>
          </p:cNvSpPr>
          <p:nvPr>
            <p:ph type="subTitle" idx="1"/>
          </p:nvPr>
        </p:nvSpPr>
        <p:spPr>
          <a:xfrm>
            <a:off x="731512" y="2240000"/>
            <a:ext cx="3928461" cy="1481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dirty="0"/>
              <a:t>Dropout &amp; batch normalisation in classifier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dirty="0"/>
              <a:t>Progressive unfreezing (</a:t>
            </a:r>
            <a:r>
              <a:rPr lang="en-MY" dirty="0" err="1"/>
              <a:t>ULMFiT</a:t>
            </a:r>
            <a:r>
              <a:rPr lang="en-MY" dirty="0"/>
              <a:t>-inspired)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dirty="0"/>
              <a:t>Early stopping based on validation loss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dirty="0"/>
              <a:t>Structural + optimisation-based regularisation synergy</a:t>
            </a:r>
            <a:endParaRPr dirty="0"/>
          </a:p>
        </p:txBody>
      </p:sp>
      <p:sp>
        <p:nvSpPr>
          <p:cNvPr id="2655" name="Google Shape;2655;p54"/>
          <p:cNvSpPr/>
          <p:nvPr/>
        </p:nvSpPr>
        <p:spPr>
          <a:xfrm>
            <a:off x="5647075" y="742970"/>
            <a:ext cx="1891500" cy="3657600"/>
          </a:xfrm>
          <a:prstGeom prst="roundRect">
            <a:avLst>
              <a:gd name="adj" fmla="val 968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6" name="Google Shape;2656;p54"/>
          <p:cNvPicPr preferRelativeResize="0"/>
          <p:nvPr/>
        </p:nvPicPr>
        <p:blipFill rotWithShape="1">
          <a:blip r:embed="rId3">
            <a:alphaModFix/>
          </a:blip>
          <a:srcRect l="8290" r="8299"/>
          <a:stretch/>
        </p:blipFill>
        <p:spPr>
          <a:xfrm>
            <a:off x="5753873" y="1094791"/>
            <a:ext cx="1680300" cy="30225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57" name="Google Shape;2657;p54"/>
          <p:cNvSpPr/>
          <p:nvPr/>
        </p:nvSpPr>
        <p:spPr>
          <a:xfrm>
            <a:off x="6137550" y="878175"/>
            <a:ext cx="910800" cy="79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8" name="Google Shape;2658;p54"/>
          <p:cNvGrpSpPr/>
          <p:nvPr/>
        </p:nvGrpSpPr>
        <p:grpSpPr>
          <a:xfrm>
            <a:off x="7048357" y="3581167"/>
            <a:ext cx="1371586" cy="781803"/>
            <a:chOff x="4220327" y="773495"/>
            <a:chExt cx="1037509" cy="589818"/>
          </a:xfrm>
        </p:grpSpPr>
        <p:sp>
          <p:nvSpPr>
            <p:cNvPr id="2659" name="Google Shape;2659;p54"/>
            <p:cNvSpPr/>
            <p:nvPr/>
          </p:nvSpPr>
          <p:spPr>
            <a:xfrm>
              <a:off x="4221354" y="1019739"/>
              <a:ext cx="362535" cy="307037"/>
            </a:xfrm>
            <a:custGeom>
              <a:avLst/>
              <a:gdLst/>
              <a:ahLst/>
              <a:cxnLst/>
              <a:rect l="l" t="t" r="r" b="b"/>
              <a:pathLst>
                <a:path w="4256" h="3614" extrusionOk="0">
                  <a:moveTo>
                    <a:pt x="2836" y="0"/>
                  </a:moveTo>
                  <a:cubicBezTo>
                    <a:pt x="916" y="0"/>
                    <a:pt x="105" y="2670"/>
                    <a:pt x="384" y="2824"/>
                  </a:cubicBezTo>
                  <a:cubicBezTo>
                    <a:pt x="395" y="2835"/>
                    <a:pt x="416" y="2845"/>
                    <a:pt x="427" y="2845"/>
                  </a:cubicBezTo>
                  <a:cubicBezTo>
                    <a:pt x="225" y="3112"/>
                    <a:pt x="1" y="3475"/>
                    <a:pt x="171" y="3592"/>
                  </a:cubicBezTo>
                  <a:cubicBezTo>
                    <a:pt x="192" y="3607"/>
                    <a:pt x="217" y="3614"/>
                    <a:pt x="244" y="3614"/>
                  </a:cubicBezTo>
                  <a:cubicBezTo>
                    <a:pt x="451" y="3614"/>
                    <a:pt x="815" y="3223"/>
                    <a:pt x="1003" y="3016"/>
                  </a:cubicBezTo>
                  <a:lnTo>
                    <a:pt x="1003" y="3016"/>
                  </a:lnTo>
                  <a:cubicBezTo>
                    <a:pt x="992" y="3091"/>
                    <a:pt x="1014" y="3155"/>
                    <a:pt x="1067" y="3197"/>
                  </a:cubicBezTo>
                  <a:cubicBezTo>
                    <a:pt x="1096" y="3219"/>
                    <a:pt x="1130" y="3228"/>
                    <a:pt x="1166" y="3228"/>
                  </a:cubicBezTo>
                  <a:cubicBezTo>
                    <a:pt x="1421" y="3228"/>
                    <a:pt x="1821" y="2763"/>
                    <a:pt x="1952" y="2632"/>
                  </a:cubicBezTo>
                  <a:lnTo>
                    <a:pt x="1952" y="2632"/>
                  </a:lnTo>
                  <a:cubicBezTo>
                    <a:pt x="1945" y="2731"/>
                    <a:pt x="1993" y="2770"/>
                    <a:pt x="2074" y="2770"/>
                  </a:cubicBezTo>
                  <a:cubicBezTo>
                    <a:pt x="2370" y="2770"/>
                    <a:pt x="3106" y="2249"/>
                    <a:pt x="3231" y="2174"/>
                  </a:cubicBezTo>
                  <a:cubicBezTo>
                    <a:pt x="3509" y="2014"/>
                    <a:pt x="3786" y="1928"/>
                    <a:pt x="3967" y="1715"/>
                  </a:cubicBezTo>
                  <a:cubicBezTo>
                    <a:pt x="4159" y="1491"/>
                    <a:pt x="4255" y="1193"/>
                    <a:pt x="4170" y="873"/>
                  </a:cubicBezTo>
                  <a:cubicBezTo>
                    <a:pt x="4095" y="553"/>
                    <a:pt x="3818" y="190"/>
                    <a:pt x="3477" y="94"/>
                  </a:cubicBezTo>
                  <a:cubicBezTo>
                    <a:pt x="3251" y="29"/>
                    <a:pt x="3037" y="0"/>
                    <a:pt x="2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4"/>
            <p:cNvSpPr/>
            <p:nvPr/>
          </p:nvSpPr>
          <p:spPr>
            <a:xfrm>
              <a:off x="4220327" y="1019028"/>
              <a:ext cx="362535" cy="307037"/>
            </a:xfrm>
            <a:custGeom>
              <a:avLst/>
              <a:gdLst/>
              <a:ahLst/>
              <a:cxnLst/>
              <a:rect l="l" t="t" r="r" b="b"/>
              <a:pathLst>
                <a:path w="4256" h="3614" extrusionOk="0">
                  <a:moveTo>
                    <a:pt x="2836" y="0"/>
                  </a:moveTo>
                  <a:cubicBezTo>
                    <a:pt x="916" y="0"/>
                    <a:pt x="105" y="2670"/>
                    <a:pt x="384" y="2824"/>
                  </a:cubicBezTo>
                  <a:cubicBezTo>
                    <a:pt x="395" y="2835"/>
                    <a:pt x="416" y="2845"/>
                    <a:pt x="427" y="2845"/>
                  </a:cubicBezTo>
                  <a:cubicBezTo>
                    <a:pt x="225" y="3112"/>
                    <a:pt x="1" y="3475"/>
                    <a:pt x="171" y="3592"/>
                  </a:cubicBezTo>
                  <a:cubicBezTo>
                    <a:pt x="192" y="3607"/>
                    <a:pt x="217" y="3614"/>
                    <a:pt x="244" y="3614"/>
                  </a:cubicBezTo>
                  <a:cubicBezTo>
                    <a:pt x="451" y="3614"/>
                    <a:pt x="815" y="3223"/>
                    <a:pt x="1003" y="3016"/>
                  </a:cubicBezTo>
                  <a:lnTo>
                    <a:pt x="1003" y="3016"/>
                  </a:lnTo>
                  <a:cubicBezTo>
                    <a:pt x="992" y="3091"/>
                    <a:pt x="1014" y="3155"/>
                    <a:pt x="1067" y="3197"/>
                  </a:cubicBezTo>
                  <a:cubicBezTo>
                    <a:pt x="1096" y="3219"/>
                    <a:pt x="1130" y="3228"/>
                    <a:pt x="1166" y="3228"/>
                  </a:cubicBezTo>
                  <a:cubicBezTo>
                    <a:pt x="1421" y="3228"/>
                    <a:pt x="1821" y="2763"/>
                    <a:pt x="1952" y="2632"/>
                  </a:cubicBezTo>
                  <a:lnTo>
                    <a:pt x="1952" y="2632"/>
                  </a:lnTo>
                  <a:cubicBezTo>
                    <a:pt x="1945" y="2731"/>
                    <a:pt x="1993" y="2770"/>
                    <a:pt x="2074" y="2770"/>
                  </a:cubicBezTo>
                  <a:cubicBezTo>
                    <a:pt x="2370" y="2770"/>
                    <a:pt x="3106" y="2249"/>
                    <a:pt x="3231" y="2174"/>
                  </a:cubicBezTo>
                  <a:cubicBezTo>
                    <a:pt x="3509" y="2014"/>
                    <a:pt x="3786" y="1928"/>
                    <a:pt x="3967" y="1715"/>
                  </a:cubicBezTo>
                  <a:cubicBezTo>
                    <a:pt x="4159" y="1491"/>
                    <a:pt x="4255" y="1193"/>
                    <a:pt x="4170" y="873"/>
                  </a:cubicBezTo>
                  <a:cubicBezTo>
                    <a:pt x="4095" y="553"/>
                    <a:pt x="3818" y="190"/>
                    <a:pt x="3477" y="94"/>
                  </a:cubicBezTo>
                  <a:cubicBezTo>
                    <a:pt x="3251" y="29"/>
                    <a:pt x="3037" y="0"/>
                    <a:pt x="2836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4"/>
            <p:cNvSpPr/>
            <p:nvPr/>
          </p:nvSpPr>
          <p:spPr>
            <a:xfrm>
              <a:off x="4796322" y="1228739"/>
              <a:ext cx="213551" cy="134573"/>
            </a:xfrm>
            <a:custGeom>
              <a:avLst/>
              <a:gdLst/>
              <a:ahLst/>
              <a:cxnLst/>
              <a:rect l="l" t="t" r="r" b="b"/>
              <a:pathLst>
                <a:path w="2507" h="1584" extrusionOk="0">
                  <a:moveTo>
                    <a:pt x="121" y="0"/>
                  </a:moveTo>
                  <a:cubicBezTo>
                    <a:pt x="116" y="0"/>
                    <a:pt x="111" y="1"/>
                    <a:pt x="107" y="2"/>
                  </a:cubicBezTo>
                  <a:cubicBezTo>
                    <a:pt x="32" y="23"/>
                    <a:pt x="0" y="183"/>
                    <a:pt x="160" y="257"/>
                  </a:cubicBezTo>
                  <a:cubicBezTo>
                    <a:pt x="576" y="428"/>
                    <a:pt x="992" y="588"/>
                    <a:pt x="1418" y="737"/>
                  </a:cubicBezTo>
                  <a:cubicBezTo>
                    <a:pt x="1589" y="791"/>
                    <a:pt x="1770" y="855"/>
                    <a:pt x="1941" y="897"/>
                  </a:cubicBezTo>
                  <a:cubicBezTo>
                    <a:pt x="1899" y="1094"/>
                    <a:pt x="1858" y="1453"/>
                    <a:pt x="2003" y="1453"/>
                  </a:cubicBezTo>
                  <a:cubicBezTo>
                    <a:pt x="2007" y="1453"/>
                    <a:pt x="2011" y="1452"/>
                    <a:pt x="2016" y="1452"/>
                  </a:cubicBezTo>
                  <a:cubicBezTo>
                    <a:pt x="2037" y="1452"/>
                    <a:pt x="2058" y="1356"/>
                    <a:pt x="2080" y="1249"/>
                  </a:cubicBezTo>
                  <a:cubicBezTo>
                    <a:pt x="2119" y="1398"/>
                    <a:pt x="2186" y="1583"/>
                    <a:pt x="2256" y="1583"/>
                  </a:cubicBezTo>
                  <a:cubicBezTo>
                    <a:pt x="2261" y="1583"/>
                    <a:pt x="2266" y="1582"/>
                    <a:pt x="2272" y="1580"/>
                  </a:cubicBezTo>
                  <a:cubicBezTo>
                    <a:pt x="2303" y="1569"/>
                    <a:pt x="2282" y="1420"/>
                    <a:pt x="2250" y="1281"/>
                  </a:cubicBezTo>
                  <a:lnTo>
                    <a:pt x="2250" y="1281"/>
                  </a:lnTo>
                  <a:cubicBezTo>
                    <a:pt x="2303" y="1360"/>
                    <a:pt x="2355" y="1417"/>
                    <a:pt x="2396" y="1417"/>
                  </a:cubicBezTo>
                  <a:cubicBezTo>
                    <a:pt x="2405" y="1417"/>
                    <a:pt x="2413" y="1415"/>
                    <a:pt x="2421" y="1409"/>
                  </a:cubicBezTo>
                  <a:cubicBezTo>
                    <a:pt x="2506" y="1366"/>
                    <a:pt x="2208" y="855"/>
                    <a:pt x="2176" y="780"/>
                  </a:cubicBezTo>
                  <a:cubicBezTo>
                    <a:pt x="2176" y="695"/>
                    <a:pt x="2186" y="609"/>
                    <a:pt x="2208" y="524"/>
                  </a:cubicBezTo>
                  <a:cubicBezTo>
                    <a:pt x="2208" y="501"/>
                    <a:pt x="2131" y="456"/>
                    <a:pt x="2083" y="456"/>
                  </a:cubicBezTo>
                  <a:cubicBezTo>
                    <a:pt x="2065" y="456"/>
                    <a:pt x="2051" y="463"/>
                    <a:pt x="2048" y="481"/>
                  </a:cubicBezTo>
                  <a:cubicBezTo>
                    <a:pt x="2026" y="567"/>
                    <a:pt x="2016" y="663"/>
                    <a:pt x="2005" y="748"/>
                  </a:cubicBezTo>
                  <a:cubicBezTo>
                    <a:pt x="1930" y="705"/>
                    <a:pt x="1834" y="673"/>
                    <a:pt x="1760" y="641"/>
                  </a:cubicBezTo>
                  <a:cubicBezTo>
                    <a:pt x="1525" y="535"/>
                    <a:pt x="1291" y="439"/>
                    <a:pt x="1067" y="353"/>
                  </a:cubicBezTo>
                  <a:cubicBezTo>
                    <a:pt x="832" y="257"/>
                    <a:pt x="597" y="172"/>
                    <a:pt x="363" y="87"/>
                  </a:cubicBezTo>
                  <a:cubicBezTo>
                    <a:pt x="313" y="67"/>
                    <a:pt x="189" y="0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4"/>
            <p:cNvSpPr/>
            <p:nvPr/>
          </p:nvSpPr>
          <p:spPr>
            <a:xfrm>
              <a:off x="4795295" y="1228028"/>
              <a:ext cx="213551" cy="134573"/>
            </a:xfrm>
            <a:custGeom>
              <a:avLst/>
              <a:gdLst/>
              <a:ahLst/>
              <a:cxnLst/>
              <a:rect l="l" t="t" r="r" b="b"/>
              <a:pathLst>
                <a:path w="2507" h="1584" extrusionOk="0">
                  <a:moveTo>
                    <a:pt x="121" y="0"/>
                  </a:moveTo>
                  <a:cubicBezTo>
                    <a:pt x="116" y="0"/>
                    <a:pt x="111" y="1"/>
                    <a:pt x="107" y="2"/>
                  </a:cubicBezTo>
                  <a:cubicBezTo>
                    <a:pt x="32" y="23"/>
                    <a:pt x="0" y="183"/>
                    <a:pt x="160" y="257"/>
                  </a:cubicBezTo>
                  <a:cubicBezTo>
                    <a:pt x="576" y="428"/>
                    <a:pt x="992" y="588"/>
                    <a:pt x="1418" y="737"/>
                  </a:cubicBezTo>
                  <a:cubicBezTo>
                    <a:pt x="1589" y="791"/>
                    <a:pt x="1770" y="855"/>
                    <a:pt x="1941" y="897"/>
                  </a:cubicBezTo>
                  <a:cubicBezTo>
                    <a:pt x="1899" y="1094"/>
                    <a:pt x="1858" y="1453"/>
                    <a:pt x="2003" y="1453"/>
                  </a:cubicBezTo>
                  <a:cubicBezTo>
                    <a:pt x="2007" y="1453"/>
                    <a:pt x="2011" y="1452"/>
                    <a:pt x="2016" y="1452"/>
                  </a:cubicBezTo>
                  <a:cubicBezTo>
                    <a:pt x="2037" y="1452"/>
                    <a:pt x="2058" y="1356"/>
                    <a:pt x="2080" y="1249"/>
                  </a:cubicBezTo>
                  <a:cubicBezTo>
                    <a:pt x="2119" y="1398"/>
                    <a:pt x="2186" y="1583"/>
                    <a:pt x="2256" y="1583"/>
                  </a:cubicBezTo>
                  <a:cubicBezTo>
                    <a:pt x="2261" y="1583"/>
                    <a:pt x="2266" y="1582"/>
                    <a:pt x="2272" y="1580"/>
                  </a:cubicBezTo>
                  <a:cubicBezTo>
                    <a:pt x="2303" y="1569"/>
                    <a:pt x="2282" y="1420"/>
                    <a:pt x="2250" y="1281"/>
                  </a:cubicBezTo>
                  <a:lnTo>
                    <a:pt x="2250" y="1281"/>
                  </a:lnTo>
                  <a:cubicBezTo>
                    <a:pt x="2303" y="1360"/>
                    <a:pt x="2355" y="1417"/>
                    <a:pt x="2396" y="1417"/>
                  </a:cubicBezTo>
                  <a:cubicBezTo>
                    <a:pt x="2405" y="1417"/>
                    <a:pt x="2413" y="1415"/>
                    <a:pt x="2421" y="1409"/>
                  </a:cubicBezTo>
                  <a:cubicBezTo>
                    <a:pt x="2506" y="1366"/>
                    <a:pt x="2208" y="855"/>
                    <a:pt x="2176" y="780"/>
                  </a:cubicBezTo>
                  <a:cubicBezTo>
                    <a:pt x="2176" y="695"/>
                    <a:pt x="2186" y="609"/>
                    <a:pt x="2208" y="524"/>
                  </a:cubicBezTo>
                  <a:cubicBezTo>
                    <a:pt x="2208" y="501"/>
                    <a:pt x="2131" y="456"/>
                    <a:pt x="2083" y="456"/>
                  </a:cubicBezTo>
                  <a:cubicBezTo>
                    <a:pt x="2065" y="456"/>
                    <a:pt x="2051" y="463"/>
                    <a:pt x="2048" y="481"/>
                  </a:cubicBezTo>
                  <a:cubicBezTo>
                    <a:pt x="2026" y="567"/>
                    <a:pt x="2016" y="663"/>
                    <a:pt x="2005" y="748"/>
                  </a:cubicBezTo>
                  <a:cubicBezTo>
                    <a:pt x="1930" y="705"/>
                    <a:pt x="1834" y="673"/>
                    <a:pt x="1760" y="641"/>
                  </a:cubicBezTo>
                  <a:cubicBezTo>
                    <a:pt x="1525" y="535"/>
                    <a:pt x="1291" y="439"/>
                    <a:pt x="1067" y="353"/>
                  </a:cubicBezTo>
                  <a:cubicBezTo>
                    <a:pt x="832" y="257"/>
                    <a:pt x="597" y="172"/>
                    <a:pt x="363" y="87"/>
                  </a:cubicBezTo>
                  <a:cubicBezTo>
                    <a:pt x="313" y="67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543622">
                <a:alpha val="10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4"/>
            <p:cNvSpPr/>
            <p:nvPr/>
          </p:nvSpPr>
          <p:spPr>
            <a:xfrm>
              <a:off x="4854415" y="1177084"/>
              <a:ext cx="219003" cy="135337"/>
            </a:xfrm>
            <a:custGeom>
              <a:avLst/>
              <a:gdLst/>
              <a:ahLst/>
              <a:cxnLst/>
              <a:rect l="l" t="t" r="r" b="b"/>
              <a:pathLst>
                <a:path w="2571" h="1593" extrusionOk="0">
                  <a:moveTo>
                    <a:pt x="185" y="1"/>
                  </a:moveTo>
                  <a:cubicBezTo>
                    <a:pt x="180" y="1"/>
                    <a:pt x="176" y="1"/>
                    <a:pt x="171" y="2"/>
                  </a:cubicBezTo>
                  <a:cubicBezTo>
                    <a:pt x="86" y="23"/>
                    <a:pt x="1" y="162"/>
                    <a:pt x="139" y="226"/>
                  </a:cubicBezTo>
                  <a:cubicBezTo>
                    <a:pt x="587" y="407"/>
                    <a:pt x="1024" y="588"/>
                    <a:pt x="1472" y="737"/>
                  </a:cubicBezTo>
                  <a:cubicBezTo>
                    <a:pt x="1653" y="801"/>
                    <a:pt x="1824" y="865"/>
                    <a:pt x="2005" y="897"/>
                  </a:cubicBezTo>
                  <a:cubicBezTo>
                    <a:pt x="1963" y="1097"/>
                    <a:pt x="1921" y="1463"/>
                    <a:pt x="2063" y="1463"/>
                  </a:cubicBezTo>
                  <a:cubicBezTo>
                    <a:pt x="2065" y="1463"/>
                    <a:pt x="2067" y="1463"/>
                    <a:pt x="2069" y="1463"/>
                  </a:cubicBezTo>
                  <a:cubicBezTo>
                    <a:pt x="2101" y="1452"/>
                    <a:pt x="2123" y="1367"/>
                    <a:pt x="2133" y="1249"/>
                  </a:cubicBezTo>
                  <a:cubicBezTo>
                    <a:pt x="2184" y="1401"/>
                    <a:pt x="2254" y="1592"/>
                    <a:pt x="2325" y="1592"/>
                  </a:cubicBezTo>
                  <a:cubicBezTo>
                    <a:pt x="2329" y="1592"/>
                    <a:pt x="2332" y="1592"/>
                    <a:pt x="2336" y="1591"/>
                  </a:cubicBezTo>
                  <a:cubicBezTo>
                    <a:pt x="2368" y="1569"/>
                    <a:pt x="2347" y="1431"/>
                    <a:pt x="2315" y="1292"/>
                  </a:cubicBezTo>
                  <a:lnTo>
                    <a:pt x="2315" y="1292"/>
                  </a:lnTo>
                  <a:cubicBezTo>
                    <a:pt x="2358" y="1371"/>
                    <a:pt x="2410" y="1428"/>
                    <a:pt x="2456" y="1428"/>
                  </a:cubicBezTo>
                  <a:cubicBezTo>
                    <a:pt x="2466" y="1428"/>
                    <a:pt x="2476" y="1426"/>
                    <a:pt x="2485" y="1420"/>
                  </a:cubicBezTo>
                  <a:cubicBezTo>
                    <a:pt x="2571" y="1367"/>
                    <a:pt x="2272" y="865"/>
                    <a:pt x="2240" y="780"/>
                  </a:cubicBezTo>
                  <a:cubicBezTo>
                    <a:pt x="2240" y="695"/>
                    <a:pt x="2251" y="610"/>
                    <a:pt x="2261" y="535"/>
                  </a:cubicBezTo>
                  <a:cubicBezTo>
                    <a:pt x="2269" y="504"/>
                    <a:pt x="2193" y="457"/>
                    <a:pt x="2147" y="457"/>
                  </a:cubicBezTo>
                  <a:cubicBezTo>
                    <a:pt x="2129" y="457"/>
                    <a:pt x="2115" y="464"/>
                    <a:pt x="2112" y="482"/>
                  </a:cubicBezTo>
                  <a:cubicBezTo>
                    <a:pt x="2091" y="578"/>
                    <a:pt x="2069" y="663"/>
                    <a:pt x="2069" y="759"/>
                  </a:cubicBezTo>
                  <a:cubicBezTo>
                    <a:pt x="1984" y="705"/>
                    <a:pt x="1888" y="673"/>
                    <a:pt x="1813" y="642"/>
                  </a:cubicBezTo>
                  <a:cubicBezTo>
                    <a:pt x="1590" y="535"/>
                    <a:pt x="1355" y="450"/>
                    <a:pt x="1120" y="354"/>
                  </a:cubicBezTo>
                  <a:cubicBezTo>
                    <a:pt x="896" y="268"/>
                    <a:pt x="662" y="183"/>
                    <a:pt x="427" y="98"/>
                  </a:cubicBezTo>
                  <a:cubicBezTo>
                    <a:pt x="367" y="68"/>
                    <a:pt x="252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4"/>
            <p:cNvSpPr/>
            <p:nvPr/>
          </p:nvSpPr>
          <p:spPr>
            <a:xfrm>
              <a:off x="4930737" y="905383"/>
              <a:ext cx="327099" cy="144938"/>
            </a:xfrm>
            <a:custGeom>
              <a:avLst/>
              <a:gdLst/>
              <a:ahLst/>
              <a:cxnLst/>
              <a:rect l="l" t="t" r="r" b="b"/>
              <a:pathLst>
                <a:path w="3840" h="1706" extrusionOk="0">
                  <a:moveTo>
                    <a:pt x="2556" y="0"/>
                  </a:moveTo>
                  <a:cubicBezTo>
                    <a:pt x="2537" y="0"/>
                    <a:pt x="2520" y="1"/>
                    <a:pt x="2506" y="1"/>
                  </a:cubicBezTo>
                  <a:cubicBezTo>
                    <a:pt x="2165" y="11"/>
                    <a:pt x="1834" y="118"/>
                    <a:pt x="1515" y="214"/>
                  </a:cubicBezTo>
                  <a:cubicBezTo>
                    <a:pt x="1131" y="321"/>
                    <a:pt x="768" y="438"/>
                    <a:pt x="395" y="577"/>
                  </a:cubicBezTo>
                  <a:cubicBezTo>
                    <a:pt x="310" y="609"/>
                    <a:pt x="224" y="641"/>
                    <a:pt x="139" y="673"/>
                  </a:cubicBezTo>
                  <a:cubicBezTo>
                    <a:pt x="0" y="726"/>
                    <a:pt x="118" y="1024"/>
                    <a:pt x="235" y="1067"/>
                  </a:cubicBezTo>
                  <a:lnTo>
                    <a:pt x="267" y="1067"/>
                  </a:lnTo>
                  <a:cubicBezTo>
                    <a:pt x="288" y="1088"/>
                    <a:pt x="310" y="1099"/>
                    <a:pt x="331" y="1110"/>
                  </a:cubicBezTo>
                  <a:cubicBezTo>
                    <a:pt x="299" y="1152"/>
                    <a:pt x="299" y="1227"/>
                    <a:pt x="320" y="1291"/>
                  </a:cubicBezTo>
                  <a:cubicBezTo>
                    <a:pt x="246" y="1291"/>
                    <a:pt x="246" y="1419"/>
                    <a:pt x="246" y="1494"/>
                  </a:cubicBezTo>
                  <a:cubicBezTo>
                    <a:pt x="256" y="1547"/>
                    <a:pt x="278" y="1686"/>
                    <a:pt x="342" y="1696"/>
                  </a:cubicBezTo>
                  <a:cubicBezTo>
                    <a:pt x="359" y="1703"/>
                    <a:pt x="380" y="1706"/>
                    <a:pt x="400" y="1706"/>
                  </a:cubicBezTo>
                  <a:cubicBezTo>
                    <a:pt x="442" y="1706"/>
                    <a:pt x="487" y="1696"/>
                    <a:pt x="523" y="1696"/>
                  </a:cubicBezTo>
                  <a:lnTo>
                    <a:pt x="757" y="1696"/>
                  </a:lnTo>
                  <a:cubicBezTo>
                    <a:pt x="917" y="1696"/>
                    <a:pt x="1077" y="1686"/>
                    <a:pt x="1227" y="1664"/>
                  </a:cubicBezTo>
                  <a:cubicBezTo>
                    <a:pt x="1483" y="1643"/>
                    <a:pt x="1738" y="1611"/>
                    <a:pt x="1984" y="1547"/>
                  </a:cubicBezTo>
                  <a:cubicBezTo>
                    <a:pt x="2069" y="1536"/>
                    <a:pt x="2656" y="1387"/>
                    <a:pt x="2560" y="1216"/>
                  </a:cubicBezTo>
                  <a:cubicBezTo>
                    <a:pt x="2560" y="1206"/>
                    <a:pt x="2549" y="1195"/>
                    <a:pt x="2538" y="1184"/>
                  </a:cubicBezTo>
                  <a:cubicBezTo>
                    <a:pt x="2645" y="1142"/>
                    <a:pt x="2762" y="1088"/>
                    <a:pt x="2858" y="1035"/>
                  </a:cubicBezTo>
                  <a:cubicBezTo>
                    <a:pt x="2986" y="971"/>
                    <a:pt x="3103" y="907"/>
                    <a:pt x="3199" y="811"/>
                  </a:cubicBezTo>
                  <a:cubicBezTo>
                    <a:pt x="3242" y="779"/>
                    <a:pt x="3317" y="683"/>
                    <a:pt x="3231" y="641"/>
                  </a:cubicBezTo>
                  <a:cubicBezTo>
                    <a:pt x="3221" y="641"/>
                    <a:pt x="3210" y="630"/>
                    <a:pt x="3199" y="630"/>
                  </a:cubicBezTo>
                  <a:cubicBezTo>
                    <a:pt x="3295" y="598"/>
                    <a:pt x="3402" y="555"/>
                    <a:pt x="3498" y="513"/>
                  </a:cubicBezTo>
                  <a:cubicBezTo>
                    <a:pt x="3583" y="470"/>
                    <a:pt x="3679" y="427"/>
                    <a:pt x="3754" y="363"/>
                  </a:cubicBezTo>
                  <a:cubicBezTo>
                    <a:pt x="3786" y="342"/>
                    <a:pt x="3839" y="289"/>
                    <a:pt x="3796" y="246"/>
                  </a:cubicBezTo>
                  <a:cubicBezTo>
                    <a:pt x="3766" y="208"/>
                    <a:pt x="3708" y="203"/>
                    <a:pt x="3662" y="203"/>
                  </a:cubicBezTo>
                  <a:cubicBezTo>
                    <a:pt x="3644" y="203"/>
                    <a:pt x="3627" y="203"/>
                    <a:pt x="3615" y="203"/>
                  </a:cubicBezTo>
                  <a:cubicBezTo>
                    <a:pt x="3466" y="214"/>
                    <a:pt x="3317" y="235"/>
                    <a:pt x="3178" y="257"/>
                  </a:cubicBezTo>
                  <a:cubicBezTo>
                    <a:pt x="3221" y="214"/>
                    <a:pt x="3242" y="171"/>
                    <a:pt x="3210" y="139"/>
                  </a:cubicBezTo>
                  <a:cubicBezTo>
                    <a:pt x="3186" y="106"/>
                    <a:pt x="3144" y="96"/>
                    <a:pt x="3098" y="96"/>
                  </a:cubicBezTo>
                  <a:cubicBezTo>
                    <a:pt x="3041" y="96"/>
                    <a:pt x="2979" y="112"/>
                    <a:pt x="2943" y="118"/>
                  </a:cubicBezTo>
                  <a:cubicBezTo>
                    <a:pt x="2858" y="129"/>
                    <a:pt x="2773" y="150"/>
                    <a:pt x="2687" y="171"/>
                  </a:cubicBezTo>
                  <a:cubicBezTo>
                    <a:pt x="2719" y="139"/>
                    <a:pt x="2751" y="97"/>
                    <a:pt x="2719" y="54"/>
                  </a:cubicBezTo>
                  <a:cubicBezTo>
                    <a:pt x="2687" y="6"/>
                    <a:pt x="2614" y="0"/>
                    <a:pt x="2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4"/>
            <p:cNvSpPr/>
            <p:nvPr/>
          </p:nvSpPr>
          <p:spPr>
            <a:xfrm>
              <a:off x="4371101" y="837585"/>
              <a:ext cx="670557" cy="442459"/>
            </a:xfrm>
            <a:custGeom>
              <a:avLst/>
              <a:gdLst/>
              <a:ahLst/>
              <a:cxnLst/>
              <a:rect l="l" t="t" r="r" b="b"/>
              <a:pathLst>
                <a:path w="7872" h="5208" extrusionOk="0">
                  <a:moveTo>
                    <a:pt x="1342" y="1"/>
                  </a:moveTo>
                  <a:cubicBezTo>
                    <a:pt x="624" y="1"/>
                    <a:pt x="0" y="526"/>
                    <a:pt x="407" y="1577"/>
                  </a:cubicBezTo>
                  <a:cubicBezTo>
                    <a:pt x="546" y="1918"/>
                    <a:pt x="716" y="2238"/>
                    <a:pt x="887" y="2569"/>
                  </a:cubicBezTo>
                  <a:cubicBezTo>
                    <a:pt x="1207" y="3166"/>
                    <a:pt x="1537" y="3774"/>
                    <a:pt x="1996" y="4275"/>
                  </a:cubicBezTo>
                  <a:cubicBezTo>
                    <a:pt x="2454" y="4776"/>
                    <a:pt x="3073" y="5160"/>
                    <a:pt x="3755" y="5203"/>
                  </a:cubicBezTo>
                  <a:cubicBezTo>
                    <a:pt x="3801" y="5206"/>
                    <a:pt x="3846" y="5207"/>
                    <a:pt x="3891" y="5207"/>
                  </a:cubicBezTo>
                  <a:cubicBezTo>
                    <a:pt x="4484" y="5207"/>
                    <a:pt x="5063" y="4954"/>
                    <a:pt x="5568" y="4627"/>
                  </a:cubicBezTo>
                  <a:cubicBezTo>
                    <a:pt x="6570" y="3987"/>
                    <a:pt x="7402" y="3070"/>
                    <a:pt x="7807" y="1961"/>
                  </a:cubicBezTo>
                  <a:cubicBezTo>
                    <a:pt x="7871" y="1790"/>
                    <a:pt x="7658" y="1471"/>
                    <a:pt x="7391" y="1449"/>
                  </a:cubicBezTo>
                  <a:cubicBezTo>
                    <a:pt x="6432" y="1353"/>
                    <a:pt x="4832" y="1353"/>
                    <a:pt x="3926" y="1012"/>
                  </a:cubicBezTo>
                  <a:cubicBezTo>
                    <a:pt x="3404" y="809"/>
                    <a:pt x="2423" y="319"/>
                    <a:pt x="1900" y="106"/>
                  </a:cubicBezTo>
                  <a:cubicBezTo>
                    <a:pt x="1718" y="36"/>
                    <a:pt x="1527" y="1"/>
                    <a:pt x="1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4"/>
            <p:cNvSpPr/>
            <p:nvPr/>
          </p:nvSpPr>
          <p:spPr>
            <a:xfrm>
              <a:off x="4387541" y="928577"/>
              <a:ext cx="37395" cy="37551"/>
            </a:xfrm>
            <a:custGeom>
              <a:avLst/>
              <a:gdLst/>
              <a:ahLst/>
              <a:cxnLst/>
              <a:rect l="l" t="t" r="r" b="b"/>
              <a:pathLst>
                <a:path w="439" h="442" extrusionOk="0">
                  <a:moveTo>
                    <a:pt x="210" y="1"/>
                  </a:moveTo>
                  <a:cubicBezTo>
                    <a:pt x="176" y="1"/>
                    <a:pt x="139" y="11"/>
                    <a:pt x="108" y="26"/>
                  </a:cubicBezTo>
                  <a:cubicBezTo>
                    <a:pt x="33" y="69"/>
                    <a:pt x="1" y="154"/>
                    <a:pt x="1" y="218"/>
                  </a:cubicBezTo>
                  <a:cubicBezTo>
                    <a:pt x="1" y="293"/>
                    <a:pt x="44" y="357"/>
                    <a:pt x="97" y="389"/>
                  </a:cubicBezTo>
                  <a:cubicBezTo>
                    <a:pt x="135" y="421"/>
                    <a:pt x="185" y="441"/>
                    <a:pt x="236" y="441"/>
                  </a:cubicBezTo>
                  <a:cubicBezTo>
                    <a:pt x="272" y="441"/>
                    <a:pt x="308" y="432"/>
                    <a:pt x="342" y="410"/>
                  </a:cubicBezTo>
                  <a:cubicBezTo>
                    <a:pt x="395" y="378"/>
                    <a:pt x="427" y="304"/>
                    <a:pt x="438" y="240"/>
                  </a:cubicBezTo>
                  <a:cubicBezTo>
                    <a:pt x="438" y="122"/>
                    <a:pt x="363" y="26"/>
                    <a:pt x="246" y="5"/>
                  </a:cubicBezTo>
                  <a:cubicBezTo>
                    <a:pt x="235" y="2"/>
                    <a:pt x="223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4"/>
            <p:cNvSpPr/>
            <p:nvPr/>
          </p:nvSpPr>
          <p:spPr>
            <a:xfrm>
              <a:off x="4464800" y="889071"/>
              <a:ext cx="31858" cy="31094"/>
            </a:xfrm>
            <a:custGeom>
              <a:avLst/>
              <a:gdLst/>
              <a:ahLst/>
              <a:cxnLst/>
              <a:rect l="l" t="t" r="r" b="b"/>
              <a:pathLst>
                <a:path w="374" h="366" extrusionOk="0">
                  <a:moveTo>
                    <a:pt x="214" y="1"/>
                  </a:moveTo>
                  <a:cubicBezTo>
                    <a:pt x="171" y="1"/>
                    <a:pt x="128" y="1"/>
                    <a:pt x="86" y="22"/>
                  </a:cubicBezTo>
                  <a:cubicBezTo>
                    <a:pt x="32" y="54"/>
                    <a:pt x="0" y="129"/>
                    <a:pt x="0" y="182"/>
                  </a:cubicBezTo>
                  <a:cubicBezTo>
                    <a:pt x="11" y="246"/>
                    <a:pt x="43" y="289"/>
                    <a:pt x="86" y="331"/>
                  </a:cubicBezTo>
                  <a:cubicBezTo>
                    <a:pt x="118" y="351"/>
                    <a:pt x="161" y="366"/>
                    <a:pt x="205" y="366"/>
                  </a:cubicBezTo>
                  <a:cubicBezTo>
                    <a:pt x="234" y="366"/>
                    <a:pt x="263" y="359"/>
                    <a:pt x="288" y="342"/>
                  </a:cubicBezTo>
                  <a:cubicBezTo>
                    <a:pt x="331" y="310"/>
                    <a:pt x="363" y="257"/>
                    <a:pt x="363" y="203"/>
                  </a:cubicBezTo>
                  <a:cubicBezTo>
                    <a:pt x="373" y="108"/>
                    <a:pt x="310" y="22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4"/>
            <p:cNvSpPr/>
            <p:nvPr/>
          </p:nvSpPr>
          <p:spPr>
            <a:xfrm>
              <a:off x="4474766" y="896802"/>
              <a:ext cx="15503" cy="14273"/>
            </a:xfrm>
            <a:custGeom>
              <a:avLst/>
              <a:gdLst/>
              <a:ahLst/>
              <a:cxnLst/>
              <a:rect l="l" t="t" r="r" b="b"/>
              <a:pathLst>
                <a:path w="182" h="168" extrusionOk="0">
                  <a:moveTo>
                    <a:pt x="79" y="0"/>
                  </a:moveTo>
                  <a:cubicBezTo>
                    <a:pt x="70" y="0"/>
                    <a:pt x="62" y="2"/>
                    <a:pt x="54" y="6"/>
                  </a:cubicBezTo>
                  <a:cubicBezTo>
                    <a:pt x="22" y="17"/>
                    <a:pt x="1" y="59"/>
                    <a:pt x="1" y="91"/>
                  </a:cubicBezTo>
                  <a:cubicBezTo>
                    <a:pt x="11" y="134"/>
                    <a:pt x="43" y="166"/>
                    <a:pt x="86" y="166"/>
                  </a:cubicBezTo>
                  <a:cubicBezTo>
                    <a:pt x="90" y="167"/>
                    <a:pt x="95" y="168"/>
                    <a:pt x="99" y="168"/>
                  </a:cubicBezTo>
                  <a:cubicBezTo>
                    <a:pt x="129" y="168"/>
                    <a:pt x="162" y="140"/>
                    <a:pt x="171" y="112"/>
                  </a:cubicBezTo>
                  <a:cubicBezTo>
                    <a:pt x="182" y="91"/>
                    <a:pt x="182" y="70"/>
                    <a:pt x="171" y="59"/>
                  </a:cubicBezTo>
                  <a:cubicBezTo>
                    <a:pt x="154" y="33"/>
                    <a:pt x="115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4"/>
            <p:cNvSpPr/>
            <p:nvPr/>
          </p:nvSpPr>
          <p:spPr>
            <a:xfrm>
              <a:off x="4390267" y="931721"/>
              <a:ext cx="31943" cy="31094"/>
            </a:xfrm>
            <a:custGeom>
              <a:avLst/>
              <a:gdLst/>
              <a:ahLst/>
              <a:cxnLst/>
              <a:rect l="l" t="t" r="r" b="b"/>
              <a:pathLst>
                <a:path w="375" h="366" extrusionOk="0">
                  <a:moveTo>
                    <a:pt x="214" y="0"/>
                  </a:moveTo>
                  <a:cubicBezTo>
                    <a:pt x="172" y="0"/>
                    <a:pt x="129" y="0"/>
                    <a:pt x="86" y="21"/>
                  </a:cubicBezTo>
                  <a:cubicBezTo>
                    <a:pt x="33" y="53"/>
                    <a:pt x="1" y="128"/>
                    <a:pt x="1" y="181"/>
                  </a:cubicBezTo>
                  <a:cubicBezTo>
                    <a:pt x="12" y="245"/>
                    <a:pt x="44" y="299"/>
                    <a:pt x="86" y="331"/>
                  </a:cubicBezTo>
                  <a:cubicBezTo>
                    <a:pt x="118" y="350"/>
                    <a:pt x="162" y="365"/>
                    <a:pt x="205" y="365"/>
                  </a:cubicBezTo>
                  <a:cubicBezTo>
                    <a:pt x="234" y="365"/>
                    <a:pt x="263" y="358"/>
                    <a:pt x="289" y="341"/>
                  </a:cubicBezTo>
                  <a:cubicBezTo>
                    <a:pt x="331" y="309"/>
                    <a:pt x="363" y="256"/>
                    <a:pt x="363" y="203"/>
                  </a:cubicBezTo>
                  <a:cubicBezTo>
                    <a:pt x="374" y="107"/>
                    <a:pt x="310" y="21"/>
                    <a:pt x="2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4"/>
            <p:cNvSpPr/>
            <p:nvPr/>
          </p:nvSpPr>
          <p:spPr>
            <a:xfrm>
              <a:off x="4400318" y="939367"/>
              <a:ext cx="15503" cy="15037"/>
            </a:xfrm>
            <a:custGeom>
              <a:avLst/>
              <a:gdLst/>
              <a:ahLst/>
              <a:cxnLst/>
              <a:rect l="l" t="t" r="r" b="b"/>
              <a:pathLst>
                <a:path w="182" h="177" extrusionOk="0">
                  <a:moveTo>
                    <a:pt x="78" y="0"/>
                  </a:moveTo>
                  <a:cubicBezTo>
                    <a:pt x="70" y="0"/>
                    <a:pt x="62" y="2"/>
                    <a:pt x="54" y="6"/>
                  </a:cubicBezTo>
                  <a:cubicBezTo>
                    <a:pt x="22" y="17"/>
                    <a:pt x="0" y="59"/>
                    <a:pt x="0" y="102"/>
                  </a:cubicBezTo>
                  <a:cubicBezTo>
                    <a:pt x="11" y="134"/>
                    <a:pt x="43" y="166"/>
                    <a:pt x="86" y="177"/>
                  </a:cubicBezTo>
                  <a:cubicBezTo>
                    <a:pt x="118" y="177"/>
                    <a:pt x="160" y="155"/>
                    <a:pt x="171" y="113"/>
                  </a:cubicBezTo>
                  <a:cubicBezTo>
                    <a:pt x="181" y="91"/>
                    <a:pt x="181" y="70"/>
                    <a:pt x="171" y="59"/>
                  </a:cubicBezTo>
                  <a:cubicBezTo>
                    <a:pt x="153" y="33"/>
                    <a:pt x="115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4"/>
            <p:cNvSpPr/>
            <p:nvPr/>
          </p:nvSpPr>
          <p:spPr>
            <a:xfrm>
              <a:off x="4401170" y="944549"/>
              <a:ext cx="80923" cy="70600"/>
            </a:xfrm>
            <a:custGeom>
              <a:avLst/>
              <a:gdLst/>
              <a:ahLst/>
              <a:cxnLst/>
              <a:rect l="l" t="t" r="r" b="b"/>
              <a:pathLst>
                <a:path w="950" h="831" extrusionOk="0">
                  <a:moveTo>
                    <a:pt x="473" y="1"/>
                  </a:moveTo>
                  <a:cubicBezTo>
                    <a:pt x="418" y="1"/>
                    <a:pt x="362" y="10"/>
                    <a:pt x="310" y="30"/>
                  </a:cubicBezTo>
                  <a:cubicBezTo>
                    <a:pt x="171" y="73"/>
                    <a:pt x="54" y="180"/>
                    <a:pt x="1" y="318"/>
                  </a:cubicBezTo>
                  <a:cubicBezTo>
                    <a:pt x="129" y="361"/>
                    <a:pt x="374" y="329"/>
                    <a:pt x="577" y="521"/>
                  </a:cubicBezTo>
                  <a:cubicBezTo>
                    <a:pt x="598" y="617"/>
                    <a:pt x="577" y="723"/>
                    <a:pt x="481" y="830"/>
                  </a:cubicBezTo>
                  <a:cubicBezTo>
                    <a:pt x="598" y="787"/>
                    <a:pt x="705" y="745"/>
                    <a:pt x="801" y="659"/>
                  </a:cubicBezTo>
                  <a:cubicBezTo>
                    <a:pt x="897" y="585"/>
                    <a:pt x="950" y="457"/>
                    <a:pt x="939" y="340"/>
                  </a:cubicBezTo>
                  <a:cubicBezTo>
                    <a:pt x="929" y="222"/>
                    <a:pt x="843" y="126"/>
                    <a:pt x="737" y="73"/>
                  </a:cubicBezTo>
                  <a:cubicBezTo>
                    <a:pt x="657" y="26"/>
                    <a:pt x="565" y="1"/>
                    <a:pt x="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4"/>
            <p:cNvSpPr/>
            <p:nvPr/>
          </p:nvSpPr>
          <p:spPr>
            <a:xfrm>
              <a:off x="4401170" y="969613"/>
              <a:ext cx="61842" cy="44603"/>
            </a:xfrm>
            <a:custGeom>
              <a:avLst/>
              <a:gdLst/>
              <a:ahLst/>
              <a:cxnLst/>
              <a:rect l="l" t="t" r="r" b="b"/>
              <a:pathLst>
                <a:path w="726" h="525" extrusionOk="0">
                  <a:moveTo>
                    <a:pt x="169" y="1"/>
                  </a:moveTo>
                  <a:cubicBezTo>
                    <a:pt x="91" y="1"/>
                    <a:pt x="28" y="8"/>
                    <a:pt x="1" y="23"/>
                  </a:cubicBezTo>
                  <a:cubicBezTo>
                    <a:pt x="129" y="66"/>
                    <a:pt x="374" y="34"/>
                    <a:pt x="577" y="215"/>
                  </a:cubicBezTo>
                  <a:cubicBezTo>
                    <a:pt x="598" y="322"/>
                    <a:pt x="577" y="428"/>
                    <a:pt x="481" y="524"/>
                  </a:cubicBezTo>
                  <a:cubicBezTo>
                    <a:pt x="587" y="460"/>
                    <a:pt x="694" y="343"/>
                    <a:pt x="726" y="130"/>
                  </a:cubicBezTo>
                  <a:cubicBezTo>
                    <a:pt x="650" y="46"/>
                    <a:pt x="362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4"/>
            <p:cNvSpPr/>
            <p:nvPr/>
          </p:nvSpPr>
          <p:spPr>
            <a:xfrm>
              <a:off x="4484136" y="1069015"/>
              <a:ext cx="21636" cy="27611"/>
            </a:xfrm>
            <a:custGeom>
              <a:avLst/>
              <a:gdLst/>
              <a:ahLst/>
              <a:cxnLst/>
              <a:rect l="l" t="t" r="r" b="b"/>
              <a:pathLst>
                <a:path w="254" h="325" extrusionOk="0">
                  <a:moveTo>
                    <a:pt x="41" y="1"/>
                  </a:moveTo>
                  <a:cubicBezTo>
                    <a:pt x="27" y="1"/>
                    <a:pt x="0" y="11"/>
                    <a:pt x="8" y="26"/>
                  </a:cubicBezTo>
                  <a:cubicBezTo>
                    <a:pt x="29" y="79"/>
                    <a:pt x="72" y="165"/>
                    <a:pt x="125" y="229"/>
                  </a:cubicBezTo>
                  <a:cubicBezTo>
                    <a:pt x="146" y="261"/>
                    <a:pt x="178" y="282"/>
                    <a:pt x="200" y="303"/>
                  </a:cubicBezTo>
                  <a:cubicBezTo>
                    <a:pt x="221" y="314"/>
                    <a:pt x="242" y="325"/>
                    <a:pt x="242" y="325"/>
                  </a:cubicBezTo>
                  <a:cubicBezTo>
                    <a:pt x="253" y="314"/>
                    <a:pt x="242" y="293"/>
                    <a:pt x="221" y="271"/>
                  </a:cubicBezTo>
                  <a:cubicBezTo>
                    <a:pt x="210" y="250"/>
                    <a:pt x="189" y="229"/>
                    <a:pt x="168" y="197"/>
                  </a:cubicBezTo>
                  <a:cubicBezTo>
                    <a:pt x="115" y="133"/>
                    <a:pt x="72" y="47"/>
                    <a:pt x="51" y="5"/>
                  </a:cubicBezTo>
                  <a:cubicBezTo>
                    <a:pt x="51" y="2"/>
                    <a:pt x="47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4"/>
            <p:cNvSpPr/>
            <p:nvPr/>
          </p:nvSpPr>
          <p:spPr>
            <a:xfrm>
              <a:off x="4520422" y="1065447"/>
              <a:ext cx="28025" cy="30670"/>
            </a:xfrm>
            <a:custGeom>
              <a:avLst/>
              <a:gdLst/>
              <a:ahLst/>
              <a:cxnLst/>
              <a:rect l="l" t="t" r="r" b="b"/>
              <a:pathLst>
                <a:path w="329" h="361" extrusionOk="0">
                  <a:moveTo>
                    <a:pt x="38" y="0"/>
                  </a:moveTo>
                  <a:cubicBezTo>
                    <a:pt x="22" y="0"/>
                    <a:pt x="0" y="12"/>
                    <a:pt x="8" y="36"/>
                  </a:cubicBezTo>
                  <a:cubicBezTo>
                    <a:pt x="30" y="89"/>
                    <a:pt x="94" y="185"/>
                    <a:pt x="168" y="260"/>
                  </a:cubicBezTo>
                  <a:cubicBezTo>
                    <a:pt x="190" y="271"/>
                    <a:pt x="200" y="292"/>
                    <a:pt x="222" y="303"/>
                  </a:cubicBezTo>
                  <a:cubicBezTo>
                    <a:pt x="232" y="313"/>
                    <a:pt x="254" y="324"/>
                    <a:pt x="264" y="335"/>
                  </a:cubicBezTo>
                  <a:cubicBezTo>
                    <a:pt x="288" y="350"/>
                    <a:pt x="305" y="360"/>
                    <a:pt x="313" y="360"/>
                  </a:cubicBezTo>
                  <a:cubicBezTo>
                    <a:pt x="316" y="360"/>
                    <a:pt x="318" y="359"/>
                    <a:pt x="318" y="356"/>
                  </a:cubicBezTo>
                  <a:cubicBezTo>
                    <a:pt x="328" y="345"/>
                    <a:pt x="307" y="335"/>
                    <a:pt x="286" y="303"/>
                  </a:cubicBezTo>
                  <a:cubicBezTo>
                    <a:pt x="275" y="292"/>
                    <a:pt x="264" y="281"/>
                    <a:pt x="254" y="271"/>
                  </a:cubicBezTo>
                  <a:cubicBezTo>
                    <a:pt x="232" y="249"/>
                    <a:pt x="222" y="239"/>
                    <a:pt x="200" y="217"/>
                  </a:cubicBezTo>
                  <a:cubicBezTo>
                    <a:pt x="136" y="153"/>
                    <a:pt x="83" y="57"/>
                    <a:pt x="51" y="4"/>
                  </a:cubicBezTo>
                  <a:cubicBezTo>
                    <a:pt x="48" y="2"/>
                    <a:pt x="44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4"/>
            <p:cNvSpPr/>
            <p:nvPr/>
          </p:nvSpPr>
          <p:spPr>
            <a:xfrm>
              <a:off x="4490354" y="1114469"/>
              <a:ext cx="26321" cy="22939"/>
            </a:xfrm>
            <a:custGeom>
              <a:avLst/>
              <a:gdLst/>
              <a:ahLst/>
              <a:cxnLst/>
              <a:rect l="l" t="t" r="r" b="b"/>
              <a:pathLst>
                <a:path w="309" h="270" extrusionOk="0">
                  <a:moveTo>
                    <a:pt x="44" y="0"/>
                  </a:moveTo>
                  <a:cubicBezTo>
                    <a:pt x="28" y="0"/>
                    <a:pt x="1" y="18"/>
                    <a:pt x="10" y="35"/>
                  </a:cubicBezTo>
                  <a:cubicBezTo>
                    <a:pt x="31" y="78"/>
                    <a:pt x="95" y="163"/>
                    <a:pt x="159" y="206"/>
                  </a:cubicBezTo>
                  <a:cubicBezTo>
                    <a:pt x="180" y="216"/>
                    <a:pt x="201" y="238"/>
                    <a:pt x="212" y="238"/>
                  </a:cubicBezTo>
                  <a:cubicBezTo>
                    <a:pt x="233" y="248"/>
                    <a:pt x="244" y="259"/>
                    <a:pt x="255" y="259"/>
                  </a:cubicBezTo>
                  <a:cubicBezTo>
                    <a:pt x="287" y="270"/>
                    <a:pt x="308" y="270"/>
                    <a:pt x="308" y="270"/>
                  </a:cubicBezTo>
                  <a:cubicBezTo>
                    <a:pt x="308" y="259"/>
                    <a:pt x="297" y="248"/>
                    <a:pt x="276" y="227"/>
                  </a:cubicBezTo>
                  <a:cubicBezTo>
                    <a:pt x="265" y="216"/>
                    <a:pt x="255" y="216"/>
                    <a:pt x="244" y="206"/>
                  </a:cubicBezTo>
                  <a:cubicBezTo>
                    <a:pt x="223" y="195"/>
                    <a:pt x="212" y="174"/>
                    <a:pt x="191" y="163"/>
                  </a:cubicBezTo>
                  <a:cubicBezTo>
                    <a:pt x="137" y="120"/>
                    <a:pt x="73" y="46"/>
                    <a:pt x="52" y="3"/>
                  </a:cubicBezTo>
                  <a:cubicBezTo>
                    <a:pt x="50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4"/>
            <p:cNvSpPr/>
            <p:nvPr/>
          </p:nvSpPr>
          <p:spPr>
            <a:xfrm>
              <a:off x="4508497" y="1032992"/>
              <a:ext cx="18144" cy="17671"/>
            </a:xfrm>
            <a:custGeom>
              <a:avLst/>
              <a:gdLst/>
              <a:ahLst/>
              <a:cxnLst/>
              <a:rect l="l" t="t" r="r" b="b"/>
              <a:pathLst>
                <a:path w="213" h="208" extrusionOk="0">
                  <a:moveTo>
                    <a:pt x="46" y="0"/>
                  </a:moveTo>
                  <a:cubicBezTo>
                    <a:pt x="31" y="0"/>
                    <a:pt x="1" y="25"/>
                    <a:pt x="10" y="34"/>
                  </a:cubicBezTo>
                  <a:cubicBezTo>
                    <a:pt x="40" y="84"/>
                    <a:pt x="143" y="207"/>
                    <a:pt x="175" y="207"/>
                  </a:cubicBezTo>
                  <a:cubicBezTo>
                    <a:pt x="177" y="207"/>
                    <a:pt x="179" y="206"/>
                    <a:pt x="180" y="205"/>
                  </a:cubicBezTo>
                  <a:cubicBezTo>
                    <a:pt x="212" y="184"/>
                    <a:pt x="95" y="56"/>
                    <a:pt x="52" y="2"/>
                  </a:cubicBezTo>
                  <a:cubicBezTo>
                    <a:pt x="51" y="1"/>
                    <a:pt x="49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4"/>
            <p:cNvSpPr/>
            <p:nvPr/>
          </p:nvSpPr>
          <p:spPr>
            <a:xfrm>
              <a:off x="4539418" y="1036561"/>
              <a:ext cx="22658" cy="23108"/>
            </a:xfrm>
            <a:custGeom>
              <a:avLst/>
              <a:gdLst/>
              <a:ahLst/>
              <a:cxnLst/>
              <a:rect l="l" t="t" r="r" b="b"/>
              <a:pathLst>
                <a:path w="266" h="272" extrusionOk="0">
                  <a:moveTo>
                    <a:pt x="46" y="1"/>
                  </a:moveTo>
                  <a:cubicBezTo>
                    <a:pt x="30" y="1"/>
                    <a:pt x="0" y="26"/>
                    <a:pt x="9" y="35"/>
                  </a:cubicBezTo>
                  <a:cubicBezTo>
                    <a:pt x="60" y="105"/>
                    <a:pt x="196" y="271"/>
                    <a:pt x="229" y="271"/>
                  </a:cubicBezTo>
                  <a:cubicBezTo>
                    <a:pt x="231" y="271"/>
                    <a:pt x="232" y="271"/>
                    <a:pt x="233" y="270"/>
                  </a:cubicBezTo>
                  <a:cubicBezTo>
                    <a:pt x="265" y="248"/>
                    <a:pt x="105" y="67"/>
                    <a:pt x="52" y="3"/>
                  </a:cubicBezTo>
                  <a:cubicBezTo>
                    <a:pt x="50" y="1"/>
                    <a:pt x="48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4"/>
            <p:cNvSpPr/>
            <p:nvPr/>
          </p:nvSpPr>
          <p:spPr>
            <a:xfrm>
              <a:off x="4572979" y="1036561"/>
              <a:ext cx="26321" cy="21324"/>
            </a:xfrm>
            <a:custGeom>
              <a:avLst/>
              <a:gdLst/>
              <a:ahLst/>
              <a:cxnLst/>
              <a:rect l="l" t="t" r="r" b="b"/>
              <a:pathLst>
                <a:path w="309" h="251" extrusionOk="0">
                  <a:moveTo>
                    <a:pt x="47" y="1"/>
                  </a:moveTo>
                  <a:cubicBezTo>
                    <a:pt x="31" y="1"/>
                    <a:pt x="1" y="27"/>
                    <a:pt x="10" y="46"/>
                  </a:cubicBezTo>
                  <a:cubicBezTo>
                    <a:pt x="80" y="106"/>
                    <a:pt x="244" y="250"/>
                    <a:pt x="281" y="250"/>
                  </a:cubicBezTo>
                  <a:cubicBezTo>
                    <a:pt x="284" y="250"/>
                    <a:pt x="286" y="250"/>
                    <a:pt x="287" y="248"/>
                  </a:cubicBezTo>
                  <a:cubicBezTo>
                    <a:pt x="308" y="227"/>
                    <a:pt x="116" y="67"/>
                    <a:pt x="53" y="3"/>
                  </a:cubicBezTo>
                  <a:cubicBezTo>
                    <a:pt x="51" y="1"/>
                    <a:pt x="49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4"/>
            <p:cNvSpPr/>
            <p:nvPr/>
          </p:nvSpPr>
          <p:spPr>
            <a:xfrm>
              <a:off x="4576641" y="1065532"/>
              <a:ext cx="22658" cy="22429"/>
            </a:xfrm>
            <a:custGeom>
              <a:avLst/>
              <a:gdLst/>
              <a:ahLst/>
              <a:cxnLst/>
              <a:rect l="l" t="t" r="r" b="b"/>
              <a:pathLst>
                <a:path w="266" h="264" extrusionOk="0">
                  <a:moveTo>
                    <a:pt x="47" y="0"/>
                  </a:moveTo>
                  <a:cubicBezTo>
                    <a:pt x="35" y="0"/>
                    <a:pt x="1" y="18"/>
                    <a:pt x="10" y="35"/>
                  </a:cubicBezTo>
                  <a:cubicBezTo>
                    <a:pt x="31" y="67"/>
                    <a:pt x="84" y="142"/>
                    <a:pt x="137" y="195"/>
                  </a:cubicBezTo>
                  <a:cubicBezTo>
                    <a:pt x="159" y="216"/>
                    <a:pt x="191" y="238"/>
                    <a:pt x="212" y="248"/>
                  </a:cubicBezTo>
                  <a:cubicBezTo>
                    <a:pt x="227" y="256"/>
                    <a:pt x="237" y="263"/>
                    <a:pt x="245" y="263"/>
                  </a:cubicBezTo>
                  <a:cubicBezTo>
                    <a:pt x="249" y="263"/>
                    <a:pt x="252" y="262"/>
                    <a:pt x="255" y="259"/>
                  </a:cubicBezTo>
                  <a:cubicBezTo>
                    <a:pt x="265" y="248"/>
                    <a:pt x="223" y="206"/>
                    <a:pt x="169" y="152"/>
                  </a:cubicBezTo>
                  <a:cubicBezTo>
                    <a:pt x="127" y="110"/>
                    <a:pt x="73" y="35"/>
                    <a:pt x="52" y="3"/>
                  </a:cubicBezTo>
                  <a:cubicBezTo>
                    <a:pt x="52" y="1"/>
                    <a:pt x="50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4"/>
            <p:cNvSpPr/>
            <p:nvPr/>
          </p:nvSpPr>
          <p:spPr>
            <a:xfrm>
              <a:off x="4518463" y="1109031"/>
              <a:ext cx="28110" cy="25827"/>
            </a:xfrm>
            <a:custGeom>
              <a:avLst/>
              <a:gdLst/>
              <a:ahLst/>
              <a:cxnLst/>
              <a:rect l="l" t="t" r="r" b="b"/>
              <a:pathLst>
                <a:path w="330" h="304" extrusionOk="0">
                  <a:moveTo>
                    <a:pt x="47" y="1"/>
                  </a:moveTo>
                  <a:cubicBezTo>
                    <a:pt x="31" y="1"/>
                    <a:pt x="1" y="26"/>
                    <a:pt x="10" y="35"/>
                  </a:cubicBezTo>
                  <a:cubicBezTo>
                    <a:pt x="81" y="116"/>
                    <a:pt x="268" y="303"/>
                    <a:pt x="304" y="303"/>
                  </a:cubicBezTo>
                  <a:cubicBezTo>
                    <a:pt x="306" y="303"/>
                    <a:pt x="308" y="303"/>
                    <a:pt x="309" y="302"/>
                  </a:cubicBezTo>
                  <a:cubicBezTo>
                    <a:pt x="330" y="280"/>
                    <a:pt x="127" y="78"/>
                    <a:pt x="53" y="3"/>
                  </a:cubicBezTo>
                  <a:cubicBezTo>
                    <a:pt x="51" y="2"/>
                    <a:pt x="49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4"/>
            <p:cNvSpPr/>
            <p:nvPr/>
          </p:nvSpPr>
          <p:spPr>
            <a:xfrm>
              <a:off x="4565568" y="1101980"/>
              <a:ext cx="24618" cy="21239"/>
            </a:xfrm>
            <a:custGeom>
              <a:avLst/>
              <a:gdLst/>
              <a:ahLst/>
              <a:cxnLst/>
              <a:rect l="l" t="t" r="r" b="b"/>
              <a:pathLst>
                <a:path w="289" h="250" extrusionOk="0">
                  <a:moveTo>
                    <a:pt x="54" y="1"/>
                  </a:moveTo>
                  <a:cubicBezTo>
                    <a:pt x="44" y="1"/>
                    <a:pt x="1" y="33"/>
                    <a:pt x="22" y="43"/>
                  </a:cubicBezTo>
                  <a:cubicBezTo>
                    <a:pt x="71" y="102"/>
                    <a:pt x="218" y="250"/>
                    <a:pt x="259" y="250"/>
                  </a:cubicBezTo>
                  <a:cubicBezTo>
                    <a:pt x="263" y="250"/>
                    <a:pt x="266" y="249"/>
                    <a:pt x="267" y="246"/>
                  </a:cubicBezTo>
                  <a:cubicBezTo>
                    <a:pt x="289" y="225"/>
                    <a:pt x="118" y="65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4"/>
            <p:cNvSpPr/>
            <p:nvPr/>
          </p:nvSpPr>
          <p:spPr>
            <a:xfrm>
              <a:off x="4535925" y="1157373"/>
              <a:ext cx="26151" cy="25912"/>
            </a:xfrm>
            <a:custGeom>
              <a:avLst/>
              <a:gdLst/>
              <a:ahLst/>
              <a:cxnLst/>
              <a:rect l="l" t="t" r="r" b="b"/>
              <a:pathLst>
                <a:path w="307" h="305" extrusionOk="0">
                  <a:moveTo>
                    <a:pt x="43" y="1"/>
                  </a:moveTo>
                  <a:cubicBezTo>
                    <a:pt x="25" y="1"/>
                    <a:pt x="0" y="16"/>
                    <a:pt x="8" y="31"/>
                  </a:cubicBezTo>
                  <a:cubicBezTo>
                    <a:pt x="40" y="84"/>
                    <a:pt x="93" y="170"/>
                    <a:pt x="157" y="223"/>
                  </a:cubicBezTo>
                  <a:cubicBezTo>
                    <a:pt x="178" y="234"/>
                    <a:pt x="189" y="255"/>
                    <a:pt x="210" y="266"/>
                  </a:cubicBezTo>
                  <a:cubicBezTo>
                    <a:pt x="221" y="276"/>
                    <a:pt x="242" y="287"/>
                    <a:pt x="253" y="287"/>
                  </a:cubicBezTo>
                  <a:cubicBezTo>
                    <a:pt x="272" y="300"/>
                    <a:pt x="283" y="305"/>
                    <a:pt x="291" y="305"/>
                  </a:cubicBezTo>
                  <a:cubicBezTo>
                    <a:pt x="297" y="305"/>
                    <a:pt x="302" y="302"/>
                    <a:pt x="306" y="298"/>
                  </a:cubicBezTo>
                  <a:cubicBezTo>
                    <a:pt x="306" y="298"/>
                    <a:pt x="296" y="276"/>
                    <a:pt x="274" y="255"/>
                  </a:cubicBezTo>
                  <a:cubicBezTo>
                    <a:pt x="264" y="244"/>
                    <a:pt x="253" y="234"/>
                    <a:pt x="242" y="223"/>
                  </a:cubicBezTo>
                  <a:cubicBezTo>
                    <a:pt x="221" y="212"/>
                    <a:pt x="210" y="202"/>
                    <a:pt x="200" y="180"/>
                  </a:cubicBezTo>
                  <a:cubicBezTo>
                    <a:pt x="136" y="127"/>
                    <a:pt x="82" y="52"/>
                    <a:pt x="61" y="10"/>
                  </a:cubicBezTo>
                  <a:cubicBezTo>
                    <a:pt x="58" y="4"/>
                    <a:pt x="51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4"/>
            <p:cNvSpPr/>
            <p:nvPr/>
          </p:nvSpPr>
          <p:spPr>
            <a:xfrm>
              <a:off x="4571190" y="1148877"/>
              <a:ext cx="29047" cy="22769"/>
            </a:xfrm>
            <a:custGeom>
              <a:avLst/>
              <a:gdLst/>
              <a:ahLst/>
              <a:cxnLst/>
              <a:rect l="l" t="t" r="r" b="b"/>
              <a:pathLst>
                <a:path w="341" h="268" extrusionOk="0">
                  <a:moveTo>
                    <a:pt x="48" y="0"/>
                  </a:moveTo>
                  <a:cubicBezTo>
                    <a:pt x="35" y="0"/>
                    <a:pt x="1" y="18"/>
                    <a:pt x="10" y="35"/>
                  </a:cubicBezTo>
                  <a:cubicBezTo>
                    <a:pt x="42" y="78"/>
                    <a:pt x="105" y="163"/>
                    <a:pt x="180" y="206"/>
                  </a:cubicBezTo>
                  <a:cubicBezTo>
                    <a:pt x="201" y="216"/>
                    <a:pt x="223" y="227"/>
                    <a:pt x="233" y="238"/>
                  </a:cubicBezTo>
                  <a:cubicBezTo>
                    <a:pt x="255" y="248"/>
                    <a:pt x="276" y="248"/>
                    <a:pt x="287" y="259"/>
                  </a:cubicBezTo>
                  <a:cubicBezTo>
                    <a:pt x="297" y="264"/>
                    <a:pt x="308" y="267"/>
                    <a:pt x="317" y="267"/>
                  </a:cubicBezTo>
                  <a:cubicBezTo>
                    <a:pt x="327" y="267"/>
                    <a:pt x="335" y="264"/>
                    <a:pt x="340" y="259"/>
                  </a:cubicBezTo>
                  <a:cubicBezTo>
                    <a:pt x="340" y="248"/>
                    <a:pt x="329" y="238"/>
                    <a:pt x="297" y="227"/>
                  </a:cubicBezTo>
                  <a:cubicBezTo>
                    <a:pt x="287" y="216"/>
                    <a:pt x="276" y="206"/>
                    <a:pt x="265" y="195"/>
                  </a:cubicBezTo>
                  <a:cubicBezTo>
                    <a:pt x="244" y="184"/>
                    <a:pt x="233" y="174"/>
                    <a:pt x="212" y="163"/>
                  </a:cubicBezTo>
                  <a:cubicBezTo>
                    <a:pt x="148" y="120"/>
                    <a:pt x="84" y="46"/>
                    <a:pt x="52" y="3"/>
                  </a:cubicBezTo>
                  <a:cubicBezTo>
                    <a:pt x="52" y="1"/>
                    <a:pt x="50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4"/>
            <p:cNvSpPr/>
            <p:nvPr/>
          </p:nvSpPr>
          <p:spPr>
            <a:xfrm>
              <a:off x="4601344" y="1108097"/>
              <a:ext cx="35180" cy="27866"/>
            </a:xfrm>
            <a:custGeom>
              <a:avLst/>
              <a:gdLst/>
              <a:ahLst/>
              <a:cxnLst/>
              <a:rect l="l" t="t" r="r" b="b"/>
              <a:pathLst>
                <a:path w="413" h="328" extrusionOk="0">
                  <a:moveTo>
                    <a:pt x="42" y="0"/>
                  </a:moveTo>
                  <a:cubicBezTo>
                    <a:pt x="26" y="0"/>
                    <a:pt x="1" y="18"/>
                    <a:pt x="18" y="35"/>
                  </a:cubicBezTo>
                  <a:cubicBezTo>
                    <a:pt x="61" y="89"/>
                    <a:pt x="146" y="185"/>
                    <a:pt x="231" y="238"/>
                  </a:cubicBezTo>
                  <a:cubicBezTo>
                    <a:pt x="274" y="270"/>
                    <a:pt x="317" y="302"/>
                    <a:pt x="359" y="313"/>
                  </a:cubicBezTo>
                  <a:cubicBezTo>
                    <a:pt x="382" y="320"/>
                    <a:pt x="399" y="328"/>
                    <a:pt x="407" y="328"/>
                  </a:cubicBezTo>
                  <a:cubicBezTo>
                    <a:pt x="411" y="328"/>
                    <a:pt x="413" y="326"/>
                    <a:pt x="413" y="323"/>
                  </a:cubicBezTo>
                  <a:cubicBezTo>
                    <a:pt x="413" y="323"/>
                    <a:pt x="402" y="302"/>
                    <a:pt x="370" y="281"/>
                  </a:cubicBezTo>
                  <a:cubicBezTo>
                    <a:pt x="349" y="259"/>
                    <a:pt x="306" y="227"/>
                    <a:pt x="263" y="195"/>
                  </a:cubicBezTo>
                  <a:cubicBezTo>
                    <a:pt x="178" y="131"/>
                    <a:pt x="93" y="46"/>
                    <a:pt x="50" y="3"/>
                  </a:cubicBezTo>
                  <a:cubicBezTo>
                    <a:pt x="48" y="1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4"/>
            <p:cNvSpPr/>
            <p:nvPr/>
          </p:nvSpPr>
          <p:spPr>
            <a:xfrm>
              <a:off x="4615569" y="1072074"/>
              <a:ext cx="21892" cy="17756"/>
            </a:xfrm>
            <a:custGeom>
              <a:avLst/>
              <a:gdLst/>
              <a:ahLst/>
              <a:cxnLst/>
              <a:rect l="l" t="t" r="r" b="b"/>
              <a:pathLst>
                <a:path w="257" h="209" extrusionOk="0">
                  <a:moveTo>
                    <a:pt x="43" y="1"/>
                  </a:moveTo>
                  <a:cubicBezTo>
                    <a:pt x="32" y="1"/>
                    <a:pt x="0" y="33"/>
                    <a:pt x="11" y="43"/>
                  </a:cubicBezTo>
                  <a:cubicBezTo>
                    <a:pt x="59" y="91"/>
                    <a:pt x="176" y="208"/>
                    <a:pt x="214" y="208"/>
                  </a:cubicBezTo>
                  <a:cubicBezTo>
                    <a:pt x="219" y="208"/>
                    <a:pt x="222" y="207"/>
                    <a:pt x="224" y="203"/>
                  </a:cubicBezTo>
                  <a:cubicBezTo>
                    <a:pt x="256" y="182"/>
                    <a:pt x="96" y="54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4"/>
            <p:cNvSpPr/>
            <p:nvPr/>
          </p:nvSpPr>
          <p:spPr>
            <a:xfrm>
              <a:off x="4613865" y="1041149"/>
              <a:ext cx="20870" cy="17671"/>
            </a:xfrm>
            <a:custGeom>
              <a:avLst/>
              <a:gdLst/>
              <a:ahLst/>
              <a:cxnLst/>
              <a:rect l="l" t="t" r="r" b="b"/>
              <a:pathLst>
                <a:path w="245" h="208" extrusionOk="0">
                  <a:moveTo>
                    <a:pt x="48" y="1"/>
                  </a:moveTo>
                  <a:cubicBezTo>
                    <a:pt x="33" y="1"/>
                    <a:pt x="0" y="35"/>
                    <a:pt x="10" y="45"/>
                  </a:cubicBezTo>
                  <a:cubicBezTo>
                    <a:pt x="59" y="85"/>
                    <a:pt x="182" y="207"/>
                    <a:pt x="217" y="207"/>
                  </a:cubicBezTo>
                  <a:cubicBezTo>
                    <a:pt x="219" y="207"/>
                    <a:pt x="221" y="206"/>
                    <a:pt x="223" y="205"/>
                  </a:cubicBezTo>
                  <a:cubicBezTo>
                    <a:pt x="244" y="173"/>
                    <a:pt x="95" y="56"/>
                    <a:pt x="52" y="2"/>
                  </a:cubicBezTo>
                  <a:cubicBezTo>
                    <a:pt x="51" y="1"/>
                    <a:pt x="50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4"/>
            <p:cNvSpPr/>
            <p:nvPr/>
          </p:nvSpPr>
          <p:spPr>
            <a:xfrm>
              <a:off x="4647341" y="1109116"/>
              <a:ext cx="18229" cy="13168"/>
            </a:xfrm>
            <a:custGeom>
              <a:avLst/>
              <a:gdLst/>
              <a:ahLst/>
              <a:cxnLst/>
              <a:rect l="l" t="t" r="r" b="b"/>
              <a:pathLst>
                <a:path w="214" h="155" extrusionOk="0">
                  <a:moveTo>
                    <a:pt x="31" y="0"/>
                  </a:moveTo>
                  <a:cubicBezTo>
                    <a:pt x="26" y="0"/>
                    <a:pt x="1" y="35"/>
                    <a:pt x="1" y="45"/>
                  </a:cubicBezTo>
                  <a:cubicBezTo>
                    <a:pt x="39" y="73"/>
                    <a:pt x="147" y="154"/>
                    <a:pt x="183" y="154"/>
                  </a:cubicBezTo>
                  <a:cubicBezTo>
                    <a:pt x="187" y="154"/>
                    <a:pt x="190" y="153"/>
                    <a:pt x="192" y="151"/>
                  </a:cubicBezTo>
                  <a:cubicBezTo>
                    <a:pt x="214" y="119"/>
                    <a:pt x="86" y="34"/>
                    <a:pt x="33" y="2"/>
                  </a:cubicBezTo>
                  <a:cubicBezTo>
                    <a:pt x="33" y="1"/>
                    <a:pt x="32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4"/>
            <p:cNvSpPr/>
            <p:nvPr/>
          </p:nvSpPr>
          <p:spPr>
            <a:xfrm>
              <a:off x="4650578" y="1072244"/>
              <a:ext cx="25895" cy="24808"/>
            </a:xfrm>
            <a:custGeom>
              <a:avLst/>
              <a:gdLst/>
              <a:ahLst/>
              <a:cxnLst/>
              <a:rect l="l" t="t" r="r" b="b"/>
              <a:pathLst>
                <a:path w="304" h="292" extrusionOk="0">
                  <a:moveTo>
                    <a:pt x="41" y="1"/>
                  </a:moveTo>
                  <a:cubicBezTo>
                    <a:pt x="23" y="1"/>
                    <a:pt x="1" y="16"/>
                    <a:pt x="16" y="31"/>
                  </a:cubicBezTo>
                  <a:cubicBezTo>
                    <a:pt x="37" y="73"/>
                    <a:pt x="91" y="159"/>
                    <a:pt x="154" y="212"/>
                  </a:cubicBezTo>
                  <a:cubicBezTo>
                    <a:pt x="186" y="244"/>
                    <a:pt x="218" y="265"/>
                    <a:pt x="250" y="276"/>
                  </a:cubicBezTo>
                  <a:cubicBezTo>
                    <a:pt x="266" y="284"/>
                    <a:pt x="281" y="291"/>
                    <a:pt x="288" y="291"/>
                  </a:cubicBezTo>
                  <a:cubicBezTo>
                    <a:pt x="291" y="291"/>
                    <a:pt x="293" y="290"/>
                    <a:pt x="293" y="287"/>
                  </a:cubicBezTo>
                  <a:cubicBezTo>
                    <a:pt x="304" y="287"/>
                    <a:pt x="293" y="265"/>
                    <a:pt x="272" y="244"/>
                  </a:cubicBezTo>
                  <a:cubicBezTo>
                    <a:pt x="250" y="233"/>
                    <a:pt x="218" y="201"/>
                    <a:pt x="197" y="180"/>
                  </a:cubicBezTo>
                  <a:cubicBezTo>
                    <a:pt x="133" y="127"/>
                    <a:pt x="80" y="52"/>
                    <a:pt x="59" y="9"/>
                  </a:cubicBezTo>
                  <a:cubicBezTo>
                    <a:pt x="55" y="3"/>
                    <a:pt x="49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4"/>
            <p:cNvSpPr/>
            <p:nvPr/>
          </p:nvSpPr>
          <p:spPr>
            <a:xfrm>
              <a:off x="4618465" y="1150661"/>
              <a:ext cx="27173" cy="18436"/>
            </a:xfrm>
            <a:custGeom>
              <a:avLst/>
              <a:gdLst/>
              <a:ahLst/>
              <a:cxnLst/>
              <a:rect l="l" t="t" r="r" b="b"/>
              <a:pathLst>
                <a:path w="319" h="217" extrusionOk="0">
                  <a:moveTo>
                    <a:pt x="43" y="1"/>
                  </a:moveTo>
                  <a:cubicBezTo>
                    <a:pt x="27" y="1"/>
                    <a:pt x="0" y="18"/>
                    <a:pt x="9" y="35"/>
                  </a:cubicBezTo>
                  <a:cubicBezTo>
                    <a:pt x="41" y="78"/>
                    <a:pt x="105" y="142"/>
                    <a:pt x="180" y="174"/>
                  </a:cubicBezTo>
                  <a:cubicBezTo>
                    <a:pt x="190" y="185"/>
                    <a:pt x="212" y="195"/>
                    <a:pt x="222" y="206"/>
                  </a:cubicBezTo>
                  <a:cubicBezTo>
                    <a:pt x="244" y="206"/>
                    <a:pt x="254" y="217"/>
                    <a:pt x="276" y="217"/>
                  </a:cubicBezTo>
                  <a:lnTo>
                    <a:pt x="318" y="217"/>
                  </a:lnTo>
                  <a:cubicBezTo>
                    <a:pt x="318" y="206"/>
                    <a:pt x="308" y="195"/>
                    <a:pt x="286" y="185"/>
                  </a:cubicBezTo>
                  <a:cubicBezTo>
                    <a:pt x="276" y="174"/>
                    <a:pt x="265" y="163"/>
                    <a:pt x="244" y="163"/>
                  </a:cubicBezTo>
                  <a:cubicBezTo>
                    <a:pt x="233" y="153"/>
                    <a:pt x="222" y="142"/>
                    <a:pt x="201" y="131"/>
                  </a:cubicBezTo>
                  <a:cubicBezTo>
                    <a:pt x="137" y="99"/>
                    <a:pt x="84" y="35"/>
                    <a:pt x="52" y="3"/>
                  </a:cubicBezTo>
                  <a:cubicBezTo>
                    <a:pt x="50" y="2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4"/>
            <p:cNvSpPr/>
            <p:nvPr/>
          </p:nvSpPr>
          <p:spPr>
            <a:xfrm>
              <a:off x="4582945" y="1192462"/>
              <a:ext cx="29984" cy="18691"/>
            </a:xfrm>
            <a:custGeom>
              <a:avLst/>
              <a:gdLst/>
              <a:ahLst/>
              <a:cxnLst/>
              <a:rect l="l" t="t" r="r" b="b"/>
              <a:pathLst>
                <a:path w="352" h="220" extrusionOk="0">
                  <a:moveTo>
                    <a:pt x="38" y="0"/>
                  </a:moveTo>
                  <a:cubicBezTo>
                    <a:pt x="25" y="0"/>
                    <a:pt x="1" y="35"/>
                    <a:pt x="10" y="45"/>
                  </a:cubicBezTo>
                  <a:cubicBezTo>
                    <a:pt x="87" y="93"/>
                    <a:pt x="269" y="220"/>
                    <a:pt x="319" y="220"/>
                  </a:cubicBezTo>
                  <a:cubicBezTo>
                    <a:pt x="324" y="220"/>
                    <a:pt x="328" y="218"/>
                    <a:pt x="330" y="215"/>
                  </a:cubicBezTo>
                  <a:cubicBezTo>
                    <a:pt x="351" y="183"/>
                    <a:pt x="117" y="55"/>
                    <a:pt x="42" y="2"/>
                  </a:cubicBezTo>
                  <a:cubicBezTo>
                    <a:pt x="41" y="1"/>
                    <a:pt x="40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4"/>
            <p:cNvSpPr/>
            <p:nvPr/>
          </p:nvSpPr>
          <p:spPr>
            <a:xfrm>
              <a:off x="4629198" y="1190762"/>
              <a:ext cx="28195" cy="12489"/>
            </a:xfrm>
            <a:custGeom>
              <a:avLst/>
              <a:gdLst/>
              <a:ahLst/>
              <a:cxnLst/>
              <a:rect l="l" t="t" r="r" b="b"/>
              <a:pathLst>
                <a:path w="331" h="147" extrusionOk="0">
                  <a:moveTo>
                    <a:pt x="32" y="1"/>
                  </a:moveTo>
                  <a:cubicBezTo>
                    <a:pt x="22" y="1"/>
                    <a:pt x="0" y="43"/>
                    <a:pt x="22" y="54"/>
                  </a:cubicBezTo>
                  <a:cubicBezTo>
                    <a:pt x="85" y="81"/>
                    <a:pt x="247" y="146"/>
                    <a:pt x="302" y="146"/>
                  </a:cubicBezTo>
                  <a:cubicBezTo>
                    <a:pt x="312" y="146"/>
                    <a:pt x="319" y="144"/>
                    <a:pt x="320" y="139"/>
                  </a:cubicBezTo>
                  <a:cubicBezTo>
                    <a:pt x="331" y="107"/>
                    <a:pt x="118" y="33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4"/>
            <p:cNvSpPr/>
            <p:nvPr/>
          </p:nvSpPr>
          <p:spPr>
            <a:xfrm>
              <a:off x="4653985" y="1148962"/>
              <a:ext cx="27940" cy="15632"/>
            </a:xfrm>
            <a:custGeom>
              <a:avLst/>
              <a:gdLst/>
              <a:ahLst/>
              <a:cxnLst/>
              <a:rect l="l" t="t" r="r" b="b"/>
              <a:pathLst>
                <a:path w="328" h="184" extrusionOk="0">
                  <a:moveTo>
                    <a:pt x="45" y="0"/>
                  </a:moveTo>
                  <a:cubicBezTo>
                    <a:pt x="29" y="0"/>
                    <a:pt x="0" y="26"/>
                    <a:pt x="19" y="45"/>
                  </a:cubicBezTo>
                  <a:cubicBezTo>
                    <a:pt x="51" y="77"/>
                    <a:pt x="114" y="130"/>
                    <a:pt x="189" y="151"/>
                  </a:cubicBezTo>
                  <a:cubicBezTo>
                    <a:pt x="210" y="162"/>
                    <a:pt x="221" y="173"/>
                    <a:pt x="242" y="173"/>
                  </a:cubicBezTo>
                  <a:cubicBezTo>
                    <a:pt x="253" y="173"/>
                    <a:pt x="274" y="183"/>
                    <a:pt x="285" y="183"/>
                  </a:cubicBezTo>
                  <a:cubicBezTo>
                    <a:pt x="306" y="183"/>
                    <a:pt x="328" y="183"/>
                    <a:pt x="328" y="173"/>
                  </a:cubicBezTo>
                  <a:cubicBezTo>
                    <a:pt x="328" y="162"/>
                    <a:pt x="317" y="151"/>
                    <a:pt x="296" y="141"/>
                  </a:cubicBezTo>
                  <a:cubicBezTo>
                    <a:pt x="285" y="141"/>
                    <a:pt x="264" y="130"/>
                    <a:pt x="253" y="130"/>
                  </a:cubicBezTo>
                  <a:cubicBezTo>
                    <a:pt x="242" y="119"/>
                    <a:pt x="221" y="119"/>
                    <a:pt x="210" y="109"/>
                  </a:cubicBezTo>
                  <a:cubicBezTo>
                    <a:pt x="146" y="77"/>
                    <a:pt x="83" y="34"/>
                    <a:pt x="51" y="2"/>
                  </a:cubicBezTo>
                  <a:cubicBezTo>
                    <a:pt x="49" y="1"/>
                    <a:pt x="47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4"/>
            <p:cNvSpPr/>
            <p:nvPr/>
          </p:nvSpPr>
          <p:spPr>
            <a:xfrm>
              <a:off x="4675792" y="1115403"/>
              <a:ext cx="28877" cy="14783"/>
            </a:xfrm>
            <a:custGeom>
              <a:avLst/>
              <a:gdLst/>
              <a:ahLst/>
              <a:cxnLst/>
              <a:rect l="l" t="t" r="r" b="b"/>
              <a:pathLst>
                <a:path w="339" h="174" extrusionOk="0">
                  <a:moveTo>
                    <a:pt x="45" y="1"/>
                  </a:moveTo>
                  <a:cubicBezTo>
                    <a:pt x="29" y="1"/>
                    <a:pt x="0" y="27"/>
                    <a:pt x="18" y="45"/>
                  </a:cubicBezTo>
                  <a:cubicBezTo>
                    <a:pt x="50" y="67"/>
                    <a:pt x="125" y="120"/>
                    <a:pt x="200" y="152"/>
                  </a:cubicBezTo>
                  <a:cubicBezTo>
                    <a:pt x="232" y="163"/>
                    <a:pt x="264" y="173"/>
                    <a:pt x="296" y="173"/>
                  </a:cubicBezTo>
                  <a:cubicBezTo>
                    <a:pt x="317" y="173"/>
                    <a:pt x="338" y="173"/>
                    <a:pt x="338" y="163"/>
                  </a:cubicBezTo>
                  <a:cubicBezTo>
                    <a:pt x="338" y="163"/>
                    <a:pt x="328" y="152"/>
                    <a:pt x="306" y="141"/>
                  </a:cubicBezTo>
                  <a:cubicBezTo>
                    <a:pt x="285" y="131"/>
                    <a:pt x="253" y="120"/>
                    <a:pt x="221" y="99"/>
                  </a:cubicBezTo>
                  <a:cubicBezTo>
                    <a:pt x="157" y="77"/>
                    <a:pt x="82" y="24"/>
                    <a:pt x="50" y="3"/>
                  </a:cubicBezTo>
                  <a:cubicBezTo>
                    <a:pt x="49" y="1"/>
                    <a:pt x="47" y="1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4"/>
            <p:cNvSpPr/>
            <p:nvPr/>
          </p:nvSpPr>
          <p:spPr>
            <a:xfrm>
              <a:off x="4692828" y="1147178"/>
              <a:ext cx="29984" cy="19540"/>
            </a:xfrm>
            <a:custGeom>
              <a:avLst/>
              <a:gdLst/>
              <a:ahLst/>
              <a:cxnLst/>
              <a:rect l="l" t="t" r="r" b="b"/>
              <a:pathLst>
                <a:path w="352" h="230" extrusionOk="0">
                  <a:moveTo>
                    <a:pt x="38" y="0"/>
                  </a:moveTo>
                  <a:cubicBezTo>
                    <a:pt x="25" y="0"/>
                    <a:pt x="1" y="35"/>
                    <a:pt x="10" y="44"/>
                  </a:cubicBezTo>
                  <a:cubicBezTo>
                    <a:pt x="88" y="93"/>
                    <a:pt x="272" y="230"/>
                    <a:pt x="320" y="230"/>
                  </a:cubicBezTo>
                  <a:cubicBezTo>
                    <a:pt x="325" y="230"/>
                    <a:pt x="328" y="229"/>
                    <a:pt x="330" y="226"/>
                  </a:cubicBezTo>
                  <a:cubicBezTo>
                    <a:pt x="352" y="204"/>
                    <a:pt x="128" y="55"/>
                    <a:pt x="42" y="2"/>
                  </a:cubicBezTo>
                  <a:cubicBezTo>
                    <a:pt x="41" y="1"/>
                    <a:pt x="40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4"/>
            <p:cNvSpPr/>
            <p:nvPr/>
          </p:nvSpPr>
          <p:spPr>
            <a:xfrm>
              <a:off x="4704753" y="1108182"/>
              <a:ext cx="23510" cy="12574"/>
            </a:xfrm>
            <a:custGeom>
              <a:avLst/>
              <a:gdLst/>
              <a:ahLst/>
              <a:cxnLst/>
              <a:rect l="l" t="t" r="r" b="b"/>
              <a:pathLst>
                <a:path w="276" h="148" extrusionOk="0">
                  <a:moveTo>
                    <a:pt x="37" y="1"/>
                  </a:moveTo>
                  <a:cubicBezTo>
                    <a:pt x="24" y="1"/>
                    <a:pt x="1" y="35"/>
                    <a:pt x="20" y="45"/>
                  </a:cubicBezTo>
                  <a:cubicBezTo>
                    <a:pt x="66" y="73"/>
                    <a:pt x="198" y="147"/>
                    <a:pt x="248" y="147"/>
                  </a:cubicBezTo>
                  <a:cubicBezTo>
                    <a:pt x="256" y="147"/>
                    <a:pt x="262" y="145"/>
                    <a:pt x="265" y="141"/>
                  </a:cubicBezTo>
                  <a:cubicBezTo>
                    <a:pt x="276" y="109"/>
                    <a:pt x="105" y="34"/>
                    <a:pt x="41" y="2"/>
                  </a:cubicBezTo>
                  <a:cubicBezTo>
                    <a:pt x="40" y="1"/>
                    <a:pt x="38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4"/>
            <p:cNvSpPr/>
            <p:nvPr/>
          </p:nvSpPr>
          <p:spPr>
            <a:xfrm>
              <a:off x="4724515" y="1147263"/>
              <a:ext cx="30069" cy="9940"/>
            </a:xfrm>
            <a:custGeom>
              <a:avLst/>
              <a:gdLst/>
              <a:ahLst/>
              <a:cxnLst/>
              <a:rect l="l" t="t" r="r" b="b"/>
              <a:pathLst>
                <a:path w="353" h="117" extrusionOk="0">
                  <a:moveTo>
                    <a:pt x="33" y="1"/>
                  </a:moveTo>
                  <a:cubicBezTo>
                    <a:pt x="22" y="1"/>
                    <a:pt x="1" y="43"/>
                    <a:pt x="22" y="54"/>
                  </a:cubicBezTo>
                  <a:cubicBezTo>
                    <a:pt x="91" y="71"/>
                    <a:pt x="257" y="116"/>
                    <a:pt x="324" y="116"/>
                  </a:cubicBezTo>
                  <a:cubicBezTo>
                    <a:pt x="340" y="116"/>
                    <a:pt x="351" y="114"/>
                    <a:pt x="353" y="107"/>
                  </a:cubicBezTo>
                  <a:cubicBezTo>
                    <a:pt x="353" y="75"/>
                    <a:pt x="118" y="22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4"/>
            <p:cNvSpPr/>
            <p:nvPr/>
          </p:nvSpPr>
          <p:spPr>
            <a:xfrm>
              <a:off x="4678432" y="1187959"/>
              <a:ext cx="28962" cy="11639"/>
            </a:xfrm>
            <a:custGeom>
              <a:avLst/>
              <a:gdLst/>
              <a:ahLst/>
              <a:cxnLst/>
              <a:rect l="l" t="t" r="r" b="b"/>
              <a:pathLst>
                <a:path w="340" h="137" extrusionOk="0">
                  <a:moveTo>
                    <a:pt x="27" y="0"/>
                  </a:moveTo>
                  <a:cubicBezTo>
                    <a:pt x="16" y="0"/>
                    <a:pt x="0" y="44"/>
                    <a:pt x="19" y="44"/>
                  </a:cubicBezTo>
                  <a:cubicBezTo>
                    <a:pt x="83" y="71"/>
                    <a:pt x="253" y="137"/>
                    <a:pt x="310" y="137"/>
                  </a:cubicBezTo>
                  <a:cubicBezTo>
                    <a:pt x="320" y="137"/>
                    <a:pt x="327" y="135"/>
                    <a:pt x="329" y="130"/>
                  </a:cubicBezTo>
                  <a:cubicBezTo>
                    <a:pt x="339" y="98"/>
                    <a:pt x="115" y="23"/>
                    <a:pt x="30" y="2"/>
                  </a:cubicBezTo>
                  <a:cubicBezTo>
                    <a:pt x="29" y="1"/>
                    <a:pt x="28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4"/>
            <p:cNvSpPr/>
            <p:nvPr/>
          </p:nvSpPr>
          <p:spPr>
            <a:xfrm>
              <a:off x="4630220" y="1219649"/>
              <a:ext cx="35351" cy="12574"/>
            </a:xfrm>
            <a:custGeom>
              <a:avLst/>
              <a:gdLst/>
              <a:ahLst/>
              <a:cxnLst/>
              <a:rect l="l" t="t" r="r" b="b"/>
              <a:pathLst>
                <a:path w="415" h="148" extrusionOk="0">
                  <a:moveTo>
                    <a:pt x="28" y="0"/>
                  </a:moveTo>
                  <a:cubicBezTo>
                    <a:pt x="17" y="0"/>
                    <a:pt x="1" y="45"/>
                    <a:pt x="20" y="45"/>
                  </a:cubicBezTo>
                  <a:cubicBezTo>
                    <a:pt x="102" y="81"/>
                    <a:pt x="313" y="148"/>
                    <a:pt x="382" y="148"/>
                  </a:cubicBezTo>
                  <a:cubicBezTo>
                    <a:pt x="395" y="148"/>
                    <a:pt x="403" y="145"/>
                    <a:pt x="404" y="141"/>
                  </a:cubicBezTo>
                  <a:cubicBezTo>
                    <a:pt x="415" y="109"/>
                    <a:pt x="127" y="34"/>
                    <a:pt x="31" y="2"/>
                  </a:cubicBezTo>
                  <a:cubicBezTo>
                    <a:pt x="30" y="1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4"/>
            <p:cNvSpPr/>
            <p:nvPr/>
          </p:nvSpPr>
          <p:spPr>
            <a:xfrm>
              <a:off x="4601003" y="1229759"/>
              <a:ext cx="26406" cy="11554"/>
            </a:xfrm>
            <a:custGeom>
              <a:avLst/>
              <a:gdLst/>
              <a:ahLst/>
              <a:cxnLst/>
              <a:rect l="l" t="t" r="r" b="b"/>
              <a:pathLst>
                <a:path w="310" h="136" extrusionOk="0">
                  <a:moveTo>
                    <a:pt x="33" y="0"/>
                  </a:moveTo>
                  <a:cubicBezTo>
                    <a:pt x="22" y="0"/>
                    <a:pt x="1" y="43"/>
                    <a:pt x="11" y="53"/>
                  </a:cubicBezTo>
                  <a:cubicBezTo>
                    <a:pt x="73" y="80"/>
                    <a:pt x="223" y="136"/>
                    <a:pt x="279" y="136"/>
                  </a:cubicBezTo>
                  <a:cubicBezTo>
                    <a:pt x="290" y="136"/>
                    <a:pt x="297" y="134"/>
                    <a:pt x="299" y="128"/>
                  </a:cubicBezTo>
                  <a:cubicBezTo>
                    <a:pt x="310" y="96"/>
                    <a:pt x="107" y="32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4"/>
            <p:cNvSpPr/>
            <p:nvPr/>
          </p:nvSpPr>
          <p:spPr>
            <a:xfrm>
              <a:off x="4690017" y="1216165"/>
              <a:ext cx="33732" cy="6627"/>
            </a:xfrm>
            <a:custGeom>
              <a:avLst/>
              <a:gdLst/>
              <a:ahLst/>
              <a:cxnLst/>
              <a:rect l="l" t="t" r="r" b="b"/>
              <a:pathLst>
                <a:path w="396" h="78" extrusionOk="0">
                  <a:moveTo>
                    <a:pt x="43" y="0"/>
                  </a:moveTo>
                  <a:cubicBezTo>
                    <a:pt x="22" y="0"/>
                    <a:pt x="1" y="43"/>
                    <a:pt x="22" y="54"/>
                  </a:cubicBezTo>
                  <a:cubicBezTo>
                    <a:pt x="65" y="62"/>
                    <a:pt x="136" y="78"/>
                    <a:pt x="201" y="78"/>
                  </a:cubicBezTo>
                  <a:cubicBezTo>
                    <a:pt x="217" y="78"/>
                    <a:pt x="232" y="77"/>
                    <a:pt x="246" y="75"/>
                  </a:cubicBezTo>
                  <a:lnTo>
                    <a:pt x="310" y="75"/>
                  </a:lnTo>
                  <a:cubicBezTo>
                    <a:pt x="321" y="64"/>
                    <a:pt x="342" y="64"/>
                    <a:pt x="353" y="54"/>
                  </a:cubicBezTo>
                  <a:cubicBezTo>
                    <a:pt x="374" y="43"/>
                    <a:pt x="395" y="32"/>
                    <a:pt x="395" y="32"/>
                  </a:cubicBezTo>
                  <a:cubicBezTo>
                    <a:pt x="385" y="22"/>
                    <a:pt x="374" y="22"/>
                    <a:pt x="342" y="22"/>
                  </a:cubicBezTo>
                  <a:lnTo>
                    <a:pt x="246" y="22"/>
                  </a:lnTo>
                  <a:cubicBezTo>
                    <a:pt x="232" y="24"/>
                    <a:pt x="217" y="24"/>
                    <a:pt x="202" y="24"/>
                  </a:cubicBezTo>
                  <a:cubicBezTo>
                    <a:pt x="140" y="24"/>
                    <a:pt x="78" y="9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4"/>
            <p:cNvSpPr/>
            <p:nvPr/>
          </p:nvSpPr>
          <p:spPr>
            <a:xfrm>
              <a:off x="4727240" y="1186259"/>
              <a:ext cx="21040" cy="4588"/>
            </a:xfrm>
            <a:custGeom>
              <a:avLst/>
              <a:gdLst/>
              <a:ahLst/>
              <a:cxnLst/>
              <a:rect l="l" t="t" r="r" b="b"/>
              <a:pathLst>
                <a:path w="247" h="54" extrusionOk="0">
                  <a:moveTo>
                    <a:pt x="12" y="0"/>
                  </a:moveTo>
                  <a:cubicBezTo>
                    <a:pt x="1" y="0"/>
                    <a:pt x="1" y="43"/>
                    <a:pt x="12" y="43"/>
                  </a:cubicBezTo>
                  <a:cubicBezTo>
                    <a:pt x="44" y="48"/>
                    <a:pt x="102" y="54"/>
                    <a:pt x="153" y="54"/>
                  </a:cubicBezTo>
                  <a:cubicBezTo>
                    <a:pt x="203" y="54"/>
                    <a:pt x="246" y="48"/>
                    <a:pt x="246" y="32"/>
                  </a:cubicBezTo>
                  <a:cubicBezTo>
                    <a:pt x="246" y="0"/>
                    <a:pt x="76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4"/>
            <p:cNvSpPr/>
            <p:nvPr/>
          </p:nvSpPr>
          <p:spPr>
            <a:xfrm>
              <a:off x="4770001" y="1136388"/>
              <a:ext cx="26406" cy="5437"/>
            </a:xfrm>
            <a:custGeom>
              <a:avLst/>
              <a:gdLst/>
              <a:ahLst/>
              <a:cxnLst/>
              <a:rect l="l" t="t" r="r" b="b"/>
              <a:pathLst>
                <a:path w="310" h="64" extrusionOk="0">
                  <a:moveTo>
                    <a:pt x="21" y="1"/>
                  </a:moveTo>
                  <a:cubicBezTo>
                    <a:pt x="11" y="1"/>
                    <a:pt x="0" y="44"/>
                    <a:pt x="21" y="44"/>
                  </a:cubicBezTo>
                  <a:cubicBezTo>
                    <a:pt x="62" y="55"/>
                    <a:pt x="142" y="64"/>
                    <a:pt x="207" y="64"/>
                  </a:cubicBezTo>
                  <a:cubicBezTo>
                    <a:pt x="261" y="64"/>
                    <a:pt x="304" y="58"/>
                    <a:pt x="309" y="44"/>
                  </a:cubicBezTo>
                  <a:cubicBezTo>
                    <a:pt x="309" y="12"/>
                    <a:pt x="96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4"/>
            <p:cNvSpPr/>
            <p:nvPr/>
          </p:nvSpPr>
          <p:spPr>
            <a:xfrm>
              <a:off x="4761824" y="1167229"/>
              <a:ext cx="22744" cy="7306"/>
            </a:xfrm>
            <a:custGeom>
              <a:avLst/>
              <a:gdLst/>
              <a:ahLst/>
              <a:cxnLst/>
              <a:rect l="l" t="t" r="r" b="b"/>
              <a:pathLst>
                <a:path w="267" h="86" extrusionOk="0">
                  <a:moveTo>
                    <a:pt x="43" y="0"/>
                  </a:moveTo>
                  <a:cubicBezTo>
                    <a:pt x="32" y="0"/>
                    <a:pt x="0" y="43"/>
                    <a:pt x="21" y="43"/>
                  </a:cubicBezTo>
                  <a:cubicBezTo>
                    <a:pt x="43" y="64"/>
                    <a:pt x="107" y="86"/>
                    <a:pt x="171" y="86"/>
                  </a:cubicBezTo>
                  <a:cubicBezTo>
                    <a:pt x="181" y="86"/>
                    <a:pt x="192" y="86"/>
                    <a:pt x="203" y="75"/>
                  </a:cubicBezTo>
                  <a:cubicBezTo>
                    <a:pt x="213" y="75"/>
                    <a:pt x="224" y="75"/>
                    <a:pt x="235" y="64"/>
                  </a:cubicBezTo>
                  <a:cubicBezTo>
                    <a:pt x="256" y="64"/>
                    <a:pt x="267" y="54"/>
                    <a:pt x="256" y="43"/>
                  </a:cubicBezTo>
                  <a:cubicBezTo>
                    <a:pt x="256" y="32"/>
                    <a:pt x="245" y="32"/>
                    <a:pt x="224" y="32"/>
                  </a:cubicBezTo>
                  <a:lnTo>
                    <a:pt x="171" y="32"/>
                  </a:lnTo>
                  <a:cubicBezTo>
                    <a:pt x="117" y="32"/>
                    <a:pt x="64" y="11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4"/>
            <p:cNvSpPr/>
            <p:nvPr/>
          </p:nvSpPr>
          <p:spPr>
            <a:xfrm>
              <a:off x="4751772" y="1200703"/>
              <a:ext cx="26492" cy="8241"/>
            </a:xfrm>
            <a:custGeom>
              <a:avLst/>
              <a:gdLst/>
              <a:ahLst/>
              <a:cxnLst/>
              <a:rect l="l" t="t" r="r" b="b"/>
              <a:pathLst>
                <a:path w="311" h="97" extrusionOk="0">
                  <a:moveTo>
                    <a:pt x="33" y="1"/>
                  </a:moveTo>
                  <a:cubicBezTo>
                    <a:pt x="22" y="1"/>
                    <a:pt x="1" y="44"/>
                    <a:pt x="11" y="54"/>
                  </a:cubicBezTo>
                  <a:cubicBezTo>
                    <a:pt x="54" y="65"/>
                    <a:pt x="118" y="97"/>
                    <a:pt x="193" y="97"/>
                  </a:cubicBezTo>
                  <a:cubicBezTo>
                    <a:pt x="225" y="97"/>
                    <a:pt x="257" y="97"/>
                    <a:pt x="278" y="86"/>
                  </a:cubicBezTo>
                  <a:cubicBezTo>
                    <a:pt x="299" y="76"/>
                    <a:pt x="310" y="76"/>
                    <a:pt x="310" y="65"/>
                  </a:cubicBezTo>
                  <a:cubicBezTo>
                    <a:pt x="299" y="54"/>
                    <a:pt x="289" y="54"/>
                    <a:pt x="267" y="44"/>
                  </a:cubicBezTo>
                  <a:lnTo>
                    <a:pt x="193" y="44"/>
                  </a:lnTo>
                  <a:cubicBezTo>
                    <a:pt x="129" y="44"/>
                    <a:pt x="65" y="22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4"/>
            <p:cNvSpPr/>
            <p:nvPr/>
          </p:nvSpPr>
          <p:spPr>
            <a:xfrm>
              <a:off x="4673662" y="1244202"/>
              <a:ext cx="27343" cy="10450"/>
            </a:xfrm>
            <a:custGeom>
              <a:avLst/>
              <a:gdLst/>
              <a:ahLst/>
              <a:cxnLst/>
              <a:rect l="l" t="t" r="r" b="b"/>
              <a:pathLst>
                <a:path w="321" h="123" extrusionOk="0">
                  <a:moveTo>
                    <a:pt x="54" y="1"/>
                  </a:moveTo>
                  <a:cubicBezTo>
                    <a:pt x="43" y="1"/>
                    <a:pt x="1" y="33"/>
                    <a:pt x="22" y="43"/>
                  </a:cubicBezTo>
                  <a:cubicBezTo>
                    <a:pt x="54" y="75"/>
                    <a:pt x="129" y="118"/>
                    <a:pt x="203" y="118"/>
                  </a:cubicBezTo>
                  <a:cubicBezTo>
                    <a:pt x="210" y="118"/>
                    <a:pt x="222" y="123"/>
                    <a:pt x="233" y="123"/>
                  </a:cubicBezTo>
                  <a:cubicBezTo>
                    <a:pt x="238" y="123"/>
                    <a:pt x="242" y="122"/>
                    <a:pt x="246" y="118"/>
                  </a:cubicBezTo>
                  <a:lnTo>
                    <a:pt x="289" y="118"/>
                  </a:lnTo>
                  <a:cubicBezTo>
                    <a:pt x="310" y="107"/>
                    <a:pt x="321" y="107"/>
                    <a:pt x="321" y="97"/>
                  </a:cubicBezTo>
                  <a:cubicBezTo>
                    <a:pt x="321" y="86"/>
                    <a:pt x="310" y="86"/>
                    <a:pt x="289" y="75"/>
                  </a:cubicBezTo>
                  <a:lnTo>
                    <a:pt x="246" y="75"/>
                  </a:lnTo>
                  <a:cubicBezTo>
                    <a:pt x="235" y="75"/>
                    <a:pt x="225" y="65"/>
                    <a:pt x="203" y="65"/>
                  </a:cubicBezTo>
                  <a:cubicBezTo>
                    <a:pt x="150" y="54"/>
                    <a:pt x="86" y="22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4"/>
            <p:cNvSpPr/>
            <p:nvPr/>
          </p:nvSpPr>
          <p:spPr>
            <a:xfrm>
              <a:off x="4735588" y="1238764"/>
              <a:ext cx="30836" cy="5947"/>
            </a:xfrm>
            <a:custGeom>
              <a:avLst/>
              <a:gdLst/>
              <a:ahLst/>
              <a:cxnLst/>
              <a:rect l="l" t="t" r="r" b="b"/>
              <a:pathLst>
                <a:path w="362" h="70" extrusionOk="0">
                  <a:moveTo>
                    <a:pt x="308" y="1"/>
                  </a:moveTo>
                  <a:cubicBezTo>
                    <a:pt x="287" y="1"/>
                    <a:pt x="255" y="11"/>
                    <a:pt x="223" y="11"/>
                  </a:cubicBezTo>
                  <a:cubicBezTo>
                    <a:pt x="198" y="15"/>
                    <a:pt x="173" y="16"/>
                    <a:pt x="149" y="16"/>
                  </a:cubicBezTo>
                  <a:cubicBezTo>
                    <a:pt x="101" y="16"/>
                    <a:pt x="56" y="11"/>
                    <a:pt x="20" y="11"/>
                  </a:cubicBezTo>
                  <a:cubicBezTo>
                    <a:pt x="19" y="11"/>
                    <a:pt x="18" y="10"/>
                    <a:pt x="17" y="10"/>
                  </a:cubicBezTo>
                  <a:cubicBezTo>
                    <a:pt x="8" y="10"/>
                    <a:pt x="1" y="54"/>
                    <a:pt x="20" y="54"/>
                  </a:cubicBezTo>
                  <a:cubicBezTo>
                    <a:pt x="50" y="62"/>
                    <a:pt x="102" y="69"/>
                    <a:pt x="156" y="69"/>
                  </a:cubicBezTo>
                  <a:cubicBezTo>
                    <a:pt x="178" y="69"/>
                    <a:pt x="201" y="68"/>
                    <a:pt x="223" y="65"/>
                  </a:cubicBezTo>
                  <a:cubicBezTo>
                    <a:pt x="265" y="54"/>
                    <a:pt x="297" y="43"/>
                    <a:pt x="319" y="33"/>
                  </a:cubicBezTo>
                  <a:cubicBezTo>
                    <a:pt x="351" y="22"/>
                    <a:pt x="361" y="11"/>
                    <a:pt x="361" y="11"/>
                  </a:cubicBezTo>
                  <a:cubicBezTo>
                    <a:pt x="351" y="1"/>
                    <a:pt x="340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4"/>
            <p:cNvSpPr/>
            <p:nvPr/>
          </p:nvSpPr>
          <p:spPr>
            <a:xfrm>
              <a:off x="4794533" y="1176574"/>
              <a:ext cx="39099" cy="15292"/>
            </a:xfrm>
            <a:custGeom>
              <a:avLst/>
              <a:gdLst/>
              <a:ahLst/>
              <a:cxnLst/>
              <a:rect l="l" t="t" r="r" b="b"/>
              <a:pathLst>
                <a:path w="459" h="180" extrusionOk="0">
                  <a:moveTo>
                    <a:pt x="440" y="1"/>
                  </a:moveTo>
                  <a:cubicBezTo>
                    <a:pt x="428" y="1"/>
                    <a:pt x="413" y="6"/>
                    <a:pt x="394" y="18"/>
                  </a:cubicBezTo>
                  <a:cubicBezTo>
                    <a:pt x="384" y="18"/>
                    <a:pt x="363" y="29"/>
                    <a:pt x="341" y="40"/>
                  </a:cubicBezTo>
                  <a:cubicBezTo>
                    <a:pt x="320" y="40"/>
                    <a:pt x="299" y="50"/>
                    <a:pt x="277" y="61"/>
                  </a:cubicBezTo>
                  <a:cubicBezTo>
                    <a:pt x="192" y="93"/>
                    <a:pt x="75" y="125"/>
                    <a:pt x="21" y="136"/>
                  </a:cubicBezTo>
                  <a:cubicBezTo>
                    <a:pt x="2" y="136"/>
                    <a:pt x="0" y="180"/>
                    <a:pt x="24" y="180"/>
                  </a:cubicBezTo>
                  <a:cubicBezTo>
                    <a:pt x="26" y="180"/>
                    <a:pt x="29" y="179"/>
                    <a:pt x="32" y="178"/>
                  </a:cubicBezTo>
                  <a:cubicBezTo>
                    <a:pt x="85" y="178"/>
                    <a:pt x="203" y="157"/>
                    <a:pt x="299" y="114"/>
                  </a:cubicBezTo>
                  <a:cubicBezTo>
                    <a:pt x="320" y="104"/>
                    <a:pt x="341" y="93"/>
                    <a:pt x="363" y="82"/>
                  </a:cubicBezTo>
                  <a:cubicBezTo>
                    <a:pt x="384" y="72"/>
                    <a:pt x="405" y="61"/>
                    <a:pt x="416" y="50"/>
                  </a:cubicBezTo>
                  <a:cubicBezTo>
                    <a:pt x="448" y="29"/>
                    <a:pt x="458" y="8"/>
                    <a:pt x="458" y="8"/>
                  </a:cubicBezTo>
                  <a:cubicBezTo>
                    <a:pt x="454" y="3"/>
                    <a:pt x="448" y="1"/>
                    <a:pt x="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4"/>
            <p:cNvSpPr/>
            <p:nvPr/>
          </p:nvSpPr>
          <p:spPr>
            <a:xfrm>
              <a:off x="4799048" y="1149132"/>
              <a:ext cx="24618" cy="6627"/>
            </a:xfrm>
            <a:custGeom>
              <a:avLst/>
              <a:gdLst/>
              <a:ahLst/>
              <a:cxnLst/>
              <a:rect l="l" t="t" r="r" b="b"/>
              <a:pathLst>
                <a:path w="289" h="78" extrusionOk="0">
                  <a:moveTo>
                    <a:pt x="43" y="0"/>
                  </a:moveTo>
                  <a:cubicBezTo>
                    <a:pt x="32" y="0"/>
                    <a:pt x="0" y="43"/>
                    <a:pt x="22" y="53"/>
                  </a:cubicBezTo>
                  <a:cubicBezTo>
                    <a:pt x="47" y="62"/>
                    <a:pt x="101" y="78"/>
                    <a:pt x="149" y="78"/>
                  </a:cubicBezTo>
                  <a:cubicBezTo>
                    <a:pt x="160" y="78"/>
                    <a:pt x="171" y="77"/>
                    <a:pt x="182" y="75"/>
                  </a:cubicBezTo>
                  <a:cubicBezTo>
                    <a:pt x="203" y="75"/>
                    <a:pt x="214" y="75"/>
                    <a:pt x="224" y="64"/>
                  </a:cubicBezTo>
                  <a:cubicBezTo>
                    <a:pt x="235" y="64"/>
                    <a:pt x="256" y="53"/>
                    <a:pt x="256" y="53"/>
                  </a:cubicBezTo>
                  <a:cubicBezTo>
                    <a:pt x="278" y="43"/>
                    <a:pt x="288" y="32"/>
                    <a:pt x="288" y="21"/>
                  </a:cubicBezTo>
                  <a:cubicBezTo>
                    <a:pt x="278" y="11"/>
                    <a:pt x="267" y="11"/>
                    <a:pt x="246" y="11"/>
                  </a:cubicBezTo>
                  <a:cubicBezTo>
                    <a:pt x="235" y="11"/>
                    <a:pt x="224" y="21"/>
                    <a:pt x="214" y="21"/>
                  </a:cubicBezTo>
                  <a:lnTo>
                    <a:pt x="182" y="21"/>
                  </a:lnTo>
                  <a:cubicBezTo>
                    <a:pt x="171" y="24"/>
                    <a:pt x="161" y="24"/>
                    <a:pt x="150" y="24"/>
                  </a:cubicBezTo>
                  <a:cubicBezTo>
                    <a:pt x="105" y="24"/>
                    <a:pt x="60" y="9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4"/>
            <p:cNvSpPr/>
            <p:nvPr/>
          </p:nvSpPr>
          <p:spPr>
            <a:xfrm>
              <a:off x="4792659" y="1211832"/>
              <a:ext cx="31858" cy="10875"/>
            </a:xfrm>
            <a:custGeom>
              <a:avLst/>
              <a:gdLst/>
              <a:ahLst/>
              <a:cxnLst/>
              <a:rect l="l" t="t" r="r" b="b"/>
              <a:pathLst>
                <a:path w="374" h="128" extrusionOk="0">
                  <a:moveTo>
                    <a:pt x="339" y="1"/>
                  </a:moveTo>
                  <a:cubicBezTo>
                    <a:pt x="273" y="1"/>
                    <a:pt x="91" y="57"/>
                    <a:pt x="11" y="83"/>
                  </a:cubicBezTo>
                  <a:cubicBezTo>
                    <a:pt x="2" y="83"/>
                    <a:pt x="1" y="127"/>
                    <a:pt x="17" y="127"/>
                  </a:cubicBezTo>
                  <a:cubicBezTo>
                    <a:pt x="18" y="127"/>
                    <a:pt x="20" y="127"/>
                    <a:pt x="22" y="126"/>
                  </a:cubicBezTo>
                  <a:cubicBezTo>
                    <a:pt x="118" y="105"/>
                    <a:pt x="374" y="41"/>
                    <a:pt x="363" y="9"/>
                  </a:cubicBezTo>
                  <a:cubicBezTo>
                    <a:pt x="361" y="3"/>
                    <a:pt x="353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4"/>
            <p:cNvSpPr/>
            <p:nvPr/>
          </p:nvSpPr>
          <p:spPr>
            <a:xfrm>
              <a:off x="4837208" y="1152955"/>
              <a:ext cx="21892" cy="7136"/>
            </a:xfrm>
            <a:custGeom>
              <a:avLst/>
              <a:gdLst/>
              <a:ahLst/>
              <a:cxnLst/>
              <a:rect l="l" t="t" r="r" b="b"/>
              <a:pathLst>
                <a:path w="257" h="84" extrusionOk="0">
                  <a:moveTo>
                    <a:pt x="197" y="1"/>
                  </a:moveTo>
                  <a:cubicBezTo>
                    <a:pt x="142" y="1"/>
                    <a:pt x="54" y="23"/>
                    <a:pt x="11" y="30"/>
                  </a:cubicBezTo>
                  <a:cubicBezTo>
                    <a:pt x="0" y="30"/>
                    <a:pt x="11" y="83"/>
                    <a:pt x="21" y="83"/>
                  </a:cubicBezTo>
                  <a:cubicBezTo>
                    <a:pt x="85" y="72"/>
                    <a:pt x="256" y="51"/>
                    <a:pt x="245" y="19"/>
                  </a:cubicBezTo>
                  <a:cubicBezTo>
                    <a:pt x="242" y="5"/>
                    <a:pt x="223" y="1"/>
                    <a:pt x="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4"/>
            <p:cNvSpPr/>
            <p:nvPr/>
          </p:nvSpPr>
          <p:spPr>
            <a:xfrm>
              <a:off x="4837208" y="1182861"/>
              <a:ext cx="29984" cy="10705"/>
            </a:xfrm>
            <a:custGeom>
              <a:avLst/>
              <a:gdLst/>
              <a:ahLst/>
              <a:cxnLst/>
              <a:rect l="l" t="t" r="r" b="b"/>
              <a:pathLst>
                <a:path w="352" h="126" extrusionOk="0">
                  <a:moveTo>
                    <a:pt x="333" y="0"/>
                  </a:moveTo>
                  <a:cubicBezTo>
                    <a:pt x="325" y="0"/>
                    <a:pt x="315" y="3"/>
                    <a:pt x="299" y="8"/>
                  </a:cubicBezTo>
                  <a:cubicBezTo>
                    <a:pt x="277" y="19"/>
                    <a:pt x="245" y="30"/>
                    <a:pt x="213" y="40"/>
                  </a:cubicBezTo>
                  <a:cubicBezTo>
                    <a:pt x="149" y="62"/>
                    <a:pt x="64" y="72"/>
                    <a:pt x="21" y="72"/>
                  </a:cubicBezTo>
                  <a:cubicBezTo>
                    <a:pt x="11" y="83"/>
                    <a:pt x="0" y="126"/>
                    <a:pt x="21" y="126"/>
                  </a:cubicBezTo>
                  <a:cubicBezTo>
                    <a:pt x="75" y="126"/>
                    <a:pt x="160" y="115"/>
                    <a:pt x="235" y="94"/>
                  </a:cubicBezTo>
                  <a:cubicBezTo>
                    <a:pt x="267" y="72"/>
                    <a:pt x="299" y="62"/>
                    <a:pt x="320" y="40"/>
                  </a:cubicBezTo>
                  <a:cubicBezTo>
                    <a:pt x="341" y="30"/>
                    <a:pt x="352" y="19"/>
                    <a:pt x="352" y="8"/>
                  </a:cubicBezTo>
                  <a:cubicBezTo>
                    <a:pt x="347" y="3"/>
                    <a:pt x="341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4"/>
            <p:cNvSpPr/>
            <p:nvPr/>
          </p:nvSpPr>
          <p:spPr>
            <a:xfrm>
              <a:off x="4826305" y="1212257"/>
              <a:ext cx="20018" cy="13933"/>
            </a:xfrm>
            <a:custGeom>
              <a:avLst/>
              <a:gdLst/>
              <a:ahLst/>
              <a:cxnLst/>
              <a:rect l="l" t="t" r="r" b="b"/>
              <a:pathLst>
                <a:path w="235" h="164" extrusionOk="0">
                  <a:moveTo>
                    <a:pt x="215" y="1"/>
                  </a:moveTo>
                  <a:cubicBezTo>
                    <a:pt x="176" y="1"/>
                    <a:pt x="59" y="82"/>
                    <a:pt x="11" y="121"/>
                  </a:cubicBezTo>
                  <a:cubicBezTo>
                    <a:pt x="0" y="121"/>
                    <a:pt x="21" y="164"/>
                    <a:pt x="32" y="164"/>
                  </a:cubicBezTo>
                  <a:cubicBezTo>
                    <a:pt x="96" y="132"/>
                    <a:pt x="235" y="36"/>
                    <a:pt x="224" y="4"/>
                  </a:cubicBezTo>
                  <a:cubicBezTo>
                    <a:pt x="222" y="1"/>
                    <a:pt x="219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4"/>
            <p:cNvSpPr/>
            <p:nvPr/>
          </p:nvSpPr>
          <p:spPr>
            <a:xfrm>
              <a:off x="4602877" y="774206"/>
              <a:ext cx="412452" cy="245528"/>
            </a:xfrm>
            <a:custGeom>
              <a:avLst/>
              <a:gdLst/>
              <a:ahLst/>
              <a:cxnLst/>
              <a:rect l="l" t="t" r="r" b="b"/>
              <a:pathLst>
                <a:path w="4842" h="2890" extrusionOk="0">
                  <a:moveTo>
                    <a:pt x="2488" y="1"/>
                  </a:moveTo>
                  <a:cubicBezTo>
                    <a:pt x="1550" y="1"/>
                    <a:pt x="475" y="349"/>
                    <a:pt x="107" y="1587"/>
                  </a:cubicBezTo>
                  <a:cubicBezTo>
                    <a:pt x="0" y="1939"/>
                    <a:pt x="160" y="2366"/>
                    <a:pt x="384" y="2600"/>
                  </a:cubicBezTo>
                  <a:cubicBezTo>
                    <a:pt x="578" y="2803"/>
                    <a:pt x="815" y="2889"/>
                    <a:pt x="1053" y="2889"/>
                  </a:cubicBezTo>
                  <a:cubicBezTo>
                    <a:pt x="1104" y="2889"/>
                    <a:pt x="1155" y="2885"/>
                    <a:pt x="1205" y="2878"/>
                  </a:cubicBezTo>
                  <a:cubicBezTo>
                    <a:pt x="1482" y="2835"/>
                    <a:pt x="1706" y="2654"/>
                    <a:pt x="1994" y="2504"/>
                  </a:cubicBezTo>
                  <a:cubicBezTo>
                    <a:pt x="2165" y="2419"/>
                    <a:pt x="3466" y="1897"/>
                    <a:pt x="3071" y="1673"/>
                  </a:cubicBezTo>
                  <a:cubicBezTo>
                    <a:pt x="3263" y="1630"/>
                    <a:pt x="4041" y="1513"/>
                    <a:pt x="4020" y="1236"/>
                  </a:cubicBezTo>
                  <a:cubicBezTo>
                    <a:pt x="4009" y="1161"/>
                    <a:pt x="3967" y="1108"/>
                    <a:pt x="3892" y="1076"/>
                  </a:cubicBezTo>
                  <a:cubicBezTo>
                    <a:pt x="4212" y="1022"/>
                    <a:pt x="4841" y="916"/>
                    <a:pt x="4830" y="692"/>
                  </a:cubicBezTo>
                  <a:cubicBezTo>
                    <a:pt x="4823" y="538"/>
                    <a:pt x="4599" y="495"/>
                    <a:pt x="4351" y="495"/>
                  </a:cubicBezTo>
                  <a:cubicBezTo>
                    <a:pt x="4255" y="495"/>
                    <a:pt x="4155" y="502"/>
                    <a:pt x="4063" y="510"/>
                  </a:cubicBezTo>
                  <a:cubicBezTo>
                    <a:pt x="4073" y="489"/>
                    <a:pt x="4073" y="468"/>
                    <a:pt x="4073" y="457"/>
                  </a:cubicBezTo>
                  <a:cubicBezTo>
                    <a:pt x="4084" y="289"/>
                    <a:pt x="3343" y="1"/>
                    <a:pt x="2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4"/>
            <p:cNvSpPr/>
            <p:nvPr/>
          </p:nvSpPr>
          <p:spPr>
            <a:xfrm>
              <a:off x="4452448" y="869785"/>
              <a:ext cx="33136" cy="24043"/>
            </a:xfrm>
            <a:custGeom>
              <a:avLst/>
              <a:gdLst/>
              <a:ahLst/>
              <a:cxnLst/>
              <a:rect l="l" t="t" r="r" b="b"/>
              <a:pathLst>
                <a:path w="389" h="283" extrusionOk="0">
                  <a:moveTo>
                    <a:pt x="249" y="0"/>
                  </a:moveTo>
                  <a:cubicBezTo>
                    <a:pt x="117" y="0"/>
                    <a:pt x="1" y="123"/>
                    <a:pt x="17" y="271"/>
                  </a:cubicBezTo>
                  <a:cubicBezTo>
                    <a:pt x="20" y="279"/>
                    <a:pt x="25" y="282"/>
                    <a:pt x="31" y="282"/>
                  </a:cubicBezTo>
                  <a:cubicBezTo>
                    <a:pt x="47" y="282"/>
                    <a:pt x="71" y="254"/>
                    <a:pt x="71" y="239"/>
                  </a:cubicBezTo>
                  <a:cubicBezTo>
                    <a:pt x="55" y="124"/>
                    <a:pt x="134" y="58"/>
                    <a:pt x="222" y="58"/>
                  </a:cubicBezTo>
                  <a:cubicBezTo>
                    <a:pt x="257" y="58"/>
                    <a:pt x="294" y="68"/>
                    <a:pt x="327" y="89"/>
                  </a:cubicBezTo>
                  <a:cubicBezTo>
                    <a:pt x="328" y="90"/>
                    <a:pt x="331" y="91"/>
                    <a:pt x="333" y="91"/>
                  </a:cubicBezTo>
                  <a:cubicBezTo>
                    <a:pt x="355" y="91"/>
                    <a:pt x="389" y="46"/>
                    <a:pt x="369" y="36"/>
                  </a:cubicBezTo>
                  <a:cubicBezTo>
                    <a:pt x="330" y="11"/>
                    <a:pt x="289" y="0"/>
                    <a:pt x="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4"/>
            <p:cNvSpPr/>
            <p:nvPr/>
          </p:nvSpPr>
          <p:spPr>
            <a:xfrm>
              <a:off x="4373912" y="905213"/>
              <a:ext cx="31603" cy="21154"/>
            </a:xfrm>
            <a:custGeom>
              <a:avLst/>
              <a:gdLst/>
              <a:ahLst/>
              <a:cxnLst/>
              <a:rect l="l" t="t" r="r" b="b"/>
              <a:pathLst>
                <a:path w="371" h="249" extrusionOk="0">
                  <a:moveTo>
                    <a:pt x="227" y="0"/>
                  </a:moveTo>
                  <a:cubicBezTo>
                    <a:pt x="110" y="0"/>
                    <a:pt x="1" y="105"/>
                    <a:pt x="1" y="237"/>
                  </a:cubicBezTo>
                  <a:cubicBezTo>
                    <a:pt x="1" y="246"/>
                    <a:pt x="5" y="249"/>
                    <a:pt x="11" y="249"/>
                  </a:cubicBezTo>
                  <a:cubicBezTo>
                    <a:pt x="30" y="249"/>
                    <a:pt x="65" y="221"/>
                    <a:pt x="65" y="205"/>
                  </a:cubicBezTo>
                  <a:cubicBezTo>
                    <a:pt x="65" y="112"/>
                    <a:pt x="132" y="62"/>
                    <a:pt x="206" y="62"/>
                  </a:cubicBezTo>
                  <a:cubicBezTo>
                    <a:pt x="242" y="62"/>
                    <a:pt x="279" y="74"/>
                    <a:pt x="310" y="99"/>
                  </a:cubicBezTo>
                  <a:cubicBezTo>
                    <a:pt x="314" y="102"/>
                    <a:pt x="318" y="104"/>
                    <a:pt x="322" y="104"/>
                  </a:cubicBezTo>
                  <a:cubicBezTo>
                    <a:pt x="344" y="104"/>
                    <a:pt x="371" y="63"/>
                    <a:pt x="353" y="45"/>
                  </a:cubicBezTo>
                  <a:cubicBezTo>
                    <a:pt x="313" y="14"/>
                    <a:pt x="269" y="0"/>
                    <a:pt x="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4"/>
            <p:cNvSpPr/>
            <p:nvPr/>
          </p:nvSpPr>
          <p:spPr>
            <a:xfrm>
              <a:off x="4494783" y="913454"/>
              <a:ext cx="34584" cy="35172"/>
            </a:xfrm>
            <a:custGeom>
              <a:avLst/>
              <a:gdLst/>
              <a:ahLst/>
              <a:cxnLst/>
              <a:rect l="l" t="t" r="r" b="b"/>
              <a:pathLst>
                <a:path w="406" h="414" extrusionOk="0">
                  <a:moveTo>
                    <a:pt x="254" y="1"/>
                  </a:moveTo>
                  <a:cubicBezTo>
                    <a:pt x="239" y="1"/>
                    <a:pt x="226" y="4"/>
                    <a:pt x="213" y="12"/>
                  </a:cubicBezTo>
                  <a:cubicBezTo>
                    <a:pt x="192" y="34"/>
                    <a:pt x="181" y="66"/>
                    <a:pt x="181" y="98"/>
                  </a:cubicBezTo>
                  <a:cubicBezTo>
                    <a:pt x="181" y="108"/>
                    <a:pt x="192" y="119"/>
                    <a:pt x="192" y="130"/>
                  </a:cubicBezTo>
                  <a:cubicBezTo>
                    <a:pt x="198" y="147"/>
                    <a:pt x="197" y="155"/>
                    <a:pt x="192" y="155"/>
                  </a:cubicBezTo>
                  <a:cubicBezTo>
                    <a:pt x="188" y="155"/>
                    <a:pt x="180" y="150"/>
                    <a:pt x="171" y="140"/>
                  </a:cubicBezTo>
                  <a:cubicBezTo>
                    <a:pt x="149" y="130"/>
                    <a:pt x="128" y="108"/>
                    <a:pt x="107" y="108"/>
                  </a:cubicBezTo>
                  <a:cubicBezTo>
                    <a:pt x="64" y="108"/>
                    <a:pt x="21" y="130"/>
                    <a:pt x="11" y="162"/>
                  </a:cubicBezTo>
                  <a:cubicBezTo>
                    <a:pt x="0" y="194"/>
                    <a:pt x="11" y="226"/>
                    <a:pt x="21" y="247"/>
                  </a:cubicBezTo>
                  <a:cubicBezTo>
                    <a:pt x="43" y="268"/>
                    <a:pt x="64" y="290"/>
                    <a:pt x="85" y="300"/>
                  </a:cubicBezTo>
                  <a:cubicBezTo>
                    <a:pt x="158" y="346"/>
                    <a:pt x="261" y="414"/>
                    <a:pt x="317" y="414"/>
                  </a:cubicBezTo>
                  <a:cubicBezTo>
                    <a:pt x="327" y="414"/>
                    <a:pt x="335" y="412"/>
                    <a:pt x="341" y="407"/>
                  </a:cubicBezTo>
                  <a:cubicBezTo>
                    <a:pt x="384" y="375"/>
                    <a:pt x="405" y="204"/>
                    <a:pt x="384" y="108"/>
                  </a:cubicBezTo>
                  <a:cubicBezTo>
                    <a:pt x="373" y="76"/>
                    <a:pt x="352" y="44"/>
                    <a:pt x="320" y="23"/>
                  </a:cubicBezTo>
                  <a:cubicBezTo>
                    <a:pt x="300" y="10"/>
                    <a:pt x="276" y="1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4"/>
            <p:cNvSpPr/>
            <p:nvPr/>
          </p:nvSpPr>
          <p:spPr>
            <a:xfrm>
              <a:off x="4484159" y="1070357"/>
              <a:ext cx="21636" cy="27611"/>
            </a:xfrm>
            <a:custGeom>
              <a:avLst/>
              <a:gdLst/>
              <a:ahLst/>
              <a:cxnLst/>
              <a:rect l="l" t="t" r="r" b="b"/>
              <a:pathLst>
                <a:path w="254" h="325" extrusionOk="0">
                  <a:moveTo>
                    <a:pt x="41" y="1"/>
                  </a:moveTo>
                  <a:cubicBezTo>
                    <a:pt x="27" y="1"/>
                    <a:pt x="0" y="11"/>
                    <a:pt x="8" y="26"/>
                  </a:cubicBezTo>
                  <a:cubicBezTo>
                    <a:pt x="29" y="79"/>
                    <a:pt x="72" y="165"/>
                    <a:pt x="125" y="229"/>
                  </a:cubicBezTo>
                  <a:cubicBezTo>
                    <a:pt x="146" y="261"/>
                    <a:pt x="178" y="282"/>
                    <a:pt x="200" y="303"/>
                  </a:cubicBezTo>
                  <a:cubicBezTo>
                    <a:pt x="221" y="314"/>
                    <a:pt x="242" y="325"/>
                    <a:pt x="242" y="325"/>
                  </a:cubicBezTo>
                  <a:cubicBezTo>
                    <a:pt x="253" y="314"/>
                    <a:pt x="242" y="293"/>
                    <a:pt x="221" y="271"/>
                  </a:cubicBezTo>
                  <a:cubicBezTo>
                    <a:pt x="210" y="250"/>
                    <a:pt x="189" y="229"/>
                    <a:pt x="168" y="197"/>
                  </a:cubicBezTo>
                  <a:cubicBezTo>
                    <a:pt x="115" y="133"/>
                    <a:pt x="72" y="47"/>
                    <a:pt x="51" y="5"/>
                  </a:cubicBezTo>
                  <a:cubicBezTo>
                    <a:pt x="51" y="2"/>
                    <a:pt x="47" y="1"/>
                    <a:pt x="41" y="1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4"/>
            <p:cNvSpPr/>
            <p:nvPr/>
          </p:nvSpPr>
          <p:spPr>
            <a:xfrm>
              <a:off x="4601850" y="773495"/>
              <a:ext cx="412452" cy="245528"/>
            </a:xfrm>
            <a:custGeom>
              <a:avLst/>
              <a:gdLst/>
              <a:ahLst/>
              <a:cxnLst/>
              <a:rect l="l" t="t" r="r" b="b"/>
              <a:pathLst>
                <a:path w="4842" h="2890" extrusionOk="0">
                  <a:moveTo>
                    <a:pt x="2488" y="1"/>
                  </a:moveTo>
                  <a:cubicBezTo>
                    <a:pt x="1550" y="1"/>
                    <a:pt x="475" y="349"/>
                    <a:pt x="107" y="1587"/>
                  </a:cubicBezTo>
                  <a:cubicBezTo>
                    <a:pt x="0" y="1939"/>
                    <a:pt x="160" y="2366"/>
                    <a:pt x="384" y="2600"/>
                  </a:cubicBezTo>
                  <a:cubicBezTo>
                    <a:pt x="578" y="2803"/>
                    <a:pt x="815" y="2889"/>
                    <a:pt x="1053" y="2889"/>
                  </a:cubicBezTo>
                  <a:cubicBezTo>
                    <a:pt x="1104" y="2889"/>
                    <a:pt x="1155" y="2885"/>
                    <a:pt x="1205" y="2878"/>
                  </a:cubicBezTo>
                  <a:cubicBezTo>
                    <a:pt x="1482" y="2835"/>
                    <a:pt x="1706" y="2654"/>
                    <a:pt x="1994" y="2504"/>
                  </a:cubicBezTo>
                  <a:cubicBezTo>
                    <a:pt x="2165" y="2419"/>
                    <a:pt x="3466" y="1897"/>
                    <a:pt x="3071" y="1673"/>
                  </a:cubicBezTo>
                  <a:cubicBezTo>
                    <a:pt x="3263" y="1630"/>
                    <a:pt x="4041" y="1513"/>
                    <a:pt x="4020" y="1236"/>
                  </a:cubicBezTo>
                  <a:cubicBezTo>
                    <a:pt x="4009" y="1161"/>
                    <a:pt x="3967" y="1108"/>
                    <a:pt x="3892" y="1076"/>
                  </a:cubicBezTo>
                  <a:cubicBezTo>
                    <a:pt x="4212" y="1022"/>
                    <a:pt x="4841" y="916"/>
                    <a:pt x="4830" y="692"/>
                  </a:cubicBezTo>
                  <a:cubicBezTo>
                    <a:pt x="4823" y="538"/>
                    <a:pt x="4599" y="495"/>
                    <a:pt x="4351" y="495"/>
                  </a:cubicBezTo>
                  <a:cubicBezTo>
                    <a:pt x="4255" y="495"/>
                    <a:pt x="4155" y="502"/>
                    <a:pt x="4063" y="510"/>
                  </a:cubicBezTo>
                  <a:cubicBezTo>
                    <a:pt x="4073" y="489"/>
                    <a:pt x="4073" y="468"/>
                    <a:pt x="4073" y="457"/>
                  </a:cubicBezTo>
                  <a:cubicBezTo>
                    <a:pt x="4084" y="289"/>
                    <a:pt x="3343" y="1"/>
                    <a:pt x="2488" y="1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54"/>
          <p:cNvSpPr/>
          <p:nvPr/>
        </p:nvSpPr>
        <p:spPr>
          <a:xfrm>
            <a:off x="4862500" y="464000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54"/>
          <p:cNvSpPr/>
          <p:nvPr/>
        </p:nvSpPr>
        <p:spPr>
          <a:xfrm>
            <a:off x="4659974" y="4473539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54"/>
          <p:cNvSpPr/>
          <p:nvPr/>
        </p:nvSpPr>
        <p:spPr>
          <a:xfrm>
            <a:off x="8354574" y="2861114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54"/>
          <p:cNvSpPr/>
          <p:nvPr/>
        </p:nvSpPr>
        <p:spPr>
          <a:xfrm flipH="1">
            <a:off x="1551482" y="100435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3" name="Google Shape;2723;p54"/>
          <p:cNvGrpSpPr/>
          <p:nvPr/>
        </p:nvGrpSpPr>
        <p:grpSpPr>
          <a:xfrm flipH="1">
            <a:off x="995200" y="724925"/>
            <a:ext cx="274320" cy="301753"/>
            <a:chOff x="4179725" y="814725"/>
            <a:chExt cx="274320" cy="301753"/>
          </a:xfrm>
        </p:grpSpPr>
        <p:sp>
          <p:nvSpPr>
            <p:cNvPr id="2724" name="Google Shape;2724;p54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4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4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7" name="Google Shape;2727;p54"/>
          <p:cNvGrpSpPr/>
          <p:nvPr/>
        </p:nvGrpSpPr>
        <p:grpSpPr>
          <a:xfrm>
            <a:off x="8635488" y="2266950"/>
            <a:ext cx="274320" cy="301753"/>
            <a:chOff x="4179725" y="814725"/>
            <a:chExt cx="274320" cy="301753"/>
          </a:xfrm>
        </p:grpSpPr>
        <p:sp>
          <p:nvSpPr>
            <p:cNvPr id="2728" name="Google Shape;2728;p54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4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4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1" name="Google Shape;2731;p54"/>
          <p:cNvGrpSpPr/>
          <p:nvPr/>
        </p:nvGrpSpPr>
        <p:grpSpPr>
          <a:xfrm flipH="1">
            <a:off x="-759081" y="3001103"/>
            <a:ext cx="1828777" cy="2490930"/>
            <a:chOff x="3924075" y="3743575"/>
            <a:chExt cx="1828777" cy="2490930"/>
          </a:xfrm>
        </p:grpSpPr>
        <p:sp>
          <p:nvSpPr>
            <p:cNvPr id="2732" name="Google Shape;2732;p54"/>
            <p:cNvSpPr/>
            <p:nvPr/>
          </p:nvSpPr>
          <p:spPr>
            <a:xfrm>
              <a:off x="4024202" y="4582729"/>
              <a:ext cx="804190" cy="718464"/>
            </a:xfrm>
            <a:custGeom>
              <a:avLst/>
              <a:gdLst/>
              <a:ahLst/>
              <a:cxnLst/>
              <a:rect l="l" t="t" r="r" b="b"/>
              <a:pathLst>
                <a:path w="9341" h="8293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544" y="1820"/>
                    <a:pt x="1162" y="3654"/>
                    <a:pt x="2346" y="5126"/>
                  </a:cubicBezTo>
                  <a:cubicBezTo>
                    <a:pt x="3956" y="7120"/>
                    <a:pt x="6696" y="8250"/>
                    <a:pt x="9266" y="8293"/>
                  </a:cubicBez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4"/>
            <p:cNvSpPr/>
            <p:nvPr/>
          </p:nvSpPr>
          <p:spPr>
            <a:xfrm>
              <a:off x="4024202" y="4582729"/>
              <a:ext cx="804190" cy="707375"/>
            </a:xfrm>
            <a:custGeom>
              <a:avLst/>
              <a:gdLst/>
              <a:ahLst/>
              <a:cxnLst/>
              <a:rect l="l" t="t" r="r" b="b"/>
              <a:pathLst>
                <a:path w="9341" h="8165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0" y="18"/>
                    <a:pt x="4308" y="2801"/>
                    <a:pt x="6046" y="4337"/>
                  </a:cubicBezTo>
                  <a:cubicBezTo>
                    <a:pt x="7784" y="5872"/>
                    <a:pt x="8925" y="7472"/>
                    <a:pt x="8925" y="7472"/>
                  </a:cubicBezTo>
                  <a:lnTo>
                    <a:pt x="9330" y="8165"/>
                  </a:ln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4"/>
            <p:cNvSpPr/>
            <p:nvPr/>
          </p:nvSpPr>
          <p:spPr>
            <a:xfrm>
              <a:off x="3927777" y="5165615"/>
              <a:ext cx="804276" cy="718551"/>
            </a:xfrm>
            <a:custGeom>
              <a:avLst/>
              <a:gdLst/>
              <a:ahLst/>
              <a:cxnLst/>
              <a:rect l="l" t="t" r="r" b="b"/>
              <a:pathLst>
                <a:path w="9342" h="8294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544" y="1821"/>
                    <a:pt x="1163" y="3655"/>
                    <a:pt x="2346" y="5126"/>
                  </a:cubicBezTo>
                  <a:cubicBezTo>
                    <a:pt x="3956" y="7120"/>
                    <a:pt x="6697" y="8251"/>
                    <a:pt x="9267" y="8293"/>
                  </a:cubicBez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4"/>
            <p:cNvSpPr/>
            <p:nvPr/>
          </p:nvSpPr>
          <p:spPr>
            <a:xfrm>
              <a:off x="3927777" y="5165615"/>
              <a:ext cx="804276" cy="706508"/>
            </a:xfrm>
            <a:custGeom>
              <a:avLst/>
              <a:gdLst/>
              <a:ahLst/>
              <a:cxnLst/>
              <a:rect l="l" t="t" r="r" b="b"/>
              <a:pathLst>
                <a:path w="9342" h="8155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0" y="19"/>
                    <a:pt x="4308" y="2802"/>
                    <a:pt x="6046" y="4337"/>
                  </a:cubicBezTo>
                  <a:cubicBezTo>
                    <a:pt x="7784" y="5873"/>
                    <a:pt x="8925" y="7472"/>
                    <a:pt x="8925" y="7472"/>
                  </a:cubicBezTo>
                  <a:lnTo>
                    <a:pt x="9331" y="8155"/>
                  </a:ln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4"/>
            <p:cNvSpPr/>
            <p:nvPr/>
          </p:nvSpPr>
          <p:spPr>
            <a:xfrm>
              <a:off x="4832018" y="4586195"/>
              <a:ext cx="870309" cy="643352"/>
            </a:xfrm>
            <a:custGeom>
              <a:avLst/>
              <a:gdLst/>
              <a:ahLst/>
              <a:cxnLst/>
              <a:rect l="l" t="t" r="r" b="b"/>
              <a:pathLst>
                <a:path w="10109" h="7426" extrusionOk="0">
                  <a:moveTo>
                    <a:pt x="8184" y="0"/>
                  </a:moveTo>
                  <a:cubicBezTo>
                    <a:pt x="6642" y="0"/>
                    <a:pt x="5111" y="318"/>
                    <a:pt x="3765" y="1055"/>
                  </a:cubicBezTo>
                  <a:cubicBezTo>
                    <a:pt x="1845" y="2090"/>
                    <a:pt x="256" y="4307"/>
                    <a:pt x="75" y="6472"/>
                  </a:cubicBezTo>
                  <a:lnTo>
                    <a:pt x="0" y="7389"/>
                  </a:lnTo>
                  <a:cubicBezTo>
                    <a:pt x="275" y="7413"/>
                    <a:pt x="554" y="7425"/>
                    <a:pt x="834" y="7425"/>
                  </a:cubicBezTo>
                  <a:cubicBezTo>
                    <a:pt x="3159" y="7425"/>
                    <a:pt x="5601" y="6597"/>
                    <a:pt x="7219" y="4979"/>
                  </a:cubicBezTo>
                  <a:cubicBezTo>
                    <a:pt x="8552" y="3646"/>
                    <a:pt x="9363" y="1887"/>
                    <a:pt x="10109" y="160"/>
                  </a:cubicBezTo>
                  <a:cubicBezTo>
                    <a:pt x="9474" y="56"/>
                    <a:pt x="8828" y="0"/>
                    <a:pt x="8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4"/>
            <p:cNvSpPr/>
            <p:nvPr/>
          </p:nvSpPr>
          <p:spPr>
            <a:xfrm>
              <a:off x="4827455" y="4586195"/>
              <a:ext cx="874872" cy="628190"/>
            </a:xfrm>
            <a:custGeom>
              <a:avLst/>
              <a:gdLst/>
              <a:ahLst/>
              <a:cxnLst/>
              <a:rect l="l" t="t" r="r" b="b"/>
              <a:pathLst>
                <a:path w="10162" h="7251" extrusionOk="0">
                  <a:moveTo>
                    <a:pt x="8237" y="0"/>
                  </a:moveTo>
                  <a:cubicBezTo>
                    <a:pt x="6695" y="0"/>
                    <a:pt x="5164" y="318"/>
                    <a:pt x="3818" y="1055"/>
                  </a:cubicBezTo>
                  <a:cubicBezTo>
                    <a:pt x="1898" y="2090"/>
                    <a:pt x="309" y="4307"/>
                    <a:pt x="128" y="6472"/>
                  </a:cubicBezTo>
                  <a:lnTo>
                    <a:pt x="0" y="7250"/>
                  </a:lnTo>
                  <a:lnTo>
                    <a:pt x="480" y="6600"/>
                  </a:lnTo>
                  <a:cubicBezTo>
                    <a:pt x="480" y="6600"/>
                    <a:pt x="1781" y="5139"/>
                    <a:pt x="3679" y="3796"/>
                  </a:cubicBezTo>
                  <a:cubicBezTo>
                    <a:pt x="5566" y="2463"/>
                    <a:pt x="10162" y="160"/>
                    <a:pt x="10162" y="160"/>
                  </a:cubicBezTo>
                  <a:cubicBezTo>
                    <a:pt x="9527" y="56"/>
                    <a:pt x="8881" y="0"/>
                    <a:pt x="8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4"/>
            <p:cNvSpPr/>
            <p:nvPr/>
          </p:nvSpPr>
          <p:spPr>
            <a:xfrm>
              <a:off x="4764090" y="5217336"/>
              <a:ext cx="986017" cy="531073"/>
            </a:xfrm>
            <a:custGeom>
              <a:avLst/>
              <a:gdLst/>
              <a:ahLst/>
              <a:cxnLst/>
              <a:rect l="l" t="t" r="r" b="b"/>
              <a:pathLst>
                <a:path w="11453" h="6130" extrusionOk="0">
                  <a:moveTo>
                    <a:pt x="7363" y="0"/>
                  </a:moveTo>
                  <a:cubicBezTo>
                    <a:pt x="6587" y="0"/>
                    <a:pt x="5814" y="97"/>
                    <a:pt x="5065" y="307"/>
                  </a:cubicBezTo>
                  <a:cubicBezTo>
                    <a:pt x="2965" y="904"/>
                    <a:pt x="928" y="2717"/>
                    <a:pt x="278" y="4796"/>
                  </a:cubicBezTo>
                  <a:lnTo>
                    <a:pt x="0" y="5670"/>
                  </a:lnTo>
                  <a:cubicBezTo>
                    <a:pt x="948" y="5972"/>
                    <a:pt x="1974" y="6130"/>
                    <a:pt x="3001" y="6130"/>
                  </a:cubicBezTo>
                  <a:cubicBezTo>
                    <a:pt x="4622" y="6130"/>
                    <a:pt x="6246" y="5738"/>
                    <a:pt x="7571" y="4902"/>
                  </a:cubicBezTo>
                  <a:cubicBezTo>
                    <a:pt x="9171" y="3900"/>
                    <a:pt x="10344" y="2365"/>
                    <a:pt x="11452" y="829"/>
                  </a:cubicBezTo>
                  <a:cubicBezTo>
                    <a:pt x="10153" y="309"/>
                    <a:pt x="8752" y="0"/>
                    <a:pt x="7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4"/>
            <p:cNvSpPr/>
            <p:nvPr/>
          </p:nvSpPr>
          <p:spPr>
            <a:xfrm>
              <a:off x="4762282" y="5217336"/>
              <a:ext cx="987825" cy="478312"/>
            </a:xfrm>
            <a:custGeom>
              <a:avLst/>
              <a:gdLst/>
              <a:ahLst/>
              <a:cxnLst/>
              <a:rect l="l" t="t" r="r" b="b"/>
              <a:pathLst>
                <a:path w="11474" h="5521" extrusionOk="0">
                  <a:moveTo>
                    <a:pt x="7384" y="0"/>
                  </a:moveTo>
                  <a:cubicBezTo>
                    <a:pt x="6608" y="0"/>
                    <a:pt x="5835" y="97"/>
                    <a:pt x="5086" y="307"/>
                  </a:cubicBezTo>
                  <a:cubicBezTo>
                    <a:pt x="2986" y="904"/>
                    <a:pt x="949" y="2717"/>
                    <a:pt x="299" y="4796"/>
                  </a:cubicBezTo>
                  <a:lnTo>
                    <a:pt x="0" y="5521"/>
                  </a:lnTo>
                  <a:lnTo>
                    <a:pt x="619" y="4998"/>
                  </a:lnTo>
                  <a:cubicBezTo>
                    <a:pt x="619" y="4998"/>
                    <a:pt x="2207" y="3858"/>
                    <a:pt x="4351" y="2962"/>
                  </a:cubicBezTo>
                  <a:cubicBezTo>
                    <a:pt x="6483" y="2077"/>
                    <a:pt x="11473" y="829"/>
                    <a:pt x="11473" y="829"/>
                  </a:cubicBezTo>
                  <a:cubicBezTo>
                    <a:pt x="10174" y="309"/>
                    <a:pt x="8773" y="0"/>
                    <a:pt x="7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4"/>
            <p:cNvSpPr/>
            <p:nvPr/>
          </p:nvSpPr>
          <p:spPr>
            <a:xfrm>
              <a:off x="4644764" y="3743575"/>
              <a:ext cx="466449" cy="1115166"/>
            </a:xfrm>
            <a:custGeom>
              <a:avLst/>
              <a:gdLst/>
              <a:ahLst/>
              <a:cxnLst/>
              <a:rect l="l" t="t" r="r" b="b"/>
              <a:pathLst>
                <a:path w="5418" h="12872" extrusionOk="0">
                  <a:moveTo>
                    <a:pt x="3551" y="1"/>
                  </a:moveTo>
                  <a:cubicBezTo>
                    <a:pt x="2837" y="438"/>
                    <a:pt x="2346" y="1174"/>
                    <a:pt x="1909" y="1888"/>
                  </a:cubicBezTo>
                  <a:cubicBezTo>
                    <a:pt x="736" y="3808"/>
                    <a:pt x="0" y="6026"/>
                    <a:pt x="11" y="8275"/>
                  </a:cubicBezTo>
                  <a:cubicBezTo>
                    <a:pt x="22" y="9491"/>
                    <a:pt x="267" y="10760"/>
                    <a:pt x="1024" y="11720"/>
                  </a:cubicBezTo>
                  <a:cubicBezTo>
                    <a:pt x="1333" y="12103"/>
                    <a:pt x="1824" y="12551"/>
                    <a:pt x="2207" y="12871"/>
                  </a:cubicBezTo>
                  <a:cubicBezTo>
                    <a:pt x="2442" y="12807"/>
                    <a:pt x="2623" y="12626"/>
                    <a:pt x="2783" y="12445"/>
                  </a:cubicBezTo>
                  <a:cubicBezTo>
                    <a:pt x="4276" y="10781"/>
                    <a:pt x="5161" y="8595"/>
                    <a:pt x="5289" y="6356"/>
                  </a:cubicBezTo>
                  <a:cubicBezTo>
                    <a:pt x="5417" y="4128"/>
                    <a:pt x="4788" y="1867"/>
                    <a:pt x="3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4"/>
            <p:cNvSpPr/>
            <p:nvPr/>
          </p:nvSpPr>
          <p:spPr>
            <a:xfrm>
              <a:off x="4821945" y="3743575"/>
              <a:ext cx="289271" cy="1115166"/>
            </a:xfrm>
            <a:custGeom>
              <a:avLst/>
              <a:gdLst/>
              <a:ahLst/>
              <a:cxnLst/>
              <a:rect l="l" t="t" r="r" b="b"/>
              <a:pathLst>
                <a:path w="3360" h="12872" extrusionOk="0">
                  <a:moveTo>
                    <a:pt x="1493" y="1"/>
                  </a:moveTo>
                  <a:cubicBezTo>
                    <a:pt x="1493" y="1"/>
                    <a:pt x="373" y="6420"/>
                    <a:pt x="181" y="8894"/>
                  </a:cubicBezTo>
                  <a:cubicBezTo>
                    <a:pt x="0" y="11378"/>
                    <a:pt x="96" y="12253"/>
                    <a:pt x="96" y="12253"/>
                  </a:cubicBezTo>
                  <a:lnTo>
                    <a:pt x="149" y="12871"/>
                  </a:lnTo>
                  <a:cubicBezTo>
                    <a:pt x="384" y="12807"/>
                    <a:pt x="565" y="12626"/>
                    <a:pt x="725" y="12445"/>
                  </a:cubicBezTo>
                  <a:cubicBezTo>
                    <a:pt x="2218" y="10781"/>
                    <a:pt x="3103" y="8595"/>
                    <a:pt x="3231" y="6356"/>
                  </a:cubicBezTo>
                  <a:cubicBezTo>
                    <a:pt x="3359" y="4128"/>
                    <a:pt x="2730" y="1867"/>
                    <a:pt x="14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4"/>
            <p:cNvSpPr/>
            <p:nvPr/>
          </p:nvSpPr>
          <p:spPr>
            <a:xfrm>
              <a:off x="3924075" y="3750766"/>
              <a:ext cx="1828777" cy="2483739"/>
            </a:xfrm>
            <a:custGeom>
              <a:avLst/>
              <a:gdLst/>
              <a:ahLst/>
              <a:cxnLst/>
              <a:rect l="l" t="t" r="r" b="b"/>
              <a:pathLst>
                <a:path w="21242" h="28669" extrusionOk="0">
                  <a:moveTo>
                    <a:pt x="11890" y="0"/>
                  </a:moveTo>
                  <a:cubicBezTo>
                    <a:pt x="11875" y="0"/>
                    <a:pt x="11867" y="16"/>
                    <a:pt x="11858" y="25"/>
                  </a:cubicBezTo>
                  <a:cubicBezTo>
                    <a:pt x="11645" y="1080"/>
                    <a:pt x="11453" y="2136"/>
                    <a:pt x="11282" y="3191"/>
                  </a:cubicBezTo>
                  <a:cubicBezTo>
                    <a:pt x="11165" y="3949"/>
                    <a:pt x="11048" y="4695"/>
                    <a:pt x="10941" y="5452"/>
                  </a:cubicBezTo>
                  <a:cubicBezTo>
                    <a:pt x="10866" y="5271"/>
                    <a:pt x="10792" y="5100"/>
                    <a:pt x="10706" y="4919"/>
                  </a:cubicBezTo>
                  <a:lnTo>
                    <a:pt x="10397" y="4258"/>
                  </a:lnTo>
                  <a:lnTo>
                    <a:pt x="10077" y="3597"/>
                  </a:lnTo>
                  <a:cubicBezTo>
                    <a:pt x="9971" y="3373"/>
                    <a:pt x="9864" y="3160"/>
                    <a:pt x="9747" y="2946"/>
                  </a:cubicBezTo>
                  <a:cubicBezTo>
                    <a:pt x="9739" y="2931"/>
                    <a:pt x="9725" y="2921"/>
                    <a:pt x="9715" y="2921"/>
                  </a:cubicBezTo>
                  <a:cubicBezTo>
                    <a:pt x="9711" y="2921"/>
                    <a:pt x="9707" y="2922"/>
                    <a:pt x="9704" y="2925"/>
                  </a:cubicBezTo>
                  <a:cubicBezTo>
                    <a:pt x="9683" y="2936"/>
                    <a:pt x="9672" y="2957"/>
                    <a:pt x="9683" y="2968"/>
                  </a:cubicBezTo>
                  <a:cubicBezTo>
                    <a:pt x="9779" y="3202"/>
                    <a:pt x="9875" y="3426"/>
                    <a:pt x="9981" y="3650"/>
                  </a:cubicBezTo>
                  <a:lnTo>
                    <a:pt x="10280" y="4311"/>
                  </a:lnTo>
                  <a:lnTo>
                    <a:pt x="10600" y="4972"/>
                  </a:lnTo>
                  <a:cubicBezTo>
                    <a:pt x="10706" y="5185"/>
                    <a:pt x="10813" y="5399"/>
                    <a:pt x="10920" y="5601"/>
                  </a:cubicBezTo>
                  <a:cubicBezTo>
                    <a:pt x="10888" y="5857"/>
                    <a:pt x="10845" y="6113"/>
                    <a:pt x="10813" y="6380"/>
                  </a:cubicBezTo>
                  <a:cubicBezTo>
                    <a:pt x="10738" y="6924"/>
                    <a:pt x="10685" y="7467"/>
                    <a:pt x="10632" y="8011"/>
                  </a:cubicBezTo>
                  <a:cubicBezTo>
                    <a:pt x="10536" y="7777"/>
                    <a:pt x="10429" y="7542"/>
                    <a:pt x="10312" y="7329"/>
                  </a:cubicBezTo>
                  <a:cubicBezTo>
                    <a:pt x="10163" y="7052"/>
                    <a:pt x="10003" y="6785"/>
                    <a:pt x="9843" y="6529"/>
                  </a:cubicBezTo>
                  <a:cubicBezTo>
                    <a:pt x="9683" y="6262"/>
                    <a:pt x="9523" y="6007"/>
                    <a:pt x="9363" y="5740"/>
                  </a:cubicBezTo>
                  <a:cubicBezTo>
                    <a:pt x="9214" y="5473"/>
                    <a:pt x="9075" y="5196"/>
                    <a:pt x="8958" y="4919"/>
                  </a:cubicBezTo>
                  <a:cubicBezTo>
                    <a:pt x="8950" y="4903"/>
                    <a:pt x="8936" y="4893"/>
                    <a:pt x="8926" y="4893"/>
                  </a:cubicBezTo>
                  <a:cubicBezTo>
                    <a:pt x="8922" y="4893"/>
                    <a:pt x="8918" y="4895"/>
                    <a:pt x="8915" y="4898"/>
                  </a:cubicBezTo>
                  <a:cubicBezTo>
                    <a:pt x="8894" y="4908"/>
                    <a:pt x="8883" y="4930"/>
                    <a:pt x="8894" y="4940"/>
                  </a:cubicBezTo>
                  <a:cubicBezTo>
                    <a:pt x="8990" y="5239"/>
                    <a:pt x="9118" y="5516"/>
                    <a:pt x="9267" y="5793"/>
                  </a:cubicBezTo>
                  <a:cubicBezTo>
                    <a:pt x="9416" y="6071"/>
                    <a:pt x="9576" y="6326"/>
                    <a:pt x="9736" y="6593"/>
                  </a:cubicBezTo>
                  <a:cubicBezTo>
                    <a:pt x="9896" y="6860"/>
                    <a:pt x="10056" y="7115"/>
                    <a:pt x="10205" y="7382"/>
                  </a:cubicBezTo>
                  <a:cubicBezTo>
                    <a:pt x="10355" y="7649"/>
                    <a:pt x="10493" y="7915"/>
                    <a:pt x="10610" y="8192"/>
                  </a:cubicBezTo>
                  <a:cubicBezTo>
                    <a:pt x="10568" y="8651"/>
                    <a:pt x="10536" y="9120"/>
                    <a:pt x="10504" y="9579"/>
                  </a:cubicBezTo>
                  <a:cubicBezTo>
                    <a:pt x="10472" y="10122"/>
                    <a:pt x="10440" y="10677"/>
                    <a:pt x="10440" y="11221"/>
                  </a:cubicBezTo>
                  <a:lnTo>
                    <a:pt x="10419" y="11221"/>
                  </a:lnTo>
                  <a:cubicBezTo>
                    <a:pt x="10301" y="11018"/>
                    <a:pt x="10163" y="10816"/>
                    <a:pt x="10024" y="10624"/>
                  </a:cubicBezTo>
                  <a:cubicBezTo>
                    <a:pt x="9832" y="10368"/>
                    <a:pt x="9640" y="10133"/>
                    <a:pt x="9459" y="9877"/>
                  </a:cubicBezTo>
                  <a:cubicBezTo>
                    <a:pt x="9267" y="9632"/>
                    <a:pt x="9086" y="9387"/>
                    <a:pt x="8915" y="9131"/>
                  </a:cubicBezTo>
                  <a:cubicBezTo>
                    <a:pt x="8755" y="8864"/>
                    <a:pt x="8606" y="8598"/>
                    <a:pt x="8489" y="8310"/>
                  </a:cubicBezTo>
                  <a:cubicBezTo>
                    <a:pt x="8478" y="8299"/>
                    <a:pt x="8467" y="8288"/>
                    <a:pt x="8446" y="8288"/>
                  </a:cubicBezTo>
                  <a:cubicBezTo>
                    <a:pt x="8425" y="8299"/>
                    <a:pt x="8414" y="8320"/>
                    <a:pt x="8425" y="8342"/>
                  </a:cubicBezTo>
                  <a:cubicBezTo>
                    <a:pt x="8521" y="8640"/>
                    <a:pt x="8659" y="8918"/>
                    <a:pt x="8819" y="9184"/>
                  </a:cubicBezTo>
                  <a:cubicBezTo>
                    <a:pt x="8990" y="9461"/>
                    <a:pt x="9171" y="9707"/>
                    <a:pt x="9352" y="9963"/>
                  </a:cubicBezTo>
                  <a:lnTo>
                    <a:pt x="9928" y="10698"/>
                  </a:lnTo>
                  <a:cubicBezTo>
                    <a:pt x="10077" y="10890"/>
                    <a:pt x="10216" y="11082"/>
                    <a:pt x="10355" y="11285"/>
                  </a:cubicBezTo>
                  <a:cubicBezTo>
                    <a:pt x="10355" y="11295"/>
                    <a:pt x="10355" y="11295"/>
                    <a:pt x="10355" y="11295"/>
                  </a:cubicBezTo>
                  <a:lnTo>
                    <a:pt x="10419" y="12394"/>
                  </a:lnTo>
                  <a:lnTo>
                    <a:pt x="10451" y="13492"/>
                  </a:lnTo>
                  <a:lnTo>
                    <a:pt x="10461" y="14590"/>
                  </a:lnTo>
                  <a:lnTo>
                    <a:pt x="10440" y="15689"/>
                  </a:lnTo>
                  <a:cubicBezTo>
                    <a:pt x="10419" y="16264"/>
                    <a:pt x="10387" y="16840"/>
                    <a:pt x="10344" y="17416"/>
                  </a:cubicBezTo>
                  <a:cubicBezTo>
                    <a:pt x="10152" y="17085"/>
                    <a:pt x="9939" y="16776"/>
                    <a:pt x="9715" y="16467"/>
                  </a:cubicBezTo>
                  <a:cubicBezTo>
                    <a:pt x="9693" y="16222"/>
                    <a:pt x="9672" y="15966"/>
                    <a:pt x="9651" y="15721"/>
                  </a:cubicBezTo>
                  <a:lnTo>
                    <a:pt x="9565" y="14942"/>
                  </a:lnTo>
                  <a:lnTo>
                    <a:pt x="9470" y="14164"/>
                  </a:lnTo>
                  <a:cubicBezTo>
                    <a:pt x="9438" y="13908"/>
                    <a:pt x="9406" y="13641"/>
                    <a:pt x="9363" y="13385"/>
                  </a:cubicBezTo>
                  <a:cubicBezTo>
                    <a:pt x="9363" y="13364"/>
                    <a:pt x="9342" y="13353"/>
                    <a:pt x="9331" y="13353"/>
                  </a:cubicBezTo>
                  <a:cubicBezTo>
                    <a:pt x="9310" y="13353"/>
                    <a:pt x="9288" y="13375"/>
                    <a:pt x="9288" y="13396"/>
                  </a:cubicBezTo>
                  <a:cubicBezTo>
                    <a:pt x="9310" y="13652"/>
                    <a:pt x="9331" y="13908"/>
                    <a:pt x="9363" y="14174"/>
                  </a:cubicBezTo>
                  <a:lnTo>
                    <a:pt x="9438" y="14953"/>
                  </a:lnTo>
                  <a:lnTo>
                    <a:pt x="9534" y="15731"/>
                  </a:lnTo>
                  <a:cubicBezTo>
                    <a:pt x="9555" y="15934"/>
                    <a:pt x="9587" y="16136"/>
                    <a:pt x="9619" y="16339"/>
                  </a:cubicBezTo>
                  <a:cubicBezTo>
                    <a:pt x="9278" y="15902"/>
                    <a:pt x="8904" y="15486"/>
                    <a:pt x="8521" y="15091"/>
                  </a:cubicBezTo>
                  <a:cubicBezTo>
                    <a:pt x="8254" y="14825"/>
                    <a:pt x="7987" y="14569"/>
                    <a:pt x="7710" y="14313"/>
                  </a:cubicBezTo>
                  <a:cubicBezTo>
                    <a:pt x="7667" y="14057"/>
                    <a:pt x="7625" y="13791"/>
                    <a:pt x="7582" y="13535"/>
                  </a:cubicBezTo>
                  <a:lnTo>
                    <a:pt x="7433" y="12703"/>
                  </a:lnTo>
                  <a:lnTo>
                    <a:pt x="7273" y="11882"/>
                  </a:lnTo>
                  <a:cubicBezTo>
                    <a:pt x="7209" y="11615"/>
                    <a:pt x="7156" y="11338"/>
                    <a:pt x="7092" y="11071"/>
                  </a:cubicBezTo>
                  <a:cubicBezTo>
                    <a:pt x="7092" y="11054"/>
                    <a:pt x="7077" y="11037"/>
                    <a:pt x="7061" y="11037"/>
                  </a:cubicBezTo>
                  <a:cubicBezTo>
                    <a:pt x="7057" y="11037"/>
                    <a:pt x="7053" y="11038"/>
                    <a:pt x="7049" y="11039"/>
                  </a:cubicBezTo>
                  <a:cubicBezTo>
                    <a:pt x="7028" y="11039"/>
                    <a:pt x="7006" y="11061"/>
                    <a:pt x="7017" y="11082"/>
                  </a:cubicBezTo>
                  <a:cubicBezTo>
                    <a:pt x="7060" y="11359"/>
                    <a:pt x="7102" y="11637"/>
                    <a:pt x="7156" y="11903"/>
                  </a:cubicBezTo>
                  <a:lnTo>
                    <a:pt x="7305" y="12735"/>
                  </a:lnTo>
                  <a:lnTo>
                    <a:pt x="7465" y="13556"/>
                  </a:lnTo>
                  <a:cubicBezTo>
                    <a:pt x="7518" y="13780"/>
                    <a:pt x="7561" y="14004"/>
                    <a:pt x="7614" y="14228"/>
                  </a:cubicBezTo>
                  <a:cubicBezTo>
                    <a:pt x="7166" y="13812"/>
                    <a:pt x="6708" y="13417"/>
                    <a:pt x="6239" y="13044"/>
                  </a:cubicBezTo>
                  <a:cubicBezTo>
                    <a:pt x="5908" y="12778"/>
                    <a:pt x="5578" y="12532"/>
                    <a:pt x="5247" y="12287"/>
                  </a:cubicBezTo>
                  <a:cubicBezTo>
                    <a:pt x="5226" y="12106"/>
                    <a:pt x="5194" y="11925"/>
                    <a:pt x="5162" y="11754"/>
                  </a:cubicBezTo>
                  <a:lnTo>
                    <a:pt x="5066" y="11189"/>
                  </a:lnTo>
                  <a:lnTo>
                    <a:pt x="4948" y="10624"/>
                  </a:lnTo>
                  <a:cubicBezTo>
                    <a:pt x="4906" y="10432"/>
                    <a:pt x="4863" y="10240"/>
                    <a:pt x="4820" y="10058"/>
                  </a:cubicBezTo>
                  <a:cubicBezTo>
                    <a:pt x="4820" y="10037"/>
                    <a:pt x="4799" y="10027"/>
                    <a:pt x="4778" y="10027"/>
                  </a:cubicBezTo>
                  <a:cubicBezTo>
                    <a:pt x="4756" y="10027"/>
                    <a:pt x="4746" y="10048"/>
                    <a:pt x="4746" y="10069"/>
                  </a:cubicBezTo>
                  <a:cubicBezTo>
                    <a:pt x="4778" y="10261"/>
                    <a:pt x="4799" y="10453"/>
                    <a:pt x="4831" y="10645"/>
                  </a:cubicBezTo>
                  <a:lnTo>
                    <a:pt x="4938" y="11210"/>
                  </a:lnTo>
                  <a:lnTo>
                    <a:pt x="5044" y="11775"/>
                  </a:lnTo>
                  <a:cubicBezTo>
                    <a:pt x="5076" y="11914"/>
                    <a:pt x="5108" y="12063"/>
                    <a:pt x="5151" y="12202"/>
                  </a:cubicBezTo>
                  <a:cubicBezTo>
                    <a:pt x="4692" y="11871"/>
                    <a:pt x="4234" y="11541"/>
                    <a:pt x="3765" y="11221"/>
                  </a:cubicBezTo>
                  <a:cubicBezTo>
                    <a:pt x="2922" y="10645"/>
                    <a:pt x="2059" y="10101"/>
                    <a:pt x="1174" y="9589"/>
                  </a:cubicBezTo>
                  <a:cubicBezTo>
                    <a:pt x="1171" y="9586"/>
                    <a:pt x="1167" y="9585"/>
                    <a:pt x="1162" y="9585"/>
                  </a:cubicBezTo>
                  <a:cubicBezTo>
                    <a:pt x="1151" y="9585"/>
                    <a:pt x="1139" y="9592"/>
                    <a:pt x="1131" y="9600"/>
                  </a:cubicBezTo>
                  <a:cubicBezTo>
                    <a:pt x="1120" y="9621"/>
                    <a:pt x="1120" y="9643"/>
                    <a:pt x="1142" y="9653"/>
                  </a:cubicBezTo>
                  <a:cubicBezTo>
                    <a:pt x="1579" y="9909"/>
                    <a:pt x="2005" y="10186"/>
                    <a:pt x="2432" y="10464"/>
                  </a:cubicBezTo>
                  <a:cubicBezTo>
                    <a:pt x="2858" y="10741"/>
                    <a:pt x="3285" y="11029"/>
                    <a:pt x="3711" y="11317"/>
                  </a:cubicBezTo>
                  <a:cubicBezTo>
                    <a:pt x="4543" y="11893"/>
                    <a:pt x="5364" y="12500"/>
                    <a:pt x="6153" y="13140"/>
                  </a:cubicBezTo>
                  <a:cubicBezTo>
                    <a:pt x="6175" y="13161"/>
                    <a:pt x="6196" y="13172"/>
                    <a:pt x="6217" y="13183"/>
                  </a:cubicBezTo>
                  <a:cubicBezTo>
                    <a:pt x="5951" y="13193"/>
                    <a:pt x="5695" y="13193"/>
                    <a:pt x="5439" y="13204"/>
                  </a:cubicBezTo>
                  <a:lnTo>
                    <a:pt x="4533" y="13236"/>
                  </a:lnTo>
                  <a:lnTo>
                    <a:pt x="3616" y="13279"/>
                  </a:lnTo>
                  <a:cubicBezTo>
                    <a:pt x="3317" y="13300"/>
                    <a:pt x="3008" y="13321"/>
                    <a:pt x="2709" y="13343"/>
                  </a:cubicBezTo>
                  <a:cubicBezTo>
                    <a:pt x="2688" y="13343"/>
                    <a:pt x="2667" y="13353"/>
                    <a:pt x="2667" y="13375"/>
                  </a:cubicBezTo>
                  <a:cubicBezTo>
                    <a:pt x="2667" y="13407"/>
                    <a:pt x="2688" y="13417"/>
                    <a:pt x="2709" y="13417"/>
                  </a:cubicBezTo>
                  <a:cubicBezTo>
                    <a:pt x="3008" y="13417"/>
                    <a:pt x="3317" y="13407"/>
                    <a:pt x="3626" y="13396"/>
                  </a:cubicBezTo>
                  <a:lnTo>
                    <a:pt x="4533" y="13364"/>
                  </a:lnTo>
                  <a:lnTo>
                    <a:pt x="5450" y="13321"/>
                  </a:lnTo>
                  <a:cubicBezTo>
                    <a:pt x="5737" y="13300"/>
                    <a:pt x="6015" y="13279"/>
                    <a:pt x="6303" y="13257"/>
                  </a:cubicBezTo>
                  <a:cubicBezTo>
                    <a:pt x="7049" y="13865"/>
                    <a:pt x="7763" y="14494"/>
                    <a:pt x="8435" y="15177"/>
                  </a:cubicBezTo>
                  <a:cubicBezTo>
                    <a:pt x="8467" y="15198"/>
                    <a:pt x="8499" y="15230"/>
                    <a:pt x="8521" y="15262"/>
                  </a:cubicBezTo>
                  <a:cubicBezTo>
                    <a:pt x="8211" y="15273"/>
                    <a:pt x="7891" y="15283"/>
                    <a:pt x="7572" y="15305"/>
                  </a:cubicBezTo>
                  <a:lnTo>
                    <a:pt x="6516" y="15358"/>
                  </a:lnTo>
                  <a:lnTo>
                    <a:pt x="5460" y="15433"/>
                  </a:lnTo>
                  <a:cubicBezTo>
                    <a:pt x="5108" y="15454"/>
                    <a:pt x="4756" y="15486"/>
                    <a:pt x="4405" y="15518"/>
                  </a:cubicBezTo>
                  <a:cubicBezTo>
                    <a:pt x="4383" y="15518"/>
                    <a:pt x="4362" y="15539"/>
                    <a:pt x="4362" y="15561"/>
                  </a:cubicBezTo>
                  <a:cubicBezTo>
                    <a:pt x="4362" y="15582"/>
                    <a:pt x="4383" y="15603"/>
                    <a:pt x="4405" y="15603"/>
                  </a:cubicBezTo>
                  <a:cubicBezTo>
                    <a:pt x="4756" y="15582"/>
                    <a:pt x="5108" y="15571"/>
                    <a:pt x="5460" y="15550"/>
                  </a:cubicBezTo>
                  <a:lnTo>
                    <a:pt x="6527" y="15486"/>
                  </a:lnTo>
                  <a:lnTo>
                    <a:pt x="7582" y="15422"/>
                  </a:lnTo>
                  <a:cubicBezTo>
                    <a:pt x="7923" y="15390"/>
                    <a:pt x="8254" y="15369"/>
                    <a:pt x="8595" y="15337"/>
                  </a:cubicBezTo>
                  <a:cubicBezTo>
                    <a:pt x="8894" y="15646"/>
                    <a:pt x="9182" y="15966"/>
                    <a:pt x="9459" y="16307"/>
                  </a:cubicBezTo>
                  <a:cubicBezTo>
                    <a:pt x="9779" y="16702"/>
                    <a:pt x="10077" y="17107"/>
                    <a:pt x="10333" y="17544"/>
                  </a:cubicBezTo>
                  <a:cubicBezTo>
                    <a:pt x="10333" y="17555"/>
                    <a:pt x="10333" y="17555"/>
                    <a:pt x="10333" y="17555"/>
                  </a:cubicBezTo>
                  <a:cubicBezTo>
                    <a:pt x="10269" y="18386"/>
                    <a:pt x="10173" y="19218"/>
                    <a:pt x="10056" y="20050"/>
                  </a:cubicBezTo>
                  <a:cubicBezTo>
                    <a:pt x="9864" y="21457"/>
                    <a:pt x="9597" y="22843"/>
                    <a:pt x="9267" y="24208"/>
                  </a:cubicBezTo>
                  <a:cubicBezTo>
                    <a:pt x="9064" y="23856"/>
                    <a:pt x="8840" y="23526"/>
                    <a:pt x="8595" y="23195"/>
                  </a:cubicBezTo>
                  <a:cubicBezTo>
                    <a:pt x="8574" y="22950"/>
                    <a:pt x="8553" y="22694"/>
                    <a:pt x="8531" y="22449"/>
                  </a:cubicBezTo>
                  <a:lnTo>
                    <a:pt x="8446" y="21671"/>
                  </a:lnTo>
                  <a:lnTo>
                    <a:pt x="8350" y="20892"/>
                  </a:lnTo>
                  <a:cubicBezTo>
                    <a:pt x="8318" y="20626"/>
                    <a:pt x="8286" y="20370"/>
                    <a:pt x="8243" y="20114"/>
                  </a:cubicBezTo>
                  <a:cubicBezTo>
                    <a:pt x="8243" y="20092"/>
                    <a:pt x="8222" y="20082"/>
                    <a:pt x="8211" y="20082"/>
                  </a:cubicBezTo>
                  <a:cubicBezTo>
                    <a:pt x="8190" y="20082"/>
                    <a:pt x="8169" y="20103"/>
                    <a:pt x="8169" y="20124"/>
                  </a:cubicBezTo>
                  <a:cubicBezTo>
                    <a:pt x="8190" y="20380"/>
                    <a:pt x="8211" y="20636"/>
                    <a:pt x="8243" y="20903"/>
                  </a:cubicBezTo>
                  <a:lnTo>
                    <a:pt x="8318" y="21681"/>
                  </a:lnTo>
                  <a:lnTo>
                    <a:pt x="8414" y="22460"/>
                  </a:lnTo>
                  <a:cubicBezTo>
                    <a:pt x="8435" y="22662"/>
                    <a:pt x="8467" y="22865"/>
                    <a:pt x="8489" y="23067"/>
                  </a:cubicBezTo>
                  <a:cubicBezTo>
                    <a:pt x="8158" y="22630"/>
                    <a:pt x="7785" y="22214"/>
                    <a:pt x="7390" y="21820"/>
                  </a:cubicBezTo>
                  <a:cubicBezTo>
                    <a:pt x="7134" y="21553"/>
                    <a:pt x="6868" y="21297"/>
                    <a:pt x="6591" y="21041"/>
                  </a:cubicBezTo>
                  <a:cubicBezTo>
                    <a:pt x="6548" y="20775"/>
                    <a:pt x="6505" y="20519"/>
                    <a:pt x="6463" y="20263"/>
                  </a:cubicBezTo>
                  <a:lnTo>
                    <a:pt x="6313" y="19431"/>
                  </a:lnTo>
                  <a:lnTo>
                    <a:pt x="6143" y="18610"/>
                  </a:lnTo>
                  <a:cubicBezTo>
                    <a:pt x="6089" y="18344"/>
                    <a:pt x="6036" y="18066"/>
                    <a:pt x="5972" y="17800"/>
                  </a:cubicBezTo>
                  <a:cubicBezTo>
                    <a:pt x="5972" y="17782"/>
                    <a:pt x="5958" y="17765"/>
                    <a:pt x="5941" y="17765"/>
                  </a:cubicBezTo>
                  <a:cubicBezTo>
                    <a:pt x="5937" y="17765"/>
                    <a:pt x="5933" y="17766"/>
                    <a:pt x="5929" y="17768"/>
                  </a:cubicBezTo>
                  <a:cubicBezTo>
                    <a:pt x="5908" y="17768"/>
                    <a:pt x="5887" y="17789"/>
                    <a:pt x="5897" y="17811"/>
                  </a:cubicBezTo>
                  <a:cubicBezTo>
                    <a:pt x="5940" y="18088"/>
                    <a:pt x="5983" y="18365"/>
                    <a:pt x="6036" y="18632"/>
                  </a:cubicBezTo>
                  <a:lnTo>
                    <a:pt x="6185" y="19463"/>
                  </a:lnTo>
                  <a:lnTo>
                    <a:pt x="6345" y="20284"/>
                  </a:lnTo>
                  <a:cubicBezTo>
                    <a:pt x="6399" y="20508"/>
                    <a:pt x="6441" y="20732"/>
                    <a:pt x="6495" y="20956"/>
                  </a:cubicBezTo>
                  <a:cubicBezTo>
                    <a:pt x="6047" y="20540"/>
                    <a:pt x="5588" y="20146"/>
                    <a:pt x="5119" y="19773"/>
                  </a:cubicBezTo>
                  <a:cubicBezTo>
                    <a:pt x="4788" y="19506"/>
                    <a:pt x="4458" y="19261"/>
                    <a:pt x="4127" y="19005"/>
                  </a:cubicBezTo>
                  <a:cubicBezTo>
                    <a:pt x="4106" y="18834"/>
                    <a:pt x="4074" y="18653"/>
                    <a:pt x="4042" y="18482"/>
                  </a:cubicBezTo>
                  <a:lnTo>
                    <a:pt x="3946" y="17906"/>
                  </a:lnTo>
                  <a:lnTo>
                    <a:pt x="3829" y="17341"/>
                  </a:lnTo>
                  <a:cubicBezTo>
                    <a:pt x="3786" y="17160"/>
                    <a:pt x="3743" y="16968"/>
                    <a:pt x="3701" y="16787"/>
                  </a:cubicBezTo>
                  <a:cubicBezTo>
                    <a:pt x="3690" y="16766"/>
                    <a:pt x="3680" y="16755"/>
                    <a:pt x="3658" y="16755"/>
                  </a:cubicBezTo>
                  <a:cubicBezTo>
                    <a:pt x="3637" y="16755"/>
                    <a:pt x="3626" y="16776"/>
                    <a:pt x="3626" y="16798"/>
                  </a:cubicBezTo>
                  <a:cubicBezTo>
                    <a:pt x="3658" y="16989"/>
                    <a:pt x="3680" y="17181"/>
                    <a:pt x="3711" y="17363"/>
                  </a:cubicBezTo>
                  <a:lnTo>
                    <a:pt x="3818" y="17938"/>
                  </a:lnTo>
                  <a:lnTo>
                    <a:pt x="3925" y="18504"/>
                  </a:lnTo>
                  <a:cubicBezTo>
                    <a:pt x="3957" y="18642"/>
                    <a:pt x="3989" y="18792"/>
                    <a:pt x="4021" y="18930"/>
                  </a:cubicBezTo>
                  <a:cubicBezTo>
                    <a:pt x="3573" y="18600"/>
                    <a:pt x="3114" y="18269"/>
                    <a:pt x="2645" y="17949"/>
                  </a:cubicBezTo>
                  <a:cubicBezTo>
                    <a:pt x="1803" y="17373"/>
                    <a:pt x="939" y="16830"/>
                    <a:pt x="54" y="16318"/>
                  </a:cubicBezTo>
                  <a:cubicBezTo>
                    <a:pt x="51" y="16315"/>
                    <a:pt x="47" y="16313"/>
                    <a:pt x="43" y="16313"/>
                  </a:cubicBezTo>
                  <a:cubicBezTo>
                    <a:pt x="32" y="16313"/>
                    <a:pt x="19" y="16321"/>
                    <a:pt x="11" y="16328"/>
                  </a:cubicBezTo>
                  <a:cubicBezTo>
                    <a:pt x="1" y="16350"/>
                    <a:pt x="1" y="16371"/>
                    <a:pt x="22" y="16382"/>
                  </a:cubicBezTo>
                  <a:cubicBezTo>
                    <a:pt x="459" y="16638"/>
                    <a:pt x="886" y="16915"/>
                    <a:pt x="1312" y="17192"/>
                  </a:cubicBezTo>
                  <a:cubicBezTo>
                    <a:pt x="1739" y="17469"/>
                    <a:pt x="2165" y="17757"/>
                    <a:pt x="2581" y="18045"/>
                  </a:cubicBezTo>
                  <a:cubicBezTo>
                    <a:pt x="3424" y="18621"/>
                    <a:pt x="4245" y="19229"/>
                    <a:pt x="5034" y="19868"/>
                  </a:cubicBezTo>
                  <a:cubicBezTo>
                    <a:pt x="5055" y="19879"/>
                    <a:pt x="5076" y="19900"/>
                    <a:pt x="5087" y="19911"/>
                  </a:cubicBezTo>
                  <a:cubicBezTo>
                    <a:pt x="4831" y="19922"/>
                    <a:pt x="4575" y="19922"/>
                    <a:pt x="4319" y="19932"/>
                  </a:cubicBezTo>
                  <a:lnTo>
                    <a:pt x="3413" y="19964"/>
                  </a:lnTo>
                  <a:lnTo>
                    <a:pt x="2496" y="20007"/>
                  </a:lnTo>
                  <a:cubicBezTo>
                    <a:pt x="2187" y="20028"/>
                    <a:pt x="1888" y="20039"/>
                    <a:pt x="1579" y="20071"/>
                  </a:cubicBezTo>
                  <a:cubicBezTo>
                    <a:pt x="1568" y="20071"/>
                    <a:pt x="1547" y="20082"/>
                    <a:pt x="1547" y="20103"/>
                  </a:cubicBezTo>
                  <a:cubicBezTo>
                    <a:pt x="1547" y="20124"/>
                    <a:pt x="1568" y="20146"/>
                    <a:pt x="1590" y="20146"/>
                  </a:cubicBezTo>
                  <a:cubicBezTo>
                    <a:pt x="1888" y="20146"/>
                    <a:pt x="2197" y="20135"/>
                    <a:pt x="2507" y="20124"/>
                  </a:cubicBezTo>
                  <a:lnTo>
                    <a:pt x="3413" y="20092"/>
                  </a:lnTo>
                  <a:lnTo>
                    <a:pt x="4330" y="20050"/>
                  </a:lnTo>
                  <a:cubicBezTo>
                    <a:pt x="4607" y="20028"/>
                    <a:pt x="4895" y="20007"/>
                    <a:pt x="5183" y="19986"/>
                  </a:cubicBezTo>
                  <a:cubicBezTo>
                    <a:pt x="5929" y="20594"/>
                    <a:pt x="6644" y="21223"/>
                    <a:pt x="7316" y="21894"/>
                  </a:cubicBezTo>
                  <a:cubicBezTo>
                    <a:pt x="7348" y="21926"/>
                    <a:pt x="7369" y="21958"/>
                    <a:pt x="7401" y="21990"/>
                  </a:cubicBezTo>
                  <a:cubicBezTo>
                    <a:pt x="7092" y="22001"/>
                    <a:pt x="6772" y="22012"/>
                    <a:pt x="6452" y="22033"/>
                  </a:cubicBezTo>
                  <a:lnTo>
                    <a:pt x="5396" y="22086"/>
                  </a:lnTo>
                  <a:lnTo>
                    <a:pt x="4341" y="22161"/>
                  </a:lnTo>
                  <a:cubicBezTo>
                    <a:pt x="3989" y="22182"/>
                    <a:pt x="3637" y="22214"/>
                    <a:pt x="3285" y="22246"/>
                  </a:cubicBezTo>
                  <a:cubicBezTo>
                    <a:pt x="3264" y="22246"/>
                    <a:pt x="3242" y="22268"/>
                    <a:pt x="3242" y="22289"/>
                  </a:cubicBezTo>
                  <a:cubicBezTo>
                    <a:pt x="3242" y="22306"/>
                    <a:pt x="3257" y="22324"/>
                    <a:pt x="3273" y="22324"/>
                  </a:cubicBezTo>
                  <a:cubicBezTo>
                    <a:pt x="3277" y="22324"/>
                    <a:pt x="3281" y="22323"/>
                    <a:pt x="3285" y="22321"/>
                  </a:cubicBezTo>
                  <a:cubicBezTo>
                    <a:pt x="3637" y="22310"/>
                    <a:pt x="3989" y="22300"/>
                    <a:pt x="4341" y="22278"/>
                  </a:cubicBezTo>
                  <a:lnTo>
                    <a:pt x="5407" y="22214"/>
                  </a:lnTo>
                  <a:lnTo>
                    <a:pt x="6463" y="22150"/>
                  </a:lnTo>
                  <a:cubicBezTo>
                    <a:pt x="6804" y="22118"/>
                    <a:pt x="7134" y="22097"/>
                    <a:pt x="7476" y="22065"/>
                  </a:cubicBezTo>
                  <a:cubicBezTo>
                    <a:pt x="7774" y="22374"/>
                    <a:pt x="8062" y="22694"/>
                    <a:pt x="8329" y="23035"/>
                  </a:cubicBezTo>
                  <a:cubicBezTo>
                    <a:pt x="8648" y="23430"/>
                    <a:pt x="8958" y="23835"/>
                    <a:pt x="9214" y="24272"/>
                  </a:cubicBezTo>
                  <a:cubicBezTo>
                    <a:pt x="9214" y="24294"/>
                    <a:pt x="9235" y="24294"/>
                    <a:pt x="9246" y="24294"/>
                  </a:cubicBezTo>
                  <a:cubicBezTo>
                    <a:pt x="9246" y="24315"/>
                    <a:pt x="9235" y="24336"/>
                    <a:pt x="9235" y="24358"/>
                  </a:cubicBezTo>
                  <a:lnTo>
                    <a:pt x="8958" y="25424"/>
                  </a:lnTo>
                  <a:lnTo>
                    <a:pt x="8648" y="26469"/>
                  </a:lnTo>
                  <a:lnTo>
                    <a:pt x="8318" y="27525"/>
                  </a:lnTo>
                  <a:lnTo>
                    <a:pt x="7966" y="28559"/>
                  </a:lnTo>
                  <a:cubicBezTo>
                    <a:pt x="7945" y="28602"/>
                    <a:pt x="7966" y="28644"/>
                    <a:pt x="8009" y="28665"/>
                  </a:cubicBezTo>
                  <a:cubicBezTo>
                    <a:pt x="8016" y="28667"/>
                    <a:pt x="8023" y="28668"/>
                    <a:pt x="8031" y="28668"/>
                  </a:cubicBezTo>
                  <a:cubicBezTo>
                    <a:pt x="8065" y="28668"/>
                    <a:pt x="8098" y="28648"/>
                    <a:pt x="8115" y="28612"/>
                  </a:cubicBezTo>
                  <a:lnTo>
                    <a:pt x="8499" y="27578"/>
                  </a:lnTo>
                  <a:lnTo>
                    <a:pt x="8851" y="26533"/>
                  </a:lnTo>
                  <a:lnTo>
                    <a:pt x="9171" y="25477"/>
                  </a:lnTo>
                  <a:lnTo>
                    <a:pt x="9459" y="24422"/>
                  </a:lnTo>
                  <a:cubicBezTo>
                    <a:pt x="9640" y="23718"/>
                    <a:pt x="9800" y="23014"/>
                    <a:pt x="9939" y="22310"/>
                  </a:cubicBezTo>
                  <a:cubicBezTo>
                    <a:pt x="9949" y="22310"/>
                    <a:pt x="9960" y="22300"/>
                    <a:pt x="9971" y="22300"/>
                  </a:cubicBezTo>
                  <a:cubicBezTo>
                    <a:pt x="10355" y="21969"/>
                    <a:pt x="10770" y="21671"/>
                    <a:pt x="11197" y="21404"/>
                  </a:cubicBezTo>
                  <a:cubicBezTo>
                    <a:pt x="11559" y="21169"/>
                    <a:pt x="11943" y="20967"/>
                    <a:pt x="12327" y="20764"/>
                  </a:cubicBezTo>
                  <a:cubicBezTo>
                    <a:pt x="12636" y="20903"/>
                    <a:pt x="12946" y="21041"/>
                    <a:pt x="13255" y="21169"/>
                  </a:cubicBezTo>
                  <a:lnTo>
                    <a:pt x="14236" y="21585"/>
                  </a:lnTo>
                  <a:lnTo>
                    <a:pt x="15217" y="21980"/>
                  </a:lnTo>
                  <a:cubicBezTo>
                    <a:pt x="15547" y="22108"/>
                    <a:pt x="15867" y="22236"/>
                    <a:pt x="16198" y="22364"/>
                  </a:cubicBezTo>
                  <a:cubicBezTo>
                    <a:pt x="16204" y="22366"/>
                    <a:pt x="16209" y="22368"/>
                    <a:pt x="16215" y="22368"/>
                  </a:cubicBezTo>
                  <a:cubicBezTo>
                    <a:pt x="16230" y="22368"/>
                    <a:pt x="16243" y="22358"/>
                    <a:pt x="16251" y="22342"/>
                  </a:cubicBezTo>
                  <a:cubicBezTo>
                    <a:pt x="16262" y="22321"/>
                    <a:pt x="16251" y="22300"/>
                    <a:pt x="16230" y="22289"/>
                  </a:cubicBezTo>
                  <a:cubicBezTo>
                    <a:pt x="15910" y="22150"/>
                    <a:pt x="15590" y="22012"/>
                    <a:pt x="15260" y="21873"/>
                  </a:cubicBezTo>
                  <a:lnTo>
                    <a:pt x="14279" y="21457"/>
                  </a:lnTo>
                  <a:lnTo>
                    <a:pt x="13298" y="21063"/>
                  </a:lnTo>
                  <a:cubicBezTo>
                    <a:pt x="13010" y="20945"/>
                    <a:pt x="12711" y="20828"/>
                    <a:pt x="12413" y="20722"/>
                  </a:cubicBezTo>
                  <a:cubicBezTo>
                    <a:pt x="12455" y="20700"/>
                    <a:pt x="12487" y="20679"/>
                    <a:pt x="12530" y="20658"/>
                  </a:cubicBezTo>
                  <a:cubicBezTo>
                    <a:pt x="13383" y="20231"/>
                    <a:pt x="14268" y="19868"/>
                    <a:pt x="15164" y="19538"/>
                  </a:cubicBezTo>
                  <a:cubicBezTo>
                    <a:pt x="15430" y="19655"/>
                    <a:pt x="15686" y="19762"/>
                    <a:pt x="15953" y="19868"/>
                  </a:cubicBezTo>
                  <a:lnTo>
                    <a:pt x="16806" y="20210"/>
                  </a:lnTo>
                  <a:lnTo>
                    <a:pt x="17659" y="20540"/>
                  </a:lnTo>
                  <a:cubicBezTo>
                    <a:pt x="17936" y="20647"/>
                    <a:pt x="18224" y="20754"/>
                    <a:pt x="18512" y="20849"/>
                  </a:cubicBezTo>
                  <a:cubicBezTo>
                    <a:pt x="18517" y="20852"/>
                    <a:pt x="18523" y="20854"/>
                    <a:pt x="18529" y="20854"/>
                  </a:cubicBezTo>
                  <a:cubicBezTo>
                    <a:pt x="18544" y="20854"/>
                    <a:pt x="18557" y="20844"/>
                    <a:pt x="18565" y="20828"/>
                  </a:cubicBezTo>
                  <a:cubicBezTo>
                    <a:pt x="18576" y="20807"/>
                    <a:pt x="18565" y="20786"/>
                    <a:pt x="18544" y="20775"/>
                  </a:cubicBezTo>
                  <a:cubicBezTo>
                    <a:pt x="18267" y="20658"/>
                    <a:pt x="17979" y="20540"/>
                    <a:pt x="17701" y="20423"/>
                  </a:cubicBezTo>
                  <a:lnTo>
                    <a:pt x="16848" y="20092"/>
                  </a:lnTo>
                  <a:lnTo>
                    <a:pt x="15995" y="19762"/>
                  </a:lnTo>
                  <a:cubicBezTo>
                    <a:pt x="15750" y="19677"/>
                    <a:pt x="15515" y="19591"/>
                    <a:pt x="15270" y="19495"/>
                  </a:cubicBezTo>
                  <a:cubicBezTo>
                    <a:pt x="15292" y="19495"/>
                    <a:pt x="15313" y="19485"/>
                    <a:pt x="15345" y="19474"/>
                  </a:cubicBezTo>
                  <a:cubicBezTo>
                    <a:pt x="16294" y="19122"/>
                    <a:pt x="17264" y="18813"/>
                    <a:pt x="18245" y="18536"/>
                  </a:cubicBezTo>
                  <a:cubicBezTo>
                    <a:pt x="18736" y="18397"/>
                    <a:pt x="19226" y="18269"/>
                    <a:pt x="19727" y="18141"/>
                  </a:cubicBezTo>
                  <a:cubicBezTo>
                    <a:pt x="20218" y="18024"/>
                    <a:pt x="20719" y="17896"/>
                    <a:pt x="21209" y="17800"/>
                  </a:cubicBezTo>
                  <a:cubicBezTo>
                    <a:pt x="21231" y="17789"/>
                    <a:pt x="21241" y="17768"/>
                    <a:pt x="21241" y="17747"/>
                  </a:cubicBezTo>
                  <a:cubicBezTo>
                    <a:pt x="21241" y="17738"/>
                    <a:pt x="21228" y="17722"/>
                    <a:pt x="21211" y="17722"/>
                  </a:cubicBezTo>
                  <a:cubicBezTo>
                    <a:pt x="21207" y="17722"/>
                    <a:pt x="21203" y="17723"/>
                    <a:pt x="21199" y="17725"/>
                  </a:cubicBezTo>
                  <a:cubicBezTo>
                    <a:pt x="20197" y="17917"/>
                    <a:pt x="19205" y="18162"/>
                    <a:pt x="18213" y="18440"/>
                  </a:cubicBezTo>
                  <a:cubicBezTo>
                    <a:pt x="17680" y="18589"/>
                    <a:pt x="17136" y="18749"/>
                    <a:pt x="16603" y="18919"/>
                  </a:cubicBezTo>
                  <a:cubicBezTo>
                    <a:pt x="16678" y="18792"/>
                    <a:pt x="16752" y="18664"/>
                    <a:pt x="16827" y="18536"/>
                  </a:cubicBezTo>
                  <a:lnTo>
                    <a:pt x="17115" y="18045"/>
                  </a:lnTo>
                  <a:lnTo>
                    <a:pt x="17403" y="17533"/>
                  </a:lnTo>
                  <a:cubicBezTo>
                    <a:pt x="17488" y="17363"/>
                    <a:pt x="17573" y="17192"/>
                    <a:pt x="17669" y="17021"/>
                  </a:cubicBezTo>
                  <a:cubicBezTo>
                    <a:pt x="17669" y="17011"/>
                    <a:pt x="17669" y="16989"/>
                    <a:pt x="17648" y="16979"/>
                  </a:cubicBezTo>
                  <a:cubicBezTo>
                    <a:pt x="17644" y="16974"/>
                    <a:pt x="17637" y="16972"/>
                    <a:pt x="17631" y="16972"/>
                  </a:cubicBezTo>
                  <a:cubicBezTo>
                    <a:pt x="17622" y="16972"/>
                    <a:pt x="17612" y="16977"/>
                    <a:pt x="17605" y="16989"/>
                  </a:cubicBezTo>
                  <a:cubicBezTo>
                    <a:pt x="17499" y="17149"/>
                    <a:pt x="17392" y="17309"/>
                    <a:pt x="17296" y="17480"/>
                  </a:cubicBezTo>
                  <a:lnTo>
                    <a:pt x="17008" y="17981"/>
                  </a:lnTo>
                  <a:lnTo>
                    <a:pt x="16731" y="18482"/>
                  </a:lnTo>
                  <a:cubicBezTo>
                    <a:pt x="16635" y="18642"/>
                    <a:pt x="16560" y="18802"/>
                    <a:pt x="16475" y="18951"/>
                  </a:cubicBezTo>
                  <a:cubicBezTo>
                    <a:pt x="16081" y="19079"/>
                    <a:pt x="15686" y="19218"/>
                    <a:pt x="15292" y="19357"/>
                  </a:cubicBezTo>
                  <a:cubicBezTo>
                    <a:pt x="14726" y="19559"/>
                    <a:pt x="14161" y="19783"/>
                    <a:pt x="13607" y="20028"/>
                  </a:cubicBezTo>
                  <a:cubicBezTo>
                    <a:pt x="13735" y="19836"/>
                    <a:pt x="13852" y="19634"/>
                    <a:pt x="13969" y="19442"/>
                  </a:cubicBezTo>
                  <a:lnTo>
                    <a:pt x="14385" y="18717"/>
                  </a:lnTo>
                  <a:lnTo>
                    <a:pt x="14801" y="17992"/>
                  </a:lnTo>
                  <a:cubicBezTo>
                    <a:pt x="14929" y="17747"/>
                    <a:pt x="15068" y="17501"/>
                    <a:pt x="15196" y="17256"/>
                  </a:cubicBezTo>
                  <a:cubicBezTo>
                    <a:pt x="15206" y="17235"/>
                    <a:pt x="15196" y="17213"/>
                    <a:pt x="15174" y="17203"/>
                  </a:cubicBezTo>
                  <a:cubicBezTo>
                    <a:pt x="15170" y="17195"/>
                    <a:pt x="15163" y="17191"/>
                    <a:pt x="15155" y="17191"/>
                  </a:cubicBezTo>
                  <a:cubicBezTo>
                    <a:pt x="15142" y="17191"/>
                    <a:pt x="15128" y="17200"/>
                    <a:pt x="15121" y="17213"/>
                  </a:cubicBezTo>
                  <a:cubicBezTo>
                    <a:pt x="14982" y="17448"/>
                    <a:pt x="14833" y="17693"/>
                    <a:pt x="14694" y="17928"/>
                  </a:cubicBezTo>
                  <a:lnTo>
                    <a:pt x="14279" y="18653"/>
                  </a:lnTo>
                  <a:lnTo>
                    <a:pt x="13863" y="19389"/>
                  </a:lnTo>
                  <a:cubicBezTo>
                    <a:pt x="13735" y="19613"/>
                    <a:pt x="13617" y="19847"/>
                    <a:pt x="13489" y="20082"/>
                  </a:cubicBezTo>
                  <a:cubicBezTo>
                    <a:pt x="13148" y="20231"/>
                    <a:pt x="12807" y="20391"/>
                    <a:pt x="12476" y="20562"/>
                  </a:cubicBezTo>
                  <a:cubicBezTo>
                    <a:pt x="11986" y="20807"/>
                    <a:pt x="11495" y="21084"/>
                    <a:pt x="11037" y="21383"/>
                  </a:cubicBezTo>
                  <a:cubicBezTo>
                    <a:pt x="11122" y="21201"/>
                    <a:pt x="11218" y="21020"/>
                    <a:pt x="11314" y="20839"/>
                  </a:cubicBezTo>
                  <a:lnTo>
                    <a:pt x="11645" y="20124"/>
                  </a:lnTo>
                  <a:lnTo>
                    <a:pt x="11975" y="19421"/>
                  </a:lnTo>
                  <a:cubicBezTo>
                    <a:pt x="12082" y="19175"/>
                    <a:pt x="12189" y="18941"/>
                    <a:pt x="12285" y="18696"/>
                  </a:cubicBezTo>
                  <a:cubicBezTo>
                    <a:pt x="12295" y="18685"/>
                    <a:pt x="12295" y="18664"/>
                    <a:pt x="12274" y="18653"/>
                  </a:cubicBezTo>
                  <a:cubicBezTo>
                    <a:pt x="12268" y="18650"/>
                    <a:pt x="12261" y="18648"/>
                    <a:pt x="12255" y="18648"/>
                  </a:cubicBezTo>
                  <a:cubicBezTo>
                    <a:pt x="12241" y="18648"/>
                    <a:pt x="12228" y="18656"/>
                    <a:pt x="12221" y="18664"/>
                  </a:cubicBezTo>
                  <a:lnTo>
                    <a:pt x="12221" y="18674"/>
                  </a:lnTo>
                  <a:cubicBezTo>
                    <a:pt x="12103" y="18898"/>
                    <a:pt x="11986" y="19133"/>
                    <a:pt x="11869" y="19367"/>
                  </a:cubicBezTo>
                  <a:lnTo>
                    <a:pt x="11527" y="20071"/>
                  </a:lnTo>
                  <a:lnTo>
                    <a:pt x="11197" y="20786"/>
                  </a:lnTo>
                  <a:cubicBezTo>
                    <a:pt x="11101" y="21020"/>
                    <a:pt x="10994" y="21244"/>
                    <a:pt x="10898" y="21479"/>
                  </a:cubicBezTo>
                  <a:cubicBezTo>
                    <a:pt x="10568" y="21703"/>
                    <a:pt x="10259" y="21937"/>
                    <a:pt x="9960" y="22193"/>
                  </a:cubicBezTo>
                  <a:cubicBezTo>
                    <a:pt x="10099" y="21500"/>
                    <a:pt x="10216" y="20796"/>
                    <a:pt x="10312" y="20092"/>
                  </a:cubicBezTo>
                  <a:cubicBezTo>
                    <a:pt x="10461" y="18962"/>
                    <a:pt x="10568" y="17832"/>
                    <a:pt x="10632" y="16702"/>
                  </a:cubicBezTo>
                  <a:cubicBezTo>
                    <a:pt x="10636" y="16706"/>
                    <a:pt x="10644" y="16709"/>
                    <a:pt x="10653" y="16709"/>
                  </a:cubicBezTo>
                  <a:cubicBezTo>
                    <a:pt x="10665" y="16709"/>
                    <a:pt x="10679" y="16703"/>
                    <a:pt x="10685" y="16691"/>
                  </a:cubicBezTo>
                  <a:cubicBezTo>
                    <a:pt x="10984" y="16286"/>
                    <a:pt x="11325" y="15912"/>
                    <a:pt x="11687" y="15550"/>
                  </a:cubicBezTo>
                  <a:cubicBezTo>
                    <a:pt x="11997" y="15251"/>
                    <a:pt x="12317" y="14963"/>
                    <a:pt x="12647" y="14686"/>
                  </a:cubicBezTo>
                  <a:cubicBezTo>
                    <a:pt x="12978" y="14750"/>
                    <a:pt x="13308" y="14814"/>
                    <a:pt x="13639" y="14868"/>
                  </a:cubicBezTo>
                  <a:lnTo>
                    <a:pt x="14684" y="15059"/>
                  </a:lnTo>
                  <a:lnTo>
                    <a:pt x="15729" y="15230"/>
                  </a:lnTo>
                  <a:cubicBezTo>
                    <a:pt x="16081" y="15283"/>
                    <a:pt x="16432" y="15337"/>
                    <a:pt x="16784" y="15390"/>
                  </a:cubicBezTo>
                  <a:cubicBezTo>
                    <a:pt x="16806" y="15390"/>
                    <a:pt x="16827" y="15379"/>
                    <a:pt x="16827" y="15358"/>
                  </a:cubicBezTo>
                  <a:cubicBezTo>
                    <a:pt x="16827" y="15337"/>
                    <a:pt x="16816" y="15315"/>
                    <a:pt x="16795" y="15315"/>
                  </a:cubicBezTo>
                  <a:cubicBezTo>
                    <a:pt x="16443" y="15241"/>
                    <a:pt x="16102" y="15177"/>
                    <a:pt x="15750" y="15113"/>
                  </a:cubicBezTo>
                  <a:lnTo>
                    <a:pt x="14705" y="14931"/>
                  </a:lnTo>
                  <a:lnTo>
                    <a:pt x="13660" y="14761"/>
                  </a:lnTo>
                  <a:cubicBezTo>
                    <a:pt x="13351" y="14708"/>
                    <a:pt x="13042" y="14665"/>
                    <a:pt x="12722" y="14622"/>
                  </a:cubicBezTo>
                  <a:cubicBezTo>
                    <a:pt x="12754" y="14590"/>
                    <a:pt x="12786" y="14558"/>
                    <a:pt x="12818" y="14537"/>
                  </a:cubicBezTo>
                  <a:cubicBezTo>
                    <a:pt x="13564" y="13929"/>
                    <a:pt x="14343" y="13385"/>
                    <a:pt x="15142" y="12863"/>
                  </a:cubicBezTo>
                  <a:cubicBezTo>
                    <a:pt x="15430" y="12916"/>
                    <a:pt x="15707" y="12969"/>
                    <a:pt x="15995" y="13012"/>
                  </a:cubicBezTo>
                  <a:lnTo>
                    <a:pt x="16891" y="13161"/>
                  </a:lnTo>
                  <a:lnTo>
                    <a:pt x="17797" y="13289"/>
                  </a:lnTo>
                  <a:cubicBezTo>
                    <a:pt x="18096" y="13332"/>
                    <a:pt x="18405" y="13375"/>
                    <a:pt x="18704" y="13407"/>
                  </a:cubicBezTo>
                  <a:cubicBezTo>
                    <a:pt x="18725" y="13407"/>
                    <a:pt x="18746" y="13396"/>
                    <a:pt x="18746" y="13375"/>
                  </a:cubicBezTo>
                  <a:cubicBezTo>
                    <a:pt x="18746" y="13353"/>
                    <a:pt x="18736" y="13332"/>
                    <a:pt x="18714" y="13332"/>
                  </a:cubicBezTo>
                  <a:cubicBezTo>
                    <a:pt x="18416" y="13268"/>
                    <a:pt x="18117" y="13225"/>
                    <a:pt x="17819" y="13172"/>
                  </a:cubicBezTo>
                  <a:lnTo>
                    <a:pt x="16912" y="13033"/>
                  </a:lnTo>
                  <a:lnTo>
                    <a:pt x="16006" y="12895"/>
                  </a:lnTo>
                  <a:cubicBezTo>
                    <a:pt x="15750" y="12863"/>
                    <a:pt x="15494" y="12831"/>
                    <a:pt x="15249" y="12799"/>
                  </a:cubicBezTo>
                  <a:cubicBezTo>
                    <a:pt x="15260" y="12788"/>
                    <a:pt x="15281" y="12778"/>
                    <a:pt x="15302" y="12756"/>
                  </a:cubicBezTo>
                  <a:cubicBezTo>
                    <a:pt x="16166" y="12212"/>
                    <a:pt x="17040" y="11690"/>
                    <a:pt x="17936" y="11210"/>
                  </a:cubicBezTo>
                  <a:cubicBezTo>
                    <a:pt x="18384" y="10965"/>
                    <a:pt x="18832" y="10730"/>
                    <a:pt x="19290" y="10496"/>
                  </a:cubicBezTo>
                  <a:cubicBezTo>
                    <a:pt x="19749" y="10272"/>
                    <a:pt x="20207" y="10048"/>
                    <a:pt x="20666" y="9835"/>
                  </a:cubicBezTo>
                  <a:cubicBezTo>
                    <a:pt x="20687" y="9824"/>
                    <a:pt x="20687" y="9803"/>
                    <a:pt x="20687" y="9781"/>
                  </a:cubicBezTo>
                  <a:cubicBezTo>
                    <a:pt x="20676" y="9760"/>
                    <a:pt x="20655" y="9760"/>
                    <a:pt x="20634" y="9760"/>
                  </a:cubicBezTo>
                  <a:cubicBezTo>
                    <a:pt x="19695" y="10176"/>
                    <a:pt x="18789" y="10634"/>
                    <a:pt x="17883" y="11114"/>
                  </a:cubicBezTo>
                  <a:cubicBezTo>
                    <a:pt x="17392" y="11381"/>
                    <a:pt x="16902" y="11658"/>
                    <a:pt x="16411" y="11935"/>
                  </a:cubicBezTo>
                  <a:cubicBezTo>
                    <a:pt x="16454" y="11797"/>
                    <a:pt x="16507" y="11658"/>
                    <a:pt x="16550" y="11519"/>
                  </a:cubicBezTo>
                  <a:lnTo>
                    <a:pt x="16720" y="10965"/>
                  </a:lnTo>
                  <a:lnTo>
                    <a:pt x="16891" y="10421"/>
                  </a:lnTo>
                  <a:cubicBezTo>
                    <a:pt x="16944" y="10229"/>
                    <a:pt x="16987" y="10048"/>
                    <a:pt x="17040" y="9856"/>
                  </a:cubicBezTo>
                  <a:cubicBezTo>
                    <a:pt x="17040" y="9845"/>
                    <a:pt x="17030" y="9824"/>
                    <a:pt x="17008" y="9813"/>
                  </a:cubicBezTo>
                  <a:cubicBezTo>
                    <a:pt x="17005" y="9810"/>
                    <a:pt x="17002" y="9809"/>
                    <a:pt x="16998" y="9809"/>
                  </a:cubicBezTo>
                  <a:cubicBezTo>
                    <a:pt x="16987" y="9809"/>
                    <a:pt x="16973" y="9819"/>
                    <a:pt x="16966" y="9835"/>
                  </a:cubicBezTo>
                  <a:cubicBezTo>
                    <a:pt x="16902" y="10016"/>
                    <a:pt x="16838" y="10197"/>
                    <a:pt x="16774" y="10378"/>
                  </a:cubicBezTo>
                  <a:lnTo>
                    <a:pt x="16603" y="10933"/>
                  </a:lnTo>
                  <a:lnTo>
                    <a:pt x="16443" y="11487"/>
                  </a:lnTo>
                  <a:cubicBezTo>
                    <a:pt x="16390" y="11658"/>
                    <a:pt x="16347" y="11829"/>
                    <a:pt x="16305" y="11999"/>
                  </a:cubicBezTo>
                  <a:cubicBezTo>
                    <a:pt x="15942" y="12212"/>
                    <a:pt x="15590" y="12426"/>
                    <a:pt x="15238" y="12650"/>
                  </a:cubicBezTo>
                  <a:cubicBezTo>
                    <a:pt x="14726" y="12980"/>
                    <a:pt x="14225" y="13321"/>
                    <a:pt x="13735" y="13684"/>
                  </a:cubicBezTo>
                  <a:cubicBezTo>
                    <a:pt x="13809" y="13460"/>
                    <a:pt x="13884" y="13247"/>
                    <a:pt x="13959" y="13033"/>
                  </a:cubicBezTo>
                  <a:lnTo>
                    <a:pt x="14204" y="12234"/>
                  </a:lnTo>
                  <a:lnTo>
                    <a:pt x="14449" y="11423"/>
                  </a:lnTo>
                  <a:cubicBezTo>
                    <a:pt x="14524" y="11157"/>
                    <a:pt x="14598" y="10890"/>
                    <a:pt x="14673" y="10624"/>
                  </a:cubicBezTo>
                  <a:cubicBezTo>
                    <a:pt x="14684" y="10602"/>
                    <a:pt x="14673" y="10581"/>
                    <a:pt x="14652" y="10570"/>
                  </a:cubicBezTo>
                  <a:cubicBezTo>
                    <a:pt x="14630" y="10570"/>
                    <a:pt x="14609" y="10581"/>
                    <a:pt x="14598" y="10602"/>
                  </a:cubicBezTo>
                  <a:cubicBezTo>
                    <a:pt x="14502" y="10858"/>
                    <a:pt x="14417" y="11125"/>
                    <a:pt x="14332" y="11391"/>
                  </a:cubicBezTo>
                  <a:lnTo>
                    <a:pt x="14087" y="12191"/>
                  </a:lnTo>
                  <a:lnTo>
                    <a:pt x="13852" y="12991"/>
                  </a:lnTo>
                  <a:cubicBezTo>
                    <a:pt x="13777" y="13247"/>
                    <a:pt x="13703" y="13503"/>
                    <a:pt x="13639" y="13759"/>
                  </a:cubicBezTo>
                  <a:cubicBezTo>
                    <a:pt x="13330" y="13982"/>
                    <a:pt x="13042" y="14206"/>
                    <a:pt x="12754" y="14452"/>
                  </a:cubicBezTo>
                  <a:cubicBezTo>
                    <a:pt x="12327" y="14804"/>
                    <a:pt x="11911" y="15177"/>
                    <a:pt x="11527" y="15571"/>
                  </a:cubicBezTo>
                  <a:cubicBezTo>
                    <a:pt x="11570" y="15369"/>
                    <a:pt x="11623" y="15177"/>
                    <a:pt x="11677" y="14974"/>
                  </a:cubicBezTo>
                  <a:lnTo>
                    <a:pt x="11847" y="14206"/>
                  </a:lnTo>
                  <a:lnTo>
                    <a:pt x="12007" y="13439"/>
                  </a:lnTo>
                  <a:cubicBezTo>
                    <a:pt x="12061" y="13183"/>
                    <a:pt x="12114" y="12927"/>
                    <a:pt x="12157" y="12671"/>
                  </a:cubicBezTo>
                  <a:cubicBezTo>
                    <a:pt x="12167" y="12660"/>
                    <a:pt x="12146" y="12639"/>
                    <a:pt x="12135" y="12628"/>
                  </a:cubicBezTo>
                  <a:cubicBezTo>
                    <a:pt x="12114" y="12628"/>
                    <a:pt x="12093" y="12639"/>
                    <a:pt x="12093" y="12660"/>
                  </a:cubicBezTo>
                  <a:lnTo>
                    <a:pt x="12082" y="12660"/>
                  </a:lnTo>
                  <a:cubicBezTo>
                    <a:pt x="12018" y="12916"/>
                    <a:pt x="11954" y="13161"/>
                    <a:pt x="11901" y="13417"/>
                  </a:cubicBezTo>
                  <a:lnTo>
                    <a:pt x="11719" y="14185"/>
                  </a:lnTo>
                  <a:lnTo>
                    <a:pt x="11559" y="14942"/>
                  </a:lnTo>
                  <a:cubicBezTo>
                    <a:pt x="11506" y="15198"/>
                    <a:pt x="11453" y="15443"/>
                    <a:pt x="11410" y="15689"/>
                  </a:cubicBezTo>
                  <a:cubicBezTo>
                    <a:pt x="11133" y="15987"/>
                    <a:pt x="10866" y="16296"/>
                    <a:pt x="10632" y="16627"/>
                  </a:cubicBezTo>
                  <a:cubicBezTo>
                    <a:pt x="10642" y="16318"/>
                    <a:pt x="10653" y="16008"/>
                    <a:pt x="10664" y="15689"/>
                  </a:cubicBezTo>
                  <a:lnTo>
                    <a:pt x="10674" y="14590"/>
                  </a:lnTo>
                  <a:lnTo>
                    <a:pt x="10653" y="13492"/>
                  </a:lnTo>
                  <a:lnTo>
                    <a:pt x="10610" y="12820"/>
                  </a:lnTo>
                  <a:cubicBezTo>
                    <a:pt x="10621" y="12810"/>
                    <a:pt x="10621" y="12799"/>
                    <a:pt x="10621" y="12788"/>
                  </a:cubicBezTo>
                  <a:cubicBezTo>
                    <a:pt x="10610" y="12671"/>
                    <a:pt x="10600" y="12554"/>
                    <a:pt x="10589" y="12436"/>
                  </a:cubicBezTo>
                  <a:lnTo>
                    <a:pt x="10589" y="12383"/>
                  </a:lnTo>
                  <a:lnTo>
                    <a:pt x="10568" y="12148"/>
                  </a:lnTo>
                  <a:cubicBezTo>
                    <a:pt x="10568" y="12095"/>
                    <a:pt x="10557" y="12042"/>
                    <a:pt x="10557" y="11988"/>
                  </a:cubicBezTo>
                  <a:cubicBezTo>
                    <a:pt x="10557" y="11722"/>
                    <a:pt x="10546" y="11455"/>
                    <a:pt x="10546" y="11189"/>
                  </a:cubicBezTo>
                  <a:lnTo>
                    <a:pt x="10568" y="10389"/>
                  </a:lnTo>
                  <a:cubicBezTo>
                    <a:pt x="10578" y="10261"/>
                    <a:pt x="10578" y="10133"/>
                    <a:pt x="10589" y="10005"/>
                  </a:cubicBezTo>
                  <a:cubicBezTo>
                    <a:pt x="10802" y="9909"/>
                    <a:pt x="11005" y="9803"/>
                    <a:pt x="11208" y="9707"/>
                  </a:cubicBezTo>
                  <a:cubicBezTo>
                    <a:pt x="11432" y="9600"/>
                    <a:pt x="11645" y="9483"/>
                    <a:pt x="11869" y="9365"/>
                  </a:cubicBezTo>
                  <a:lnTo>
                    <a:pt x="12519" y="9024"/>
                  </a:lnTo>
                  <a:cubicBezTo>
                    <a:pt x="12732" y="8907"/>
                    <a:pt x="12946" y="8790"/>
                    <a:pt x="13159" y="8672"/>
                  </a:cubicBezTo>
                  <a:cubicBezTo>
                    <a:pt x="13180" y="8662"/>
                    <a:pt x="13180" y="8630"/>
                    <a:pt x="13170" y="8619"/>
                  </a:cubicBezTo>
                  <a:cubicBezTo>
                    <a:pt x="13170" y="8603"/>
                    <a:pt x="13152" y="8593"/>
                    <a:pt x="13135" y="8593"/>
                  </a:cubicBezTo>
                  <a:cubicBezTo>
                    <a:pt x="13128" y="8593"/>
                    <a:pt x="13122" y="8595"/>
                    <a:pt x="13116" y="8598"/>
                  </a:cubicBezTo>
                  <a:cubicBezTo>
                    <a:pt x="12903" y="8704"/>
                    <a:pt x="12679" y="8811"/>
                    <a:pt x="12455" y="8918"/>
                  </a:cubicBezTo>
                  <a:lnTo>
                    <a:pt x="11805" y="9259"/>
                  </a:lnTo>
                  <a:cubicBezTo>
                    <a:pt x="11591" y="9376"/>
                    <a:pt x="11378" y="9483"/>
                    <a:pt x="11154" y="9600"/>
                  </a:cubicBezTo>
                  <a:cubicBezTo>
                    <a:pt x="10973" y="9707"/>
                    <a:pt x="10781" y="9813"/>
                    <a:pt x="10589" y="9920"/>
                  </a:cubicBezTo>
                  <a:cubicBezTo>
                    <a:pt x="10600" y="9803"/>
                    <a:pt x="10610" y="9696"/>
                    <a:pt x="10610" y="9589"/>
                  </a:cubicBezTo>
                  <a:cubicBezTo>
                    <a:pt x="10674" y="8747"/>
                    <a:pt x="10760" y="7915"/>
                    <a:pt x="10856" y="7084"/>
                  </a:cubicBezTo>
                  <a:lnTo>
                    <a:pt x="11495" y="6774"/>
                  </a:lnTo>
                  <a:cubicBezTo>
                    <a:pt x="11730" y="6668"/>
                    <a:pt x="11965" y="6550"/>
                    <a:pt x="12199" y="6454"/>
                  </a:cubicBezTo>
                  <a:cubicBezTo>
                    <a:pt x="12434" y="6348"/>
                    <a:pt x="12668" y="6241"/>
                    <a:pt x="12914" y="6145"/>
                  </a:cubicBezTo>
                  <a:lnTo>
                    <a:pt x="13628" y="5857"/>
                  </a:lnTo>
                  <a:cubicBezTo>
                    <a:pt x="13649" y="5847"/>
                    <a:pt x="13660" y="5825"/>
                    <a:pt x="13649" y="5804"/>
                  </a:cubicBezTo>
                  <a:cubicBezTo>
                    <a:pt x="13639" y="5783"/>
                    <a:pt x="13617" y="5772"/>
                    <a:pt x="13596" y="5772"/>
                  </a:cubicBezTo>
                  <a:cubicBezTo>
                    <a:pt x="13351" y="5857"/>
                    <a:pt x="13106" y="5943"/>
                    <a:pt x="12871" y="6039"/>
                  </a:cubicBezTo>
                  <a:cubicBezTo>
                    <a:pt x="12626" y="6124"/>
                    <a:pt x="12391" y="6230"/>
                    <a:pt x="12146" y="6337"/>
                  </a:cubicBezTo>
                  <a:cubicBezTo>
                    <a:pt x="11911" y="6444"/>
                    <a:pt x="11677" y="6550"/>
                    <a:pt x="11453" y="6668"/>
                  </a:cubicBezTo>
                  <a:cubicBezTo>
                    <a:pt x="11250" y="6764"/>
                    <a:pt x="11058" y="6870"/>
                    <a:pt x="10866" y="6988"/>
                  </a:cubicBezTo>
                  <a:cubicBezTo>
                    <a:pt x="10888" y="6785"/>
                    <a:pt x="10909" y="6593"/>
                    <a:pt x="10941" y="6390"/>
                  </a:cubicBezTo>
                  <a:cubicBezTo>
                    <a:pt x="11016" y="5761"/>
                    <a:pt x="11101" y="5132"/>
                    <a:pt x="11197" y="4514"/>
                  </a:cubicBezTo>
                  <a:cubicBezTo>
                    <a:pt x="11368" y="4428"/>
                    <a:pt x="11538" y="4354"/>
                    <a:pt x="11709" y="4268"/>
                  </a:cubicBezTo>
                  <a:cubicBezTo>
                    <a:pt x="11890" y="4172"/>
                    <a:pt x="12071" y="4066"/>
                    <a:pt x="12253" y="3970"/>
                  </a:cubicBezTo>
                  <a:cubicBezTo>
                    <a:pt x="12434" y="3863"/>
                    <a:pt x="12615" y="3757"/>
                    <a:pt x="12786" y="3650"/>
                  </a:cubicBezTo>
                  <a:cubicBezTo>
                    <a:pt x="12967" y="3533"/>
                    <a:pt x="13138" y="3415"/>
                    <a:pt x="13308" y="3298"/>
                  </a:cubicBezTo>
                  <a:cubicBezTo>
                    <a:pt x="13330" y="3287"/>
                    <a:pt x="13330" y="3266"/>
                    <a:pt x="13319" y="3245"/>
                  </a:cubicBezTo>
                  <a:cubicBezTo>
                    <a:pt x="13313" y="3232"/>
                    <a:pt x="13303" y="3227"/>
                    <a:pt x="13291" y="3227"/>
                  </a:cubicBezTo>
                  <a:cubicBezTo>
                    <a:pt x="13283" y="3227"/>
                    <a:pt x="13274" y="3230"/>
                    <a:pt x="13266" y="3234"/>
                  </a:cubicBezTo>
                  <a:lnTo>
                    <a:pt x="12189" y="3853"/>
                  </a:lnTo>
                  <a:lnTo>
                    <a:pt x="11645" y="4162"/>
                  </a:lnTo>
                  <a:lnTo>
                    <a:pt x="11208" y="4407"/>
                  </a:lnTo>
                  <a:cubicBezTo>
                    <a:pt x="11272" y="4013"/>
                    <a:pt x="11325" y="3607"/>
                    <a:pt x="11389" y="3213"/>
                  </a:cubicBezTo>
                  <a:cubicBezTo>
                    <a:pt x="11559" y="2157"/>
                    <a:pt x="11741" y="1102"/>
                    <a:pt x="11933" y="46"/>
                  </a:cubicBezTo>
                  <a:cubicBezTo>
                    <a:pt x="11933" y="25"/>
                    <a:pt x="11922" y="3"/>
                    <a:pt x="11901" y="3"/>
                  </a:cubicBezTo>
                  <a:cubicBezTo>
                    <a:pt x="11897" y="1"/>
                    <a:pt x="11893" y="0"/>
                    <a:pt x="11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3" name="Google Shape;2743;p54"/>
          <p:cNvGrpSpPr/>
          <p:nvPr/>
        </p:nvGrpSpPr>
        <p:grpSpPr>
          <a:xfrm>
            <a:off x="789817" y="4027001"/>
            <a:ext cx="1097300" cy="1558186"/>
            <a:chOff x="4933875" y="3854625"/>
            <a:chExt cx="1554469" cy="2207375"/>
          </a:xfrm>
        </p:grpSpPr>
        <p:sp>
          <p:nvSpPr>
            <p:cNvPr id="2744" name="Google Shape;2744;p54"/>
            <p:cNvSpPr/>
            <p:nvPr/>
          </p:nvSpPr>
          <p:spPr>
            <a:xfrm>
              <a:off x="4936243" y="3854625"/>
              <a:ext cx="1552092" cy="1841738"/>
            </a:xfrm>
            <a:custGeom>
              <a:avLst/>
              <a:gdLst/>
              <a:ahLst/>
              <a:cxnLst/>
              <a:rect l="l" t="t" r="r" b="b"/>
              <a:pathLst>
                <a:path w="13767" h="16587" extrusionOk="0">
                  <a:moveTo>
                    <a:pt x="9904" y="1"/>
                  </a:moveTo>
                  <a:cubicBezTo>
                    <a:pt x="9334" y="1"/>
                    <a:pt x="8760" y="369"/>
                    <a:pt x="8328" y="784"/>
                  </a:cubicBezTo>
                  <a:cubicBezTo>
                    <a:pt x="7401" y="1637"/>
                    <a:pt x="6548" y="2991"/>
                    <a:pt x="6121" y="4185"/>
                  </a:cubicBezTo>
                  <a:cubicBezTo>
                    <a:pt x="5993" y="3535"/>
                    <a:pt x="5695" y="2916"/>
                    <a:pt x="5279" y="2394"/>
                  </a:cubicBezTo>
                  <a:cubicBezTo>
                    <a:pt x="5022" y="2082"/>
                    <a:pt x="4647" y="1794"/>
                    <a:pt x="4262" y="1794"/>
                  </a:cubicBezTo>
                  <a:cubicBezTo>
                    <a:pt x="4199" y="1794"/>
                    <a:pt x="4137" y="1802"/>
                    <a:pt x="4074" y="1818"/>
                  </a:cubicBezTo>
                  <a:cubicBezTo>
                    <a:pt x="3637" y="1935"/>
                    <a:pt x="3413" y="2415"/>
                    <a:pt x="3274" y="2842"/>
                  </a:cubicBezTo>
                  <a:cubicBezTo>
                    <a:pt x="2848" y="4196"/>
                    <a:pt x="2538" y="5859"/>
                    <a:pt x="2773" y="7256"/>
                  </a:cubicBezTo>
                  <a:cubicBezTo>
                    <a:pt x="2654" y="6671"/>
                    <a:pt x="2055" y="6268"/>
                    <a:pt x="1471" y="6268"/>
                  </a:cubicBezTo>
                  <a:cubicBezTo>
                    <a:pt x="1267" y="6268"/>
                    <a:pt x="1065" y="6317"/>
                    <a:pt x="886" y="6425"/>
                  </a:cubicBezTo>
                  <a:cubicBezTo>
                    <a:pt x="182" y="6840"/>
                    <a:pt x="1" y="7789"/>
                    <a:pt x="43" y="8600"/>
                  </a:cubicBezTo>
                  <a:cubicBezTo>
                    <a:pt x="320" y="13953"/>
                    <a:pt x="2208" y="16011"/>
                    <a:pt x="2592" y="16448"/>
                  </a:cubicBezTo>
                  <a:cubicBezTo>
                    <a:pt x="3258" y="16540"/>
                    <a:pt x="3935" y="16586"/>
                    <a:pt x="4614" y="16586"/>
                  </a:cubicBezTo>
                  <a:cubicBezTo>
                    <a:pt x="7402" y="16586"/>
                    <a:pt x="10223" y="15802"/>
                    <a:pt x="12444" y="14155"/>
                  </a:cubicBezTo>
                  <a:cubicBezTo>
                    <a:pt x="13031" y="13718"/>
                    <a:pt x="13628" y="13153"/>
                    <a:pt x="13703" y="12428"/>
                  </a:cubicBezTo>
                  <a:cubicBezTo>
                    <a:pt x="13767" y="11735"/>
                    <a:pt x="13319" y="11063"/>
                    <a:pt x="12732" y="10679"/>
                  </a:cubicBezTo>
                  <a:cubicBezTo>
                    <a:pt x="12156" y="10285"/>
                    <a:pt x="11122" y="10274"/>
                    <a:pt x="10440" y="10114"/>
                  </a:cubicBezTo>
                  <a:cubicBezTo>
                    <a:pt x="11367" y="9570"/>
                    <a:pt x="12188" y="8845"/>
                    <a:pt x="12849" y="8013"/>
                  </a:cubicBezTo>
                  <a:cubicBezTo>
                    <a:pt x="13084" y="7715"/>
                    <a:pt x="13297" y="7384"/>
                    <a:pt x="13340" y="7011"/>
                  </a:cubicBezTo>
                  <a:cubicBezTo>
                    <a:pt x="13372" y="6680"/>
                    <a:pt x="13255" y="6361"/>
                    <a:pt x="13137" y="6051"/>
                  </a:cubicBezTo>
                  <a:cubicBezTo>
                    <a:pt x="13095" y="5945"/>
                    <a:pt x="13052" y="5838"/>
                    <a:pt x="12967" y="5763"/>
                  </a:cubicBezTo>
                  <a:cubicBezTo>
                    <a:pt x="12881" y="5699"/>
                    <a:pt x="12764" y="5689"/>
                    <a:pt x="12647" y="5689"/>
                  </a:cubicBezTo>
                  <a:cubicBezTo>
                    <a:pt x="12577" y="5687"/>
                    <a:pt x="12505" y="5686"/>
                    <a:pt x="12432" y="5686"/>
                  </a:cubicBezTo>
                  <a:cubicBezTo>
                    <a:pt x="11767" y="5686"/>
                    <a:pt x="10981" y="5773"/>
                    <a:pt x="10376" y="5955"/>
                  </a:cubicBezTo>
                  <a:cubicBezTo>
                    <a:pt x="10994" y="4527"/>
                    <a:pt x="11634" y="2970"/>
                    <a:pt x="11303" y="1445"/>
                  </a:cubicBezTo>
                  <a:cubicBezTo>
                    <a:pt x="11186" y="880"/>
                    <a:pt x="10887" y="293"/>
                    <a:pt x="10344" y="80"/>
                  </a:cubicBezTo>
                  <a:cubicBezTo>
                    <a:pt x="10199" y="25"/>
                    <a:pt x="10052" y="1"/>
                    <a:pt x="9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4"/>
            <p:cNvSpPr/>
            <p:nvPr/>
          </p:nvSpPr>
          <p:spPr>
            <a:xfrm>
              <a:off x="5228362" y="3863508"/>
              <a:ext cx="1259982" cy="1832855"/>
            </a:xfrm>
            <a:custGeom>
              <a:avLst/>
              <a:gdLst/>
              <a:ahLst/>
              <a:cxnLst/>
              <a:rect l="l" t="t" r="r" b="b"/>
              <a:pathLst>
                <a:path w="11176" h="16507" extrusionOk="0">
                  <a:moveTo>
                    <a:pt x="7753" y="0"/>
                  </a:moveTo>
                  <a:cubicBezTo>
                    <a:pt x="7753" y="0"/>
                    <a:pt x="3754" y="9298"/>
                    <a:pt x="1685" y="13425"/>
                  </a:cubicBezTo>
                  <a:lnTo>
                    <a:pt x="1" y="16368"/>
                  </a:lnTo>
                  <a:cubicBezTo>
                    <a:pt x="667" y="16460"/>
                    <a:pt x="1344" y="16506"/>
                    <a:pt x="2023" y="16506"/>
                  </a:cubicBezTo>
                  <a:cubicBezTo>
                    <a:pt x="4811" y="16506"/>
                    <a:pt x="7632" y="15722"/>
                    <a:pt x="9853" y="14075"/>
                  </a:cubicBezTo>
                  <a:cubicBezTo>
                    <a:pt x="10440" y="13638"/>
                    <a:pt x="11037" y="13073"/>
                    <a:pt x="11112" y="12348"/>
                  </a:cubicBezTo>
                  <a:cubicBezTo>
                    <a:pt x="11176" y="11655"/>
                    <a:pt x="10728" y="10983"/>
                    <a:pt x="10141" y="10599"/>
                  </a:cubicBezTo>
                  <a:cubicBezTo>
                    <a:pt x="9565" y="10205"/>
                    <a:pt x="8531" y="10194"/>
                    <a:pt x="7849" y="10034"/>
                  </a:cubicBezTo>
                  <a:cubicBezTo>
                    <a:pt x="8776" y="9490"/>
                    <a:pt x="9597" y="8765"/>
                    <a:pt x="10258" y="7933"/>
                  </a:cubicBezTo>
                  <a:cubicBezTo>
                    <a:pt x="10493" y="7635"/>
                    <a:pt x="10706" y="7304"/>
                    <a:pt x="10749" y="6931"/>
                  </a:cubicBezTo>
                  <a:cubicBezTo>
                    <a:pt x="10781" y="6600"/>
                    <a:pt x="10664" y="6281"/>
                    <a:pt x="10546" y="5971"/>
                  </a:cubicBezTo>
                  <a:cubicBezTo>
                    <a:pt x="10504" y="5865"/>
                    <a:pt x="10461" y="5758"/>
                    <a:pt x="10376" y="5683"/>
                  </a:cubicBezTo>
                  <a:cubicBezTo>
                    <a:pt x="10290" y="5619"/>
                    <a:pt x="10173" y="5609"/>
                    <a:pt x="10056" y="5609"/>
                  </a:cubicBezTo>
                  <a:cubicBezTo>
                    <a:pt x="9967" y="5605"/>
                    <a:pt x="9875" y="5603"/>
                    <a:pt x="9781" y="5603"/>
                  </a:cubicBezTo>
                  <a:cubicBezTo>
                    <a:pt x="9129" y="5603"/>
                    <a:pt x="8372" y="5698"/>
                    <a:pt x="7785" y="5875"/>
                  </a:cubicBezTo>
                  <a:cubicBezTo>
                    <a:pt x="8403" y="4447"/>
                    <a:pt x="9043" y="2890"/>
                    <a:pt x="8712" y="1365"/>
                  </a:cubicBezTo>
                  <a:cubicBezTo>
                    <a:pt x="8595" y="800"/>
                    <a:pt x="8296" y="213"/>
                    <a:pt x="7753" y="0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4"/>
            <p:cNvSpPr/>
            <p:nvPr/>
          </p:nvSpPr>
          <p:spPr>
            <a:xfrm>
              <a:off x="4933875" y="3882605"/>
              <a:ext cx="1402937" cy="2179395"/>
            </a:xfrm>
            <a:custGeom>
              <a:avLst/>
              <a:gdLst/>
              <a:ahLst/>
              <a:cxnLst/>
              <a:rect l="l" t="t" r="r" b="b"/>
              <a:pathLst>
                <a:path w="12444" h="19628" extrusionOk="0">
                  <a:moveTo>
                    <a:pt x="10265" y="1"/>
                  </a:moveTo>
                  <a:cubicBezTo>
                    <a:pt x="10232" y="1"/>
                    <a:pt x="10199" y="21"/>
                    <a:pt x="10183" y="52"/>
                  </a:cubicBezTo>
                  <a:cubicBezTo>
                    <a:pt x="9832" y="894"/>
                    <a:pt x="9469" y="1737"/>
                    <a:pt x="9106" y="2579"/>
                  </a:cubicBezTo>
                  <a:cubicBezTo>
                    <a:pt x="8733" y="3432"/>
                    <a:pt x="8371" y="4264"/>
                    <a:pt x="7997" y="5106"/>
                  </a:cubicBezTo>
                  <a:cubicBezTo>
                    <a:pt x="7315" y="6631"/>
                    <a:pt x="6633" y="8145"/>
                    <a:pt x="5908" y="9659"/>
                  </a:cubicBezTo>
                  <a:cubicBezTo>
                    <a:pt x="5684" y="9180"/>
                    <a:pt x="5481" y="8700"/>
                    <a:pt x="5310" y="8199"/>
                  </a:cubicBezTo>
                  <a:cubicBezTo>
                    <a:pt x="5108" y="7655"/>
                    <a:pt x="4948" y="7090"/>
                    <a:pt x="4831" y="6514"/>
                  </a:cubicBezTo>
                  <a:cubicBezTo>
                    <a:pt x="4703" y="5949"/>
                    <a:pt x="4617" y="5362"/>
                    <a:pt x="4564" y="4786"/>
                  </a:cubicBezTo>
                  <a:cubicBezTo>
                    <a:pt x="4511" y="4200"/>
                    <a:pt x="4500" y="3613"/>
                    <a:pt x="4521" y="3027"/>
                  </a:cubicBezTo>
                  <a:cubicBezTo>
                    <a:pt x="4521" y="2984"/>
                    <a:pt x="4489" y="2952"/>
                    <a:pt x="4447" y="2942"/>
                  </a:cubicBezTo>
                  <a:cubicBezTo>
                    <a:pt x="4404" y="2942"/>
                    <a:pt x="4361" y="2974"/>
                    <a:pt x="4361" y="3016"/>
                  </a:cubicBezTo>
                  <a:cubicBezTo>
                    <a:pt x="4287" y="3613"/>
                    <a:pt x="4276" y="4211"/>
                    <a:pt x="4308" y="4808"/>
                  </a:cubicBezTo>
                  <a:cubicBezTo>
                    <a:pt x="4340" y="5394"/>
                    <a:pt x="4425" y="5991"/>
                    <a:pt x="4553" y="6578"/>
                  </a:cubicBezTo>
                  <a:cubicBezTo>
                    <a:pt x="4671" y="7164"/>
                    <a:pt x="4841" y="7740"/>
                    <a:pt x="5055" y="8295"/>
                  </a:cubicBezTo>
                  <a:cubicBezTo>
                    <a:pt x="5268" y="8838"/>
                    <a:pt x="5513" y="9371"/>
                    <a:pt x="5812" y="9873"/>
                  </a:cubicBezTo>
                  <a:cubicBezTo>
                    <a:pt x="5769" y="9947"/>
                    <a:pt x="5737" y="10033"/>
                    <a:pt x="5694" y="10118"/>
                  </a:cubicBezTo>
                  <a:cubicBezTo>
                    <a:pt x="5001" y="11568"/>
                    <a:pt x="4287" y="13008"/>
                    <a:pt x="3519" y="14426"/>
                  </a:cubicBezTo>
                  <a:cubicBezTo>
                    <a:pt x="3167" y="13967"/>
                    <a:pt x="2879" y="13477"/>
                    <a:pt x="2645" y="12954"/>
                  </a:cubicBezTo>
                  <a:cubicBezTo>
                    <a:pt x="2389" y="12410"/>
                    <a:pt x="2197" y="11835"/>
                    <a:pt x="2058" y="11248"/>
                  </a:cubicBezTo>
                  <a:cubicBezTo>
                    <a:pt x="1920" y="10662"/>
                    <a:pt x="1824" y="10054"/>
                    <a:pt x="1760" y="9457"/>
                  </a:cubicBezTo>
                  <a:cubicBezTo>
                    <a:pt x="1685" y="8849"/>
                    <a:pt x="1642" y="8241"/>
                    <a:pt x="1600" y="7633"/>
                  </a:cubicBezTo>
                  <a:cubicBezTo>
                    <a:pt x="1600" y="7591"/>
                    <a:pt x="1568" y="7548"/>
                    <a:pt x="1514" y="7548"/>
                  </a:cubicBezTo>
                  <a:cubicBezTo>
                    <a:pt x="1472" y="7548"/>
                    <a:pt x="1440" y="7591"/>
                    <a:pt x="1440" y="7633"/>
                  </a:cubicBezTo>
                  <a:cubicBezTo>
                    <a:pt x="1429" y="8252"/>
                    <a:pt x="1450" y="8860"/>
                    <a:pt x="1504" y="9478"/>
                  </a:cubicBezTo>
                  <a:cubicBezTo>
                    <a:pt x="1546" y="10097"/>
                    <a:pt x="1642" y="10704"/>
                    <a:pt x="1781" y="11312"/>
                  </a:cubicBezTo>
                  <a:cubicBezTo>
                    <a:pt x="1930" y="11920"/>
                    <a:pt x="2122" y="12506"/>
                    <a:pt x="2399" y="13072"/>
                  </a:cubicBezTo>
                  <a:cubicBezTo>
                    <a:pt x="2538" y="13349"/>
                    <a:pt x="2687" y="13626"/>
                    <a:pt x="2858" y="13882"/>
                  </a:cubicBezTo>
                  <a:cubicBezTo>
                    <a:pt x="3029" y="14138"/>
                    <a:pt x="3220" y="14372"/>
                    <a:pt x="3423" y="14596"/>
                  </a:cubicBezTo>
                  <a:cubicBezTo>
                    <a:pt x="3348" y="14746"/>
                    <a:pt x="3274" y="14884"/>
                    <a:pt x="3199" y="15023"/>
                  </a:cubicBezTo>
                  <a:cubicBezTo>
                    <a:pt x="2751" y="15833"/>
                    <a:pt x="2293" y="16622"/>
                    <a:pt x="1792" y="17390"/>
                  </a:cubicBezTo>
                  <a:cubicBezTo>
                    <a:pt x="1674" y="17582"/>
                    <a:pt x="1536" y="17763"/>
                    <a:pt x="1408" y="17955"/>
                  </a:cubicBezTo>
                  <a:cubicBezTo>
                    <a:pt x="1280" y="18137"/>
                    <a:pt x="1141" y="18318"/>
                    <a:pt x="1003" y="18499"/>
                  </a:cubicBezTo>
                  <a:cubicBezTo>
                    <a:pt x="715" y="18851"/>
                    <a:pt x="416" y="19203"/>
                    <a:pt x="54" y="19459"/>
                  </a:cubicBezTo>
                  <a:lnTo>
                    <a:pt x="43" y="19469"/>
                  </a:lnTo>
                  <a:cubicBezTo>
                    <a:pt x="0" y="19501"/>
                    <a:pt x="0" y="19555"/>
                    <a:pt x="22" y="19597"/>
                  </a:cubicBezTo>
                  <a:cubicBezTo>
                    <a:pt x="40" y="19616"/>
                    <a:pt x="70" y="19627"/>
                    <a:pt x="97" y="19627"/>
                  </a:cubicBezTo>
                  <a:cubicBezTo>
                    <a:pt x="117" y="19627"/>
                    <a:pt x="136" y="19621"/>
                    <a:pt x="150" y="19608"/>
                  </a:cubicBezTo>
                  <a:lnTo>
                    <a:pt x="437" y="19395"/>
                  </a:lnTo>
                  <a:cubicBezTo>
                    <a:pt x="523" y="19320"/>
                    <a:pt x="608" y="19235"/>
                    <a:pt x="693" y="19149"/>
                  </a:cubicBezTo>
                  <a:lnTo>
                    <a:pt x="821" y="19032"/>
                  </a:lnTo>
                  <a:lnTo>
                    <a:pt x="928" y="18894"/>
                  </a:lnTo>
                  <a:lnTo>
                    <a:pt x="1163" y="18638"/>
                  </a:lnTo>
                  <a:cubicBezTo>
                    <a:pt x="1301" y="18446"/>
                    <a:pt x="1450" y="18275"/>
                    <a:pt x="1589" y="18083"/>
                  </a:cubicBezTo>
                  <a:cubicBezTo>
                    <a:pt x="1717" y="17891"/>
                    <a:pt x="1866" y="17710"/>
                    <a:pt x="1994" y="17518"/>
                  </a:cubicBezTo>
                  <a:cubicBezTo>
                    <a:pt x="2506" y="16750"/>
                    <a:pt x="2975" y="15961"/>
                    <a:pt x="3434" y="15151"/>
                  </a:cubicBezTo>
                  <a:cubicBezTo>
                    <a:pt x="3668" y="14735"/>
                    <a:pt x="3892" y="14319"/>
                    <a:pt x="4116" y="13893"/>
                  </a:cubicBezTo>
                  <a:cubicBezTo>
                    <a:pt x="4328" y="13906"/>
                    <a:pt x="4541" y="13912"/>
                    <a:pt x="4754" y="13912"/>
                  </a:cubicBezTo>
                  <a:cubicBezTo>
                    <a:pt x="5238" y="13912"/>
                    <a:pt x="5722" y="13880"/>
                    <a:pt x="6195" y="13829"/>
                  </a:cubicBezTo>
                  <a:cubicBezTo>
                    <a:pt x="6910" y="13765"/>
                    <a:pt x="7614" y="13647"/>
                    <a:pt x="8307" y="13509"/>
                  </a:cubicBezTo>
                  <a:cubicBezTo>
                    <a:pt x="9000" y="13359"/>
                    <a:pt x="9693" y="13200"/>
                    <a:pt x="10375" y="12997"/>
                  </a:cubicBezTo>
                  <a:cubicBezTo>
                    <a:pt x="11058" y="12794"/>
                    <a:pt x="11730" y="12570"/>
                    <a:pt x="12391" y="12304"/>
                  </a:cubicBezTo>
                  <a:cubicBezTo>
                    <a:pt x="12423" y="12282"/>
                    <a:pt x="12444" y="12240"/>
                    <a:pt x="12433" y="12197"/>
                  </a:cubicBezTo>
                  <a:cubicBezTo>
                    <a:pt x="12424" y="12162"/>
                    <a:pt x="12386" y="12141"/>
                    <a:pt x="12349" y="12141"/>
                  </a:cubicBezTo>
                  <a:cubicBezTo>
                    <a:pt x="12342" y="12141"/>
                    <a:pt x="12334" y="12142"/>
                    <a:pt x="12327" y="12144"/>
                  </a:cubicBezTo>
                  <a:cubicBezTo>
                    <a:pt x="11666" y="12368"/>
                    <a:pt x="10983" y="12570"/>
                    <a:pt x="10301" y="12752"/>
                  </a:cubicBezTo>
                  <a:cubicBezTo>
                    <a:pt x="9629" y="12922"/>
                    <a:pt x="8936" y="13093"/>
                    <a:pt x="8253" y="13232"/>
                  </a:cubicBezTo>
                  <a:cubicBezTo>
                    <a:pt x="7560" y="13370"/>
                    <a:pt x="6867" y="13477"/>
                    <a:pt x="6174" y="13562"/>
                  </a:cubicBezTo>
                  <a:cubicBezTo>
                    <a:pt x="5822" y="13615"/>
                    <a:pt x="5470" y="13647"/>
                    <a:pt x="5118" y="13669"/>
                  </a:cubicBezTo>
                  <a:cubicBezTo>
                    <a:pt x="4948" y="13679"/>
                    <a:pt x="4777" y="13690"/>
                    <a:pt x="4596" y="13701"/>
                  </a:cubicBezTo>
                  <a:lnTo>
                    <a:pt x="4212" y="13711"/>
                  </a:lnTo>
                  <a:cubicBezTo>
                    <a:pt x="4820" y="12560"/>
                    <a:pt x="5396" y="11408"/>
                    <a:pt x="5950" y="10235"/>
                  </a:cubicBezTo>
                  <a:cubicBezTo>
                    <a:pt x="6185" y="9734"/>
                    <a:pt x="6419" y="9233"/>
                    <a:pt x="6654" y="8732"/>
                  </a:cubicBezTo>
                  <a:cubicBezTo>
                    <a:pt x="7091" y="8732"/>
                    <a:pt x="7539" y="8689"/>
                    <a:pt x="7966" y="8625"/>
                  </a:cubicBezTo>
                  <a:cubicBezTo>
                    <a:pt x="8445" y="8550"/>
                    <a:pt x="8915" y="8454"/>
                    <a:pt x="9373" y="8316"/>
                  </a:cubicBezTo>
                  <a:cubicBezTo>
                    <a:pt x="9832" y="8188"/>
                    <a:pt x="10279" y="8028"/>
                    <a:pt x="10717" y="7825"/>
                  </a:cubicBezTo>
                  <a:cubicBezTo>
                    <a:pt x="11154" y="7633"/>
                    <a:pt x="11580" y="7420"/>
                    <a:pt x="11975" y="7164"/>
                  </a:cubicBezTo>
                  <a:cubicBezTo>
                    <a:pt x="12017" y="7143"/>
                    <a:pt x="12028" y="7090"/>
                    <a:pt x="12007" y="7058"/>
                  </a:cubicBezTo>
                  <a:cubicBezTo>
                    <a:pt x="11991" y="7026"/>
                    <a:pt x="11958" y="7007"/>
                    <a:pt x="11929" y="7007"/>
                  </a:cubicBezTo>
                  <a:cubicBezTo>
                    <a:pt x="11919" y="7007"/>
                    <a:pt x="11909" y="7009"/>
                    <a:pt x="11900" y="7015"/>
                  </a:cubicBezTo>
                  <a:cubicBezTo>
                    <a:pt x="11474" y="7228"/>
                    <a:pt x="11047" y="7420"/>
                    <a:pt x="10621" y="7591"/>
                  </a:cubicBezTo>
                  <a:cubicBezTo>
                    <a:pt x="10183" y="7761"/>
                    <a:pt x="9736" y="7921"/>
                    <a:pt x="9288" y="8049"/>
                  </a:cubicBezTo>
                  <a:cubicBezTo>
                    <a:pt x="8840" y="8177"/>
                    <a:pt x="8381" y="8284"/>
                    <a:pt x="7923" y="8358"/>
                  </a:cubicBezTo>
                  <a:cubicBezTo>
                    <a:pt x="7539" y="8433"/>
                    <a:pt x="7144" y="8486"/>
                    <a:pt x="6750" y="8529"/>
                  </a:cubicBezTo>
                  <a:cubicBezTo>
                    <a:pt x="7251" y="7431"/>
                    <a:pt x="7752" y="6322"/>
                    <a:pt x="8232" y="5213"/>
                  </a:cubicBezTo>
                  <a:cubicBezTo>
                    <a:pt x="8595" y="4371"/>
                    <a:pt x="8957" y="3517"/>
                    <a:pt x="9309" y="2675"/>
                  </a:cubicBezTo>
                  <a:cubicBezTo>
                    <a:pt x="9661" y="1822"/>
                    <a:pt x="10002" y="969"/>
                    <a:pt x="10343" y="116"/>
                  </a:cubicBezTo>
                  <a:cubicBezTo>
                    <a:pt x="10354" y="73"/>
                    <a:pt x="10333" y="20"/>
                    <a:pt x="10301" y="9"/>
                  </a:cubicBezTo>
                  <a:cubicBezTo>
                    <a:pt x="10289" y="4"/>
                    <a:pt x="10277" y="1"/>
                    <a:pt x="10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4"/>
            <p:cNvSpPr/>
            <p:nvPr/>
          </p:nvSpPr>
          <p:spPr>
            <a:xfrm>
              <a:off x="5554192" y="4745770"/>
              <a:ext cx="39797" cy="28536"/>
            </a:xfrm>
            <a:custGeom>
              <a:avLst/>
              <a:gdLst/>
              <a:ahLst/>
              <a:cxnLst/>
              <a:rect l="l" t="t" r="r" b="b"/>
              <a:pathLst>
                <a:path w="353" h="257" extrusionOk="0">
                  <a:moveTo>
                    <a:pt x="246" y="0"/>
                  </a:moveTo>
                  <a:cubicBezTo>
                    <a:pt x="200" y="0"/>
                    <a:pt x="156" y="18"/>
                    <a:pt x="118" y="41"/>
                  </a:cubicBezTo>
                  <a:cubicBezTo>
                    <a:pt x="96" y="51"/>
                    <a:pt x="75" y="73"/>
                    <a:pt x="54" y="94"/>
                  </a:cubicBezTo>
                  <a:cubicBezTo>
                    <a:pt x="32" y="115"/>
                    <a:pt x="22" y="147"/>
                    <a:pt x="11" y="179"/>
                  </a:cubicBezTo>
                  <a:cubicBezTo>
                    <a:pt x="11" y="179"/>
                    <a:pt x="0" y="190"/>
                    <a:pt x="11" y="201"/>
                  </a:cubicBezTo>
                  <a:cubicBezTo>
                    <a:pt x="11" y="236"/>
                    <a:pt x="40" y="257"/>
                    <a:pt x="69" y="257"/>
                  </a:cubicBezTo>
                  <a:cubicBezTo>
                    <a:pt x="74" y="257"/>
                    <a:pt x="80" y="256"/>
                    <a:pt x="86" y="254"/>
                  </a:cubicBezTo>
                  <a:lnTo>
                    <a:pt x="96" y="254"/>
                  </a:lnTo>
                  <a:cubicBezTo>
                    <a:pt x="118" y="243"/>
                    <a:pt x="139" y="243"/>
                    <a:pt x="160" y="233"/>
                  </a:cubicBezTo>
                  <a:cubicBezTo>
                    <a:pt x="182" y="222"/>
                    <a:pt x="203" y="211"/>
                    <a:pt x="214" y="201"/>
                  </a:cubicBezTo>
                  <a:cubicBezTo>
                    <a:pt x="256" y="169"/>
                    <a:pt x="288" y="147"/>
                    <a:pt x="331" y="105"/>
                  </a:cubicBezTo>
                  <a:cubicBezTo>
                    <a:pt x="331" y="94"/>
                    <a:pt x="342" y="83"/>
                    <a:pt x="342" y="73"/>
                  </a:cubicBezTo>
                  <a:cubicBezTo>
                    <a:pt x="352" y="41"/>
                    <a:pt x="331" y="9"/>
                    <a:pt x="299" y="9"/>
                  </a:cubicBezTo>
                  <a:cubicBezTo>
                    <a:pt x="281" y="3"/>
                    <a:pt x="263" y="0"/>
                    <a:pt x="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4"/>
            <p:cNvSpPr/>
            <p:nvPr/>
          </p:nvSpPr>
          <p:spPr>
            <a:xfrm>
              <a:off x="5528937" y="4702578"/>
              <a:ext cx="44532" cy="31534"/>
            </a:xfrm>
            <a:custGeom>
              <a:avLst/>
              <a:gdLst/>
              <a:ahLst/>
              <a:cxnLst/>
              <a:rect l="l" t="t" r="r" b="b"/>
              <a:pathLst>
                <a:path w="395" h="284" extrusionOk="0">
                  <a:moveTo>
                    <a:pt x="303" y="0"/>
                  </a:moveTo>
                  <a:cubicBezTo>
                    <a:pt x="244" y="0"/>
                    <a:pt x="192" y="19"/>
                    <a:pt x="139" y="46"/>
                  </a:cubicBezTo>
                  <a:cubicBezTo>
                    <a:pt x="118" y="56"/>
                    <a:pt x="86" y="78"/>
                    <a:pt x="64" y="110"/>
                  </a:cubicBezTo>
                  <a:cubicBezTo>
                    <a:pt x="32" y="131"/>
                    <a:pt x="11" y="163"/>
                    <a:pt x="0" y="195"/>
                  </a:cubicBezTo>
                  <a:cubicBezTo>
                    <a:pt x="0" y="206"/>
                    <a:pt x="0" y="216"/>
                    <a:pt x="0" y="227"/>
                  </a:cubicBezTo>
                  <a:cubicBezTo>
                    <a:pt x="9" y="262"/>
                    <a:pt x="33" y="283"/>
                    <a:pt x="59" y="283"/>
                  </a:cubicBezTo>
                  <a:cubicBezTo>
                    <a:pt x="64" y="283"/>
                    <a:pt x="70" y="282"/>
                    <a:pt x="75" y="280"/>
                  </a:cubicBezTo>
                  <a:lnTo>
                    <a:pt x="86" y="280"/>
                  </a:lnTo>
                  <a:cubicBezTo>
                    <a:pt x="118" y="270"/>
                    <a:pt x="139" y="259"/>
                    <a:pt x="160" y="238"/>
                  </a:cubicBezTo>
                  <a:cubicBezTo>
                    <a:pt x="192" y="227"/>
                    <a:pt x="214" y="216"/>
                    <a:pt x="235" y="206"/>
                  </a:cubicBezTo>
                  <a:cubicBezTo>
                    <a:pt x="278" y="174"/>
                    <a:pt x="331" y="142"/>
                    <a:pt x="374" y="99"/>
                  </a:cubicBezTo>
                  <a:cubicBezTo>
                    <a:pt x="384" y="88"/>
                    <a:pt x="395" y="78"/>
                    <a:pt x="395" y="67"/>
                  </a:cubicBezTo>
                  <a:cubicBezTo>
                    <a:pt x="395" y="35"/>
                    <a:pt x="374" y="3"/>
                    <a:pt x="342" y="3"/>
                  </a:cubicBezTo>
                  <a:cubicBezTo>
                    <a:pt x="328" y="1"/>
                    <a:pt x="316" y="0"/>
                    <a:pt x="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4"/>
            <p:cNvSpPr/>
            <p:nvPr/>
          </p:nvSpPr>
          <p:spPr>
            <a:xfrm>
              <a:off x="5616652" y="5301819"/>
              <a:ext cx="38670" cy="53852"/>
            </a:xfrm>
            <a:custGeom>
              <a:avLst/>
              <a:gdLst/>
              <a:ahLst/>
              <a:cxnLst/>
              <a:rect l="l" t="t" r="r" b="b"/>
              <a:pathLst>
                <a:path w="343" h="485" extrusionOk="0">
                  <a:moveTo>
                    <a:pt x="271" y="1"/>
                  </a:moveTo>
                  <a:cubicBezTo>
                    <a:pt x="255" y="1"/>
                    <a:pt x="238" y="10"/>
                    <a:pt x="225" y="23"/>
                  </a:cubicBezTo>
                  <a:lnTo>
                    <a:pt x="225" y="34"/>
                  </a:lnTo>
                  <a:cubicBezTo>
                    <a:pt x="182" y="98"/>
                    <a:pt x="161" y="151"/>
                    <a:pt x="118" y="215"/>
                  </a:cubicBezTo>
                  <a:lnTo>
                    <a:pt x="65" y="300"/>
                  </a:lnTo>
                  <a:cubicBezTo>
                    <a:pt x="43" y="332"/>
                    <a:pt x="22" y="354"/>
                    <a:pt x="11" y="386"/>
                  </a:cubicBezTo>
                  <a:lnTo>
                    <a:pt x="1" y="396"/>
                  </a:lnTo>
                  <a:cubicBezTo>
                    <a:pt x="1" y="407"/>
                    <a:pt x="1" y="428"/>
                    <a:pt x="1" y="439"/>
                  </a:cubicBezTo>
                  <a:cubicBezTo>
                    <a:pt x="10" y="465"/>
                    <a:pt x="33" y="484"/>
                    <a:pt x="59" y="484"/>
                  </a:cubicBezTo>
                  <a:cubicBezTo>
                    <a:pt x="64" y="484"/>
                    <a:pt x="70" y="483"/>
                    <a:pt x="75" y="481"/>
                  </a:cubicBezTo>
                  <a:cubicBezTo>
                    <a:pt x="118" y="471"/>
                    <a:pt x="161" y="439"/>
                    <a:pt x="193" y="407"/>
                  </a:cubicBezTo>
                  <a:cubicBezTo>
                    <a:pt x="225" y="386"/>
                    <a:pt x="257" y="343"/>
                    <a:pt x="278" y="311"/>
                  </a:cubicBezTo>
                  <a:cubicBezTo>
                    <a:pt x="321" y="226"/>
                    <a:pt x="342" y="140"/>
                    <a:pt x="331" y="44"/>
                  </a:cubicBezTo>
                  <a:cubicBezTo>
                    <a:pt x="331" y="34"/>
                    <a:pt x="321" y="12"/>
                    <a:pt x="299" y="12"/>
                  </a:cubicBezTo>
                  <a:cubicBezTo>
                    <a:pt x="291" y="4"/>
                    <a:pt x="282" y="1"/>
                    <a:pt x="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4"/>
            <p:cNvSpPr/>
            <p:nvPr/>
          </p:nvSpPr>
          <p:spPr>
            <a:xfrm>
              <a:off x="5561407" y="5296712"/>
              <a:ext cx="38557" cy="55518"/>
            </a:xfrm>
            <a:custGeom>
              <a:avLst/>
              <a:gdLst/>
              <a:ahLst/>
              <a:cxnLst/>
              <a:rect l="l" t="t" r="r" b="b"/>
              <a:pathLst>
                <a:path w="342" h="500" extrusionOk="0">
                  <a:moveTo>
                    <a:pt x="276" y="1"/>
                  </a:moveTo>
                  <a:cubicBezTo>
                    <a:pt x="262" y="1"/>
                    <a:pt x="247" y="9"/>
                    <a:pt x="235" y="26"/>
                  </a:cubicBezTo>
                  <a:cubicBezTo>
                    <a:pt x="182" y="90"/>
                    <a:pt x="150" y="154"/>
                    <a:pt x="107" y="218"/>
                  </a:cubicBezTo>
                  <a:cubicBezTo>
                    <a:pt x="96" y="250"/>
                    <a:pt x="75" y="272"/>
                    <a:pt x="54" y="314"/>
                  </a:cubicBezTo>
                  <a:cubicBezTo>
                    <a:pt x="32" y="346"/>
                    <a:pt x="22" y="378"/>
                    <a:pt x="0" y="410"/>
                  </a:cubicBezTo>
                  <a:cubicBezTo>
                    <a:pt x="0" y="432"/>
                    <a:pt x="0" y="453"/>
                    <a:pt x="0" y="464"/>
                  </a:cubicBezTo>
                  <a:cubicBezTo>
                    <a:pt x="16" y="488"/>
                    <a:pt x="38" y="500"/>
                    <a:pt x="62" y="500"/>
                  </a:cubicBezTo>
                  <a:cubicBezTo>
                    <a:pt x="70" y="500"/>
                    <a:pt x="78" y="498"/>
                    <a:pt x="86" y="496"/>
                  </a:cubicBezTo>
                  <a:cubicBezTo>
                    <a:pt x="128" y="474"/>
                    <a:pt x="160" y="442"/>
                    <a:pt x="192" y="410"/>
                  </a:cubicBezTo>
                  <a:cubicBezTo>
                    <a:pt x="224" y="378"/>
                    <a:pt x="246" y="346"/>
                    <a:pt x="267" y="304"/>
                  </a:cubicBezTo>
                  <a:cubicBezTo>
                    <a:pt x="310" y="229"/>
                    <a:pt x="342" y="144"/>
                    <a:pt x="331" y="58"/>
                  </a:cubicBezTo>
                  <a:cubicBezTo>
                    <a:pt x="331" y="37"/>
                    <a:pt x="331" y="26"/>
                    <a:pt x="310" y="16"/>
                  </a:cubicBezTo>
                  <a:cubicBezTo>
                    <a:pt x="300" y="6"/>
                    <a:pt x="288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4"/>
            <p:cNvSpPr/>
            <p:nvPr/>
          </p:nvSpPr>
          <p:spPr>
            <a:xfrm>
              <a:off x="5492859" y="5301375"/>
              <a:ext cx="36190" cy="56961"/>
            </a:xfrm>
            <a:custGeom>
              <a:avLst/>
              <a:gdLst/>
              <a:ahLst/>
              <a:cxnLst/>
              <a:rect l="l" t="t" r="r" b="b"/>
              <a:pathLst>
                <a:path w="321" h="513" extrusionOk="0">
                  <a:moveTo>
                    <a:pt x="267" y="0"/>
                  </a:moveTo>
                  <a:cubicBezTo>
                    <a:pt x="251" y="0"/>
                    <a:pt x="235" y="6"/>
                    <a:pt x="224" y="16"/>
                  </a:cubicBezTo>
                  <a:cubicBezTo>
                    <a:pt x="160" y="70"/>
                    <a:pt x="118" y="144"/>
                    <a:pt x="86" y="208"/>
                  </a:cubicBezTo>
                  <a:cubicBezTo>
                    <a:pt x="65" y="251"/>
                    <a:pt x="54" y="283"/>
                    <a:pt x="33" y="326"/>
                  </a:cubicBezTo>
                  <a:cubicBezTo>
                    <a:pt x="22" y="358"/>
                    <a:pt x="11" y="400"/>
                    <a:pt x="11" y="443"/>
                  </a:cubicBezTo>
                  <a:cubicBezTo>
                    <a:pt x="1" y="464"/>
                    <a:pt x="11" y="475"/>
                    <a:pt x="22" y="496"/>
                  </a:cubicBezTo>
                  <a:cubicBezTo>
                    <a:pt x="33" y="507"/>
                    <a:pt x="49" y="512"/>
                    <a:pt x="65" y="512"/>
                  </a:cubicBezTo>
                  <a:cubicBezTo>
                    <a:pt x="81" y="512"/>
                    <a:pt x="97" y="507"/>
                    <a:pt x="107" y="496"/>
                  </a:cubicBezTo>
                  <a:cubicBezTo>
                    <a:pt x="139" y="464"/>
                    <a:pt x="160" y="432"/>
                    <a:pt x="192" y="400"/>
                  </a:cubicBezTo>
                  <a:cubicBezTo>
                    <a:pt x="214" y="368"/>
                    <a:pt x="224" y="326"/>
                    <a:pt x="246" y="294"/>
                  </a:cubicBezTo>
                  <a:cubicBezTo>
                    <a:pt x="278" y="219"/>
                    <a:pt x="310" y="144"/>
                    <a:pt x="320" y="59"/>
                  </a:cubicBezTo>
                  <a:cubicBezTo>
                    <a:pt x="320" y="38"/>
                    <a:pt x="320" y="27"/>
                    <a:pt x="310" y="16"/>
                  </a:cubicBezTo>
                  <a:cubicBezTo>
                    <a:pt x="299" y="6"/>
                    <a:pt x="283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4"/>
            <p:cNvSpPr/>
            <p:nvPr/>
          </p:nvSpPr>
          <p:spPr>
            <a:xfrm>
              <a:off x="5908771" y="4698803"/>
              <a:ext cx="24239" cy="66177"/>
            </a:xfrm>
            <a:custGeom>
              <a:avLst/>
              <a:gdLst/>
              <a:ahLst/>
              <a:cxnLst/>
              <a:rect l="l" t="t" r="r" b="b"/>
              <a:pathLst>
                <a:path w="215" h="596" extrusionOk="0">
                  <a:moveTo>
                    <a:pt x="153" y="1"/>
                  </a:moveTo>
                  <a:cubicBezTo>
                    <a:pt x="135" y="1"/>
                    <a:pt x="115" y="11"/>
                    <a:pt x="108" y="26"/>
                  </a:cubicBezTo>
                  <a:cubicBezTo>
                    <a:pt x="65" y="112"/>
                    <a:pt x="44" y="197"/>
                    <a:pt x="22" y="282"/>
                  </a:cubicBezTo>
                  <a:cubicBezTo>
                    <a:pt x="12" y="325"/>
                    <a:pt x="12" y="368"/>
                    <a:pt x="1" y="410"/>
                  </a:cubicBezTo>
                  <a:cubicBezTo>
                    <a:pt x="1" y="453"/>
                    <a:pt x="1" y="496"/>
                    <a:pt x="12" y="549"/>
                  </a:cubicBezTo>
                  <a:cubicBezTo>
                    <a:pt x="12" y="570"/>
                    <a:pt x="22" y="581"/>
                    <a:pt x="33" y="592"/>
                  </a:cubicBezTo>
                  <a:cubicBezTo>
                    <a:pt x="41" y="594"/>
                    <a:pt x="50" y="596"/>
                    <a:pt x="58" y="596"/>
                  </a:cubicBezTo>
                  <a:cubicBezTo>
                    <a:pt x="81" y="596"/>
                    <a:pt x="100" y="586"/>
                    <a:pt x="108" y="570"/>
                  </a:cubicBezTo>
                  <a:cubicBezTo>
                    <a:pt x="129" y="528"/>
                    <a:pt x="150" y="485"/>
                    <a:pt x="161" y="442"/>
                  </a:cubicBezTo>
                  <a:cubicBezTo>
                    <a:pt x="172" y="400"/>
                    <a:pt x="182" y="357"/>
                    <a:pt x="193" y="314"/>
                  </a:cubicBezTo>
                  <a:cubicBezTo>
                    <a:pt x="204" y="218"/>
                    <a:pt x="214" y="133"/>
                    <a:pt x="204" y="37"/>
                  </a:cubicBezTo>
                  <a:cubicBezTo>
                    <a:pt x="204" y="26"/>
                    <a:pt x="193" y="16"/>
                    <a:pt x="172" y="5"/>
                  </a:cubicBezTo>
                  <a:cubicBezTo>
                    <a:pt x="166" y="2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4"/>
            <p:cNvSpPr/>
            <p:nvPr/>
          </p:nvSpPr>
          <p:spPr>
            <a:xfrm>
              <a:off x="5848679" y="4717012"/>
              <a:ext cx="32582" cy="58960"/>
            </a:xfrm>
            <a:custGeom>
              <a:avLst/>
              <a:gdLst/>
              <a:ahLst/>
              <a:cxnLst/>
              <a:rect l="l" t="t" r="r" b="b"/>
              <a:pathLst>
                <a:path w="289" h="531" extrusionOk="0">
                  <a:moveTo>
                    <a:pt x="232" y="0"/>
                  </a:moveTo>
                  <a:cubicBezTo>
                    <a:pt x="214" y="0"/>
                    <a:pt x="199" y="9"/>
                    <a:pt x="193" y="22"/>
                  </a:cubicBezTo>
                  <a:cubicBezTo>
                    <a:pt x="150" y="97"/>
                    <a:pt x="118" y="172"/>
                    <a:pt x="86" y="236"/>
                  </a:cubicBezTo>
                  <a:cubicBezTo>
                    <a:pt x="65" y="278"/>
                    <a:pt x="54" y="310"/>
                    <a:pt x="43" y="342"/>
                  </a:cubicBezTo>
                  <a:cubicBezTo>
                    <a:pt x="22" y="385"/>
                    <a:pt x="11" y="417"/>
                    <a:pt x="1" y="460"/>
                  </a:cubicBezTo>
                  <a:cubicBezTo>
                    <a:pt x="1" y="481"/>
                    <a:pt x="1" y="502"/>
                    <a:pt x="11" y="513"/>
                  </a:cubicBezTo>
                  <a:cubicBezTo>
                    <a:pt x="24" y="525"/>
                    <a:pt x="44" y="531"/>
                    <a:pt x="62" y="531"/>
                  </a:cubicBezTo>
                  <a:cubicBezTo>
                    <a:pt x="75" y="531"/>
                    <a:pt x="88" y="528"/>
                    <a:pt x="97" y="524"/>
                  </a:cubicBezTo>
                  <a:cubicBezTo>
                    <a:pt x="129" y="492"/>
                    <a:pt x="161" y="460"/>
                    <a:pt x="182" y="417"/>
                  </a:cubicBezTo>
                  <a:cubicBezTo>
                    <a:pt x="203" y="385"/>
                    <a:pt x="225" y="342"/>
                    <a:pt x="246" y="300"/>
                  </a:cubicBezTo>
                  <a:cubicBezTo>
                    <a:pt x="278" y="225"/>
                    <a:pt x="289" y="140"/>
                    <a:pt x="289" y="44"/>
                  </a:cubicBezTo>
                  <a:cubicBezTo>
                    <a:pt x="289" y="33"/>
                    <a:pt x="278" y="12"/>
                    <a:pt x="267" y="12"/>
                  </a:cubicBezTo>
                  <a:cubicBezTo>
                    <a:pt x="255" y="4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4"/>
            <p:cNvSpPr/>
            <p:nvPr/>
          </p:nvSpPr>
          <p:spPr>
            <a:xfrm>
              <a:off x="5784978" y="4725784"/>
              <a:ext cx="30214" cy="57072"/>
            </a:xfrm>
            <a:custGeom>
              <a:avLst/>
              <a:gdLst/>
              <a:ahLst/>
              <a:cxnLst/>
              <a:rect l="l" t="t" r="r" b="b"/>
              <a:pathLst>
                <a:path w="268" h="514" extrusionOk="0">
                  <a:moveTo>
                    <a:pt x="226" y="0"/>
                  </a:moveTo>
                  <a:cubicBezTo>
                    <a:pt x="211" y="0"/>
                    <a:pt x="194" y="6"/>
                    <a:pt x="182" y="18"/>
                  </a:cubicBezTo>
                  <a:cubicBezTo>
                    <a:pt x="129" y="82"/>
                    <a:pt x="86" y="146"/>
                    <a:pt x="65" y="221"/>
                  </a:cubicBezTo>
                  <a:cubicBezTo>
                    <a:pt x="43" y="263"/>
                    <a:pt x="33" y="295"/>
                    <a:pt x="22" y="338"/>
                  </a:cubicBezTo>
                  <a:cubicBezTo>
                    <a:pt x="11" y="370"/>
                    <a:pt x="1" y="413"/>
                    <a:pt x="1" y="455"/>
                  </a:cubicBezTo>
                  <a:cubicBezTo>
                    <a:pt x="1" y="477"/>
                    <a:pt x="11" y="487"/>
                    <a:pt x="22" y="498"/>
                  </a:cubicBezTo>
                  <a:cubicBezTo>
                    <a:pt x="33" y="509"/>
                    <a:pt x="49" y="514"/>
                    <a:pt x="65" y="514"/>
                  </a:cubicBezTo>
                  <a:cubicBezTo>
                    <a:pt x="81" y="514"/>
                    <a:pt x="97" y="509"/>
                    <a:pt x="107" y="498"/>
                  </a:cubicBezTo>
                  <a:cubicBezTo>
                    <a:pt x="129" y="466"/>
                    <a:pt x="150" y="423"/>
                    <a:pt x="171" y="391"/>
                  </a:cubicBezTo>
                  <a:cubicBezTo>
                    <a:pt x="193" y="359"/>
                    <a:pt x="203" y="327"/>
                    <a:pt x="225" y="285"/>
                  </a:cubicBezTo>
                  <a:cubicBezTo>
                    <a:pt x="246" y="210"/>
                    <a:pt x="267" y="135"/>
                    <a:pt x="267" y="50"/>
                  </a:cubicBezTo>
                  <a:cubicBezTo>
                    <a:pt x="267" y="39"/>
                    <a:pt x="267" y="18"/>
                    <a:pt x="257" y="7"/>
                  </a:cubicBezTo>
                  <a:cubicBezTo>
                    <a:pt x="248" y="3"/>
                    <a:pt x="237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4"/>
            <p:cNvSpPr/>
            <p:nvPr/>
          </p:nvSpPr>
          <p:spPr>
            <a:xfrm>
              <a:off x="5570991" y="4794291"/>
              <a:ext cx="38557" cy="28536"/>
            </a:xfrm>
            <a:custGeom>
              <a:avLst/>
              <a:gdLst/>
              <a:ahLst/>
              <a:cxnLst/>
              <a:rect l="l" t="t" r="r" b="b"/>
              <a:pathLst>
                <a:path w="342" h="257" extrusionOk="0">
                  <a:moveTo>
                    <a:pt x="237" y="0"/>
                  </a:moveTo>
                  <a:cubicBezTo>
                    <a:pt x="195" y="0"/>
                    <a:pt x="156" y="18"/>
                    <a:pt x="118" y="41"/>
                  </a:cubicBezTo>
                  <a:cubicBezTo>
                    <a:pt x="97" y="52"/>
                    <a:pt x="65" y="73"/>
                    <a:pt x="54" y="94"/>
                  </a:cubicBezTo>
                  <a:cubicBezTo>
                    <a:pt x="33" y="116"/>
                    <a:pt x="11" y="147"/>
                    <a:pt x="1" y="179"/>
                  </a:cubicBezTo>
                  <a:cubicBezTo>
                    <a:pt x="1" y="179"/>
                    <a:pt x="1" y="190"/>
                    <a:pt x="1" y="201"/>
                  </a:cubicBezTo>
                  <a:cubicBezTo>
                    <a:pt x="9" y="236"/>
                    <a:pt x="33" y="257"/>
                    <a:pt x="65" y="257"/>
                  </a:cubicBezTo>
                  <a:cubicBezTo>
                    <a:pt x="72" y="257"/>
                    <a:pt x="79" y="256"/>
                    <a:pt x="86" y="254"/>
                  </a:cubicBezTo>
                  <a:cubicBezTo>
                    <a:pt x="118" y="254"/>
                    <a:pt x="139" y="243"/>
                    <a:pt x="161" y="233"/>
                  </a:cubicBezTo>
                  <a:cubicBezTo>
                    <a:pt x="182" y="222"/>
                    <a:pt x="193" y="211"/>
                    <a:pt x="214" y="201"/>
                  </a:cubicBezTo>
                  <a:cubicBezTo>
                    <a:pt x="257" y="169"/>
                    <a:pt x="289" y="147"/>
                    <a:pt x="321" y="105"/>
                  </a:cubicBezTo>
                  <a:lnTo>
                    <a:pt x="331" y="105"/>
                  </a:lnTo>
                  <a:cubicBezTo>
                    <a:pt x="331" y="94"/>
                    <a:pt x="342" y="84"/>
                    <a:pt x="342" y="73"/>
                  </a:cubicBezTo>
                  <a:cubicBezTo>
                    <a:pt x="342" y="41"/>
                    <a:pt x="321" y="9"/>
                    <a:pt x="289" y="9"/>
                  </a:cubicBezTo>
                  <a:cubicBezTo>
                    <a:pt x="271" y="3"/>
                    <a:pt x="254" y="0"/>
                    <a:pt x="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4"/>
            <p:cNvSpPr/>
            <p:nvPr/>
          </p:nvSpPr>
          <p:spPr>
            <a:xfrm>
              <a:off x="5308974" y="5319251"/>
              <a:ext cx="44532" cy="45968"/>
            </a:xfrm>
            <a:custGeom>
              <a:avLst/>
              <a:gdLst/>
              <a:ahLst/>
              <a:cxnLst/>
              <a:rect l="l" t="t" r="r" b="b"/>
              <a:pathLst>
                <a:path w="395" h="414" extrusionOk="0">
                  <a:moveTo>
                    <a:pt x="339" y="0"/>
                  </a:moveTo>
                  <a:cubicBezTo>
                    <a:pt x="332" y="0"/>
                    <a:pt x="326" y="2"/>
                    <a:pt x="320" y="5"/>
                  </a:cubicBezTo>
                  <a:cubicBezTo>
                    <a:pt x="245" y="47"/>
                    <a:pt x="192" y="101"/>
                    <a:pt x="139" y="154"/>
                  </a:cubicBezTo>
                  <a:cubicBezTo>
                    <a:pt x="107" y="175"/>
                    <a:pt x="85" y="207"/>
                    <a:pt x="64" y="239"/>
                  </a:cubicBezTo>
                  <a:cubicBezTo>
                    <a:pt x="43" y="271"/>
                    <a:pt x="21" y="303"/>
                    <a:pt x="0" y="335"/>
                  </a:cubicBezTo>
                  <a:cubicBezTo>
                    <a:pt x="0" y="346"/>
                    <a:pt x="0" y="367"/>
                    <a:pt x="11" y="378"/>
                  </a:cubicBezTo>
                  <a:cubicBezTo>
                    <a:pt x="19" y="402"/>
                    <a:pt x="39" y="414"/>
                    <a:pt x="62" y="414"/>
                  </a:cubicBezTo>
                  <a:cubicBezTo>
                    <a:pt x="69" y="414"/>
                    <a:pt x="77" y="412"/>
                    <a:pt x="85" y="410"/>
                  </a:cubicBezTo>
                  <a:cubicBezTo>
                    <a:pt x="117" y="388"/>
                    <a:pt x="149" y="367"/>
                    <a:pt x="181" y="346"/>
                  </a:cubicBezTo>
                  <a:cubicBezTo>
                    <a:pt x="203" y="314"/>
                    <a:pt x="235" y="293"/>
                    <a:pt x="256" y="261"/>
                  </a:cubicBezTo>
                  <a:cubicBezTo>
                    <a:pt x="309" y="207"/>
                    <a:pt x="352" y="143"/>
                    <a:pt x="384" y="79"/>
                  </a:cubicBezTo>
                  <a:cubicBezTo>
                    <a:pt x="395" y="58"/>
                    <a:pt x="395" y="47"/>
                    <a:pt x="384" y="26"/>
                  </a:cubicBezTo>
                  <a:cubicBezTo>
                    <a:pt x="376" y="10"/>
                    <a:pt x="357" y="0"/>
                    <a:pt x="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4"/>
            <p:cNvSpPr/>
            <p:nvPr/>
          </p:nvSpPr>
          <p:spPr>
            <a:xfrm>
              <a:off x="5280111" y="5271063"/>
              <a:ext cx="42165" cy="41971"/>
            </a:xfrm>
            <a:custGeom>
              <a:avLst/>
              <a:gdLst/>
              <a:ahLst/>
              <a:cxnLst/>
              <a:rect l="l" t="t" r="r" b="b"/>
              <a:pathLst>
                <a:path w="374" h="378" extrusionOk="0">
                  <a:moveTo>
                    <a:pt x="316" y="0"/>
                  </a:moveTo>
                  <a:cubicBezTo>
                    <a:pt x="306" y="0"/>
                    <a:pt x="296" y="4"/>
                    <a:pt x="288" y="12"/>
                  </a:cubicBezTo>
                  <a:cubicBezTo>
                    <a:pt x="224" y="55"/>
                    <a:pt x="181" y="97"/>
                    <a:pt x="139" y="140"/>
                  </a:cubicBezTo>
                  <a:cubicBezTo>
                    <a:pt x="117" y="161"/>
                    <a:pt x="96" y="193"/>
                    <a:pt x="75" y="215"/>
                  </a:cubicBezTo>
                  <a:cubicBezTo>
                    <a:pt x="53" y="236"/>
                    <a:pt x="32" y="268"/>
                    <a:pt x="11" y="289"/>
                  </a:cubicBezTo>
                  <a:lnTo>
                    <a:pt x="11" y="300"/>
                  </a:lnTo>
                  <a:cubicBezTo>
                    <a:pt x="0" y="311"/>
                    <a:pt x="0" y="321"/>
                    <a:pt x="0" y="343"/>
                  </a:cubicBezTo>
                  <a:cubicBezTo>
                    <a:pt x="9" y="360"/>
                    <a:pt x="32" y="377"/>
                    <a:pt x="57" y="377"/>
                  </a:cubicBezTo>
                  <a:cubicBezTo>
                    <a:pt x="63" y="377"/>
                    <a:pt x="69" y="377"/>
                    <a:pt x="75" y="375"/>
                  </a:cubicBezTo>
                  <a:cubicBezTo>
                    <a:pt x="107" y="364"/>
                    <a:pt x="139" y="353"/>
                    <a:pt x="171" y="332"/>
                  </a:cubicBezTo>
                  <a:cubicBezTo>
                    <a:pt x="203" y="311"/>
                    <a:pt x="235" y="289"/>
                    <a:pt x="256" y="257"/>
                  </a:cubicBezTo>
                  <a:cubicBezTo>
                    <a:pt x="309" y="204"/>
                    <a:pt x="352" y="140"/>
                    <a:pt x="363" y="65"/>
                  </a:cubicBezTo>
                  <a:cubicBezTo>
                    <a:pt x="373" y="55"/>
                    <a:pt x="363" y="33"/>
                    <a:pt x="363" y="23"/>
                  </a:cubicBezTo>
                  <a:cubicBezTo>
                    <a:pt x="350" y="10"/>
                    <a:pt x="332" y="0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4"/>
            <p:cNvSpPr/>
            <p:nvPr/>
          </p:nvSpPr>
          <p:spPr>
            <a:xfrm>
              <a:off x="5248769" y="5222209"/>
              <a:ext cx="51860" cy="44636"/>
            </a:xfrm>
            <a:custGeom>
              <a:avLst/>
              <a:gdLst/>
              <a:ahLst/>
              <a:cxnLst/>
              <a:rect l="l" t="t" r="r" b="b"/>
              <a:pathLst>
                <a:path w="460" h="402" extrusionOk="0">
                  <a:moveTo>
                    <a:pt x="408" y="0"/>
                  </a:moveTo>
                  <a:cubicBezTo>
                    <a:pt x="401" y="0"/>
                    <a:pt x="393" y="2"/>
                    <a:pt x="385" y="4"/>
                  </a:cubicBezTo>
                  <a:cubicBezTo>
                    <a:pt x="310" y="36"/>
                    <a:pt x="246" y="79"/>
                    <a:pt x="182" y="132"/>
                  </a:cubicBezTo>
                  <a:cubicBezTo>
                    <a:pt x="150" y="164"/>
                    <a:pt x="118" y="186"/>
                    <a:pt x="86" y="217"/>
                  </a:cubicBezTo>
                  <a:cubicBezTo>
                    <a:pt x="65" y="249"/>
                    <a:pt x="33" y="281"/>
                    <a:pt x="12" y="313"/>
                  </a:cubicBezTo>
                  <a:cubicBezTo>
                    <a:pt x="1" y="324"/>
                    <a:pt x="1" y="345"/>
                    <a:pt x="1" y="367"/>
                  </a:cubicBezTo>
                  <a:cubicBezTo>
                    <a:pt x="10" y="384"/>
                    <a:pt x="33" y="402"/>
                    <a:pt x="58" y="402"/>
                  </a:cubicBezTo>
                  <a:cubicBezTo>
                    <a:pt x="64" y="402"/>
                    <a:pt x="70" y="401"/>
                    <a:pt x="76" y="399"/>
                  </a:cubicBezTo>
                  <a:cubicBezTo>
                    <a:pt x="118" y="377"/>
                    <a:pt x="150" y="356"/>
                    <a:pt x="182" y="335"/>
                  </a:cubicBezTo>
                  <a:cubicBezTo>
                    <a:pt x="225" y="313"/>
                    <a:pt x="257" y="292"/>
                    <a:pt x="289" y="260"/>
                  </a:cubicBezTo>
                  <a:cubicBezTo>
                    <a:pt x="342" y="207"/>
                    <a:pt x="406" y="154"/>
                    <a:pt x="449" y="79"/>
                  </a:cubicBezTo>
                  <a:cubicBezTo>
                    <a:pt x="459" y="68"/>
                    <a:pt x="459" y="47"/>
                    <a:pt x="459" y="36"/>
                  </a:cubicBezTo>
                  <a:cubicBezTo>
                    <a:pt x="451" y="12"/>
                    <a:pt x="431" y="0"/>
                    <a:pt x="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9" name="Google Shape;2759;p54"/>
          <p:cNvGrpSpPr/>
          <p:nvPr/>
        </p:nvGrpSpPr>
        <p:grpSpPr>
          <a:xfrm rot="-8999956">
            <a:off x="1792606" y="4184916"/>
            <a:ext cx="1097268" cy="1547131"/>
            <a:chOff x="8430739" y="212722"/>
            <a:chExt cx="1371615" cy="1933956"/>
          </a:xfrm>
        </p:grpSpPr>
        <p:sp>
          <p:nvSpPr>
            <p:cNvPr id="2760" name="Google Shape;2760;p54"/>
            <p:cNvSpPr/>
            <p:nvPr/>
          </p:nvSpPr>
          <p:spPr>
            <a:xfrm>
              <a:off x="8430739" y="253212"/>
              <a:ext cx="1335433" cy="1893466"/>
            </a:xfrm>
            <a:custGeom>
              <a:avLst/>
              <a:gdLst/>
              <a:ahLst/>
              <a:cxnLst/>
              <a:rect l="l" t="t" r="r" b="b"/>
              <a:pathLst>
                <a:path w="13767" h="19594" extrusionOk="0">
                  <a:moveTo>
                    <a:pt x="10168" y="0"/>
                  </a:moveTo>
                  <a:cubicBezTo>
                    <a:pt x="7985" y="0"/>
                    <a:pt x="6702" y="2067"/>
                    <a:pt x="6462" y="2707"/>
                  </a:cubicBezTo>
                  <a:cubicBezTo>
                    <a:pt x="6366" y="2973"/>
                    <a:pt x="6313" y="3240"/>
                    <a:pt x="6196" y="3496"/>
                  </a:cubicBezTo>
                  <a:cubicBezTo>
                    <a:pt x="5961" y="4061"/>
                    <a:pt x="5385" y="4392"/>
                    <a:pt x="4820" y="4626"/>
                  </a:cubicBezTo>
                  <a:cubicBezTo>
                    <a:pt x="4255" y="4861"/>
                    <a:pt x="3658" y="5031"/>
                    <a:pt x="3199" y="5436"/>
                  </a:cubicBezTo>
                  <a:cubicBezTo>
                    <a:pt x="2741" y="5831"/>
                    <a:pt x="2474" y="6545"/>
                    <a:pt x="2805" y="7057"/>
                  </a:cubicBezTo>
                  <a:cubicBezTo>
                    <a:pt x="3007" y="7367"/>
                    <a:pt x="3370" y="7526"/>
                    <a:pt x="3679" y="7718"/>
                  </a:cubicBezTo>
                  <a:cubicBezTo>
                    <a:pt x="3988" y="7921"/>
                    <a:pt x="4298" y="8230"/>
                    <a:pt x="4255" y="8593"/>
                  </a:cubicBezTo>
                  <a:cubicBezTo>
                    <a:pt x="4223" y="8966"/>
                    <a:pt x="3860" y="9211"/>
                    <a:pt x="3530" y="9392"/>
                  </a:cubicBezTo>
                  <a:cubicBezTo>
                    <a:pt x="2069" y="10224"/>
                    <a:pt x="459" y="11237"/>
                    <a:pt x="107" y="12879"/>
                  </a:cubicBezTo>
                  <a:cubicBezTo>
                    <a:pt x="0" y="13359"/>
                    <a:pt x="32" y="13903"/>
                    <a:pt x="331" y="14287"/>
                  </a:cubicBezTo>
                  <a:cubicBezTo>
                    <a:pt x="651" y="14681"/>
                    <a:pt x="1195" y="14820"/>
                    <a:pt x="1611" y="15129"/>
                  </a:cubicBezTo>
                  <a:cubicBezTo>
                    <a:pt x="2016" y="15438"/>
                    <a:pt x="2058" y="15726"/>
                    <a:pt x="1984" y="16526"/>
                  </a:cubicBezTo>
                  <a:cubicBezTo>
                    <a:pt x="1866" y="17262"/>
                    <a:pt x="1898" y="18051"/>
                    <a:pt x="2272" y="18691"/>
                  </a:cubicBezTo>
                  <a:cubicBezTo>
                    <a:pt x="2585" y="19213"/>
                    <a:pt x="3176" y="19593"/>
                    <a:pt x="3765" y="19593"/>
                  </a:cubicBezTo>
                  <a:cubicBezTo>
                    <a:pt x="3898" y="19593"/>
                    <a:pt x="4030" y="19574"/>
                    <a:pt x="4159" y="19533"/>
                  </a:cubicBezTo>
                  <a:cubicBezTo>
                    <a:pt x="4799" y="19341"/>
                    <a:pt x="5204" y="18712"/>
                    <a:pt x="5396" y="18072"/>
                  </a:cubicBezTo>
                  <a:cubicBezTo>
                    <a:pt x="5588" y="17443"/>
                    <a:pt x="5630" y="16761"/>
                    <a:pt x="5844" y="16132"/>
                  </a:cubicBezTo>
                  <a:cubicBezTo>
                    <a:pt x="5886" y="16014"/>
                    <a:pt x="5929" y="15897"/>
                    <a:pt x="6025" y="15812"/>
                  </a:cubicBezTo>
                  <a:cubicBezTo>
                    <a:pt x="6121" y="15719"/>
                    <a:pt x="6234" y="15685"/>
                    <a:pt x="6356" y="15685"/>
                  </a:cubicBezTo>
                  <a:cubicBezTo>
                    <a:pt x="6627" y="15685"/>
                    <a:pt x="6947" y="15852"/>
                    <a:pt x="7241" y="15918"/>
                  </a:cubicBezTo>
                  <a:cubicBezTo>
                    <a:pt x="7324" y="15938"/>
                    <a:pt x="7407" y="15947"/>
                    <a:pt x="7489" y="15947"/>
                  </a:cubicBezTo>
                  <a:cubicBezTo>
                    <a:pt x="8085" y="15947"/>
                    <a:pt x="8649" y="15466"/>
                    <a:pt x="8883" y="14895"/>
                  </a:cubicBezTo>
                  <a:cubicBezTo>
                    <a:pt x="9149" y="14244"/>
                    <a:pt x="9096" y="13508"/>
                    <a:pt x="9000" y="12805"/>
                  </a:cubicBezTo>
                  <a:cubicBezTo>
                    <a:pt x="8904" y="12112"/>
                    <a:pt x="8787" y="11397"/>
                    <a:pt x="8947" y="10715"/>
                  </a:cubicBezTo>
                  <a:cubicBezTo>
                    <a:pt x="8989" y="10501"/>
                    <a:pt x="9075" y="10288"/>
                    <a:pt x="9245" y="10171"/>
                  </a:cubicBezTo>
                  <a:cubicBezTo>
                    <a:pt x="9363" y="10088"/>
                    <a:pt x="9499" y="10065"/>
                    <a:pt x="9642" y="10065"/>
                  </a:cubicBezTo>
                  <a:cubicBezTo>
                    <a:pt x="9824" y="10065"/>
                    <a:pt x="10018" y="10102"/>
                    <a:pt x="10205" y="10102"/>
                  </a:cubicBezTo>
                  <a:cubicBezTo>
                    <a:pt x="10270" y="10102"/>
                    <a:pt x="10334" y="10098"/>
                    <a:pt x="10397" y="10086"/>
                  </a:cubicBezTo>
                  <a:cubicBezTo>
                    <a:pt x="10887" y="10000"/>
                    <a:pt x="11175" y="9488"/>
                    <a:pt x="11261" y="8998"/>
                  </a:cubicBezTo>
                  <a:cubicBezTo>
                    <a:pt x="11346" y="8507"/>
                    <a:pt x="11271" y="8006"/>
                    <a:pt x="11367" y="7516"/>
                  </a:cubicBezTo>
                  <a:cubicBezTo>
                    <a:pt x="11602" y="6311"/>
                    <a:pt x="12732" y="5500"/>
                    <a:pt x="13244" y="4392"/>
                  </a:cubicBezTo>
                  <a:cubicBezTo>
                    <a:pt x="13766" y="3229"/>
                    <a:pt x="13521" y="1747"/>
                    <a:pt x="12647" y="819"/>
                  </a:cubicBezTo>
                  <a:cubicBezTo>
                    <a:pt x="11724" y="230"/>
                    <a:pt x="10896" y="0"/>
                    <a:pt x="10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4"/>
            <p:cNvSpPr/>
            <p:nvPr/>
          </p:nvSpPr>
          <p:spPr>
            <a:xfrm>
              <a:off x="8430739" y="253212"/>
              <a:ext cx="1226791" cy="1887668"/>
            </a:xfrm>
            <a:custGeom>
              <a:avLst/>
              <a:gdLst/>
              <a:ahLst/>
              <a:cxnLst/>
              <a:rect l="l" t="t" r="r" b="b"/>
              <a:pathLst>
                <a:path w="12647" h="19534" extrusionOk="0">
                  <a:moveTo>
                    <a:pt x="10168" y="0"/>
                  </a:moveTo>
                  <a:cubicBezTo>
                    <a:pt x="7985" y="0"/>
                    <a:pt x="6702" y="2067"/>
                    <a:pt x="6462" y="2707"/>
                  </a:cubicBezTo>
                  <a:cubicBezTo>
                    <a:pt x="6366" y="2973"/>
                    <a:pt x="6313" y="3240"/>
                    <a:pt x="6196" y="3496"/>
                  </a:cubicBezTo>
                  <a:cubicBezTo>
                    <a:pt x="5961" y="4061"/>
                    <a:pt x="5385" y="4392"/>
                    <a:pt x="4820" y="4626"/>
                  </a:cubicBezTo>
                  <a:cubicBezTo>
                    <a:pt x="4255" y="4850"/>
                    <a:pt x="3658" y="5031"/>
                    <a:pt x="3199" y="5436"/>
                  </a:cubicBezTo>
                  <a:cubicBezTo>
                    <a:pt x="2741" y="5831"/>
                    <a:pt x="2474" y="6545"/>
                    <a:pt x="2805" y="7057"/>
                  </a:cubicBezTo>
                  <a:cubicBezTo>
                    <a:pt x="3007" y="7367"/>
                    <a:pt x="3370" y="7526"/>
                    <a:pt x="3679" y="7718"/>
                  </a:cubicBezTo>
                  <a:cubicBezTo>
                    <a:pt x="3988" y="7921"/>
                    <a:pt x="4298" y="8230"/>
                    <a:pt x="4255" y="8593"/>
                  </a:cubicBezTo>
                  <a:cubicBezTo>
                    <a:pt x="4223" y="8966"/>
                    <a:pt x="3860" y="9201"/>
                    <a:pt x="3530" y="9392"/>
                  </a:cubicBezTo>
                  <a:cubicBezTo>
                    <a:pt x="2069" y="10224"/>
                    <a:pt x="459" y="11237"/>
                    <a:pt x="107" y="12879"/>
                  </a:cubicBezTo>
                  <a:cubicBezTo>
                    <a:pt x="0" y="13359"/>
                    <a:pt x="32" y="13903"/>
                    <a:pt x="331" y="14287"/>
                  </a:cubicBezTo>
                  <a:cubicBezTo>
                    <a:pt x="651" y="14681"/>
                    <a:pt x="1195" y="14820"/>
                    <a:pt x="1611" y="15129"/>
                  </a:cubicBezTo>
                  <a:cubicBezTo>
                    <a:pt x="2016" y="15438"/>
                    <a:pt x="2058" y="15726"/>
                    <a:pt x="1984" y="16526"/>
                  </a:cubicBezTo>
                  <a:cubicBezTo>
                    <a:pt x="1866" y="17262"/>
                    <a:pt x="1898" y="18051"/>
                    <a:pt x="2272" y="18691"/>
                  </a:cubicBezTo>
                  <a:cubicBezTo>
                    <a:pt x="2517" y="19096"/>
                    <a:pt x="2922" y="19405"/>
                    <a:pt x="3359" y="19533"/>
                  </a:cubicBezTo>
                  <a:cubicBezTo>
                    <a:pt x="3359" y="19533"/>
                    <a:pt x="3370" y="12453"/>
                    <a:pt x="10376" y="3613"/>
                  </a:cubicBezTo>
                  <a:lnTo>
                    <a:pt x="12647" y="819"/>
                  </a:lnTo>
                  <a:cubicBezTo>
                    <a:pt x="11724" y="230"/>
                    <a:pt x="10896" y="0"/>
                    <a:pt x="10168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4"/>
            <p:cNvSpPr/>
            <p:nvPr/>
          </p:nvSpPr>
          <p:spPr>
            <a:xfrm>
              <a:off x="8597292" y="212722"/>
              <a:ext cx="1205062" cy="1637770"/>
            </a:xfrm>
            <a:custGeom>
              <a:avLst/>
              <a:gdLst/>
              <a:ahLst/>
              <a:cxnLst/>
              <a:rect l="l" t="t" r="r" b="b"/>
              <a:pathLst>
                <a:path w="12423" h="16948" extrusionOk="0">
                  <a:moveTo>
                    <a:pt x="12321" y="0"/>
                  </a:moveTo>
                  <a:cubicBezTo>
                    <a:pt x="12299" y="0"/>
                    <a:pt x="12277" y="8"/>
                    <a:pt x="12263" y="23"/>
                  </a:cubicBezTo>
                  <a:lnTo>
                    <a:pt x="11356" y="876"/>
                  </a:lnTo>
                  <a:lnTo>
                    <a:pt x="10471" y="1761"/>
                  </a:lnTo>
                  <a:lnTo>
                    <a:pt x="9714" y="2593"/>
                  </a:lnTo>
                  <a:cubicBezTo>
                    <a:pt x="9396" y="2504"/>
                    <a:pt x="9073" y="2461"/>
                    <a:pt x="8749" y="2461"/>
                  </a:cubicBezTo>
                  <a:cubicBezTo>
                    <a:pt x="8605" y="2461"/>
                    <a:pt x="8461" y="2470"/>
                    <a:pt x="8317" y="2486"/>
                  </a:cubicBezTo>
                  <a:cubicBezTo>
                    <a:pt x="7837" y="2529"/>
                    <a:pt x="7347" y="2657"/>
                    <a:pt x="6920" y="2891"/>
                  </a:cubicBezTo>
                  <a:cubicBezTo>
                    <a:pt x="6878" y="2913"/>
                    <a:pt x="6846" y="2966"/>
                    <a:pt x="6867" y="3019"/>
                  </a:cubicBezTo>
                  <a:cubicBezTo>
                    <a:pt x="6876" y="3072"/>
                    <a:pt x="6921" y="3110"/>
                    <a:pt x="6972" y="3110"/>
                  </a:cubicBezTo>
                  <a:cubicBezTo>
                    <a:pt x="6983" y="3110"/>
                    <a:pt x="6994" y="3108"/>
                    <a:pt x="7006" y="3104"/>
                  </a:cubicBezTo>
                  <a:cubicBezTo>
                    <a:pt x="7464" y="2998"/>
                    <a:pt x="7901" y="2913"/>
                    <a:pt x="8360" y="2859"/>
                  </a:cubicBezTo>
                  <a:cubicBezTo>
                    <a:pt x="8645" y="2827"/>
                    <a:pt x="8943" y="2813"/>
                    <a:pt x="9238" y="2813"/>
                  </a:cubicBezTo>
                  <a:cubicBezTo>
                    <a:pt x="9330" y="2813"/>
                    <a:pt x="9421" y="2814"/>
                    <a:pt x="9512" y="2817"/>
                  </a:cubicBezTo>
                  <a:lnTo>
                    <a:pt x="8818" y="3627"/>
                  </a:lnTo>
                  <a:cubicBezTo>
                    <a:pt x="8104" y="4491"/>
                    <a:pt x="7443" y="5386"/>
                    <a:pt x="6814" y="6325"/>
                  </a:cubicBezTo>
                  <a:cubicBezTo>
                    <a:pt x="6814" y="6314"/>
                    <a:pt x="6814" y="6314"/>
                    <a:pt x="6803" y="6314"/>
                  </a:cubicBezTo>
                  <a:cubicBezTo>
                    <a:pt x="6300" y="6192"/>
                    <a:pt x="5785" y="6139"/>
                    <a:pt x="5267" y="6139"/>
                  </a:cubicBezTo>
                  <a:cubicBezTo>
                    <a:pt x="5104" y="6139"/>
                    <a:pt x="4940" y="6144"/>
                    <a:pt x="4777" y="6154"/>
                  </a:cubicBezTo>
                  <a:cubicBezTo>
                    <a:pt x="4095" y="6197"/>
                    <a:pt x="3423" y="6335"/>
                    <a:pt x="2783" y="6581"/>
                  </a:cubicBezTo>
                  <a:cubicBezTo>
                    <a:pt x="2741" y="6602"/>
                    <a:pt x="2709" y="6655"/>
                    <a:pt x="2719" y="6719"/>
                  </a:cubicBezTo>
                  <a:cubicBezTo>
                    <a:pt x="2729" y="6777"/>
                    <a:pt x="2781" y="6817"/>
                    <a:pt x="2838" y="6817"/>
                  </a:cubicBezTo>
                  <a:cubicBezTo>
                    <a:pt x="2845" y="6817"/>
                    <a:pt x="2851" y="6816"/>
                    <a:pt x="2858" y="6815"/>
                  </a:cubicBezTo>
                  <a:cubicBezTo>
                    <a:pt x="3508" y="6687"/>
                    <a:pt x="4148" y="6581"/>
                    <a:pt x="4799" y="6538"/>
                  </a:cubicBezTo>
                  <a:cubicBezTo>
                    <a:pt x="5113" y="6511"/>
                    <a:pt x="5425" y="6501"/>
                    <a:pt x="5738" y="6501"/>
                  </a:cubicBezTo>
                  <a:cubicBezTo>
                    <a:pt x="6051" y="6501"/>
                    <a:pt x="6366" y="6511"/>
                    <a:pt x="6686" y="6527"/>
                  </a:cubicBezTo>
                  <a:cubicBezTo>
                    <a:pt x="6430" y="6911"/>
                    <a:pt x="6174" y="7295"/>
                    <a:pt x="5939" y="7690"/>
                  </a:cubicBezTo>
                  <a:cubicBezTo>
                    <a:pt x="5268" y="8809"/>
                    <a:pt x="4649" y="9961"/>
                    <a:pt x="4105" y="11144"/>
                  </a:cubicBezTo>
                  <a:cubicBezTo>
                    <a:pt x="3380" y="11187"/>
                    <a:pt x="2666" y="11358"/>
                    <a:pt x="1983" y="11614"/>
                  </a:cubicBezTo>
                  <a:cubicBezTo>
                    <a:pt x="1290" y="11880"/>
                    <a:pt x="629" y="12243"/>
                    <a:pt x="53" y="12712"/>
                  </a:cubicBezTo>
                  <a:cubicBezTo>
                    <a:pt x="11" y="12744"/>
                    <a:pt x="0" y="12808"/>
                    <a:pt x="21" y="12861"/>
                  </a:cubicBezTo>
                  <a:cubicBezTo>
                    <a:pt x="42" y="12902"/>
                    <a:pt x="80" y="12921"/>
                    <a:pt x="122" y="12921"/>
                  </a:cubicBezTo>
                  <a:cubicBezTo>
                    <a:pt x="145" y="12921"/>
                    <a:pt x="169" y="12915"/>
                    <a:pt x="192" y="12904"/>
                  </a:cubicBezTo>
                  <a:cubicBezTo>
                    <a:pt x="811" y="12552"/>
                    <a:pt x="1450" y="12232"/>
                    <a:pt x="2122" y="11976"/>
                  </a:cubicBezTo>
                  <a:cubicBezTo>
                    <a:pt x="2730" y="11731"/>
                    <a:pt x="3348" y="11550"/>
                    <a:pt x="3988" y="11400"/>
                  </a:cubicBezTo>
                  <a:lnTo>
                    <a:pt x="3988" y="11400"/>
                  </a:lnTo>
                  <a:cubicBezTo>
                    <a:pt x="3881" y="11646"/>
                    <a:pt x="3775" y="11880"/>
                    <a:pt x="3668" y="12136"/>
                  </a:cubicBezTo>
                  <a:lnTo>
                    <a:pt x="3210" y="13288"/>
                  </a:lnTo>
                  <a:lnTo>
                    <a:pt x="2783" y="14461"/>
                  </a:lnTo>
                  <a:lnTo>
                    <a:pt x="2410" y="15644"/>
                  </a:lnTo>
                  <a:lnTo>
                    <a:pt x="2069" y="16849"/>
                  </a:lnTo>
                  <a:cubicBezTo>
                    <a:pt x="2058" y="16892"/>
                    <a:pt x="2079" y="16934"/>
                    <a:pt x="2122" y="16945"/>
                  </a:cubicBezTo>
                  <a:cubicBezTo>
                    <a:pt x="2129" y="16947"/>
                    <a:pt x="2137" y="16948"/>
                    <a:pt x="2145" y="16948"/>
                  </a:cubicBezTo>
                  <a:cubicBezTo>
                    <a:pt x="2182" y="16948"/>
                    <a:pt x="2220" y="16927"/>
                    <a:pt x="2229" y="16892"/>
                  </a:cubicBezTo>
                  <a:lnTo>
                    <a:pt x="2591" y="15708"/>
                  </a:lnTo>
                  <a:lnTo>
                    <a:pt x="2986" y="14535"/>
                  </a:lnTo>
                  <a:lnTo>
                    <a:pt x="3423" y="13373"/>
                  </a:lnTo>
                  <a:lnTo>
                    <a:pt x="3903" y="12232"/>
                  </a:lnTo>
                  <a:cubicBezTo>
                    <a:pt x="4180" y="11592"/>
                    <a:pt x="4479" y="10974"/>
                    <a:pt x="4788" y="10355"/>
                  </a:cubicBezTo>
                  <a:cubicBezTo>
                    <a:pt x="4852" y="10441"/>
                    <a:pt x="4905" y="10547"/>
                    <a:pt x="4948" y="10665"/>
                  </a:cubicBezTo>
                  <a:cubicBezTo>
                    <a:pt x="5012" y="10835"/>
                    <a:pt x="5054" y="11016"/>
                    <a:pt x="5097" y="11208"/>
                  </a:cubicBezTo>
                  <a:cubicBezTo>
                    <a:pt x="5182" y="11592"/>
                    <a:pt x="5268" y="11965"/>
                    <a:pt x="5342" y="12349"/>
                  </a:cubicBezTo>
                  <a:cubicBezTo>
                    <a:pt x="5417" y="12733"/>
                    <a:pt x="5470" y="13117"/>
                    <a:pt x="5534" y="13501"/>
                  </a:cubicBezTo>
                  <a:cubicBezTo>
                    <a:pt x="5566" y="13693"/>
                    <a:pt x="5588" y="13885"/>
                    <a:pt x="5609" y="14077"/>
                  </a:cubicBezTo>
                  <a:cubicBezTo>
                    <a:pt x="5641" y="14269"/>
                    <a:pt x="5662" y="14461"/>
                    <a:pt x="5684" y="14653"/>
                  </a:cubicBezTo>
                  <a:cubicBezTo>
                    <a:pt x="5694" y="14716"/>
                    <a:pt x="5737" y="14759"/>
                    <a:pt x="5801" y="14759"/>
                  </a:cubicBezTo>
                  <a:cubicBezTo>
                    <a:pt x="5865" y="14759"/>
                    <a:pt x="5918" y="14706"/>
                    <a:pt x="5918" y="14642"/>
                  </a:cubicBezTo>
                  <a:cubicBezTo>
                    <a:pt x="5929" y="14450"/>
                    <a:pt x="5929" y="14247"/>
                    <a:pt x="5918" y="14045"/>
                  </a:cubicBezTo>
                  <a:cubicBezTo>
                    <a:pt x="5907" y="13853"/>
                    <a:pt x="5897" y="13650"/>
                    <a:pt x="5886" y="13458"/>
                  </a:cubicBezTo>
                  <a:cubicBezTo>
                    <a:pt x="5843" y="13064"/>
                    <a:pt x="5790" y="12669"/>
                    <a:pt x="5716" y="12275"/>
                  </a:cubicBezTo>
                  <a:cubicBezTo>
                    <a:pt x="5630" y="11891"/>
                    <a:pt x="5545" y="11496"/>
                    <a:pt x="5428" y="11123"/>
                  </a:cubicBezTo>
                  <a:cubicBezTo>
                    <a:pt x="5364" y="10931"/>
                    <a:pt x="5310" y="10739"/>
                    <a:pt x="5214" y="10547"/>
                  </a:cubicBezTo>
                  <a:cubicBezTo>
                    <a:pt x="5140" y="10398"/>
                    <a:pt x="5044" y="10238"/>
                    <a:pt x="4905" y="10121"/>
                  </a:cubicBezTo>
                  <a:cubicBezTo>
                    <a:pt x="5300" y="9342"/>
                    <a:pt x="5726" y="8585"/>
                    <a:pt x="6185" y="7839"/>
                  </a:cubicBezTo>
                  <a:cubicBezTo>
                    <a:pt x="6846" y="6741"/>
                    <a:pt x="7571" y="5674"/>
                    <a:pt x="8349" y="4651"/>
                  </a:cubicBezTo>
                  <a:lnTo>
                    <a:pt x="8349" y="4651"/>
                  </a:lnTo>
                  <a:cubicBezTo>
                    <a:pt x="8317" y="5141"/>
                    <a:pt x="8307" y="5632"/>
                    <a:pt x="8307" y="6122"/>
                  </a:cubicBezTo>
                  <a:cubicBezTo>
                    <a:pt x="8296" y="6719"/>
                    <a:pt x="8307" y="7306"/>
                    <a:pt x="8349" y="7903"/>
                  </a:cubicBezTo>
                  <a:cubicBezTo>
                    <a:pt x="8349" y="7967"/>
                    <a:pt x="8392" y="8009"/>
                    <a:pt x="8445" y="8020"/>
                  </a:cubicBezTo>
                  <a:cubicBezTo>
                    <a:pt x="8520" y="8020"/>
                    <a:pt x="8573" y="7977"/>
                    <a:pt x="8584" y="7913"/>
                  </a:cubicBezTo>
                  <a:cubicBezTo>
                    <a:pt x="8659" y="7316"/>
                    <a:pt x="8680" y="6719"/>
                    <a:pt x="8691" y="6122"/>
                  </a:cubicBezTo>
                  <a:cubicBezTo>
                    <a:pt x="8680" y="5536"/>
                    <a:pt x="8669" y="4938"/>
                    <a:pt x="8595" y="4341"/>
                  </a:cubicBezTo>
                  <a:cubicBezTo>
                    <a:pt x="8733" y="4160"/>
                    <a:pt x="8882" y="3979"/>
                    <a:pt x="9021" y="3798"/>
                  </a:cubicBezTo>
                  <a:lnTo>
                    <a:pt x="9821" y="2849"/>
                  </a:lnTo>
                  <a:lnTo>
                    <a:pt x="10642" y="1921"/>
                  </a:lnTo>
                  <a:lnTo>
                    <a:pt x="11495" y="1025"/>
                  </a:lnTo>
                  <a:lnTo>
                    <a:pt x="12380" y="161"/>
                  </a:lnTo>
                  <a:lnTo>
                    <a:pt x="12391" y="151"/>
                  </a:lnTo>
                  <a:cubicBezTo>
                    <a:pt x="12423" y="119"/>
                    <a:pt x="12423" y="65"/>
                    <a:pt x="12391" y="33"/>
                  </a:cubicBezTo>
                  <a:cubicBezTo>
                    <a:pt x="12373" y="11"/>
                    <a:pt x="12347" y="0"/>
                    <a:pt x="12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3" name="Google Shape;2763;p54"/>
          <p:cNvGrpSpPr/>
          <p:nvPr/>
        </p:nvGrpSpPr>
        <p:grpSpPr>
          <a:xfrm rot="-4785860">
            <a:off x="7615368" y="-584959"/>
            <a:ext cx="1097308" cy="1459391"/>
            <a:chOff x="2254525" y="2974250"/>
            <a:chExt cx="1097291" cy="1459369"/>
          </a:xfrm>
        </p:grpSpPr>
        <p:sp>
          <p:nvSpPr>
            <p:cNvPr id="2764" name="Google Shape;2764;p54"/>
            <p:cNvSpPr/>
            <p:nvPr/>
          </p:nvSpPr>
          <p:spPr>
            <a:xfrm>
              <a:off x="2254525" y="2974250"/>
              <a:ext cx="979682" cy="1316655"/>
            </a:xfrm>
            <a:custGeom>
              <a:avLst/>
              <a:gdLst/>
              <a:ahLst/>
              <a:cxnLst/>
              <a:rect l="l" t="t" r="r" b="b"/>
              <a:pathLst>
                <a:path w="10854" h="14503" extrusionOk="0">
                  <a:moveTo>
                    <a:pt x="725" y="0"/>
                  </a:moveTo>
                  <a:cubicBezTo>
                    <a:pt x="1067" y="928"/>
                    <a:pt x="1259" y="1845"/>
                    <a:pt x="1323" y="2837"/>
                  </a:cubicBezTo>
                  <a:cubicBezTo>
                    <a:pt x="1493" y="5257"/>
                    <a:pt x="0" y="7635"/>
                    <a:pt x="523" y="10002"/>
                  </a:cubicBezTo>
                  <a:cubicBezTo>
                    <a:pt x="843" y="11431"/>
                    <a:pt x="1930" y="12657"/>
                    <a:pt x="3306" y="13148"/>
                  </a:cubicBezTo>
                  <a:cubicBezTo>
                    <a:pt x="4191" y="13457"/>
                    <a:pt x="5140" y="13468"/>
                    <a:pt x="6078" y="13574"/>
                  </a:cubicBezTo>
                  <a:cubicBezTo>
                    <a:pt x="7623" y="13730"/>
                    <a:pt x="10630" y="14349"/>
                    <a:pt x="10795" y="14491"/>
                  </a:cubicBezTo>
                  <a:lnTo>
                    <a:pt x="10795" y="14491"/>
                  </a:lnTo>
                  <a:cubicBezTo>
                    <a:pt x="8920" y="11591"/>
                    <a:pt x="10853" y="7376"/>
                    <a:pt x="9053" y="4415"/>
                  </a:cubicBezTo>
                  <a:cubicBezTo>
                    <a:pt x="8339" y="3242"/>
                    <a:pt x="7091" y="2432"/>
                    <a:pt x="5748" y="2112"/>
                  </a:cubicBezTo>
                  <a:cubicBezTo>
                    <a:pt x="4820" y="1898"/>
                    <a:pt x="3850" y="1888"/>
                    <a:pt x="2922" y="1653"/>
                  </a:cubicBezTo>
                  <a:cubicBezTo>
                    <a:pt x="1994" y="1419"/>
                    <a:pt x="1067" y="885"/>
                    <a:pt x="725" y="0"/>
                  </a:cubicBezTo>
                  <a:close/>
                  <a:moveTo>
                    <a:pt x="10795" y="14491"/>
                  </a:moveTo>
                  <a:cubicBezTo>
                    <a:pt x="10797" y="14495"/>
                    <a:pt x="10800" y="14499"/>
                    <a:pt x="10802" y="14502"/>
                  </a:cubicBezTo>
                  <a:cubicBezTo>
                    <a:pt x="10802" y="14499"/>
                    <a:pt x="10800" y="14495"/>
                    <a:pt x="10795" y="14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4"/>
            <p:cNvSpPr/>
            <p:nvPr/>
          </p:nvSpPr>
          <p:spPr>
            <a:xfrm>
              <a:off x="2319964" y="2974250"/>
              <a:ext cx="914424" cy="1316655"/>
            </a:xfrm>
            <a:custGeom>
              <a:avLst/>
              <a:gdLst/>
              <a:ahLst/>
              <a:cxnLst/>
              <a:rect l="l" t="t" r="r" b="b"/>
              <a:pathLst>
                <a:path w="10131" h="14503" extrusionOk="0">
                  <a:moveTo>
                    <a:pt x="0" y="0"/>
                  </a:moveTo>
                  <a:lnTo>
                    <a:pt x="0" y="0"/>
                  </a:lnTo>
                  <a:cubicBezTo>
                    <a:pt x="79" y="204"/>
                    <a:pt x="189" y="390"/>
                    <a:pt x="323" y="557"/>
                  </a:cubicBezTo>
                  <a:lnTo>
                    <a:pt x="323" y="557"/>
                  </a:lnTo>
                  <a:cubicBezTo>
                    <a:pt x="118" y="205"/>
                    <a:pt x="1" y="1"/>
                    <a:pt x="0" y="0"/>
                  </a:cubicBezTo>
                  <a:close/>
                  <a:moveTo>
                    <a:pt x="323" y="557"/>
                  </a:moveTo>
                  <a:cubicBezTo>
                    <a:pt x="1294" y="2225"/>
                    <a:pt x="4238" y="7198"/>
                    <a:pt x="6025" y="9373"/>
                  </a:cubicBezTo>
                  <a:cubicBezTo>
                    <a:pt x="8179" y="11996"/>
                    <a:pt x="9650" y="14140"/>
                    <a:pt x="9650" y="14140"/>
                  </a:cubicBezTo>
                  <a:lnTo>
                    <a:pt x="10077" y="14502"/>
                  </a:lnTo>
                  <a:cubicBezTo>
                    <a:pt x="8190" y="11602"/>
                    <a:pt x="10130" y="7379"/>
                    <a:pt x="8328" y="4415"/>
                  </a:cubicBezTo>
                  <a:cubicBezTo>
                    <a:pt x="7614" y="3242"/>
                    <a:pt x="6366" y="2432"/>
                    <a:pt x="5023" y="2112"/>
                  </a:cubicBezTo>
                  <a:cubicBezTo>
                    <a:pt x="4095" y="1898"/>
                    <a:pt x="3125" y="1888"/>
                    <a:pt x="2197" y="1653"/>
                  </a:cubicBezTo>
                  <a:cubicBezTo>
                    <a:pt x="1483" y="1473"/>
                    <a:pt x="769" y="1115"/>
                    <a:pt x="323" y="557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4"/>
            <p:cNvSpPr/>
            <p:nvPr/>
          </p:nvSpPr>
          <p:spPr>
            <a:xfrm>
              <a:off x="2291081" y="3029357"/>
              <a:ext cx="1060736" cy="1404262"/>
            </a:xfrm>
            <a:custGeom>
              <a:avLst/>
              <a:gdLst/>
              <a:ahLst/>
              <a:cxnLst/>
              <a:rect l="l" t="t" r="r" b="b"/>
              <a:pathLst>
                <a:path w="11752" h="15468" extrusionOk="0">
                  <a:moveTo>
                    <a:pt x="634" y="1"/>
                  </a:moveTo>
                  <a:cubicBezTo>
                    <a:pt x="622" y="1"/>
                    <a:pt x="609" y="4"/>
                    <a:pt x="598" y="12"/>
                  </a:cubicBezTo>
                  <a:cubicBezTo>
                    <a:pt x="566" y="33"/>
                    <a:pt x="544" y="76"/>
                    <a:pt x="566" y="108"/>
                  </a:cubicBezTo>
                  <a:cubicBezTo>
                    <a:pt x="1376" y="1462"/>
                    <a:pt x="2208" y="2806"/>
                    <a:pt x="3061" y="4128"/>
                  </a:cubicBezTo>
                  <a:cubicBezTo>
                    <a:pt x="3519" y="4853"/>
                    <a:pt x="3989" y="5567"/>
                    <a:pt x="4468" y="6282"/>
                  </a:cubicBezTo>
                  <a:cubicBezTo>
                    <a:pt x="4202" y="6207"/>
                    <a:pt x="3935" y="6122"/>
                    <a:pt x="3669" y="6036"/>
                  </a:cubicBezTo>
                  <a:cubicBezTo>
                    <a:pt x="3338" y="5919"/>
                    <a:pt x="2997" y="5791"/>
                    <a:pt x="2666" y="5663"/>
                  </a:cubicBezTo>
                  <a:cubicBezTo>
                    <a:pt x="2336" y="5525"/>
                    <a:pt x="2016" y="5375"/>
                    <a:pt x="1675" y="5247"/>
                  </a:cubicBezTo>
                  <a:cubicBezTo>
                    <a:pt x="1391" y="5153"/>
                    <a:pt x="1100" y="5086"/>
                    <a:pt x="803" y="5086"/>
                  </a:cubicBezTo>
                  <a:cubicBezTo>
                    <a:pt x="731" y="5086"/>
                    <a:pt x="659" y="5090"/>
                    <a:pt x="587" y="5098"/>
                  </a:cubicBezTo>
                  <a:cubicBezTo>
                    <a:pt x="566" y="5098"/>
                    <a:pt x="544" y="5130"/>
                    <a:pt x="544" y="5151"/>
                  </a:cubicBezTo>
                  <a:cubicBezTo>
                    <a:pt x="544" y="5173"/>
                    <a:pt x="566" y="5194"/>
                    <a:pt x="598" y="5194"/>
                  </a:cubicBezTo>
                  <a:cubicBezTo>
                    <a:pt x="634" y="5192"/>
                    <a:pt x="670" y="5191"/>
                    <a:pt x="706" y="5191"/>
                  </a:cubicBezTo>
                  <a:cubicBezTo>
                    <a:pt x="1020" y="5191"/>
                    <a:pt x="1325" y="5271"/>
                    <a:pt x="1621" y="5386"/>
                  </a:cubicBezTo>
                  <a:cubicBezTo>
                    <a:pt x="1952" y="5514"/>
                    <a:pt x="2272" y="5674"/>
                    <a:pt x="2613" y="5813"/>
                  </a:cubicBezTo>
                  <a:cubicBezTo>
                    <a:pt x="2944" y="5951"/>
                    <a:pt x="3285" y="6079"/>
                    <a:pt x="3626" y="6186"/>
                  </a:cubicBezTo>
                  <a:cubicBezTo>
                    <a:pt x="3935" y="6282"/>
                    <a:pt x="4244" y="6356"/>
                    <a:pt x="4564" y="6420"/>
                  </a:cubicBezTo>
                  <a:cubicBezTo>
                    <a:pt x="4938" y="6975"/>
                    <a:pt x="5311" y="7519"/>
                    <a:pt x="5684" y="8062"/>
                  </a:cubicBezTo>
                  <a:cubicBezTo>
                    <a:pt x="5812" y="8254"/>
                    <a:pt x="5951" y="8436"/>
                    <a:pt x="6078" y="8617"/>
                  </a:cubicBezTo>
                  <a:cubicBezTo>
                    <a:pt x="6046" y="8617"/>
                    <a:pt x="6014" y="8628"/>
                    <a:pt x="5993" y="8628"/>
                  </a:cubicBezTo>
                  <a:cubicBezTo>
                    <a:pt x="5855" y="8628"/>
                    <a:pt x="5727" y="8617"/>
                    <a:pt x="5599" y="8596"/>
                  </a:cubicBezTo>
                  <a:cubicBezTo>
                    <a:pt x="5343" y="8553"/>
                    <a:pt x="5087" y="8468"/>
                    <a:pt x="4831" y="8382"/>
                  </a:cubicBezTo>
                  <a:cubicBezTo>
                    <a:pt x="4330" y="8201"/>
                    <a:pt x="3807" y="8020"/>
                    <a:pt x="3274" y="7903"/>
                  </a:cubicBezTo>
                  <a:cubicBezTo>
                    <a:pt x="2741" y="7785"/>
                    <a:pt x="2197" y="7700"/>
                    <a:pt x="1653" y="7689"/>
                  </a:cubicBezTo>
                  <a:cubicBezTo>
                    <a:pt x="1387" y="7689"/>
                    <a:pt x="1110" y="7700"/>
                    <a:pt x="843" y="7732"/>
                  </a:cubicBezTo>
                  <a:cubicBezTo>
                    <a:pt x="566" y="7775"/>
                    <a:pt x="299" y="7828"/>
                    <a:pt x="33" y="7903"/>
                  </a:cubicBezTo>
                  <a:cubicBezTo>
                    <a:pt x="11" y="7903"/>
                    <a:pt x="1" y="7935"/>
                    <a:pt x="1" y="7956"/>
                  </a:cubicBezTo>
                  <a:cubicBezTo>
                    <a:pt x="9" y="7973"/>
                    <a:pt x="25" y="7991"/>
                    <a:pt x="48" y="7991"/>
                  </a:cubicBezTo>
                  <a:cubicBezTo>
                    <a:pt x="53" y="7991"/>
                    <a:pt x="59" y="7990"/>
                    <a:pt x="65" y="7988"/>
                  </a:cubicBezTo>
                  <a:cubicBezTo>
                    <a:pt x="512" y="7887"/>
                    <a:pt x="966" y="7834"/>
                    <a:pt x="1422" y="7834"/>
                  </a:cubicBezTo>
                  <a:cubicBezTo>
                    <a:pt x="1499" y="7834"/>
                    <a:pt x="1576" y="7835"/>
                    <a:pt x="1653" y="7839"/>
                  </a:cubicBezTo>
                  <a:cubicBezTo>
                    <a:pt x="2186" y="7860"/>
                    <a:pt x="2720" y="7935"/>
                    <a:pt x="3242" y="8062"/>
                  </a:cubicBezTo>
                  <a:cubicBezTo>
                    <a:pt x="3765" y="8180"/>
                    <a:pt x="4266" y="8350"/>
                    <a:pt x="4778" y="8532"/>
                  </a:cubicBezTo>
                  <a:cubicBezTo>
                    <a:pt x="5044" y="8617"/>
                    <a:pt x="5300" y="8692"/>
                    <a:pt x="5577" y="8734"/>
                  </a:cubicBezTo>
                  <a:cubicBezTo>
                    <a:pt x="5675" y="8742"/>
                    <a:pt x="5773" y="8749"/>
                    <a:pt x="5871" y="8749"/>
                  </a:cubicBezTo>
                  <a:cubicBezTo>
                    <a:pt x="5912" y="8749"/>
                    <a:pt x="5953" y="8748"/>
                    <a:pt x="5993" y="8745"/>
                  </a:cubicBezTo>
                  <a:cubicBezTo>
                    <a:pt x="6025" y="8745"/>
                    <a:pt x="6068" y="8734"/>
                    <a:pt x="6100" y="8734"/>
                  </a:cubicBezTo>
                  <a:cubicBezTo>
                    <a:pt x="6121" y="8734"/>
                    <a:pt x="6132" y="8724"/>
                    <a:pt x="6153" y="8724"/>
                  </a:cubicBezTo>
                  <a:cubicBezTo>
                    <a:pt x="6708" y="9502"/>
                    <a:pt x="7262" y="10280"/>
                    <a:pt x="7838" y="11037"/>
                  </a:cubicBezTo>
                  <a:cubicBezTo>
                    <a:pt x="7401" y="10867"/>
                    <a:pt x="6932" y="10760"/>
                    <a:pt x="6462" y="10696"/>
                  </a:cubicBezTo>
                  <a:cubicBezTo>
                    <a:pt x="6108" y="10650"/>
                    <a:pt x="5754" y="10629"/>
                    <a:pt x="5400" y="10629"/>
                  </a:cubicBezTo>
                  <a:cubicBezTo>
                    <a:pt x="5178" y="10629"/>
                    <a:pt x="4957" y="10637"/>
                    <a:pt x="4735" y="10654"/>
                  </a:cubicBezTo>
                  <a:cubicBezTo>
                    <a:pt x="4159" y="10707"/>
                    <a:pt x="3583" y="10792"/>
                    <a:pt x="3018" y="10909"/>
                  </a:cubicBezTo>
                  <a:cubicBezTo>
                    <a:pt x="2453" y="11027"/>
                    <a:pt x="1899" y="11176"/>
                    <a:pt x="1355" y="11336"/>
                  </a:cubicBezTo>
                  <a:cubicBezTo>
                    <a:pt x="1323" y="11347"/>
                    <a:pt x="1312" y="11368"/>
                    <a:pt x="1312" y="11389"/>
                  </a:cubicBezTo>
                  <a:cubicBezTo>
                    <a:pt x="1320" y="11413"/>
                    <a:pt x="1334" y="11425"/>
                    <a:pt x="1354" y="11425"/>
                  </a:cubicBezTo>
                  <a:cubicBezTo>
                    <a:pt x="1361" y="11425"/>
                    <a:pt x="1368" y="11424"/>
                    <a:pt x="1376" y="11421"/>
                  </a:cubicBezTo>
                  <a:cubicBezTo>
                    <a:pt x="1931" y="11293"/>
                    <a:pt x="2485" y="11165"/>
                    <a:pt x="3050" y="11059"/>
                  </a:cubicBezTo>
                  <a:cubicBezTo>
                    <a:pt x="3615" y="10941"/>
                    <a:pt x="4180" y="10867"/>
                    <a:pt x="4746" y="10824"/>
                  </a:cubicBezTo>
                  <a:cubicBezTo>
                    <a:pt x="5000" y="10805"/>
                    <a:pt x="5256" y="10794"/>
                    <a:pt x="5511" y="10794"/>
                  </a:cubicBezTo>
                  <a:cubicBezTo>
                    <a:pt x="5824" y="10794"/>
                    <a:pt x="6136" y="10810"/>
                    <a:pt x="6441" y="10846"/>
                  </a:cubicBezTo>
                  <a:cubicBezTo>
                    <a:pt x="6964" y="10909"/>
                    <a:pt x="7475" y="11027"/>
                    <a:pt x="7976" y="11208"/>
                  </a:cubicBezTo>
                  <a:cubicBezTo>
                    <a:pt x="8147" y="11432"/>
                    <a:pt x="8318" y="11656"/>
                    <a:pt x="8499" y="11880"/>
                  </a:cubicBezTo>
                  <a:cubicBezTo>
                    <a:pt x="9469" y="13117"/>
                    <a:pt x="10482" y="14332"/>
                    <a:pt x="11613" y="15452"/>
                  </a:cubicBezTo>
                  <a:cubicBezTo>
                    <a:pt x="11629" y="15463"/>
                    <a:pt x="11647" y="15468"/>
                    <a:pt x="11666" y="15468"/>
                  </a:cubicBezTo>
                  <a:cubicBezTo>
                    <a:pt x="11685" y="15468"/>
                    <a:pt x="11703" y="15463"/>
                    <a:pt x="11719" y="15452"/>
                  </a:cubicBezTo>
                  <a:cubicBezTo>
                    <a:pt x="11751" y="15420"/>
                    <a:pt x="11751" y="15367"/>
                    <a:pt x="11719" y="15345"/>
                  </a:cubicBezTo>
                  <a:lnTo>
                    <a:pt x="11719" y="15335"/>
                  </a:lnTo>
                  <a:lnTo>
                    <a:pt x="10919" y="14471"/>
                  </a:lnTo>
                  <a:cubicBezTo>
                    <a:pt x="10653" y="14183"/>
                    <a:pt x="10408" y="13874"/>
                    <a:pt x="10152" y="13575"/>
                  </a:cubicBezTo>
                  <a:lnTo>
                    <a:pt x="9960" y="13362"/>
                  </a:lnTo>
                  <a:lnTo>
                    <a:pt x="9779" y="13127"/>
                  </a:lnTo>
                  <a:lnTo>
                    <a:pt x="9405" y="12669"/>
                  </a:lnTo>
                  <a:lnTo>
                    <a:pt x="9032" y="12210"/>
                  </a:lnTo>
                  <a:lnTo>
                    <a:pt x="8680" y="11741"/>
                  </a:lnTo>
                  <a:cubicBezTo>
                    <a:pt x="8232" y="11165"/>
                    <a:pt x="7795" y="10579"/>
                    <a:pt x="7358" y="9992"/>
                  </a:cubicBezTo>
                  <a:cubicBezTo>
                    <a:pt x="7326" y="9449"/>
                    <a:pt x="7369" y="8916"/>
                    <a:pt x="7465" y="8393"/>
                  </a:cubicBezTo>
                  <a:cubicBezTo>
                    <a:pt x="7561" y="7860"/>
                    <a:pt x="7699" y="7337"/>
                    <a:pt x="7870" y="6815"/>
                  </a:cubicBezTo>
                  <a:cubicBezTo>
                    <a:pt x="7955" y="6559"/>
                    <a:pt x="8051" y="6303"/>
                    <a:pt x="8147" y="6058"/>
                  </a:cubicBezTo>
                  <a:cubicBezTo>
                    <a:pt x="8243" y="5791"/>
                    <a:pt x="8318" y="5525"/>
                    <a:pt x="8382" y="5258"/>
                  </a:cubicBezTo>
                  <a:cubicBezTo>
                    <a:pt x="8446" y="4992"/>
                    <a:pt x="8499" y="4725"/>
                    <a:pt x="8542" y="4458"/>
                  </a:cubicBezTo>
                  <a:cubicBezTo>
                    <a:pt x="8552" y="4320"/>
                    <a:pt x="8574" y="4181"/>
                    <a:pt x="8574" y="4042"/>
                  </a:cubicBezTo>
                  <a:cubicBezTo>
                    <a:pt x="8563" y="3904"/>
                    <a:pt x="8563" y="3755"/>
                    <a:pt x="8499" y="3616"/>
                  </a:cubicBezTo>
                  <a:cubicBezTo>
                    <a:pt x="8483" y="3600"/>
                    <a:pt x="8468" y="3590"/>
                    <a:pt x="8452" y="3590"/>
                  </a:cubicBezTo>
                  <a:cubicBezTo>
                    <a:pt x="8446" y="3590"/>
                    <a:pt x="8441" y="3592"/>
                    <a:pt x="8435" y="3595"/>
                  </a:cubicBezTo>
                  <a:cubicBezTo>
                    <a:pt x="8414" y="3605"/>
                    <a:pt x="8403" y="3637"/>
                    <a:pt x="8414" y="3659"/>
                  </a:cubicBezTo>
                  <a:cubicBezTo>
                    <a:pt x="8467" y="3765"/>
                    <a:pt x="8467" y="3904"/>
                    <a:pt x="8456" y="4042"/>
                  </a:cubicBezTo>
                  <a:cubicBezTo>
                    <a:pt x="8456" y="4170"/>
                    <a:pt x="8435" y="4298"/>
                    <a:pt x="8414" y="4437"/>
                  </a:cubicBezTo>
                  <a:cubicBezTo>
                    <a:pt x="8371" y="4704"/>
                    <a:pt x="8307" y="4970"/>
                    <a:pt x="8243" y="5226"/>
                  </a:cubicBezTo>
                  <a:cubicBezTo>
                    <a:pt x="8168" y="5493"/>
                    <a:pt x="8094" y="5749"/>
                    <a:pt x="7998" y="5994"/>
                  </a:cubicBezTo>
                  <a:cubicBezTo>
                    <a:pt x="7891" y="6250"/>
                    <a:pt x="7806" y="6506"/>
                    <a:pt x="7721" y="6772"/>
                  </a:cubicBezTo>
                  <a:cubicBezTo>
                    <a:pt x="7539" y="7284"/>
                    <a:pt x="7401" y="7817"/>
                    <a:pt x="7315" y="8361"/>
                  </a:cubicBezTo>
                  <a:cubicBezTo>
                    <a:pt x="7273" y="8638"/>
                    <a:pt x="7241" y="8905"/>
                    <a:pt x="7230" y="9182"/>
                  </a:cubicBezTo>
                  <a:cubicBezTo>
                    <a:pt x="7219" y="9395"/>
                    <a:pt x="7230" y="9619"/>
                    <a:pt x="7251" y="9833"/>
                  </a:cubicBezTo>
                  <a:cubicBezTo>
                    <a:pt x="6793" y="9203"/>
                    <a:pt x="6334" y="8564"/>
                    <a:pt x="5887" y="7924"/>
                  </a:cubicBezTo>
                  <a:cubicBezTo>
                    <a:pt x="5823" y="7839"/>
                    <a:pt x="5759" y="7743"/>
                    <a:pt x="5705" y="7657"/>
                  </a:cubicBezTo>
                  <a:cubicBezTo>
                    <a:pt x="5673" y="7188"/>
                    <a:pt x="5673" y="6719"/>
                    <a:pt x="5695" y="6250"/>
                  </a:cubicBezTo>
                  <a:cubicBezTo>
                    <a:pt x="5727" y="5749"/>
                    <a:pt x="5769" y="5237"/>
                    <a:pt x="5823" y="4736"/>
                  </a:cubicBezTo>
                  <a:cubicBezTo>
                    <a:pt x="5865" y="4224"/>
                    <a:pt x="5919" y="3712"/>
                    <a:pt x="5929" y="3200"/>
                  </a:cubicBezTo>
                  <a:cubicBezTo>
                    <a:pt x="5940" y="2944"/>
                    <a:pt x="5940" y="2688"/>
                    <a:pt x="5929" y="2432"/>
                  </a:cubicBezTo>
                  <a:cubicBezTo>
                    <a:pt x="5919" y="2176"/>
                    <a:pt x="5919" y="1910"/>
                    <a:pt x="5801" y="1654"/>
                  </a:cubicBezTo>
                  <a:cubicBezTo>
                    <a:pt x="5793" y="1638"/>
                    <a:pt x="5774" y="1628"/>
                    <a:pt x="5756" y="1628"/>
                  </a:cubicBezTo>
                  <a:cubicBezTo>
                    <a:pt x="5749" y="1628"/>
                    <a:pt x="5743" y="1630"/>
                    <a:pt x="5737" y="1633"/>
                  </a:cubicBezTo>
                  <a:cubicBezTo>
                    <a:pt x="5716" y="1643"/>
                    <a:pt x="5705" y="1675"/>
                    <a:pt x="5716" y="1697"/>
                  </a:cubicBezTo>
                  <a:cubicBezTo>
                    <a:pt x="5812" y="1921"/>
                    <a:pt x="5801" y="2176"/>
                    <a:pt x="5801" y="2432"/>
                  </a:cubicBezTo>
                  <a:cubicBezTo>
                    <a:pt x="5812" y="2688"/>
                    <a:pt x="5801" y="2934"/>
                    <a:pt x="5780" y="3189"/>
                  </a:cubicBezTo>
                  <a:cubicBezTo>
                    <a:pt x="5759" y="3701"/>
                    <a:pt x="5705" y="4202"/>
                    <a:pt x="5652" y="4714"/>
                  </a:cubicBezTo>
                  <a:cubicBezTo>
                    <a:pt x="5609" y="5226"/>
                    <a:pt x="5567" y="5738"/>
                    <a:pt x="5545" y="6250"/>
                  </a:cubicBezTo>
                  <a:cubicBezTo>
                    <a:pt x="5535" y="6655"/>
                    <a:pt x="5535" y="7060"/>
                    <a:pt x="5577" y="7465"/>
                  </a:cubicBezTo>
                  <a:cubicBezTo>
                    <a:pt x="4980" y="6612"/>
                    <a:pt x="4394" y="5749"/>
                    <a:pt x="3807" y="4874"/>
                  </a:cubicBezTo>
                  <a:cubicBezTo>
                    <a:pt x="3775" y="4586"/>
                    <a:pt x="3733" y="4298"/>
                    <a:pt x="3722" y="4011"/>
                  </a:cubicBezTo>
                  <a:cubicBezTo>
                    <a:pt x="3701" y="3712"/>
                    <a:pt x="3690" y="3413"/>
                    <a:pt x="3690" y="3115"/>
                  </a:cubicBezTo>
                  <a:cubicBezTo>
                    <a:pt x="3701" y="2816"/>
                    <a:pt x="3722" y="2528"/>
                    <a:pt x="3754" y="2230"/>
                  </a:cubicBezTo>
                  <a:cubicBezTo>
                    <a:pt x="3786" y="1931"/>
                    <a:pt x="3818" y="1622"/>
                    <a:pt x="3754" y="1313"/>
                  </a:cubicBezTo>
                  <a:cubicBezTo>
                    <a:pt x="3754" y="1291"/>
                    <a:pt x="3733" y="1270"/>
                    <a:pt x="3711" y="1270"/>
                  </a:cubicBezTo>
                  <a:cubicBezTo>
                    <a:pt x="3679" y="1281"/>
                    <a:pt x="3658" y="1302"/>
                    <a:pt x="3669" y="1323"/>
                  </a:cubicBezTo>
                  <a:cubicBezTo>
                    <a:pt x="3690" y="1622"/>
                    <a:pt x="3647" y="1910"/>
                    <a:pt x="3605" y="2208"/>
                  </a:cubicBezTo>
                  <a:cubicBezTo>
                    <a:pt x="3562" y="2507"/>
                    <a:pt x="3541" y="2816"/>
                    <a:pt x="3530" y="3115"/>
                  </a:cubicBezTo>
                  <a:cubicBezTo>
                    <a:pt x="3530" y="3413"/>
                    <a:pt x="3530" y="3723"/>
                    <a:pt x="3562" y="4021"/>
                  </a:cubicBezTo>
                  <a:cubicBezTo>
                    <a:pt x="3583" y="4224"/>
                    <a:pt x="3615" y="4437"/>
                    <a:pt x="3658" y="4640"/>
                  </a:cubicBezTo>
                  <a:cubicBezTo>
                    <a:pt x="3519" y="4426"/>
                    <a:pt x="3381" y="4224"/>
                    <a:pt x="3242" y="4011"/>
                  </a:cubicBezTo>
                  <a:cubicBezTo>
                    <a:pt x="2805" y="3360"/>
                    <a:pt x="2378" y="2699"/>
                    <a:pt x="1952" y="2027"/>
                  </a:cubicBezTo>
                  <a:cubicBezTo>
                    <a:pt x="1525" y="1366"/>
                    <a:pt x="1110" y="705"/>
                    <a:pt x="694" y="33"/>
                  </a:cubicBezTo>
                  <a:cubicBezTo>
                    <a:pt x="680" y="13"/>
                    <a:pt x="657" y="1"/>
                    <a:pt x="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7" name="Google Shape;2767;p54"/>
          <p:cNvGrpSpPr/>
          <p:nvPr/>
        </p:nvGrpSpPr>
        <p:grpSpPr>
          <a:xfrm rot="-9919469">
            <a:off x="8019229" y="-109030"/>
            <a:ext cx="1371547" cy="1906670"/>
            <a:chOff x="787400" y="3327013"/>
            <a:chExt cx="1828810" cy="2553987"/>
          </a:xfrm>
        </p:grpSpPr>
        <p:sp>
          <p:nvSpPr>
            <p:cNvPr id="2768" name="Google Shape;2768;p54"/>
            <p:cNvSpPr/>
            <p:nvPr/>
          </p:nvSpPr>
          <p:spPr>
            <a:xfrm>
              <a:off x="787400" y="3327013"/>
              <a:ext cx="1828810" cy="1995922"/>
            </a:xfrm>
            <a:custGeom>
              <a:avLst/>
              <a:gdLst/>
              <a:ahLst/>
              <a:cxnLst/>
              <a:rect l="l" t="t" r="r" b="b"/>
              <a:pathLst>
                <a:path w="21124" h="23115" extrusionOk="0">
                  <a:moveTo>
                    <a:pt x="8936" y="0"/>
                  </a:moveTo>
                  <a:cubicBezTo>
                    <a:pt x="8458" y="0"/>
                    <a:pt x="8005" y="226"/>
                    <a:pt x="7891" y="691"/>
                  </a:cubicBezTo>
                  <a:cubicBezTo>
                    <a:pt x="7731" y="1341"/>
                    <a:pt x="7368" y="2098"/>
                    <a:pt x="7336" y="2780"/>
                  </a:cubicBezTo>
                  <a:cubicBezTo>
                    <a:pt x="7240" y="2613"/>
                    <a:pt x="7063" y="2538"/>
                    <a:pt x="6874" y="2538"/>
                  </a:cubicBezTo>
                  <a:cubicBezTo>
                    <a:pt x="6643" y="2538"/>
                    <a:pt x="6394" y="2651"/>
                    <a:pt x="6259" y="2844"/>
                  </a:cubicBezTo>
                  <a:cubicBezTo>
                    <a:pt x="6025" y="3196"/>
                    <a:pt x="6046" y="3655"/>
                    <a:pt x="6131" y="4081"/>
                  </a:cubicBezTo>
                  <a:cubicBezTo>
                    <a:pt x="6206" y="4497"/>
                    <a:pt x="6334" y="4924"/>
                    <a:pt x="6249" y="5340"/>
                  </a:cubicBezTo>
                  <a:cubicBezTo>
                    <a:pt x="5947" y="5145"/>
                    <a:pt x="5542" y="4972"/>
                    <a:pt x="5199" y="4972"/>
                  </a:cubicBezTo>
                  <a:cubicBezTo>
                    <a:pt x="4960" y="4972"/>
                    <a:pt x="4751" y="5056"/>
                    <a:pt x="4628" y="5276"/>
                  </a:cubicBezTo>
                  <a:cubicBezTo>
                    <a:pt x="4543" y="5436"/>
                    <a:pt x="4532" y="5617"/>
                    <a:pt x="4532" y="5787"/>
                  </a:cubicBezTo>
                  <a:cubicBezTo>
                    <a:pt x="4532" y="6299"/>
                    <a:pt x="4574" y="6811"/>
                    <a:pt x="4670" y="7312"/>
                  </a:cubicBezTo>
                  <a:cubicBezTo>
                    <a:pt x="4545" y="7156"/>
                    <a:pt x="4364" y="7089"/>
                    <a:pt x="4173" y="7089"/>
                  </a:cubicBezTo>
                  <a:cubicBezTo>
                    <a:pt x="3828" y="7089"/>
                    <a:pt x="3450" y="7310"/>
                    <a:pt x="3306" y="7632"/>
                  </a:cubicBezTo>
                  <a:cubicBezTo>
                    <a:pt x="3071" y="8144"/>
                    <a:pt x="3231" y="8741"/>
                    <a:pt x="3455" y="9264"/>
                  </a:cubicBezTo>
                  <a:cubicBezTo>
                    <a:pt x="2975" y="9008"/>
                    <a:pt x="2485" y="8741"/>
                    <a:pt x="1951" y="8666"/>
                  </a:cubicBezTo>
                  <a:cubicBezTo>
                    <a:pt x="1865" y="8654"/>
                    <a:pt x="1776" y="8648"/>
                    <a:pt x="1687" y="8648"/>
                  </a:cubicBezTo>
                  <a:cubicBezTo>
                    <a:pt x="1228" y="8648"/>
                    <a:pt x="758" y="8812"/>
                    <a:pt x="491" y="9178"/>
                  </a:cubicBezTo>
                  <a:cubicBezTo>
                    <a:pt x="0" y="9850"/>
                    <a:pt x="373" y="10799"/>
                    <a:pt x="768" y="11545"/>
                  </a:cubicBezTo>
                  <a:cubicBezTo>
                    <a:pt x="1024" y="12047"/>
                    <a:pt x="1290" y="12548"/>
                    <a:pt x="1546" y="13049"/>
                  </a:cubicBezTo>
                  <a:cubicBezTo>
                    <a:pt x="1481" y="13023"/>
                    <a:pt x="1417" y="13012"/>
                    <a:pt x="1353" y="13012"/>
                  </a:cubicBezTo>
                  <a:cubicBezTo>
                    <a:pt x="913" y="13012"/>
                    <a:pt x="528" y="13575"/>
                    <a:pt x="640" y="14041"/>
                  </a:cubicBezTo>
                  <a:cubicBezTo>
                    <a:pt x="768" y="14574"/>
                    <a:pt x="1269" y="14936"/>
                    <a:pt x="1749" y="15203"/>
                  </a:cubicBezTo>
                  <a:cubicBezTo>
                    <a:pt x="1685" y="15176"/>
                    <a:pt x="1621" y="15163"/>
                    <a:pt x="1559" y="15163"/>
                  </a:cubicBezTo>
                  <a:cubicBezTo>
                    <a:pt x="1131" y="15163"/>
                    <a:pt x="767" y="15749"/>
                    <a:pt x="906" y="16205"/>
                  </a:cubicBezTo>
                  <a:cubicBezTo>
                    <a:pt x="1077" y="16738"/>
                    <a:pt x="1610" y="17048"/>
                    <a:pt x="2101" y="17293"/>
                  </a:cubicBezTo>
                  <a:cubicBezTo>
                    <a:pt x="3359" y="17933"/>
                    <a:pt x="4681" y="18508"/>
                    <a:pt x="5779" y="19393"/>
                  </a:cubicBezTo>
                  <a:cubicBezTo>
                    <a:pt x="6878" y="20289"/>
                    <a:pt x="7763" y="21697"/>
                    <a:pt x="7763" y="23115"/>
                  </a:cubicBezTo>
                  <a:lnTo>
                    <a:pt x="12071" y="21228"/>
                  </a:lnTo>
                  <a:cubicBezTo>
                    <a:pt x="13563" y="20566"/>
                    <a:pt x="15067" y="19916"/>
                    <a:pt x="16474" y="19095"/>
                  </a:cubicBezTo>
                  <a:cubicBezTo>
                    <a:pt x="18149" y="18125"/>
                    <a:pt x="19748" y="16866"/>
                    <a:pt x="20569" y="15128"/>
                  </a:cubicBezTo>
                  <a:cubicBezTo>
                    <a:pt x="20921" y="14393"/>
                    <a:pt x="21123" y="13550"/>
                    <a:pt x="20910" y="12772"/>
                  </a:cubicBezTo>
                  <a:cubicBezTo>
                    <a:pt x="20693" y="12017"/>
                    <a:pt x="20005" y="11362"/>
                    <a:pt x="19224" y="11362"/>
                  </a:cubicBezTo>
                  <a:cubicBezTo>
                    <a:pt x="19200" y="11362"/>
                    <a:pt x="19175" y="11363"/>
                    <a:pt x="19151" y="11364"/>
                  </a:cubicBezTo>
                  <a:cubicBezTo>
                    <a:pt x="19641" y="10980"/>
                    <a:pt x="19460" y="10117"/>
                    <a:pt x="18927" y="9818"/>
                  </a:cubicBezTo>
                  <a:cubicBezTo>
                    <a:pt x="18740" y="9715"/>
                    <a:pt x="18534" y="9669"/>
                    <a:pt x="18325" y="9669"/>
                  </a:cubicBezTo>
                  <a:cubicBezTo>
                    <a:pt x="17927" y="9669"/>
                    <a:pt x="17518" y="9837"/>
                    <a:pt x="17210" y="10095"/>
                  </a:cubicBezTo>
                  <a:cubicBezTo>
                    <a:pt x="17263" y="9626"/>
                    <a:pt x="17306" y="9157"/>
                    <a:pt x="17338" y="8677"/>
                  </a:cubicBezTo>
                  <a:cubicBezTo>
                    <a:pt x="17349" y="8485"/>
                    <a:pt x="17349" y="8261"/>
                    <a:pt x="17199" y="8133"/>
                  </a:cubicBezTo>
                  <a:cubicBezTo>
                    <a:pt x="17113" y="8070"/>
                    <a:pt x="17009" y="8054"/>
                    <a:pt x="16904" y="8054"/>
                  </a:cubicBezTo>
                  <a:cubicBezTo>
                    <a:pt x="16867" y="8054"/>
                    <a:pt x="16831" y="8056"/>
                    <a:pt x="16794" y="8059"/>
                  </a:cubicBezTo>
                  <a:cubicBezTo>
                    <a:pt x="16080" y="8101"/>
                    <a:pt x="15387" y="8315"/>
                    <a:pt x="14779" y="8666"/>
                  </a:cubicBezTo>
                  <a:cubicBezTo>
                    <a:pt x="14843" y="7739"/>
                    <a:pt x="14800" y="6800"/>
                    <a:pt x="14651" y="5873"/>
                  </a:cubicBezTo>
                  <a:cubicBezTo>
                    <a:pt x="14598" y="5564"/>
                    <a:pt x="14523" y="5233"/>
                    <a:pt x="14299" y="5020"/>
                  </a:cubicBezTo>
                  <a:cubicBezTo>
                    <a:pt x="14142" y="4872"/>
                    <a:pt x="13933" y="4807"/>
                    <a:pt x="13718" y="4807"/>
                  </a:cubicBezTo>
                  <a:cubicBezTo>
                    <a:pt x="13481" y="4807"/>
                    <a:pt x="13236" y="4886"/>
                    <a:pt x="13041" y="5020"/>
                  </a:cubicBezTo>
                  <a:cubicBezTo>
                    <a:pt x="12668" y="5276"/>
                    <a:pt x="12433" y="5681"/>
                    <a:pt x="12209" y="6075"/>
                  </a:cubicBezTo>
                  <a:cubicBezTo>
                    <a:pt x="11847" y="5500"/>
                    <a:pt x="11975" y="4753"/>
                    <a:pt x="11911" y="4081"/>
                  </a:cubicBezTo>
                  <a:cubicBezTo>
                    <a:pt x="11851" y="3445"/>
                    <a:pt x="11429" y="2715"/>
                    <a:pt x="10828" y="2715"/>
                  </a:cubicBezTo>
                  <a:cubicBezTo>
                    <a:pt x="10785" y="2715"/>
                    <a:pt x="10740" y="2719"/>
                    <a:pt x="10695" y="2727"/>
                  </a:cubicBezTo>
                  <a:cubicBezTo>
                    <a:pt x="10631" y="1885"/>
                    <a:pt x="10524" y="978"/>
                    <a:pt x="9938" y="392"/>
                  </a:cubicBezTo>
                  <a:cubicBezTo>
                    <a:pt x="9683" y="133"/>
                    <a:pt x="9302" y="0"/>
                    <a:pt x="8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4"/>
            <p:cNvSpPr/>
            <p:nvPr/>
          </p:nvSpPr>
          <p:spPr>
            <a:xfrm>
              <a:off x="1459391" y="3327703"/>
              <a:ext cx="1156815" cy="1995232"/>
            </a:xfrm>
            <a:custGeom>
              <a:avLst/>
              <a:gdLst/>
              <a:ahLst/>
              <a:cxnLst/>
              <a:rect l="l" t="t" r="r" b="b"/>
              <a:pathLst>
                <a:path w="13362" h="23107" extrusionOk="0">
                  <a:moveTo>
                    <a:pt x="1142" y="0"/>
                  </a:moveTo>
                  <a:cubicBezTo>
                    <a:pt x="1142" y="0"/>
                    <a:pt x="1216" y="213"/>
                    <a:pt x="1376" y="1013"/>
                  </a:cubicBezTo>
                  <a:cubicBezTo>
                    <a:pt x="1547" y="1823"/>
                    <a:pt x="1749" y="3231"/>
                    <a:pt x="1824" y="3988"/>
                  </a:cubicBezTo>
                  <a:cubicBezTo>
                    <a:pt x="1888" y="4734"/>
                    <a:pt x="2069" y="8328"/>
                    <a:pt x="2069" y="8328"/>
                  </a:cubicBezTo>
                  <a:lnTo>
                    <a:pt x="2112" y="11164"/>
                  </a:lnTo>
                  <a:lnTo>
                    <a:pt x="2101" y="14086"/>
                  </a:lnTo>
                  <a:cubicBezTo>
                    <a:pt x="2101" y="14086"/>
                    <a:pt x="2005" y="17274"/>
                    <a:pt x="1408" y="19130"/>
                  </a:cubicBezTo>
                  <a:cubicBezTo>
                    <a:pt x="800" y="20985"/>
                    <a:pt x="534" y="21838"/>
                    <a:pt x="534" y="21838"/>
                  </a:cubicBezTo>
                  <a:lnTo>
                    <a:pt x="1" y="23107"/>
                  </a:lnTo>
                  <a:lnTo>
                    <a:pt x="4309" y="21220"/>
                  </a:lnTo>
                  <a:cubicBezTo>
                    <a:pt x="5801" y="20558"/>
                    <a:pt x="7305" y="19908"/>
                    <a:pt x="8712" y="19087"/>
                  </a:cubicBezTo>
                  <a:cubicBezTo>
                    <a:pt x="10387" y="18117"/>
                    <a:pt x="11986" y="16858"/>
                    <a:pt x="12807" y="15120"/>
                  </a:cubicBezTo>
                  <a:cubicBezTo>
                    <a:pt x="13159" y="14385"/>
                    <a:pt x="13361" y="13542"/>
                    <a:pt x="13148" y="12764"/>
                  </a:cubicBezTo>
                  <a:cubicBezTo>
                    <a:pt x="12931" y="12009"/>
                    <a:pt x="12243" y="11354"/>
                    <a:pt x="11462" y="11354"/>
                  </a:cubicBezTo>
                  <a:cubicBezTo>
                    <a:pt x="11438" y="11354"/>
                    <a:pt x="11413" y="11355"/>
                    <a:pt x="11389" y="11356"/>
                  </a:cubicBezTo>
                  <a:cubicBezTo>
                    <a:pt x="11879" y="10972"/>
                    <a:pt x="11698" y="10109"/>
                    <a:pt x="11165" y="9810"/>
                  </a:cubicBezTo>
                  <a:cubicBezTo>
                    <a:pt x="10978" y="9707"/>
                    <a:pt x="10772" y="9661"/>
                    <a:pt x="10563" y="9661"/>
                  </a:cubicBezTo>
                  <a:cubicBezTo>
                    <a:pt x="10165" y="9661"/>
                    <a:pt x="9756" y="9829"/>
                    <a:pt x="9448" y="10087"/>
                  </a:cubicBezTo>
                  <a:cubicBezTo>
                    <a:pt x="9501" y="9618"/>
                    <a:pt x="9544" y="9149"/>
                    <a:pt x="9576" y="8669"/>
                  </a:cubicBezTo>
                  <a:cubicBezTo>
                    <a:pt x="9587" y="8477"/>
                    <a:pt x="9587" y="8253"/>
                    <a:pt x="9437" y="8125"/>
                  </a:cubicBezTo>
                  <a:cubicBezTo>
                    <a:pt x="9351" y="8062"/>
                    <a:pt x="9247" y="8046"/>
                    <a:pt x="9142" y="8046"/>
                  </a:cubicBezTo>
                  <a:cubicBezTo>
                    <a:pt x="9105" y="8046"/>
                    <a:pt x="9069" y="8048"/>
                    <a:pt x="9032" y="8051"/>
                  </a:cubicBezTo>
                  <a:cubicBezTo>
                    <a:pt x="8318" y="8093"/>
                    <a:pt x="7625" y="8307"/>
                    <a:pt x="7017" y="8658"/>
                  </a:cubicBezTo>
                  <a:cubicBezTo>
                    <a:pt x="7081" y="7731"/>
                    <a:pt x="7038" y="6792"/>
                    <a:pt x="6889" y="5865"/>
                  </a:cubicBezTo>
                  <a:cubicBezTo>
                    <a:pt x="6836" y="5556"/>
                    <a:pt x="6761" y="5225"/>
                    <a:pt x="6537" y="5012"/>
                  </a:cubicBezTo>
                  <a:cubicBezTo>
                    <a:pt x="6380" y="4864"/>
                    <a:pt x="6171" y="4799"/>
                    <a:pt x="5956" y="4799"/>
                  </a:cubicBezTo>
                  <a:cubicBezTo>
                    <a:pt x="5719" y="4799"/>
                    <a:pt x="5474" y="4878"/>
                    <a:pt x="5279" y="5012"/>
                  </a:cubicBezTo>
                  <a:cubicBezTo>
                    <a:pt x="4906" y="5268"/>
                    <a:pt x="4671" y="5673"/>
                    <a:pt x="4447" y="6067"/>
                  </a:cubicBezTo>
                  <a:cubicBezTo>
                    <a:pt x="4085" y="5492"/>
                    <a:pt x="4213" y="4745"/>
                    <a:pt x="4149" y="4073"/>
                  </a:cubicBezTo>
                  <a:cubicBezTo>
                    <a:pt x="4089" y="3437"/>
                    <a:pt x="3667" y="2707"/>
                    <a:pt x="3066" y="2707"/>
                  </a:cubicBezTo>
                  <a:cubicBezTo>
                    <a:pt x="3023" y="2707"/>
                    <a:pt x="2978" y="2711"/>
                    <a:pt x="2933" y="2719"/>
                  </a:cubicBezTo>
                  <a:cubicBezTo>
                    <a:pt x="2869" y="1877"/>
                    <a:pt x="2762" y="970"/>
                    <a:pt x="2176" y="384"/>
                  </a:cubicBezTo>
                  <a:cubicBezTo>
                    <a:pt x="1963" y="171"/>
                    <a:pt x="1664" y="43"/>
                    <a:pt x="1366" y="0"/>
                  </a:cubicBez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4"/>
            <p:cNvSpPr/>
            <p:nvPr/>
          </p:nvSpPr>
          <p:spPr>
            <a:xfrm>
              <a:off x="923062" y="3345836"/>
              <a:ext cx="1647869" cy="2535163"/>
            </a:xfrm>
            <a:custGeom>
              <a:avLst/>
              <a:gdLst/>
              <a:ahLst/>
              <a:cxnLst/>
              <a:rect l="l" t="t" r="r" b="b"/>
              <a:pathLst>
                <a:path w="19034" h="29360" extrusionOk="0">
                  <a:moveTo>
                    <a:pt x="7424" y="1"/>
                  </a:moveTo>
                  <a:cubicBezTo>
                    <a:pt x="7420" y="1"/>
                    <a:pt x="7415" y="1"/>
                    <a:pt x="7411" y="3"/>
                  </a:cubicBezTo>
                  <a:cubicBezTo>
                    <a:pt x="7379" y="3"/>
                    <a:pt x="7369" y="35"/>
                    <a:pt x="7369" y="57"/>
                  </a:cubicBezTo>
                  <a:cubicBezTo>
                    <a:pt x="7880" y="2413"/>
                    <a:pt x="8083" y="4823"/>
                    <a:pt x="8168" y="7233"/>
                  </a:cubicBezTo>
                  <a:lnTo>
                    <a:pt x="8040" y="6870"/>
                  </a:lnTo>
                  <a:lnTo>
                    <a:pt x="7880" y="6518"/>
                  </a:lnTo>
                  <a:cubicBezTo>
                    <a:pt x="7646" y="6071"/>
                    <a:pt x="7369" y="5644"/>
                    <a:pt x="7091" y="5228"/>
                  </a:cubicBezTo>
                  <a:cubicBezTo>
                    <a:pt x="6804" y="4812"/>
                    <a:pt x="6526" y="4397"/>
                    <a:pt x="6292" y="3959"/>
                  </a:cubicBezTo>
                  <a:cubicBezTo>
                    <a:pt x="6068" y="3522"/>
                    <a:pt x="5887" y="3053"/>
                    <a:pt x="5823" y="2562"/>
                  </a:cubicBezTo>
                  <a:lnTo>
                    <a:pt x="5823" y="2552"/>
                  </a:lnTo>
                  <a:cubicBezTo>
                    <a:pt x="5812" y="2530"/>
                    <a:pt x="5791" y="2509"/>
                    <a:pt x="5759" y="2509"/>
                  </a:cubicBezTo>
                  <a:cubicBezTo>
                    <a:pt x="5737" y="2520"/>
                    <a:pt x="5716" y="2541"/>
                    <a:pt x="5727" y="2573"/>
                  </a:cubicBezTo>
                  <a:lnTo>
                    <a:pt x="5780" y="2946"/>
                  </a:lnTo>
                  <a:lnTo>
                    <a:pt x="5876" y="3320"/>
                  </a:lnTo>
                  <a:lnTo>
                    <a:pt x="6004" y="3682"/>
                  </a:lnTo>
                  <a:lnTo>
                    <a:pt x="6164" y="4023"/>
                  </a:lnTo>
                  <a:cubicBezTo>
                    <a:pt x="6388" y="4482"/>
                    <a:pt x="6665" y="4908"/>
                    <a:pt x="6942" y="5324"/>
                  </a:cubicBezTo>
                  <a:cubicBezTo>
                    <a:pt x="7230" y="5740"/>
                    <a:pt x="7507" y="6156"/>
                    <a:pt x="7742" y="6593"/>
                  </a:cubicBezTo>
                  <a:cubicBezTo>
                    <a:pt x="7944" y="6988"/>
                    <a:pt x="8104" y="7404"/>
                    <a:pt x="8190" y="7841"/>
                  </a:cubicBezTo>
                  <a:cubicBezTo>
                    <a:pt x="8211" y="9024"/>
                    <a:pt x="8222" y="10197"/>
                    <a:pt x="8222" y="11381"/>
                  </a:cubicBezTo>
                  <a:cubicBezTo>
                    <a:pt x="8232" y="11551"/>
                    <a:pt x="8232" y="11722"/>
                    <a:pt x="8232" y="11893"/>
                  </a:cubicBezTo>
                  <a:cubicBezTo>
                    <a:pt x="8211" y="11775"/>
                    <a:pt x="8179" y="11658"/>
                    <a:pt x="8158" y="11541"/>
                  </a:cubicBezTo>
                  <a:cubicBezTo>
                    <a:pt x="8062" y="11200"/>
                    <a:pt x="7944" y="10858"/>
                    <a:pt x="7806" y="10538"/>
                  </a:cubicBezTo>
                  <a:cubicBezTo>
                    <a:pt x="7529" y="9877"/>
                    <a:pt x="7166" y="9270"/>
                    <a:pt x="6761" y="8683"/>
                  </a:cubicBezTo>
                  <a:cubicBezTo>
                    <a:pt x="6569" y="8395"/>
                    <a:pt x="6356" y="8107"/>
                    <a:pt x="6142" y="7830"/>
                  </a:cubicBezTo>
                  <a:cubicBezTo>
                    <a:pt x="5918" y="7553"/>
                    <a:pt x="5705" y="7276"/>
                    <a:pt x="5492" y="6998"/>
                  </a:cubicBezTo>
                  <a:cubicBezTo>
                    <a:pt x="5289" y="6721"/>
                    <a:pt x="5097" y="6423"/>
                    <a:pt x="4948" y="6113"/>
                  </a:cubicBezTo>
                  <a:cubicBezTo>
                    <a:pt x="4884" y="5953"/>
                    <a:pt x="4820" y="5793"/>
                    <a:pt x="4778" y="5623"/>
                  </a:cubicBezTo>
                  <a:cubicBezTo>
                    <a:pt x="4746" y="5463"/>
                    <a:pt x="4724" y="5292"/>
                    <a:pt x="4724" y="5122"/>
                  </a:cubicBezTo>
                  <a:lnTo>
                    <a:pt x="4724" y="5111"/>
                  </a:lnTo>
                  <a:cubicBezTo>
                    <a:pt x="4724" y="5090"/>
                    <a:pt x="4703" y="5068"/>
                    <a:pt x="4682" y="5068"/>
                  </a:cubicBezTo>
                  <a:cubicBezTo>
                    <a:pt x="4650" y="5068"/>
                    <a:pt x="4628" y="5090"/>
                    <a:pt x="4628" y="5111"/>
                  </a:cubicBezTo>
                  <a:cubicBezTo>
                    <a:pt x="4618" y="5292"/>
                    <a:pt x="4639" y="5473"/>
                    <a:pt x="4671" y="5655"/>
                  </a:cubicBezTo>
                  <a:cubicBezTo>
                    <a:pt x="4703" y="5825"/>
                    <a:pt x="4767" y="5996"/>
                    <a:pt x="4831" y="6167"/>
                  </a:cubicBezTo>
                  <a:cubicBezTo>
                    <a:pt x="4969" y="6497"/>
                    <a:pt x="5161" y="6796"/>
                    <a:pt x="5364" y="7084"/>
                  </a:cubicBezTo>
                  <a:cubicBezTo>
                    <a:pt x="5577" y="7382"/>
                    <a:pt x="5801" y="7649"/>
                    <a:pt x="6004" y="7926"/>
                  </a:cubicBezTo>
                  <a:cubicBezTo>
                    <a:pt x="6217" y="8214"/>
                    <a:pt x="6430" y="8491"/>
                    <a:pt x="6622" y="8779"/>
                  </a:cubicBezTo>
                  <a:cubicBezTo>
                    <a:pt x="6825" y="9067"/>
                    <a:pt x="7017" y="9366"/>
                    <a:pt x="7187" y="9664"/>
                  </a:cubicBezTo>
                  <a:cubicBezTo>
                    <a:pt x="7358" y="9973"/>
                    <a:pt x="7518" y="10283"/>
                    <a:pt x="7667" y="10592"/>
                  </a:cubicBezTo>
                  <a:cubicBezTo>
                    <a:pt x="7806" y="10912"/>
                    <a:pt x="7923" y="11242"/>
                    <a:pt x="8019" y="11573"/>
                  </a:cubicBezTo>
                  <a:cubicBezTo>
                    <a:pt x="8115" y="11914"/>
                    <a:pt x="8179" y="12255"/>
                    <a:pt x="8222" y="12596"/>
                  </a:cubicBezTo>
                  <a:lnTo>
                    <a:pt x="8222" y="12607"/>
                  </a:lnTo>
                  <a:cubicBezTo>
                    <a:pt x="8222" y="12607"/>
                    <a:pt x="8222" y="12618"/>
                    <a:pt x="8232" y="12628"/>
                  </a:cubicBezTo>
                  <a:cubicBezTo>
                    <a:pt x="8222" y="13481"/>
                    <a:pt x="8211" y="14324"/>
                    <a:pt x="8147" y="15177"/>
                  </a:cubicBezTo>
                  <a:cubicBezTo>
                    <a:pt x="8115" y="15678"/>
                    <a:pt x="8062" y="16190"/>
                    <a:pt x="7987" y="16691"/>
                  </a:cubicBezTo>
                  <a:cubicBezTo>
                    <a:pt x="7966" y="16446"/>
                    <a:pt x="7934" y="16201"/>
                    <a:pt x="7891" y="15966"/>
                  </a:cubicBezTo>
                  <a:cubicBezTo>
                    <a:pt x="7817" y="15486"/>
                    <a:pt x="7689" y="15028"/>
                    <a:pt x="7550" y="14569"/>
                  </a:cubicBezTo>
                  <a:cubicBezTo>
                    <a:pt x="7401" y="14111"/>
                    <a:pt x="7230" y="13673"/>
                    <a:pt x="7027" y="13236"/>
                  </a:cubicBezTo>
                  <a:cubicBezTo>
                    <a:pt x="6825" y="12799"/>
                    <a:pt x="6601" y="12383"/>
                    <a:pt x="6345" y="11967"/>
                  </a:cubicBezTo>
                  <a:cubicBezTo>
                    <a:pt x="6089" y="11562"/>
                    <a:pt x="5823" y="11168"/>
                    <a:pt x="5524" y="10794"/>
                  </a:cubicBezTo>
                  <a:cubicBezTo>
                    <a:pt x="5225" y="10421"/>
                    <a:pt x="4916" y="10059"/>
                    <a:pt x="4618" y="9696"/>
                  </a:cubicBezTo>
                  <a:cubicBezTo>
                    <a:pt x="4319" y="9323"/>
                    <a:pt x="4031" y="8950"/>
                    <a:pt x="3797" y="8544"/>
                  </a:cubicBezTo>
                  <a:cubicBezTo>
                    <a:pt x="3551" y="8150"/>
                    <a:pt x="3359" y="7713"/>
                    <a:pt x="3263" y="7254"/>
                  </a:cubicBezTo>
                  <a:cubicBezTo>
                    <a:pt x="3253" y="7222"/>
                    <a:pt x="3231" y="7212"/>
                    <a:pt x="3199" y="7212"/>
                  </a:cubicBezTo>
                  <a:cubicBezTo>
                    <a:pt x="3178" y="7222"/>
                    <a:pt x="3157" y="7244"/>
                    <a:pt x="3167" y="7276"/>
                  </a:cubicBezTo>
                  <a:cubicBezTo>
                    <a:pt x="3253" y="7745"/>
                    <a:pt x="3434" y="8193"/>
                    <a:pt x="3679" y="8608"/>
                  </a:cubicBezTo>
                  <a:cubicBezTo>
                    <a:pt x="3914" y="9035"/>
                    <a:pt x="4212" y="9408"/>
                    <a:pt x="4500" y="9781"/>
                  </a:cubicBezTo>
                  <a:cubicBezTo>
                    <a:pt x="4799" y="10155"/>
                    <a:pt x="5108" y="10517"/>
                    <a:pt x="5396" y="10890"/>
                  </a:cubicBezTo>
                  <a:cubicBezTo>
                    <a:pt x="5684" y="11264"/>
                    <a:pt x="5950" y="11658"/>
                    <a:pt x="6196" y="12063"/>
                  </a:cubicBezTo>
                  <a:cubicBezTo>
                    <a:pt x="6452" y="12458"/>
                    <a:pt x="6676" y="12874"/>
                    <a:pt x="6878" y="13300"/>
                  </a:cubicBezTo>
                  <a:cubicBezTo>
                    <a:pt x="7081" y="13727"/>
                    <a:pt x="7262" y="14164"/>
                    <a:pt x="7411" y="14612"/>
                  </a:cubicBezTo>
                  <a:cubicBezTo>
                    <a:pt x="7689" y="15454"/>
                    <a:pt x="7859" y="16328"/>
                    <a:pt x="7902" y="17213"/>
                  </a:cubicBezTo>
                  <a:cubicBezTo>
                    <a:pt x="7806" y="17725"/>
                    <a:pt x="7699" y="18226"/>
                    <a:pt x="7571" y="18728"/>
                  </a:cubicBezTo>
                  <a:cubicBezTo>
                    <a:pt x="7529" y="18365"/>
                    <a:pt x="7475" y="18013"/>
                    <a:pt x="7401" y="17651"/>
                  </a:cubicBezTo>
                  <a:cubicBezTo>
                    <a:pt x="7305" y="17171"/>
                    <a:pt x="7166" y="16702"/>
                    <a:pt x="7006" y="16232"/>
                  </a:cubicBezTo>
                  <a:cubicBezTo>
                    <a:pt x="6686" y="15305"/>
                    <a:pt x="6270" y="14409"/>
                    <a:pt x="5727" y="13577"/>
                  </a:cubicBezTo>
                  <a:cubicBezTo>
                    <a:pt x="5460" y="13162"/>
                    <a:pt x="5161" y="12778"/>
                    <a:pt x="4831" y="12404"/>
                  </a:cubicBezTo>
                  <a:cubicBezTo>
                    <a:pt x="4511" y="12031"/>
                    <a:pt x="4148" y="11690"/>
                    <a:pt x="3797" y="11349"/>
                  </a:cubicBezTo>
                  <a:cubicBezTo>
                    <a:pt x="3455" y="11008"/>
                    <a:pt x="3103" y="10666"/>
                    <a:pt x="2794" y="10293"/>
                  </a:cubicBezTo>
                  <a:cubicBezTo>
                    <a:pt x="2485" y="9920"/>
                    <a:pt x="2218" y="9515"/>
                    <a:pt x="2037" y="9067"/>
                  </a:cubicBezTo>
                  <a:cubicBezTo>
                    <a:pt x="2029" y="9051"/>
                    <a:pt x="2010" y="9041"/>
                    <a:pt x="1992" y="9041"/>
                  </a:cubicBezTo>
                  <a:cubicBezTo>
                    <a:pt x="1985" y="9041"/>
                    <a:pt x="1979" y="9043"/>
                    <a:pt x="1973" y="9046"/>
                  </a:cubicBezTo>
                  <a:cubicBezTo>
                    <a:pt x="1941" y="9056"/>
                    <a:pt x="1931" y="9078"/>
                    <a:pt x="1941" y="9110"/>
                  </a:cubicBezTo>
                  <a:cubicBezTo>
                    <a:pt x="2037" y="9334"/>
                    <a:pt x="2144" y="9557"/>
                    <a:pt x="2272" y="9771"/>
                  </a:cubicBezTo>
                  <a:cubicBezTo>
                    <a:pt x="2400" y="9984"/>
                    <a:pt x="2538" y="10187"/>
                    <a:pt x="2698" y="10378"/>
                  </a:cubicBezTo>
                  <a:cubicBezTo>
                    <a:pt x="3007" y="10762"/>
                    <a:pt x="3349" y="11114"/>
                    <a:pt x="3701" y="11455"/>
                  </a:cubicBezTo>
                  <a:cubicBezTo>
                    <a:pt x="4042" y="11807"/>
                    <a:pt x="4394" y="12138"/>
                    <a:pt x="4714" y="12511"/>
                  </a:cubicBezTo>
                  <a:cubicBezTo>
                    <a:pt x="5033" y="12874"/>
                    <a:pt x="5332" y="13258"/>
                    <a:pt x="5588" y="13673"/>
                  </a:cubicBezTo>
                  <a:cubicBezTo>
                    <a:pt x="6633" y="15273"/>
                    <a:pt x="7273" y="17128"/>
                    <a:pt x="7497" y="19037"/>
                  </a:cubicBezTo>
                  <a:cubicBezTo>
                    <a:pt x="7411" y="19367"/>
                    <a:pt x="7305" y="19709"/>
                    <a:pt x="7198" y="20039"/>
                  </a:cubicBezTo>
                  <a:cubicBezTo>
                    <a:pt x="7113" y="19677"/>
                    <a:pt x="7006" y="19314"/>
                    <a:pt x="6878" y="18962"/>
                  </a:cubicBezTo>
                  <a:cubicBezTo>
                    <a:pt x="6718" y="18536"/>
                    <a:pt x="6526" y="18131"/>
                    <a:pt x="6313" y="17725"/>
                  </a:cubicBezTo>
                  <a:cubicBezTo>
                    <a:pt x="5876" y="16936"/>
                    <a:pt x="5311" y="16211"/>
                    <a:pt x="4618" y="15614"/>
                  </a:cubicBezTo>
                  <a:cubicBezTo>
                    <a:pt x="3925" y="15028"/>
                    <a:pt x="3114" y="14580"/>
                    <a:pt x="2240" y="14324"/>
                  </a:cubicBezTo>
                  <a:cubicBezTo>
                    <a:pt x="1813" y="14196"/>
                    <a:pt x="1376" y="14100"/>
                    <a:pt x="1003" y="13876"/>
                  </a:cubicBezTo>
                  <a:cubicBezTo>
                    <a:pt x="619" y="13652"/>
                    <a:pt x="310" y="13321"/>
                    <a:pt x="107" y="12938"/>
                  </a:cubicBezTo>
                  <a:cubicBezTo>
                    <a:pt x="99" y="12922"/>
                    <a:pt x="80" y="12912"/>
                    <a:pt x="62" y="12912"/>
                  </a:cubicBezTo>
                  <a:cubicBezTo>
                    <a:pt x="55" y="12912"/>
                    <a:pt x="49" y="12913"/>
                    <a:pt x="43" y="12916"/>
                  </a:cubicBezTo>
                  <a:cubicBezTo>
                    <a:pt x="11" y="12927"/>
                    <a:pt x="1" y="12959"/>
                    <a:pt x="22" y="12980"/>
                  </a:cubicBezTo>
                  <a:cubicBezTo>
                    <a:pt x="224" y="13385"/>
                    <a:pt x="534" y="13748"/>
                    <a:pt x="928" y="13983"/>
                  </a:cubicBezTo>
                  <a:cubicBezTo>
                    <a:pt x="1333" y="14228"/>
                    <a:pt x="1781" y="14334"/>
                    <a:pt x="2208" y="14462"/>
                  </a:cubicBezTo>
                  <a:cubicBezTo>
                    <a:pt x="3061" y="14718"/>
                    <a:pt x="3839" y="15166"/>
                    <a:pt x="4511" y="15742"/>
                  </a:cubicBezTo>
                  <a:cubicBezTo>
                    <a:pt x="5183" y="16318"/>
                    <a:pt x="5748" y="17032"/>
                    <a:pt x="6185" y="17800"/>
                  </a:cubicBezTo>
                  <a:cubicBezTo>
                    <a:pt x="6398" y="18194"/>
                    <a:pt x="6590" y="18600"/>
                    <a:pt x="6750" y="19016"/>
                  </a:cubicBezTo>
                  <a:cubicBezTo>
                    <a:pt x="6910" y="19410"/>
                    <a:pt x="7038" y="19826"/>
                    <a:pt x="7145" y="20242"/>
                  </a:cubicBezTo>
                  <a:cubicBezTo>
                    <a:pt x="6921" y="20935"/>
                    <a:pt x="6665" y="21607"/>
                    <a:pt x="6398" y="22278"/>
                  </a:cubicBezTo>
                  <a:cubicBezTo>
                    <a:pt x="6377" y="21927"/>
                    <a:pt x="6334" y="21575"/>
                    <a:pt x="6260" y="21223"/>
                  </a:cubicBezTo>
                  <a:cubicBezTo>
                    <a:pt x="6164" y="20796"/>
                    <a:pt x="6014" y="20380"/>
                    <a:pt x="5844" y="19975"/>
                  </a:cubicBezTo>
                  <a:cubicBezTo>
                    <a:pt x="5492" y="19175"/>
                    <a:pt x="5012" y="18429"/>
                    <a:pt x="4415" y="17779"/>
                  </a:cubicBezTo>
                  <a:cubicBezTo>
                    <a:pt x="3829" y="17139"/>
                    <a:pt x="3146" y="16584"/>
                    <a:pt x="2410" y="16105"/>
                  </a:cubicBezTo>
                  <a:cubicBezTo>
                    <a:pt x="2037" y="15870"/>
                    <a:pt x="1664" y="15657"/>
                    <a:pt x="1269" y="15454"/>
                  </a:cubicBezTo>
                  <a:cubicBezTo>
                    <a:pt x="886" y="15262"/>
                    <a:pt x="480" y="15092"/>
                    <a:pt x="75" y="14932"/>
                  </a:cubicBezTo>
                  <a:cubicBezTo>
                    <a:pt x="69" y="14929"/>
                    <a:pt x="63" y="14927"/>
                    <a:pt x="56" y="14927"/>
                  </a:cubicBezTo>
                  <a:cubicBezTo>
                    <a:pt x="38" y="14927"/>
                    <a:pt x="19" y="14937"/>
                    <a:pt x="11" y="14953"/>
                  </a:cubicBezTo>
                  <a:cubicBezTo>
                    <a:pt x="1" y="14985"/>
                    <a:pt x="22" y="15006"/>
                    <a:pt x="43" y="15017"/>
                  </a:cubicBezTo>
                  <a:cubicBezTo>
                    <a:pt x="438" y="15188"/>
                    <a:pt x="832" y="15369"/>
                    <a:pt x="1216" y="15571"/>
                  </a:cubicBezTo>
                  <a:cubicBezTo>
                    <a:pt x="1600" y="15774"/>
                    <a:pt x="1973" y="15998"/>
                    <a:pt x="2325" y="16232"/>
                  </a:cubicBezTo>
                  <a:cubicBezTo>
                    <a:pt x="3050" y="16702"/>
                    <a:pt x="3722" y="17256"/>
                    <a:pt x="4298" y="17896"/>
                  </a:cubicBezTo>
                  <a:cubicBezTo>
                    <a:pt x="4874" y="18536"/>
                    <a:pt x="5353" y="19250"/>
                    <a:pt x="5705" y="20039"/>
                  </a:cubicBezTo>
                  <a:cubicBezTo>
                    <a:pt x="5876" y="20434"/>
                    <a:pt x="6025" y="20839"/>
                    <a:pt x="6121" y="21255"/>
                  </a:cubicBezTo>
                  <a:cubicBezTo>
                    <a:pt x="6228" y="21671"/>
                    <a:pt x="6281" y="22097"/>
                    <a:pt x="6302" y="22524"/>
                  </a:cubicBezTo>
                  <a:cubicBezTo>
                    <a:pt x="5823" y="23675"/>
                    <a:pt x="5289" y="24806"/>
                    <a:pt x="4724" y="25925"/>
                  </a:cubicBezTo>
                  <a:cubicBezTo>
                    <a:pt x="4148" y="27055"/>
                    <a:pt x="3551" y="28164"/>
                    <a:pt x="2954" y="29284"/>
                  </a:cubicBezTo>
                  <a:cubicBezTo>
                    <a:pt x="2933" y="29305"/>
                    <a:pt x="2944" y="29337"/>
                    <a:pt x="2976" y="29348"/>
                  </a:cubicBezTo>
                  <a:cubicBezTo>
                    <a:pt x="2983" y="29356"/>
                    <a:pt x="2992" y="29359"/>
                    <a:pt x="3001" y="29359"/>
                  </a:cubicBezTo>
                  <a:cubicBezTo>
                    <a:pt x="3017" y="29359"/>
                    <a:pt x="3033" y="29347"/>
                    <a:pt x="3039" y="29327"/>
                  </a:cubicBezTo>
                  <a:cubicBezTo>
                    <a:pt x="3658" y="28218"/>
                    <a:pt x="4266" y="27109"/>
                    <a:pt x="4842" y="25989"/>
                  </a:cubicBezTo>
                  <a:cubicBezTo>
                    <a:pt x="5428" y="24859"/>
                    <a:pt x="5972" y="23718"/>
                    <a:pt x="6452" y="22545"/>
                  </a:cubicBezTo>
                  <a:cubicBezTo>
                    <a:pt x="6516" y="22396"/>
                    <a:pt x="6580" y="22246"/>
                    <a:pt x="6644" y="22087"/>
                  </a:cubicBezTo>
                  <a:cubicBezTo>
                    <a:pt x="6899" y="21585"/>
                    <a:pt x="7241" y="21116"/>
                    <a:pt x="7625" y="20700"/>
                  </a:cubicBezTo>
                  <a:cubicBezTo>
                    <a:pt x="8104" y="20178"/>
                    <a:pt x="8670" y="19719"/>
                    <a:pt x="9245" y="19303"/>
                  </a:cubicBezTo>
                  <a:cubicBezTo>
                    <a:pt x="10429" y="18472"/>
                    <a:pt x="11794" y="17981"/>
                    <a:pt x="13169" y="17555"/>
                  </a:cubicBezTo>
                  <a:cubicBezTo>
                    <a:pt x="13852" y="17331"/>
                    <a:pt x="14545" y="17118"/>
                    <a:pt x="15217" y="16862"/>
                  </a:cubicBezTo>
                  <a:cubicBezTo>
                    <a:pt x="15899" y="16595"/>
                    <a:pt x="16560" y="16275"/>
                    <a:pt x="17147" y="15838"/>
                  </a:cubicBezTo>
                  <a:cubicBezTo>
                    <a:pt x="17733" y="15411"/>
                    <a:pt x="18256" y="14868"/>
                    <a:pt x="18607" y="14217"/>
                  </a:cubicBezTo>
                  <a:cubicBezTo>
                    <a:pt x="18778" y="13897"/>
                    <a:pt x="18906" y="13545"/>
                    <a:pt x="18970" y="13183"/>
                  </a:cubicBezTo>
                  <a:cubicBezTo>
                    <a:pt x="19034" y="12820"/>
                    <a:pt x="19023" y="12447"/>
                    <a:pt x="18927" y="12085"/>
                  </a:cubicBezTo>
                  <a:cubicBezTo>
                    <a:pt x="18917" y="12063"/>
                    <a:pt x="18895" y="12053"/>
                    <a:pt x="18863" y="12053"/>
                  </a:cubicBezTo>
                  <a:cubicBezTo>
                    <a:pt x="18842" y="12063"/>
                    <a:pt x="18821" y="12085"/>
                    <a:pt x="18831" y="12117"/>
                  </a:cubicBezTo>
                  <a:cubicBezTo>
                    <a:pt x="18917" y="12458"/>
                    <a:pt x="18917" y="12820"/>
                    <a:pt x="18853" y="13162"/>
                  </a:cubicBezTo>
                  <a:cubicBezTo>
                    <a:pt x="18789" y="13513"/>
                    <a:pt x="18661" y="13844"/>
                    <a:pt x="18490" y="14164"/>
                  </a:cubicBezTo>
                  <a:cubicBezTo>
                    <a:pt x="18149" y="14782"/>
                    <a:pt x="17637" y="15305"/>
                    <a:pt x="17061" y="15721"/>
                  </a:cubicBezTo>
                  <a:cubicBezTo>
                    <a:pt x="16486" y="16137"/>
                    <a:pt x="15835" y="16456"/>
                    <a:pt x="15163" y="16712"/>
                  </a:cubicBezTo>
                  <a:cubicBezTo>
                    <a:pt x="14492" y="16968"/>
                    <a:pt x="13809" y="17171"/>
                    <a:pt x="13116" y="17395"/>
                  </a:cubicBezTo>
                  <a:cubicBezTo>
                    <a:pt x="11740" y="17832"/>
                    <a:pt x="10354" y="18333"/>
                    <a:pt x="9160" y="19175"/>
                  </a:cubicBezTo>
                  <a:cubicBezTo>
                    <a:pt x="8574" y="19602"/>
                    <a:pt x="8008" y="20071"/>
                    <a:pt x="7518" y="20604"/>
                  </a:cubicBezTo>
                  <a:cubicBezTo>
                    <a:pt x="7294" y="20860"/>
                    <a:pt x="7091" y="21127"/>
                    <a:pt x="6899" y="21404"/>
                  </a:cubicBezTo>
                  <a:cubicBezTo>
                    <a:pt x="7187" y="20626"/>
                    <a:pt x="7443" y="19837"/>
                    <a:pt x="7667" y="19037"/>
                  </a:cubicBezTo>
                  <a:cubicBezTo>
                    <a:pt x="8136" y="18077"/>
                    <a:pt x="8819" y="17235"/>
                    <a:pt x="9661" y="16584"/>
                  </a:cubicBezTo>
                  <a:cubicBezTo>
                    <a:pt x="10525" y="15913"/>
                    <a:pt x="11559" y="15454"/>
                    <a:pt x="12626" y="15198"/>
                  </a:cubicBezTo>
                  <a:cubicBezTo>
                    <a:pt x="13169" y="15070"/>
                    <a:pt x="13713" y="14953"/>
                    <a:pt x="14246" y="14750"/>
                  </a:cubicBezTo>
                  <a:cubicBezTo>
                    <a:pt x="14769" y="14537"/>
                    <a:pt x="15249" y="14228"/>
                    <a:pt x="15686" y="13876"/>
                  </a:cubicBezTo>
                  <a:cubicBezTo>
                    <a:pt x="16134" y="13535"/>
                    <a:pt x="16550" y="13162"/>
                    <a:pt x="16912" y="12735"/>
                  </a:cubicBezTo>
                  <a:cubicBezTo>
                    <a:pt x="17275" y="12298"/>
                    <a:pt x="17563" y="11797"/>
                    <a:pt x="17680" y="11242"/>
                  </a:cubicBezTo>
                  <a:cubicBezTo>
                    <a:pt x="17690" y="11210"/>
                    <a:pt x="17669" y="11189"/>
                    <a:pt x="17648" y="11178"/>
                  </a:cubicBezTo>
                  <a:cubicBezTo>
                    <a:pt x="17626" y="11178"/>
                    <a:pt x="17594" y="11189"/>
                    <a:pt x="17594" y="11221"/>
                  </a:cubicBezTo>
                  <a:cubicBezTo>
                    <a:pt x="17467" y="11754"/>
                    <a:pt x="17168" y="12234"/>
                    <a:pt x="16816" y="12650"/>
                  </a:cubicBezTo>
                  <a:cubicBezTo>
                    <a:pt x="16454" y="13066"/>
                    <a:pt x="16038" y="13428"/>
                    <a:pt x="15601" y="13769"/>
                  </a:cubicBezTo>
                  <a:cubicBezTo>
                    <a:pt x="15163" y="14100"/>
                    <a:pt x="14694" y="14398"/>
                    <a:pt x="14182" y="14601"/>
                  </a:cubicBezTo>
                  <a:cubicBezTo>
                    <a:pt x="13681" y="14804"/>
                    <a:pt x="13127" y="14910"/>
                    <a:pt x="12594" y="15038"/>
                  </a:cubicBezTo>
                  <a:cubicBezTo>
                    <a:pt x="11506" y="15305"/>
                    <a:pt x="10450" y="15774"/>
                    <a:pt x="9565" y="16467"/>
                  </a:cubicBezTo>
                  <a:cubicBezTo>
                    <a:pt x="9117" y="16808"/>
                    <a:pt x="8723" y="17213"/>
                    <a:pt x="8371" y="17651"/>
                  </a:cubicBezTo>
                  <a:cubicBezTo>
                    <a:pt x="8158" y="17939"/>
                    <a:pt x="7955" y="18237"/>
                    <a:pt x="7785" y="18557"/>
                  </a:cubicBezTo>
                  <a:cubicBezTo>
                    <a:pt x="7944" y="17928"/>
                    <a:pt x="8072" y="17288"/>
                    <a:pt x="8158" y="16638"/>
                  </a:cubicBezTo>
                  <a:cubicBezTo>
                    <a:pt x="8222" y="16446"/>
                    <a:pt x="8307" y="16254"/>
                    <a:pt x="8414" y="16073"/>
                  </a:cubicBezTo>
                  <a:cubicBezTo>
                    <a:pt x="8627" y="15667"/>
                    <a:pt x="8925" y="15305"/>
                    <a:pt x="9277" y="14996"/>
                  </a:cubicBezTo>
                  <a:cubicBezTo>
                    <a:pt x="9981" y="14377"/>
                    <a:pt x="10845" y="13993"/>
                    <a:pt x="11730" y="13684"/>
                  </a:cubicBezTo>
                  <a:cubicBezTo>
                    <a:pt x="12178" y="13524"/>
                    <a:pt x="12626" y="13375"/>
                    <a:pt x="13063" y="13183"/>
                  </a:cubicBezTo>
                  <a:cubicBezTo>
                    <a:pt x="13500" y="12991"/>
                    <a:pt x="13926" y="12756"/>
                    <a:pt x="14300" y="12458"/>
                  </a:cubicBezTo>
                  <a:cubicBezTo>
                    <a:pt x="14673" y="12149"/>
                    <a:pt x="14982" y="11775"/>
                    <a:pt x="15206" y="11349"/>
                  </a:cubicBezTo>
                  <a:cubicBezTo>
                    <a:pt x="15441" y="10933"/>
                    <a:pt x="15590" y="10464"/>
                    <a:pt x="15654" y="9995"/>
                  </a:cubicBezTo>
                  <a:cubicBezTo>
                    <a:pt x="15664" y="9973"/>
                    <a:pt x="15643" y="9941"/>
                    <a:pt x="15611" y="9941"/>
                  </a:cubicBezTo>
                  <a:cubicBezTo>
                    <a:pt x="15590" y="9941"/>
                    <a:pt x="15569" y="9952"/>
                    <a:pt x="15558" y="9984"/>
                  </a:cubicBezTo>
                  <a:cubicBezTo>
                    <a:pt x="15483" y="10442"/>
                    <a:pt x="15323" y="10890"/>
                    <a:pt x="15099" y="11285"/>
                  </a:cubicBezTo>
                  <a:cubicBezTo>
                    <a:pt x="14865" y="11690"/>
                    <a:pt x="14566" y="12053"/>
                    <a:pt x="14204" y="12340"/>
                  </a:cubicBezTo>
                  <a:cubicBezTo>
                    <a:pt x="13841" y="12628"/>
                    <a:pt x="13425" y="12852"/>
                    <a:pt x="12999" y="13034"/>
                  </a:cubicBezTo>
                  <a:cubicBezTo>
                    <a:pt x="12572" y="13215"/>
                    <a:pt x="12124" y="13364"/>
                    <a:pt x="11677" y="13524"/>
                  </a:cubicBezTo>
                  <a:cubicBezTo>
                    <a:pt x="10791" y="13844"/>
                    <a:pt x="9896" y="14249"/>
                    <a:pt x="9181" y="14889"/>
                  </a:cubicBezTo>
                  <a:cubicBezTo>
                    <a:pt x="8819" y="15209"/>
                    <a:pt x="8510" y="15582"/>
                    <a:pt x="8286" y="16009"/>
                  </a:cubicBezTo>
                  <a:cubicBezTo>
                    <a:pt x="8264" y="16041"/>
                    <a:pt x="8254" y="16083"/>
                    <a:pt x="8232" y="16115"/>
                  </a:cubicBezTo>
                  <a:cubicBezTo>
                    <a:pt x="8264" y="15806"/>
                    <a:pt x="8296" y="15497"/>
                    <a:pt x="8318" y="15188"/>
                  </a:cubicBezTo>
                  <a:cubicBezTo>
                    <a:pt x="8339" y="14804"/>
                    <a:pt x="8360" y="14430"/>
                    <a:pt x="8371" y="14047"/>
                  </a:cubicBezTo>
                  <a:cubicBezTo>
                    <a:pt x="8531" y="13801"/>
                    <a:pt x="8734" y="13588"/>
                    <a:pt x="8968" y="13407"/>
                  </a:cubicBezTo>
                  <a:cubicBezTo>
                    <a:pt x="9213" y="13215"/>
                    <a:pt x="9491" y="13044"/>
                    <a:pt x="9768" y="12884"/>
                  </a:cubicBezTo>
                  <a:cubicBezTo>
                    <a:pt x="10322" y="12554"/>
                    <a:pt x="10866" y="12191"/>
                    <a:pt x="11357" y="11775"/>
                  </a:cubicBezTo>
                  <a:cubicBezTo>
                    <a:pt x="11847" y="11349"/>
                    <a:pt x="12284" y="10858"/>
                    <a:pt x="12626" y="10293"/>
                  </a:cubicBezTo>
                  <a:cubicBezTo>
                    <a:pt x="12956" y="9739"/>
                    <a:pt x="13180" y="9110"/>
                    <a:pt x="13244" y="8459"/>
                  </a:cubicBezTo>
                  <a:cubicBezTo>
                    <a:pt x="13244" y="8427"/>
                    <a:pt x="13223" y="8406"/>
                    <a:pt x="13201" y="8406"/>
                  </a:cubicBezTo>
                  <a:cubicBezTo>
                    <a:pt x="13196" y="8404"/>
                    <a:pt x="13190" y="8403"/>
                    <a:pt x="13185" y="8403"/>
                  </a:cubicBezTo>
                  <a:cubicBezTo>
                    <a:pt x="13162" y="8403"/>
                    <a:pt x="13148" y="8422"/>
                    <a:pt x="13148" y="8448"/>
                  </a:cubicBezTo>
                  <a:cubicBezTo>
                    <a:pt x="13052" y="9078"/>
                    <a:pt x="12817" y="9675"/>
                    <a:pt x="12487" y="10219"/>
                  </a:cubicBezTo>
                  <a:cubicBezTo>
                    <a:pt x="12156" y="10752"/>
                    <a:pt x="11730" y="11232"/>
                    <a:pt x="11239" y="11647"/>
                  </a:cubicBezTo>
                  <a:cubicBezTo>
                    <a:pt x="10760" y="12063"/>
                    <a:pt x="10237" y="12415"/>
                    <a:pt x="9683" y="12746"/>
                  </a:cubicBezTo>
                  <a:cubicBezTo>
                    <a:pt x="9405" y="12916"/>
                    <a:pt x="9139" y="13098"/>
                    <a:pt x="8883" y="13300"/>
                  </a:cubicBezTo>
                  <a:cubicBezTo>
                    <a:pt x="8691" y="13460"/>
                    <a:pt x="8520" y="13631"/>
                    <a:pt x="8382" y="13833"/>
                  </a:cubicBezTo>
                  <a:cubicBezTo>
                    <a:pt x="8392" y="13194"/>
                    <a:pt x="8392" y="12554"/>
                    <a:pt x="8392" y="11914"/>
                  </a:cubicBezTo>
                  <a:cubicBezTo>
                    <a:pt x="8403" y="11914"/>
                    <a:pt x="8414" y="11914"/>
                    <a:pt x="8424" y="11903"/>
                  </a:cubicBezTo>
                  <a:cubicBezTo>
                    <a:pt x="8648" y="11743"/>
                    <a:pt x="8840" y="11530"/>
                    <a:pt x="8989" y="11296"/>
                  </a:cubicBezTo>
                  <a:cubicBezTo>
                    <a:pt x="9149" y="11072"/>
                    <a:pt x="9267" y="10816"/>
                    <a:pt x="9363" y="10560"/>
                  </a:cubicBezTo>
                  <a:cubicBezTo>
                    <a:pt x="9555" y="10037"/>
                    <a:pt x="9629" y="9483"/>
                    <a:pt x="9704" y="8950"/>
                  </a:cubicBezTo>
                  <a:cubicBezTo>
                    <a:pt x="9768" y="8406"/>
                    <a:pt x="9853" y="7873"/>
                    <a:pt x="10013" y="7361"/>
                  </a:cubicBezTo>
                  <a:cubicBezTo>
                    <a:pt x="10173" y="6849"/>
                    <a:pt x="10418" y="6359"/>
                    <a:pt x="10717" y="5921"/>
                  </a:cubicBezTo>
                  <a:cubicBezTo>
                    <a:pt x="10728" y="5900"/>
                    <a:pt x="10728" y="5868"/>
                    <a:pt x="10706" y="5847"/>
                  </a:cubicBezTo>
                  <a:cubicBezTo>
                    <a:pt x="10697" y="5842"/>
                    <a:pt x="10687" y="5840"/>
                    <a:pt x="10676" y="5840"/>
                  </a:cubicBezTo>
                  <a:cubicBezTo>
                    <a:pt x="10660" y="5840"/>
                    <a:pt x="10644" y="5845"/>
                    <a:pt x="10632" y="5857"/>
                  </a:cubicBezTo>
                  <a:cubicBezTo>
                    <a:pt x="10312" y="6305"/>
                    <a:pt x="10045" y="6796"/>
                    <a:pt x="9864" y="7318"/>
                  </a:cubicBezTo>
                  <a:cubicBezTo>
                    <a:pt x="9683" y="7841"/>
                    <a:pt x="9608" y="8385"/>
                    <a:pt x="9533" y="8928"/>
                  </a:cubicBezTo>
                  <a:cubicBezTo>
                    <a:pt x="9459" y="9461"/>
                    <a:pt x="9384" y="9995"/>
                    <a:pt x="9213" y="10506"/>
                  </a:cubicBezTo>
                  <a:cubicBezTo>
                    <a:pt x="9043" y="10997"/>
                    <a:pt x="8787" y="11466"/>
                    <a:pt x="8382" y="11797"/>
                  </a:cubicBezTo>
                  <a:cubicBezTo>
                    <a:pt x="8382" y="11658"/>
                    <a:pt x="8382" y="11519"/>
                    <a:pt x="8382" y="11381"/>
                  </a:cubicBezTo>
                  <a:cubicBezTo>
                    <a:pt x="8371" y="10176"/>
                    <a:pt x="8360" y="8971"/>
                    <a:pt x="8328" y="7766"/>
                  </a:cubicBezTo>
                  <a:cubicBezTo>
                    <a:pt x="8606" y="7414"/>
                    <a:pt x="8723" y="6977"/>
                    <a:pt x="8819" y="6550"/>
                  </a:cubicBezTo>
                  <a:cubicBezTo>
                    <a:pt x="8915" y="6124"/>
                    <a:pt x="8957" y="5676"/>
                    <a:pt x="8989" y="5239"/>
                  </a:cubicBezTo>
                  <a:cubicBezTo>
                    <a:pt x="9021" y="4802"/>
                    <a:pt x="9021" y="4354"/>
                    <a:pt x="9021" y="3917"/>
                  </a:cubicBezTo>
                  <a:cubicBezTo>
                    <a:pt x="9021" y="3480"/>
                    <a:pt x="9043" y="3053"/>
                    <a:pt x="9139" y="2626"/>
                  </a:cubicBezTo>
                  <a:cubicBezTo>
                    <a:pt x="9139" y="2605"/>
                    <a:pt x="9128" y="2573"/>
                    <a:pt x="9107" y="2573"/>
                  </a:cubicBezTo>
                  <a:cubicBezTo>
                    <a:pt x="9099" y="2570"/>
                    <a:pt x="9091" y="2569"/>
                    <a:pt x="9085" y="2569"/>
                  </a:cubicBezTo>
                  <a:cubicBezTo>
                    <a:pt x="9065" y="2569"/>
                    <a:pt x="9051" y="2581"/>
                    <a:pt x="9043" y="2605"/>
                  </a:cubicBezTo>
                  <a:cubicBezTo>
                    <a:pt x="8925" y="3032"/>
                    <a:pt x="8883" y="3480"/>
                    <a:pt x="8861" y="3917"/>
                  </a:cubicBezTo>
                  <a:lnTo>
                    <a:pt x="8851" y="4578"/>
                  </a:lnTo>
                  <a:cubicBezTo>
                    <a:pt x="8840" y="4791"/>
                    <a:pt x="8829" y="5004"/>
                    <a:pt x="8819" y="5228"/>
                  </a:cubicBezTo>
                  <a:cubicBezTo>
                    <a:pt x="8787" y="5665"/>
                    <a:pt x="8744" y="6092"/>
                    <a:pt x="8670" y="6518"/>
                  </a:cubicBezTo>
                  <a:cubicBezTo>
                    <a:pt x="8627" y="6732"/>
                    <a:pt x="8574" y="6945"/>
                    <a:pt x="8510" y="7148"/>
                  </a:cubicBezTo>
                  <a:cubicBezTo>
                    <a:pt x="8456" y="7297"/>
                    <a:pt x="8403" y="7446"/>
                    <a:pt x="8328" y="7585"/>
                  </a:cubicBezTo>
                  <a:cubicBezTo>
                    <a:pt x="8286" y="6316"/>
                    <a:pt x="8211" y="5047"/>
                    <a:pt x="8083" y="3789"/>
                  </a:cubicBezTo>
                  <a:cubicBezTo>
                    <a:pt x="7944" y="2530"/>
                    <a:pt x="7742" y="1272"/>
                    <a:pt x="7465" y="35"/>
                  </a:cubicBezTo>
                  <a:cubicBezTo>
                    <a:pt x="7465" y="18"/>
                    <a:pt x="7443" y="1"/>
                    <a:pt x="7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5" name="Google Shape;1905;p48"/>
          <p:cNvGrpSpPr/>
          <p:nvPr/>
        </p:nvGrpSpPr>
        <p:grpSpPr>
          <a:xfrm rot="-8999956" flipH="1">
            <a:off x="6466758" y="-614747"/>
            <a:ext cx="1097267" cy="1459337"/>
            <a:chOff x="2254525" y="2974250"/>
            <a:chExt cx="1097291" cy="1459369"/>
          </a:xfrm>
        </p:grpSpPr>
        <p:sp>
          <p:nvSpPr>
            <p:cNvPr id="1906" name="Google Shape;1906;p48"/>
            <p:cNvSpPr/>
            <p:nvPr/>
          </p:nvSpPr>
          <p:spPr>
            <a:xfrm>
              <a:off x="2254525" y="2974250"/>
              <a:ext cx="979682" cy="1316655"/>
            </a:xfrm>
            <a:custGeom>
              <a:avLst/>
              <a:gdLst/>
              <a:ahLst/>
              <a:cxnLst/>
              <a:rect l="l" t="t" r="r" b="b"/>
              <a:pathLst>
                <a:path w="10854" h="14503" extrusionOk="0">
                  <a:moveTo>
                    <a:pt x="725" y="0"/>
                  </a:moveTo>
                  <a:cubicBezTo>
                    <a:pt x="1067" y="928"/>
                    <a:pt x="1259" y="1845"/>
                    <a:pt x="1323" y="2837"/>
                  </a:cubicBezTo>
                  <a:cubicBezTo>
                    <a:pt x="1493" y="5257"/>
                    <a:pt x="0" y="7635"/>
                    <a:pt x="523" y="10002"/>
                  </a:cubicBezTo>
                  <a:cubicBezTo>
                    <a:pt x="843" y="11431"/>
                    <a:pt x="1930" y="12657"/>
                    <a:pt x="3306" y="13148"/>
                  </a:cubicBezTo>
                  <a:cubicBezTo>
                    <a:pt x="4191" y="13457"/>
                    <a:pt x="5140" y="13468"/>
                    <a:pt x="6078" y="13574"/>
                  </a:cubicBezTo>
                  <a:cubicBezTo>
                    <a:pt x="7623" y="13730"/>
                    <a:pt x="10630" y="14349"/>
                    <a:pt x="10795" y="14491"/>
                  </a:cubicBezTo>
                  <a:lnTo>
                    <a:pt x="10795" y="14491"/>
                  </a:lnTo>
                  <a:cubicBezTo>
                    <a:pt x="8920" y="11591"/>
                    <a:pt x="10853" y="7376"/>
                    <a:pt x="9053" y="4415"/>
                  </a:cubicBezTo>
                  <a:cubicBezTo>
                    <a:pt x="8339" y="3242"/>
                    <a:pt x="7091" y="2432"/>
                    <a:pt x="5748" y="2112"/>
                  </a:cubicBezTo>
                  <a:cubicBezTo>
                    <a:pt x="4820" y="1898"/>
                    <a:pt x="3850" y="1888"/>
                    <a:pt x="2922" y="1653"/>
                  </a:cubicBezTo>
                  <a:cubicBezTo>
                    <a:pt x="1994" y="1419"/>
                    <a:pt x="1067" y="885"/>
                    <a:pt x="725" y="0"/>
                  </a:cubicBezTo>
                  <a:close/>
                  <a:moveTo>
                    <a:pt x="10795" y="14491"/>
                  </a:moveTo>
                  <a:cubicBezTo>
                    <a:pt x="10797" y="14495"/>
                    <a:pt x="10800" y="14499"/>
                    <a:pt x="10802" y="14502"/>
                  </a:cubicBezTo>
                  <a:cubicBezTo>
                    <a:pt x="10802" y="14499"/>
                    <a:pt x="10800" y="14495"/>
                    <a:pt x="10795" y="14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8"/>
            <p:cNvSpPr/>
            <p:nvPr/>
          </p:nvSpPr>
          <p:spPr>
            <a:xfrm>
              <a:off x="2319964" y="2974250"/>
              <a:ext cx="914424" cy="1316655"/>
            </a:xfrm>
            <a:custGeom>
              <a:avLst/>
              <a:gdLst/>
              <a:ahLst/>
              <a:cxnLst/>
              <a:rect l="l" t="t" r="r" b="b"/>
              <a:pathLst>
                <a:path w="10131" h="14503" extrusionOk="0">
                  <a:moveTo>
                    <a:pt x="0" y="0"/>
                  </a:moveTo>
                  <a:lnTo>
                    <a:pt x="0" y="0"/>
                  </a:lnTo>
                  <a:cubicBezTo>
                    <a:pt x="79" y="204"/>
                    <a:pt x="189" y="390"/>
                    <a:pt x="323" y="557"/>
                  </a:cubicBezTo>
                  <a:lnTo>
                    <a:pt x="323" y="557"/>
                  </a:lnTo>
                  <a:cubicBezTo>
                    <a:pt x="118" y="205"/>
                    <a:pt x="1" y="1"/>
                    <a:pt x="0" y="0"/>
                  </a:cubicBezTo>
                  <a:close/>
                  <a:moveTo>
                    <a:pt x="323" y="557"/>
                  </a:moveTo>
                  <a:cubicBezTo>
                    <a:pt x="1294" y="2225"/>
                    <a:pt x="4238" y="7198"/>
                    <a:pt x="6025" y="9373"/>
                  </a:cubicBezTo>
                  <a:cubicBezTo>
                    <a:pt x="8179" y="11996"/>
                    <a:pt x="9650" y="14140"/>
                    <a:pt x="9650" y="14140"/>
                  </a:cubicBezTo>
                  <a:lnTo>
                    <a:pt x="10077" y="14502"/>
                  </a:lnTo>
                  <a:cubicBezTo>
                    <a:pt x="8190" y="11602"/>
                    <a:pt x="10130" y="7379"/>
                    <a:pt x="8328" y="4415"/>
                  </a:cubicBezTo>
                  <a:cubicBezTo>
                    <a:pt x="7614" y="3242"/>
                    <a:pt x="6366" y="2432"/>
                    <a:pt x="5023" y="2112"/>
                  </a:cubicBezTo>
                  <a:cubicBezTo>
                    <a:pt x="4095" y="1898"/>
                    <a:pt x="3125" y="1888"/>
                    <a:pt x="2197" y="1653"/>
                  </a:cubicBezTo>
                  <a:cubicBezTo>
                    <a:pt x="1483" y="1473"/>
                    <a:pt x="769" y="1115"/>
                    <a:pt x="323" y="557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8"/>
            <p:cNvSpPr/>
            <p:nvPr/>
          </p:nvSpPr>
          <p:spPr>
            <a:xfrm>
              <a:off x="2291081" y="3029357"/>
              <a:ext cx="1060736" cy="1404262"/>
            </a:xfrm>
            <a:custGeom>
              <a:avLst/>
              <a:gdLst/>
              <a:ahLst/>
              <a:cxnLst/>
              <a:rect l="l" t="t" r="r" b="b"/>
              <a:pathLst>
                <a:path w="11752" h="15468" extrusionOk="0">
                  <a:moveTo>
                    <a:pt x="634" y="1"/>
                  </a:moveTo>
                  <a:cubicBezTo>
                    <a:pt x="622" y="1"/>
                    <a:pt x="609" y="4"/>
                    <a:pt x="598" y="12"/>
                  </a:cubicBezTo>
                  <a:cubicBezTo>
                    <a:pt x="566" y="33"/>
                    <a:pt x="544" y="76"/>
                    <a:pt x="566" y="108"/>
                  </a:cubicBezTo>
                  <a:cubicBezTo>
                    <a:pt x="1376" y="1462"/>
                    <a:pt x="2208" y="2806"/>
                    <a:pt x="3061" y="4128"/>
                  </a:cubicBezTo>
                  <a:cubicBezTo>
                    <a:pt x="3519" y="4853"/>
                    <a:pt x="3989" y="5567"/>
                    <a:pt x="4468" y="6282"/>
                  </a:cubicBezTo>
                  <a:cubicBezTo>
                    <a:pt x="4202" y="6207"/>
                    <a:pt x="3935" y="6122"/>
                    <a:pt x="3669" y="6036"/>
                  </a:cubicBezTo>
                  <a:cubicBezTo>
                    <a:pt x="3338" y="5919"/>
                    <a:pt x="2997" y="5791"/>
                    <a:pt x="2666" y="5663"/>
                  </a:cubicBezTo>
                  <a:cubicBezTo>
                    <a:pt x="2336" y="5525"/>
                    <a:pt x="2016" y="5375"/>
                    <a:pt x="1675" y="5247"/>
                  </a:cubicBezTo>
                  <a:cubicBezTo>
                    <a:pt x="1391" y="5153"/>
                    <a:pt x="1100" y="5086"/>
                    <a:pt x="803" y="5086"/>
                  </a:cubicBezTo>
                  <a:cubicBezTo>
                    <a:pt x="731" y="5086"/>
                    <a:pt x="659" y="5090"/>
                    <a:pt x="587" y="5098"/>
                  </a:cubicBezTo>
                  <a:cubicBezTo>
                    <a:pt x="566" y="5098"/>
                    <a:pt x="544" y="5130"/>
                    <a:pt x="544" y="5151"/>
                  </a:cubicBezTo>
                  <a:cubicBezTo>
                    <a:pt x="544" y="5173"/>
                    <a:pt x="566" y="5194"/>
                    <a:pt x="598" y="5194"/>
                  </a:cubicBezTo>
                  <a:cubicBezTo>
                    <a:pt x="634" y="5192"/>
                    <a:pt x="670" y="5191"/>
                    <a:pt x="706" y="5191"/>
                  </a:cubicBezTo>
                  <a:cubicBezTo>
                    <a:pt x="1020" y="5191"/>
                    <a:pt x="1325" y="5271"/>
                    <a:pt x="1621" y="5386"/>
                  </a:cubicBezTo>
                  <a:cubicBezTo>
                    <a:pt x="1952" y="5514"/>
                    <a:pt x="2272" y="5674"/>
                    <a:pt x="2613" y="5813"/>
                  </a:cubicBezTo>
                  <a:cubicBezTo>
                    <a:pt x="2944" y="5951"/>
                    <a:pt x="3285" y="6079"/>
                    <a:pt x="3626" y="6186"/>
                  </a:cubicBezTo>
                  <a:cubicBezTo>
                    <a:pt x="3935" y="6282"/>
                    <a:pt x="4244" y="6356"/>
                    <a:pt x="4564" y="6420"/>
                  </a:cubicBezTo>
                  <a:cubicBezTo>
                    <a:pt x="4938" y="6975"/>
                    <a:pt x="5311" y="7519"/>
                    <a:pt x="5684" y="8062"/>
                  </a:cubicBezTo>
                  <a:cubicBezTo>
                    <a:pt x="5812" y="8254"/>
                    <a:pt x="5951" y="8436"/>
                    <a:pt x="6078" y="8617"/>
                  </a:cubicBezTo>
                  <a:cubicBezTo>
                    <a:pt x="6046" y="8617"/>
                    <a:pt x="6014" y="8628"/>
                    <a:pt x="5993" y="8628"/>
                  </a:cubicBezTo>
                  <a:cubicBezTo>
                    <a:pt x="5855" y="8628"/>
                    <a:pt x="5727" y="8617"/>
                    <a:pt x="5599" y="8596"/>
                  </a:cubicBezTo>
                  <a:cubicBezTo>
                    <a:pt x="5343" y="8553"/>
                    <a:pt x="5087" y="8468"/>
                    <a:pt x="4831" y="8382"/>
                  </a:cubicBezTo>
                  <a:cubicBezTo>
                    <a:pt x="4330" y="8201"/>
                    <a:pt x="3807" y="8020"/>
                    <a:pt x="3274" y="7903"/>
                  </a:cubicBezTo>
                  <a:cubicBezTo>
                    <a:pt x="2741" y="7785"/>
                    <a:pt x="2197" y="7700"/>
                    <a:pt x="1653" y="7689"/>
                  </a:cubicBezTo>
                  <a:cubicBezTo>
                    <a:pt x="1387" y="7689"/>
                    <a:pt x="1110" y="7700"/>
                    <a:pt x="843" y="7732"/>
                  </a:cubicBezTo>
                  <a:cubicBezTo>
                    <a:pt x="566" y="7775"/>
                    <a:pt x="299" y="7828"/>
                    <a:pt x="33" y="7903"/>
                  </a:cubicBezTo>
                  <a:cubicBezTo>
                    <a:pt x="11" y="7903"/>
                    <a:pt x="1" y="7935"/>
                    <a:pt x="1" y="7956"/>
                  </a:cubicBezTo>
                  <a:cubicBezTo>
                    <a:pt x="9" y="7973"/>
                    <a:pt x="25" y="7991"/>
                    <a:pt x="48" y="7991"/>
                  </a:cubicBezTo>
                  <a:cubicBezTo>
                    <a:pt x="53" y="7991"/>
                    <a:pt x="59" y="7990"/>
                    <a:pt x="65" y="7988"/>
                  </a:cubicBezTo>
                  <a:cubicBezTo>
                    <a:pt x="512" y="7887"/>
                    <a:pt x="966" y="7834"/>
                    <a:pt x="1422" y="7834"/>
                  </a:cubicBezTo>
                  <a:cubicBezTo>
                    <a:pt x="1499" y="7834"/>
                    <a:pt x="1576" y="7835"/>
                    <a:pt x="1653" y="7839"/>
                  </a:cubicBezTo>
                  <a:cubicBezTo>
                    <a:pt x="2186" y="7860"/>
                    <a:pt x="2720" y="7935"/>
                    <a:pt x="3242" y="8062"/>
                  </a:cubicBezTo>
                  <a:cubicBezTo>
                    <a:pt x="3765" y="8180"/>
                    <a:pt x="4266" y="8350"/>
                    <a:pt x="4778" y="8532"/>
                  </a:cubicBezTo>
                  <a:cubicBezTo>
                    <a:pt x="5044" y="8617"/>
                    <a:pt x="5300" y="8692"/>
                    <a:pt x="5577" y="8734"/>
                  </a:cubicBezTo>
                  <a:cubicBezTo>
                    <a:pt x="5675" y="8742"/>
                    <a:pt x="5773" y="8749"/>
                    <a:pt x="5871" y="8749"/>
                  </a:cubicBezTo>
                  <a:cubicBezTo>
                    <a:pt x="5912" y="8749"/>
                    <a:pt x="5953" y="8748"/>
                    <a:pt x="5993" y="8745"/>
                  </a:cubicBezTo>
                  <a:cubicBezTo>
                    <a:pt x="6025" y="8745"/>
                    <a:pt x="6068" y="8734"/>
                    <a:pt x="6100" y="8734"/>
                  </a:cubicBezTo>
                  <a:cubicBezTo>
                    <a:pt x="6121" y="8734"/>
                    <a:pt x="6132" y="8724"/>
                    <a:pt x="6153" y="8724"/>
                  </a:cubicBezTo>
                  <a:cubicBezTo>
                    <a:pt x="6708" y="9502"/>
                    <a:pt x="7262" y="10280"/>
                    <a:pt x="7838" y="11037"/>
                  </a:cubicBezTo>
                  <a:cubicBezTo>
                    <a:pt x="7401" y="10867"/>
                    <a:pt x="6932" y="10760"/>
                    <a:pt x="6462" y="10696"/>
                  </a:cubicBezTo>
                  <a:cubicBezTo>
                    <a:pt x="6108" y="10650"/>
                    <a:pt x="5754" y="10629"/>
                    <a:pt x="5400" y="10629"/>
                  </a:cubicBezTo>
                  <a:cubicBezTo>
                    <a:pt x="5178" y="10629"/>
                    <a:pt x="4957" y="10637"/>
                    <a:pt x="4735" y="10654"/>
                  </a:cubicBezTo>
                  <a:cubicBezTo>
                    <a:pt x="4159" y="10707"/>
                    <a:pt x="3583" y="10792"/>
                    <a:pt x="3018" y="10909"/>
                  </a:cubicBezTo>
                  <a:cubicBezTo>
                    <a:pt x="2453" y="11027"/>
                    <a:pt x="1899" y="11176"/>
                    <a:pt x="1355" y="11336"/>
                  </a:cubicBezTo>
                  <a:cubicBezTo>
                    <a:pt x="1323" y="11347"/>
                    <a:pt x="1312" y="11368"/>
                    <a:pt x="1312" y="11389"/>
                  </a:cubicBezTo>
                  <a:cubicBezTo>
                    <a:pt x="1320" y="11413"/>
                    <a:pt x="1334" y="11425"/>
                    <a:pt x="1354" y="11425"/>
                  </a:cubicBezTo>
                  <a:cubicBezTo>
                    <a:pt x="1361" y="11425"/>
                    <a:pt x="1368" y="11424"/>
                    <a:pt x="1376" y="11421"/>
                  </a:cubicBezTo>
                  <a:cubicBezTo>
                    <a:pt x="1931" y="11293"/>
                    <a:pt x="2485" y="11165"/>
                    <a:pt x="3050" y="11059"/>
                  </a:cubicBezTo>
                  <a:cubicBezTo>
                    <a:pt x="3615" y="10941"/>
                    <a:pt x="4180" y="10867"/>
                    <a:pt x="4746" y="10824"/>
                  </a:cubicBezTo>
                  <a:cubicBezTo>
                    <a:pt x="5000" y="10805"/>
                    <a:pt x="5256" y="10794"/>
                    <a:pt x="5511" y="10794"/>
                  </a:cubicBezTo>
                  <a:cubicBezTo>
                    <a:pt x="5824" y="10794"/>
                    <a:pt x="6136" y="10810"/>
                    <a:pt x="6441" y="10846"/>
                  </a:cubicBezTo>
                  <a:cubicBezTo>
                    <a:pt x="6964" y="10909"/>
                    <a:pt x="7475" y="11027"/>
                    <a:pt x="7976" y="11208"/>
                  </a:cubicBezTo>
                  <a:cubicBezTo>
                    <a:pt x="8147" y="11432"/>
                    <a:pt x="8318" y="11656"/>
                    <a:pt x="8499" y="11880"/>
                  </a:cubicBezTo>
                  <a:cubicBezTo>
                    <a:pt x="9469" y="13117"/>
                    <a:pt x="10482" y="14332"/>
                    <a:pt x="11613" y="15452"/>
                  </a:cubicBezTo>
                  <a:cubicBezTo>
                    <a:pt x="11629" y="15463"/>
                    <a:pt x="11647" y="15468"/>
                    <a:pt x="11666" y="15468"/>
                  </a:cubicBezTo>
                  <a:cubicBezTo>
                    <a:pt x="11685" y="15468"/>
                    <a:pt x="11703" y="15463"/>
                    <a:pt x="11719" y="15452"/>
                  </a:cubicBezTo>
                  <a:cubicBezTo>
                    <a:pt x="11751" y="15420"/>
                    <a:pt x="11751" y="15367"/>
                    <a:pt x="11719" y="15345"/>
                  </a:cubicBezTo>
                  <a:lnTo>
                    <a:pt x="11719" y="15335"/>
                  </a:lnTo>
                  <a:lnTo>
                    <a:pt x="10919" y="14471"/>
                  </a:lnTo>
                  <a:cubicBezTo>
                    <a:pt x="10653" y="14183"/>
                    <a:pt x="10408" y="13874"/>
                    <a:pt x="10152" y="13575"/>
                  </a:cubicBezTo>
                  <a:lnTo>
                    <a:pt x="9960" y="13362"/>
                  </a:lnTo>
                  <a:lnTo>
                    <a:pt x="9779" y="13127"/>
                  </a:lnTo>
                  <a:lnTo>
                    <a:pt x="9405" y="12669"/>
                  </a:lnTo>
                  <a:lnTo>
                    <a:pt x="9032" y="12210"/>
                  </a:lnTo>
                  <a:lnTo>
                    <a:pt x="8680" y="11741"/>
                  </a:lnTo>
                  <a:cubicBezTo>
                    <a:pt x="8232" y="11165"/>
                    <a:pt x="7795" y="10579"/>
                    <a:pt x="7358" y="9992"/>
                  </a:cubicBezTo>
                  <a:cubicBezTo>
                    <a:pt x="7326" y="9449"/>
                    <a:pt x="7369" y="8916"/>
                    <a:pt x="7465" y="8393"/>
                  </a:cubicBezTo>
                  <a:cubicBezTo>
                    <a:pt x="7561" y="7860"/>
                    <a:pt x="7699" y="7337"/>
                    <a:pt x="7870" y="6815"/>
                  </a:cubicBezTo>
                  <a:cubicBezTo>
                    <a:pt x="7955" y="6559"/>
                    <a:pt x="8051" y="6303"/>
                    <a:pt x="8147" y="6058"/>
                  </a:cubicBezTo>
                  <a:cubicBezTo>
                    <a:pt x="8243" y="5791"/>
                    <a:pt x="8318" y="5525"/>
                    <a:pt x="8382" y="5258"/>
                  </a:cubicBezTo>
                  <a:cubicBezTo>
                    <a:pt x="8446" y="4992"/>
                    <a:pt x="8499" y="4725"/>
                    <a:pt x="8542" y="4458"/>
                  </a:cubicBezTo>
                  <a:cubicBezTo>
                    <a:pt x="8552" y="4320"/>
                    <a:pt x="8574" y="4181"/>
                    <a:pt x="8574" y="4042"/>
                  </a:cubicBezTo>
                  <a:cubicBezTo>
                    <a:pt x="8563" y="3904"/>
                    <a:pt x="8563" y="3755"/>
                    <a:pt x="8499" y="3616"/>
                  </a:cubicBezTo>
                  <a:cubicBezTo>
                    <a:pt x="8483" y="3600"/>
                    <a:pt x="8468" y="3590"/>
                    <a:pt x="8452" y="3590"/>
                  </a:cubicBezTo>
                  <a:cubicBezTo>
                    <a:pt x="8446" y="3590"/>
                    <a:pt x="8441" y="3592"/>
                    <a:pt x="8435" y="3595"/>
                  </a:cubicBezTo>
                  <a:cubicBezTo>
                    <a:pt x="8414" y="3605"/>
                    <a:pt x="8403" y="3637"/>
                    <a:pt x="8414" y="3659"/>
                  </a:cubicBezTo>
                  <a:cubicBezTo>
                    <a:pt x="8467" y="3765"/>
                    <a:pt x="8467" y="3904"/>
                    <a:pt x="8456" y="4042"/>
                  </a:cubicBezTo>
                  <a:cubicBezTo>
                    <a:pt x="8456" y="4170"/>
                    <a:pt x="8435" y="4298"/>
                    <a:pt x="8414" y="4437"/>
                  </a:cubicBezTo>
                  <a:cubicBezTo>
                    <a:pt x="8371" y="4704"/>
                    <a:pt x="8307" y="4970"/>
                    <a:pt x="8243" y="5226"/>
                  </a:cubicBezTo>
                  <a:cubicBezTo>
                    <a:pt x="8168" y="5493"/>
                    <a:pt x="8094" y="5749"/>
                    <a:pt x="7998" y="5994"/>
                  </a:cubicBezTo>
                  <a:cubicBezTo>
                    <a:pt x="7891" y="6250"/>
                    <a:pt x="7806" y="6506"/>
                    <a:pt x="7721" y="6772"/>
                  </a:cubicBezTo>
                  <a:cubicBezTo>
                    <a:pt x="7539" y="7284"/>
                    <a:pt x="7401" y="7817"/>
                    <a:pt x="7315" y="8361"/>
                  </a:cubicBezTo>
                  <a:cubicBezTo>
                    <a:pt x="7273" y="8638"/>
                    <a:pt x="7241" y="8905"/>
                    <a:pt x="7230" y="9182"/>
                  </a:cubicBezTo>
                  <a:cubicBezTo>
                    <a:pt x="7219" y="9395"/>
                    <a:pt x="7230" y="9619"/>
                    <a:pt x="7251" y="9833"/>
                  </a:cubicBezTo>
                  <a:cubicBezTo>
                    <a:pt x="6793" y="9203"/>
                    <a:pt x="6334" y="8564"/>
                    <a:pt x="5887" y="7924"/>
                  </a:cubicBezTo>
                  <a:cubicBezTo>
                    <a:pt x="5823" y="7839"/>
                    <a:pt x="5759" y="7743"/>
                    <a:pt x="5705" y="7657"/>
                  </a:cubicBezTo>
                  <a:cubicBezTo>
                    <a:pt x="5673" y="7188"/>
                    <a:pt x="5673" y="6719"/>
                    <a:pt x="5695" y="6250"/>
                  </a:cubicBezTo>
                  <a:cubicBezTo>
                    <a:pt x="5727" y="5749"/>
                    <a:pt x="5769" y="5237"/>
                    <a:pt x="5823" y="4736"/>
                  </a:cubicBezTo>
                  <a:cubicBezTo>
                    <a:pt x="5865" y="4224"/>
                    <a:pt x="5919" y="3712"/>
                    <a:pt x="5929" y="3200"/>
                  </a:cubicBezTo>
                  <a:cubicBezTo>
                    <a:pt x="5940" y="2944"/>
                    <a:pt x="5940" y="2688"/>
                    <a:pt x="5929" y="2432"/>
                  </a:cubicBezTo>
                  <a:cubicBezTo>
                    <a:pt x="5919" y="2176"/>
                    <a:pt x="5919" y="1910"/>
                    <a:pt x="5801" y="1654"/>
                  </a:cubicBezTo>
                  <a:cubicBezTo>
                    <a:pt x="5793" y="1638"/>
                    <a:pt x="5774" y="1628"/>
                    <a:pt x="5756" y="1628"/>
                  </a:cubicBezTo>
                  <a:cubicBezTo>
                    <a:pt x="5749" y="1628"/>
                    <a:pt x="5743" y="1630"/>
                    <a:pt x="5737" y="1633"/>
                  </a:cubicBezTo>
                  <a:cubicBezTo>
                    <a:pt x="5716" y="1643"/>
                    <a:pt x="5705" y="1675"/>
                    <a:pt x="5716" y="1697"/>
                  </a:cubicBezTo>
                  <a:cubicBezTo>
                    <a:pt x="5812" y="1921"/>
                    <a:pt x="5801" y="2176"/>
                    <a:pt x="5801" y="2432"/>
                  </a:cubicBezTo>
                  <a:cubicBezTo>
                    <a:pt x="5812" y="2688"/>
                    <a:pt x="5801" y="2934"/>
                    <a:pt x="5780" y="3189"/>
                  </a:cubicBezTo>
                  <a:cubicBezTo>
                    <a:pt x="5759" y="3701"/>
                    <a:pt x="5705" y="4202"/>
                    <a:pt x="5652" y="4714"/>
                  </a:cubicBezTo>
                  <a:cubicBezTo>
                    <a:pt x="5609" y="5226"/>
                    <a:pt x="5567" y="5738"/>
                    <a:pt x="5545" y="6250"/>
                  </a:cubicBezTo>
                  <a:cubicBezTo>
                    <a:pt x="5535" y="6655"/>
                    <a:pt x="5535" y="7060"/>
                    <a:pt x="5577" y="7465"/>
                  </a:cubicBezTo>
                  <a:cubicBezTo>
                    <a:pt x="4980" y="6612"/>
                    <a:pt x="4394" y="5749"/>
                    <a:pt x="3807" y="4874"/>
                  </a:cubicBezTo>
                  <a:cubicBezTo>
                    <a:pt x="3775" y="4586"/>
                    <a:pt x="3733" y="4298"/>
                    <a:pt x="3722" y="4011"/>
                  </a:cubicBezTo>
                  <a:cubicBezTo>
                    <a:pt x="3701" y="3712"/>
                    <a:pt x="3690" y="3413"/>
                    <a:pt x="3690" y="3115"/>
                  </a:cubicBezTo>
                  <a:cubicBezTo>
                    <a:pt x="3701" y="2816"/>
                    <a:pt x="3722" y="2528"/>
                    <a:pt x="3754" y="2230"/>
                  </a:cubicBezTo>
                  <a:cubicBezTo>
                    <a:pt x="3786" y="1931"/>
                    <a:pt x="3818" y="1622"/>
                    <a:pt x="3754" y="1313"/>
                  </a:cubicBezTo>
                  <a:cubicBezTo>
                    <a:pt x="3754" y="1291"/>
                    <a:pt x="3733" y="1270"/>
                    <a:pt x="3711" y="1270"/>
                  </a:cubicBezTo>
                  <a:cubicBezTo>
                    <a:pt x="3679" y="1281"/>
                    <a:pt x="3658" y="1302"/>
                    <a:pt x="3669" y="1323"/>
                  </a:cubicBezTo>
                  <a:cubicBezTo>
                    <a:pt x="3690" y="1622"/>
                    <a:pt x="3647" y="1910"/>
                    <a:pt x="3605" y="2208"/>
                  </a:cubicBezTo>
                  <a:cubicBezTo>
                    <a:pt x="3562" y="2507"/>
                    <a:pt x="3541" y="2816"/>
                    <a:pt x="3530" y="3115"/>
                  </a:cubicBezTo>
                  <a:cubicBezTo>
                    <a:pt x="3530" y="3413"/>
                    <a:pt x="3530" y="3723"/>
                    <a:pt x="3562" y="4021"/>
                  </a:cubicBezTo>
                  <a:cubicBezTo>
                    <a:pt x="3583" y="4224"/>
                    <a:pt x="3615" y="4437"/>
                    <a:pt x="3658" y="4640"/>
                  </a:cubicBezTo>
                  <a:cubicBezTo>
                    <a:pt x="3519" y="4426"/>
                    <a:pt x="3381" y="4224"/>
                    <a:pt x="3242" y="4011"/>
                  </a:cubicBezTo>
                  <a:cubicBezTo>
                    <a:pt x="2805" y="3360"/>
                    <a:pt x="2378" y="2699"/>
                    <a:pt x="1952" y="2027"/>
                  </a:cubicBezTo>
                  <a:cubicBezTo>
                    <a:pt x="1525" y="1366"/>
                    <a:pt x="1110" y="705"/>
                    <a:pt x="694" y="33"/>
                  </a:cubicBezTo>
                  <a:cubicBezTo>
                    <a:pt x="680" y="13"/>
                    <a:pt x="657" y="1"/>
                    <a:pt x="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9" name="Google Shape;1909;p48"/>
          <p:cNvGrpSpPr/>
          <p:nvPr/>
        </p:nvGrpSpPr>
        <p:grpSpPr>
          <a:xfrm rot="-9900040">
            <a:off x="7208776" y="-1131100"/>
            <a:ext cx="1828722" cy="2490855"/>
            <a:chOff x="3924075" y="3743575"/>
            <a:chExt cx="1828777" cy="2490930"/>
          </a:xfrm>
        </p:grpSpPr>
        <p:sp>
          <p:nvSpPr>
            <p:cNvPr id="1910" name="Google Shape;1910;p48"/>
            <p:cNvSpPr/>
            <p:nvPr/>
          </p:nvSpPr>
          <p:spPr>
            <a:xfrm>
              <a:off x="4024202" y="4582729"/>
              <a:ext cx="804190" cy="718464"/>
            </a:xfrm>
            <a:custGeom>
              <a:avLst/>
              <a:gdLst/>
              <a:ahLst/>
              <a:cxnLst/>
              <a:rect l="l" t="t" r="r" b="b"/>
              <a:pathLst>
                <a:path w="9341" h="8293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544" y="1820"/>
                    <a:pt x="1162" y="3654"/>
                    <a:pt x="2346" y="5126"/>
                  </a:cubicBezTo>
                  <a:cubicBezTo>
                    <a:pt x="3956" y="7120"/>
                    <a:pt x="6696" y="8250"/>
                    <a:pt x="9266" y="8293"/>
                  </a:cubicBez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8"/>
            <p:cNvSpPr/>
            <p:nvPr/>
          </p:nvSpPr>
          <p:spPr>
            <a:xfrm>
              <a:off x="4024202" y="4582729"/>
              <a:ext cx="804190" cy="707375"/>
            </a:xfrm>
            <a:custGeom>
              <a:avLst/>
              <a:gdLst/>
              <a:ahLst/>
              <a:cxnLst/>
              <a:rect l="l" t="t" r="r" b="b"/>
              <a:pathLst>
                <a:path w="9341" h="8165" extrusionOk="0">
                  <a:moveTo>
                    <a:pt x="663" y="0"/>
                  </a:moveTo>
                  <a:cubicBezTo>
                    <a:pt x="441" y="0"/>
                    <a:pt x="220" y="6"/>
                    <a:pt x="0" y="18"/>
                  </a:cubicBezTo>
                  <a:cubicBezTo>
                    <a:pt x="0" y="18"/>
                    <a:pt x="4308" y="2801"/>
                    <a:pt x="6046" y="4337"/>
                  </a:cubicBezTo>
                  <a:cubicBezTo>
                    <a:pt x="7784" y="5872"/>
                    <a:pt x="8925" y="7472"/>
                    <a:pt x="8925" y="7472"/>
                  </a:cubicBezTo>
                  <a:lnTo>
                    <a:pt x="9330" y="8165"/>
                  </a:lnTo>
                  <a:lnTo>
                    <a:pt x="9288" y="7376"/>
                  </a:lnTo>
                  <a:cubicBezTo>
                    <a:pt x="9341" y="5201"/>
                    <a:pt x="7997" y="2833"/>
                    <a:pt x="6206" y="1586"/>
                  </a:cubicBezTo>
                  <a:cubicBezTo>
                    <a:pt x="4597" y="475"/>
                    <a:pt x="2618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8"/>
            <p:cNvSpPr/>
            <p:nvPr/>
          </p:nvSpPr>
          <p:spPr>
            <a:xfrm>
              <a:off x="3927777" y="5165615"/>
              <a:ext cx="804276" cy="718551"/>
            </a:xfrm>
            <a:custGeom>
              <a:avLst/>
              <a:gdLst/>
              <a:ahLst/>
              <a:cxnLst/>
              <a:rect l="l" t="t" r="r" b="b"/>
              <a:pathLst>
                <a:path w="9342" h="8294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544" y="1821"/>
                    <a:pt x="1163" y="3655"/>
                    <a:pt x="2346" y="5126"/>
                  </a:cubicBezTo>
                  <a:cubicBezTo>
                    <a:pt x="3956" y="7120"/>
                    <a:pt x="6697" y="8251"/>
                    <a:pt x="9267" y="8293"/>
                  </a:cubicBez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8"/>
            <p:cNvSpPr/>
            <p:nvPr/>
          </p:nvSpPr>
          <p:spPr>
            <a:xfrm>
              <a:off x="3927777" y="5165615"/>
              <a:ext cx="804276" cy="706508"/>
            </a:xfrm>
            <a:custGeom>
              <a:avLst/>
              <a:gdLst/>
              <a:ahLst/>
              <a:cxnLst/>
              <a:rect l="l" t="t" r="r" b="b"/>
              <a:pathLst>
                <a:path w="9342" h="8155" extrusionOk="0">
                  <a:moveTo>
                    <a:pt x="663" y="1"/>
                  </a:moveTo>
                  <a:cubicBezTo>
                    <a:pt x="442" y="1"/>
                    <a:pt x="221" y="7"/>
                    <a:pt x="0" y="19"/>
                  </a:cubicBezTo>
                  <a:cubicBezTo>
                    <a:pt x="0" y="19"/>
                    <a:pt x="4308" y="2802"/>
                    <a:pt x="6046" y="4337"/>
                  </a:cubicBezTo>
                  <a:cubicBezTo>
                    <a:pt x="7784" y="5873"/>
                    <a:pt x="8925" y="7472"/>
                    <a:pt x="8925" y="7472"/>
                  </a:cubicBezTo>
                  <a:lnTo>
                    <a:pt x="9331" y="8155"/>
                  </a:lnTo>
                  <a:lnTo>
                    <a:pt x="9288" y="7376"/>
                  </a:lnTo>
                  <a:cubicBezTo>
                    <a:pt x="9341" y="5201"/>
                    <a:pt x="7998" y="2823"/>
                    <a:pt x="6206" y="1586"/>
                  </a:cubicBezTo>
                  <a:cubicBezTo>
                    <a:pt x="4597" y="475"/>
                    <a:pt x="2618" y="1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8"/>
            <p:cNvSpPr/>
            <p:nvPr/>
          </p:nvSpPr>
          <p:spPr>
            <a:xfrm>
              <a:off x="4832018" y="4586195"/>
              <a:ext cx="870309" cy="643352"/>
            </a:xfrm>
            <a:custGeom>
              <a:avLst/>
              <a:gdLst/>
              <a:ahLst/>
              <a:cxnLst/>
              <a:rect l="l" t="t" r="r" b="b"/>
              <a:pathLst>
                <a:path w="10109" h="7426" extrusionOk="0">
                  <a:moveTo>
                    <a:pt x="8184" y="0"/>
                  </a:moveTo>
                  <a:cubicBezTo>
                    <a:pt x="6642" y="0"/>
                    <a:pt x="5111" y="318"/>
                    <a:pt x="3765" y="1055"/>
                  </a:cubicBezTo>
                  <a:cubicBezTo>
                    <a:pt x="1845" y="2090"/>
                    <a:pt x="256" y="4307"/>
                    <a:pt x="75" y="6472"/>
                  </a:cubicBezTo>
                  <a:lnTo>
                    <a:pt x="0" y="7389"/>
                  </a:lnTo>
                  <a:cubicBezTo>
                    <a:pt x="275" y="7413"/>
                    <a:pt x="554" y="7425"/>
                    <a:pt x="834" y="7425"/>
                  </a:cubicBezTo>
                  <a:cubicBezTo>
                    <a:pt x="3159" y="7425"/>
                    <a:pt x="5601" y="6597"/>
                    <a:pt x="7219" y="4979"/>
                  </a:cubicBezTo>
                  <a:cubicBezTo>
                    <a:pt x="8552" y="3646"/>
                    <a:pt x="9363" y="1887"/>
                    <a:pt x="10109" y="160"/>
                  </a:cubicBezTo>
                  <a:cubicBezTo>
                    <a:pt x="9474" y="56"/>
                    <a:pt x="8828" y="0"/>
                    <a:pt x="8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8"/>
            <p:cNvSpPr/>
            <p:nvPr/>
          </p:nvSpPr>
          <p:spPr>
            <a:xfrm>
              <a:off x="4827455" y="4586195"/>
              <a:ext cx="874872" cy="628190"/>
            </a:xfrm>
            <a:custGeom>
              <a:avLst/>
              <a:gdLst/>
              <a:ahLst/>
              <a:cxnLst/>
              <a:rect l="l" t="t" r="r" b="b"/>
              <a:pathLst>
                <a:path w="10162" h="7251" extrusionOk="0">
                  <a:moveTo>
                    <a:pt x="8237" y="0"/>
                  </a:moveTo>
                  <a:cubicBezTo>
                    <a:pt x="6695" y="0"/>
                    <a:pt x="5164" y="318"/>
                    <a:pt x="3818" y="1055"/>
                  </a:cubicBezTo>
                  <a:cubicBezTo>
                    <a:pt x="1898" y="2090"/>
                    <a:pt x="309" y="4307"/>
                    <a:pt x="128" y="6472"/>
                  </a:cubicBezTo>
                  <a:lnTo>
                    <a:pt x="0" y="7250"/>
                  </a:lnTo>
                  <a:lnTo>
                    <a:pt x="480" y="6600"/>
                  </a:lnTo>
                  <a:cubicBezTo>
                    <a:pt x="480" y="6600"/>
                    <a:pt x="1781" y="5139"/>
                    <a:pt x="3679" y="3796"/>
                  </a:cubicBezTo>
                  <a:cubicBezTo>
                    <a:pt x="5566" y="2463"/>
                    <a:pt x="10162" y="160"/>
                    <a:pt x="10162" y="160"/>
                  </a:cubicBezTo>
                  <a:cubicBezTo>
                    <a:pt x="9527" y="56"/>
                    <a:pt x="8881" y="0"/>
                    <a:pt x="8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8"/>
            <p:cNvSpPr/>
            <p:nvPr/>
          </p:nvSpPr>
          <p:spPr>
            <a:xfrm>
              <a:off x="4764090" y="5217336"/>
              <a:ext cx="986017" cy="531073"/>
            </a:xfrm>
            <a:custGeom>
              <a:avLst/>
              <a:gdLst/>
              <a:ahLst/>
              <a:cxnLst/>
              <a:rect l="l" t="t" r="r" b="b"/>
              <a:pathLst>
                <a:path w="11453" h="6130" extrusionOk="0">
                  <a:moveTo>
                    <a:pt x="7363" y="0"/>
                  </a:moveTo>
                  <a:cubicBezTo>
                    <a:pt x="6587" y="0"/>
                    <a:pt x="5814" y="97"/>
                    <a:pt x="5065" y="307"/>
                  </a:cubicBezTo>
                  <a:cubicBezTo>
                    <a:pt x="2965" y="904"/>
                    <a:pt x="928" y="2717"/>
                    <a:pt x="278" y="4796"/>
                  </a:cubicBezTo>
                  <a:lnTo>
                    <a:pt x="0" y="5670"/>
                  </a:lnTo>
                  <a:cubicBezTo>
                    <a:pt x="948" y="5972"/>
                    <a:pt x="1974" y="6130"/>
                    <a:pt x="3001" y="6130"/>
                  </a:cubicBezTo>
                  <a:cubicBezTo>
                    <a:pt x="4622" y="6130"/>
                    <a:pt x="6246" y="5738"/>
                    <a:pt x="7571" y="4902"/>
                  </a:cubicBezTo>
                  <a:cubicBezTo>
                    <a:pt x="9171" y="3900"/>
                    <a:pt x="10344" y="2365"/>
                    <a:pt x="11452" y="829"/>
                  </a:cubicBezTo>
                  <a:cubicBezTo>
                    <a:pt x="10153" y="309"/>
                    <a:pt x="8752" y="0"/>
                    <a:pt x="7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8"/>
            <p:cNvSpPr/>
            <p:nvPr/>
          </p:nvSpPr>
          <p:spPr>
            <a:xfrm>
              <a:off x="4762282" y="5217336"/>
              <a:ext cx="987825" cy="478312"/>
            </a:xfrm>
            <a:custGeom>
              <a:avLst/>
              <a:gdLst/>
              <a:ahLst/>
              <a:cxnLst/>
              <a:rect l="l" t="t" r="r" b="b"/>
              <a:pathLst>
                <a:path w="11474" h="5521" extrusionOk="0">
                  <a:moveTo>
                    <a:pt x="7384" y="0"/>
                  </a:moveTo>
                  <a:cubicBezTo>
                    <a:pt x="6608" y="0"/>
                    <a:pt x="5835" y="97"/>
                    <a:pt x="5086" y="307"/>
                  </a:cubicBezTo>
                  <a:cubicBezTo>
                    <a:pt x="2986" y="904"/>
                    <a:pt x="949" y="2717"/>
                    <a:pt x="299" y="4796"/>
                  </a:cubicBezTo>
                  <a:lnTo>
                    <a:pt x="0" y="5521"/>
                  </a:lnTo>
                  <a:lnTo>
                    <a:pt x="619" y="4998"/>
                  </a:lnTo>
                  <a:cubicBezTo>
                    <a:pt x="619" y="4998"/>
                    <a:pt x="2207" y="3858"/>
                    <a:pt x="4351" y="2962"/>
                  </a:cubicBezTo>
                  <a:cubicBezTo>
                    <a:pt x="6483" y="2077"/>
                    <a:pt x="11473" y="829"/>
                    <a:pt x="11473" y="829"/>
                  </a:cubicBezTo>
                  <a:cubicBezTo>
                    <a:pt x="10174" y="309"/>
                    <a:pt x="8773" y="0"/>
                    <a:pt x="7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8"/>
            <p:cNvSpPr/>
            <p:nvPr/>
          </p:nvSpPr>
          <p:spPr>
            <a:xfrm>
              <a:off x="4644764" y="3743575"/>
              <a:ext cx="466449" cy="1115166"/>
            </a:xfrm>
            <a:custGeom>
              <a:avLst/>
              <a:gdLst/>
              <a:ahLst/>
              <a:cxnLst/>
              <a:rect l="l" t="t" r="r" b="b"/>
              <a:pathLst>
                <a:path w="5418" h="12872" extrusionOk="0">
                  <a:moveTo>
                    <a:pt x="3551" y="1"/>
                  </a:moveTo>
                  <a:cubicBezTo>
                    <a:pt x="2837" y="438"/>
                    <a:pt x="2346" y="1174"/>
                    <a:pt x="1909" y="1888"/>
                  </a:cubicBezTo>
                  <a:cubicBezTo>
                    <a:pt x="736" y="3808"/>
                    <a:pt x="0" y="6026"/>
                    <a:pt x="11" y="8275"/>
                  </a:cubicBezTo>
                  <a:cubicBezTo>
                    <a:pt x="22" y="9491"/>
                    <a:pt x="267" y="10760"/>
                    <a:pt x="1024" y="11720"/>
                  </a:cubicBezTo>
                  <a:cubicBezTo>
                    <a:pt x="1333" y="12103"/>
                    <a:pt x="1824" y="12551"/>
                    <a:pt x="2207" y="12871"/>
                  </a:cubicBezTo>
                  <a:cubicBezTo>
                    <a:pt x="2442" y="12807"/>
                    <a:pt x="2623" y="12626"/>
                    <a:pt x="2783" y="12445"/>
                  </a:cubicBezTo>
                  <a:cubicBezTo>
                    <a:pt x="4276" y="10781"/>
                    <a:pt x="5161" y="8595"/>
                    <a:pt x="5289" y="6356"/>
                  </a:cubicBezTo>
                  <a:cubicBezTo>
                    <a:pt x="5417" y="4128"/>
                    <a:pt x="4788" y="1867"/>
                    <a:pt x="3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8"/>
            <p:cNvSpPr/>
            <p:nvPr/>
          </p:nvSpPr>
          <p:spPr>
            <a:xfrm>
              <a:off x="4821945" y="3743575"/>
              <a:ext cx="289271" cy="1115166"/>
            </a:xfrm>
            <a:custGeom>
              <a:avLst/>
              <a:gdLst/>
              <a:ahLst/>
              <a:cxnLst/>
              <a:rect l="l" t="t" r="r" b="b"/>
              <a:pathLst>
                <a:path w="3360" h="12872" extrusionOk="0">
                  <a:moveTo>
                    <a:pt x="1493" y="1"/>
                  </a:moveTo>
                  <a:cubicBezTo>
                    <a:pt x="1493" y="1"/>
                    <a:pt x="373" y="6420"/>
                    <a:pt x="181" y="8894"/>
                  </a:cubicBezTo>
                  <a:cubicBezTo>
                    <a:pt x="0" y="11378"/>
                    <a:pt x="96" y="12253"/>
                    <a:pt x="96" y="12253"/>
                  </a:cubicBezTo>
                  <a:lnTo>
                    <a:pt x="149" y="12871"/>
                  </a:lnTo>
                  <a:cubicBezTo>
                    <a:pt x="384" y="12807"/>
                    <a:pt x="565" y="12626"/>
                    <a:pt x="725" y="12445"/>
                  </a:cubicBezTo>
                  <a:cubicBezTo>
                    <a:pt x="2218" y="10781"/>
                    <a:pt x="3103" y="8595"/>
                    <a:pt x="3231" y="6356"/>
                  </a:cubicBezTo>
                  <a:cubicBezTo>
                    <a:pt x="3359" y="4128"/>
                    <a:pt x="2730" y="1867"/>
                    <a:pt x="14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8"/>
            <p:cNvSpPr/>
            <p:nvPr/>
          </p:nvSpPr>
          <p:spPr>
            <a:xfrm>
              <a:off x="3924075" y="3750766"/>
              <a:ext cx="1828777" cy="2483739"/>
            </a:xfrm>
            <a:custGeom>
              <a:avLst/>
              <a:gdLst/>
              <a:ahLst/>
              <a:cxnLst/>
              <a:rect l="l" t="t" r="r" b="b"/>
              <a:pathLst>
                <a:path w="21242" h="28669" extrusionOk="0">
                  <a:moveTo>
                    <a:pt x="11890" y="0"/>
                  </a:moveTo>
                  <a:cubicBezTo>
                    <a:pt x="11875" y="0"/>
                    <a:pt x="11867" y="16"/>
                    <a:pt x="11858" y="25"/>
                  </a:cubicBezTo>
                  <a:cubicBezTo>
                    <a:pt x="11645" y="1080"/>
                    <a:pt x="11453" y="2136"/>
                    <a:pt x="11282" y="3191"/>
                  </a:cubicBezTo>
                  <a:cubicBezTo>
                    <a:pt x="11165" y="3949"/>
                    <a:pt x="11048" y="4695"/>
                    <a:pt x="10941" y="5452"/>
                  </a:cubicBezTo>
                  <a:cubicBezTo>
                    <a:pt x="10866" y="5271"/>
                    <a:pt x="10792" y="5100"/>
                    <a:pt x="10706" y="4919"/>
                  </a:cubicBezTo>
                  <a:lnTo>
                    <a:pt x="10397" y="4258"/>
                  </a:lnTo>
                  <a:lnTo>
                    <a:pt x="10077" y="3597"/>
                  </a:lnTo>
                  <a:cubicBezTo>
                    <a:pt x="9971" y="3373"/>
                    <a:pt x="9864" y="3160"/>
                    <a:pt x="9747" y="2946"/>
                  </a:cubicBezTo>
                  <a:cubicBezTo>
                    <a:pt x="9739" y="2931"/>
                    <a:pt x="9725" y="2921"/>
                    <a:pt x="9715" y="2921"/>
                  </a:cubicBezTo>
                  <a:cubicBezTo>
                    <a:pt x="9711" y="2921"/>
                    <a:pt x="9707" y="2922"/>
                    <a:pt x="9704" y="2925"/>
                  </a:cubicBezTo>
                  <a:cubicBezTo>
                    <a:pt x="9683" y="2936"/>
                    <a:pt x="9672" y="2957"/>
                    <a:pt x="9683" y="2968"/>
                  </a:cubicBezTo>
                  <a:cubicBezTo>
                    <a:pt x="9779" y="3202"/>
                    <a:pt x="9875" y="3426"/>
                    <a:pt x="9981" y="3650"/>
                  </a:cubicBezTo>
                  <a:lnTo>
                    <a:pt x="10280" y="4311"/>
                  </a:lnTo>
                  <a:lnTo>
                    <a:pt x="10600" y="4972"/>
                  </a:lnTo>
                  <a:cubicBezTo>
                    <a:pt x="10706" y="5185"/>
                    <a:pt x="10813" y="5399"/>
                    <a:pt x="10920" y="5601"/>
                  </a:cubicBezTo>
                  <a:cubicBezTo>
                    <a:pt x="10888" y="5857"/>
                    <a:pt x="10845" y="6113"/>
                    <a:pt x="10813" y="6380"/>
                  </a:cubicBezTo>
                  <a:cubicBezTo>
                    <a:pt x="10738" y="6924"/>
                    <a:pt x="10685" y="7467"/>
                    <a:pt x="10632" y="8011"/>
                  </a:cubicBezTo>
                  <a:cubicBezTo>
                    <a:pt x="10536" y="7777"/>
                    <a:pt x="10429" y="7542"/>
                    <a:pt x="10312" y="7329"/>
                  </a:cubicBezTo>
                  <a:cubicBezTo>
                    <a:pt x="10163" y="7052"/>
                    <a:pt x="10003" y="6785"/>
                    <a:pt x="9843" y="6529"/>
                  </a:cubicBezTo>
                  <a:cubicBezTo>
                    <a:pt x="9683" y="6262"/>
                    <a:pt x="9523" y="6007"/>
                    <a:pt x="9363" y="5740"/>
                  </a:cubicBezTo>
                  <a:cubicBezTo>
                    <a:pt x="9214" y="5473"/>
                    <a:pt x="9075" y="5196"/>
                    <a:pt x="8958" y="4919"/>
                  </a:cubicBezTo>
                  <a:cubicBezTo>
                    <a:pt x="8950" y="4903"/>
                    <a:pt x="8936" y="4893"/>
                    <a:pt x="8926" y="4893"/>
                  </a:cubicBezTo>
                  <a:cubicBezTo>
                    <a:pt x="8922" y="4893"/>
                    <a:pt x="8918" y="4895"/>
                    <a:pt x="8915" y="4898"/>
                  </a:cubicBezTo>
                  <a:cubicBezTo>
                    <a:pt x="8894" y="4908"/>
                    <a:pt x="8883" y="4930"/>
                    <a:pt x="8894" y="4940"/>
                  </a:cubicBezTo>
                  <a:cubicBezTo>
                    <a:pt x="8990" y="5239"/>
                    <a:pt x="9118" y="5516"/>
                    <a:pt x="9267" y="5793"/>
                  </a:cubicBezTo>
                  <a:cubicBezTo>
                    <a:pt x="9416" y="6071"/>
                    <a:pt x="9576" y="6326"/>
                    <a:pt x="9736" y="6593"/>
                  </a:cubicBezTo>
                  <a:cubicBezTo>
                    <a:pt x="9896" y="6860"/>
                    <a:pt x="10056" y="7115"/>
                    <a:pt x="10205" y="7382"/>
                  </a:cubicBezTo>
                  <a:cubicBezTo>
                    <a:pt x="10355" y="7649"/>
                    <a:pt x="10493" y="7915"/>
                    <a:pt x="10610" y="8192"/>
                  </a:cubicBezTo>
                  <a:cubicBezTo>
                    <a:pt x="10568" y="8651"/>
                    <a:pt x="10536" y="9120"/>
                    <a:pt x="10504" y="9579"/>
                  </a:cubicBezTo>
                  <a:cubicBezTo>
                    <a:pt x="10472" y="10122"/>
                    <a:pt x="10440" y="10677"/>
                    <a:pt x="10440" y="11221"/>
                  </a:cubicBezTo>
                  <a:lnTo>
                    <a:pt x="10419" y="11221"/>
                  </a:lnTo>
                  <a:cubicBezTo>
                    <a:pt x="10301" y="11018"/>
                    <a:pt x="10163" y="10816"/>
                    <a:pt x="10024" y="10624"/>
                  </a:cubicBezTo>
                  <a:cubicBezTo>
                    <a:pt x="9832" y="10368"/>
                    <a:pt x="9640" y="10133"/>
                    <a:pt x="9459" y="9877"/>
                  </a:cubicBezTo>
                  <a:cubicBezTo>
                    <a:pt x="9267" y="9632"/>
                    <a:pt x="9086" y="9387"/>
                    <a:pt x="8915" y="9131"/>
                  </a:cubicBezTo>
                  <a:cubicBezTo>
                    <a:pt x="8755" y="8864"/>
                    <a:pt x="8606" y="8598"/>
                    <a:pt x="8489" y="8310"/>
                  </a:cubicBezTo>
                  <a:cubicBezTo>
                    <a:pt x="8478" y="8299"/>
                    <a:pt x="8467" y="8288"/>
                    <a:pt x="8446" y="8288"/>
                  </a:cubicBezTo>
                  <a:cubicBezTo>
                    <a:pt x="8425" y="8299"/>
                    <a:pt x="8414" y="8320"/>
                    <a:pt x="8425" y="8342"/>
                  </a:cubicBezTo>
                  <a:cubicBezTo>
                    <a:pt x="8521" y="8640"/>
                    <a:pt x="8659" y="8918"/>
                    <a:pt x="8819" y="9184"/>
                  </a:cubicBezTo>
                  <a:cubicBezTo>
                    <a:pt x="8990" y="9461"/>
                    <a:pt x="9171" y="9707"/>
                    <a:pt x="9352" y="9963"/>
                  </a:cubicBezTo>
                  <a:lnTo>
                    <a:pt x="9928" y="10698"/>
                  </a:lnTo>
                  <a:cubicBezTo>
                    <a:pt x="10077" y="10890"/>
                    <a:pt x="10216" y="11082"/>
                    <a:pt x="10355" y="11285"/>
                  </a:cubicBezTo>
                  <a:cubicBezTo>
                    <a:pt x="10355" y="11295"/>
                    <a:pt x="10355" y="11295"/>
                    <a:pt x="10355" y="11295"/>
                  </a:cubicBezTo>
                  <a:lnTo>
                    <a:pt x="10419" y="12394"/>
                  </a:lnTo>
                  <a:lnTo>
                    <a:pt x="10451" y="13492"/>
                  </a:lnTo>
                  <a:lnTo>
                    <a:pt x="10461" y="14590"/>
                  </a:lnTo>
                  <a:lnTo>
                    <a:pt x="10440" y="15689"/>
                  </a:lnTo>
                  <a:cubicBezTo>
                    <a:pt x="10419" y="16264"/>
                    <a:pt x="10387" y="16840"/>
                    <a:pt x="10344" y="17416"/>
                  </a:cubicBezTo>
                  <a:cubicBezTo>
                    <a:pt x="10152" y="17085"/>
                    <a:pt x="9939" y="16776"/>
                    <a:pt x="9715" y="16467"/>
                  </a:cubicBezTo>
                  <a:cubicBezTo>
                    <a:pt x="9693" y="16222"/>
                    <a:pt x="9672" y="15966"/>
                    <a:pt x="9651" y="15721"/>
                  </a:cubicBezTo>
                  <a:lnTo>
                    <a:pt x="9565" y="14942"/>
                  </a:lnTo>
                  <a:lnTo>
                    <a:pt x="9470" y="14164"/>
                  </a:lnTo>
                  <a:cubicBezTo>
                    <a:pt x="9438" y="13908"/>
                    <a:pt x="9406" y="13641"/>
                    <a:pt x="9363" y="13385"/>
                  </a:cubicBezTo>
                  <a:cubicBezTo>
                    <a:pt x="9363" y="13364"/>
                    <a:pt x="9342" y="13353"/>
                    <a:pt x="9331" y="13353"/>
                  </a:cubicBezTo>
                  <a:cubicBezTo>
                    <a:pt x="9310" y="13353"/>
                    <a:pt x="9288" y="13375"/>
                    <a:pt x="9288" y="13396"/>
                  </a:cubicBezTo>
                  <a:cubicBezTo>
                    <a:pt x="9310" y="13652"/>
                    <a:pt x="9331" y="13908"/>
                    <a:pt x="9363" y="14174"/>
                  </a:cubicBezTo>
                  <a:lnTo>
                    <a:pt x="9438" y="14953"/>
                  </a:lnTo>
                  <a:lnTo>
                    <a:pt x="9534" y="15731"/>
                  </a:lnTo>
                  <a:cubicBezTo>
                    <a:pt x="9555" y="15934"/>
                    <a:pt x="9587" y="16136"/>
                    <a:pt x="9619" y="16339"/>
                  </a:cubicBezTo>
                  <a:cubicBezTo>
                    <a:pt x="9278" y="15902"/>
                    <a:pt x="8904" y="15486"/>
                    <a:pt x="8521" y="15091"/>
                  </a:cubicBezTo>
                  <a:cubicBezTo>
                    <a:pt x="8254" y="14825"/>
                    <a:pt x="7987" y="14569"/>
                    <a:pt x="7710" y="14313"/>
                  </a:cubicBezTo>
                  <a:cubicBezTo>
                    <a:pt x="7667" y="14057"/>
                    <a:pt x="7625" y="13791"/>
                    <a:pt x="7582" y="13535"/>
                  </a:cubicBezTo>
                  <a:lnTo>
                    <a:pt x="7433" y="12703"/>
                  </a:lnTo>
                  <a:lnTo>
                    <a:pt x="7273" y="11882"/>
                  </a:lnTo>
                  <a:cubicBezTo>
                    <a:pt x="7209" y="11615"/>
                    <a:pt x="7156" y="11338"/>
                    <a:pt x="7092" y="11071"/>
                  </a:cubicBezTo>
                  <a:cubicBezTo>
                    <a:pt x="7092" y="11054"/>
                    <a:pt x="7077" y="11037"/>
                    <a:pt x="7061" y="11037"/>
                  </a:cubicBezTo>
                  <a:cubicBezTo>
                    <a:pt x="7057" y="11037"/>
                    <a:pt x="7053" y="11038"/>
                    <a:pt x="7049" y="11039"/>
                  </a:cubicBezTo>
                  <a:cubicBezTo>
                    <a:pt x="7028" y="11039"/>
                    <a:pt x="7006" y="11061"/>
                    <a:pt x="7017" y="11082"/>
                  </a:cubicBezTo>
                  <a:cubicBezTo>
                    <a:pt x="7060" y="11359"/>
                    <a:pt x="7102" y="11637"/>
                    <a:pt x="7156" y="11903"/>
                  </a:cubicBezTo>
                  <a:lnTo>
                    <a:pt x="7305" y="12735"/>
                  </a:lnTo>
                  <a:lnTo>
                    <a:pt x="7465" y="13556"/>
                  </a:lnTo>
                  <a:cubicBezTo>
                    <a:pt x="7518" y="13780"/>
                    <a:pt x="7561" y="14004"/>
                    <a:pt x="7614" y="14228"/>
                  </a:cubicBezTo>
                  <a:cubicBezTo>
                    <a:pt x="7166" y="13812"/>
                    <a:pt x="6708" y="13417"/>
                    <a:pt x="6239" y="13044"/>
                  </a:cubicBezTo>
                  <a:cubicBezTo>
                    <a:pt x="5908" y="12778"/>
                    <a:pt x="5578" y="12532"/>
                    <a:pt x="5247" y="12287"/>
                  </a:cubicBezTo>
                  <a:cubicBezTo>
                    <a:pt x="5226" y="12106"/>
                    <a:pt x="5194" y="11925"/>
                    <a:pt x="5162" y="11754"/>
                  </a:cubicBezTo>
                  <a:lnTo>
                    <a:pt x="5066" y="11189"/>
                  </a:lnTo>
                  <a:lnTo>
                    <a:pt x="4948" y="10624"/>
                  </a:lnTo>
                  <a:cubicBezTo>
                    <a:pt x="4906" y="10432"/>
                    <a:pt x="4863" y="10240"/>
                    <a:pt x="4820" y="10058"/>
                  </a:cubicBezTo>
                  <a:cubicBezTo>
                    <a:pt x="4820" y="10037"/>
                    <a:pt x="4799" y="10027"/>
                    <a:pt x="4778" y="10027"/>
                  </a:cubicBezTo>
                  <a:cubicBezTo>
                    <a:pt x="4756" y="10027"/>
                    <a:pt x="4746" y="10048"/>
                    <a:pt x="4746" y="10069"/>
                  </a:cubicBezTo>
                  <a:cubicBezTo>
                    <a:pt x="4778" y="10261"/>
                    <a:pt x="4799" y="10453"/>
                    <a:pt x="4831" y="10645"/>
                  </a:cubicBezTo>
                  <a:lnTo>
                    <a:pt x="4938" y="11210"/>
                  </a:lnTo>
                  <a:lnTo>
                    <a:pt x="5044" y="11775"/>
                  </a:lnTo>
                  <a:cubicBezTo>
                    <a:pt x="5076" y="11914"/>
                    <a:pt x="5108" y="12063"/>
                    <a:pt x="5151" y="12202"/>
                  </a:cubicBezTo>
                  <a:cubicBezTo>
                    <a:pt x="4692" y="11871"/>
                    <a:pt x="4234" y="11541"/>
                    <a:pt x="3765" y="11221"/>
                  </a:cubicBezTo>
                  <a:cubicBezTo>
                    <a:pt x="2922" y="10645"/>
                    <a:pt x="2059" y="10101"/>
                    <a:pt x="1174" y="9589"/>
                  </a:cubicBezTo>
                  <a:cubicBezTo>
                    <a:pt x="1171" y="9586"/>
                    <a:pt x="1167" y="9585"/>
                    <a:pt x="1162" y="9585"/>
                  </a:cubicBezTo>
                  <a:cubicBezTo>
                    <a:pt x="1151" y="9585"/>
                    <a:pt x="1139" y="9592"/>
                    <a:pt x="1131" y="9600"/>
                  </a:cubicBezTo>
                  <a:cubicBezTo>
                    <a:pt x="1120" y="9621"/>
                    <a:pt x="1120" y="9643"/>
                    <a:pt x="1142" y="9653"/>
                  </a:cubicBezTo>
                  <a:cubicBezTo>
                    <a:pt x="1579" y="9909"/>
                    <a:pt x="2005" y="10186"/>
                    <a:pt x="2432" y="10464"/>
                  </a:cubicBezTo>
                  <a:cubicBezTo>
                    <a:pt x="2858" y="10741"/>
                    <a:pt x="3285" y="11029"/>
                    <a:pt x="3711" y="11317"/>
                  </a:cubicBezTo>
                  <a:cubicBezTo>
                    <a:pt x="4543" y="11893"/>
                    <a:pt x="5364" y="12500"/>
                    <a:pt x="6153" y="13140"/>
                  </a:cubicBezTo>
                  <a:cubicBezTo>
                    <a:pt x="6175" y="13161"/>
                    <a:pt x="6196" y="13172"/>
                    <a:pt x="6217" y="13183"/>
                  </a:cubicBezTo>
                  <a:cubicBezTo>
                    <a:pt x="5951" y="13193"/>
                    <a:pt x="5695" y="13193"/>
                    <a:pt x="5439" y="13204"/>
                  </a:cubicBezTo>
                  <a:lnTo>
                    <a:pt x="4533" y="13236"/>
                  </a:lnTo>
                  <a:lnTo>
                    <a:pt x="3616" y="13279"/>
                  </a:lnTo>
                  <a:cubicBezTo>
                    <a:pt x="3317" y="13300"/>
                    <a:pt x="3008" y="13321"/>
                    <a:pt x="2709" y="13343"/>
                  </a:cubicBezTo>
                  <a:cubicBezTo>
                    <a:pt x="2688" y="13343"/>
                    <a:pt x="2667" y="13353"/>
                    <a:pt x="2667" y="13375"/>
                  </a:cubicBezTo>
                  <a:cubicBezTo>
                    <a:pt x="2667" y="13407"/>
                    <a:pt x="2688" y="13417"/>
                    <a:pt x="2709" y="13417"/>
                  </a:cubicBezTo>
                  <a:cubicBezTo>
                    <a:pt x="3008" y="13417"/>
                    <a:pt x="3317" y="13407"/>
                    <a:pt x="3626" y="13396"/>
                  </a:cubicBezTo>
                  <a:lnTo>
                    <a:pt x="4533" y="13364"/>
                  </a:lnTo>
                  <a:lnTo>
                    <a:pt x="5450" y="13321"/>
                  </a:lnTo>
                  <a:cubicBezTo>
                    <a:pt x="5737" y="13300"/>
                    <a:pt x="6015" y="13279"/>
                    <a:pt x="6303" y="13257"/>
                  </a:cubicBezTo>
                  <a:cubicBezTo>
                    <a:pt x="7049" y="13865"/>
                    <a:pt x="7763" y="14494"/>
                    <a:pt x="8435" y="15177"/>
                  </a:cubicBezTo>
                  <a:cubicBezTo>
                    <a:pt x="8467" y="15198"/>
                    <a:pt x="8499" y="15230"/>
                    <a:pt x="8521" y="15262"/>
                  </a:cubicBezTo>
                  <a:cubicBezTo>
                    <a:pt x="8211" y="15273"/>
                    <a:pt x="7891" y="15283"/>
                    <a:pt x="7572" y="15305"/>
                  </a:cubicBezTo>
                  <a:lnTo>
                    <a:pt x="6516" y="15358"/>
                  </a:lnTo>
                  <a:lnTo>
                    <a:pt x="5460" y="15433"/>
                  </a:lnTo>
                  <a:cubicBezTo>
                    <a:pt x="5108" y="15454"/>
                    <a:pt x="4756" y="15486"/>
                    <a:pt x="4405" y="15518"/>
                  </a:cubicBezTo>
                  <a:cubicBezTo>
                    <a:pt x="4383" y="15518"/>
                    <a:pt x="4362" y="15539"/>
                    <a:pt x="4362" y="15561"/>
                  </a:cubicBezTo>
                  <a:cubicBezTo>
                    <a:pt x="4362" y="15582"/>
                    <a:pt x="4383" y="15603"/>
                    <a:pt x="4405" y="15603"/>
                  </a:cubicBezTo>
                  <a:cubicBezTo>
                    <a:pt x="4756" y="15582"/>
                    <a:pt x="5108" y="15571"/>
                    <a:pt x="5460" y="15550"/>
                  </a:cubicBezTo>
                  <a:lnTo>
                    <a:pt x="6527" y="15486"/>
                  </a:lnTo>
                  <a:lnTo>
                    <a:pt x="7582" y="15422"/>
                  </a:lnTo>
                  <a:cubicBezTo>
                    <a:pt x="7923" y="15390"/>
                    <a:pt x="8254" y="15369"/>
                    <a:pt x="8595" y="15337"/>
                  </a:cubicBezTo>
                  <a:cubicBezTo>
                    <a:pt x="8894" y="15646"/>
                    <a:pt x="9182" y="15966"/>
                    <a:pt x="9459" y="16307"/>
                  </a:cubicBezTo>
                  <a:cubicBezTo>
                    <a:pt x="9779" y="16702"/>
                    <a:pt x="10077" y="17107"/>
                    <a:pt x="10333" y="17544"/>
                  </a:cubicBezTo>
                  <a:cubicBezTo>
                    <a:pt x="10333" y="17555"/>
                    <a:pt x="10333" y="17555"/>
                    <a:pt x="10333" y="17555"/>
                  </a:cubicBezTo>
                  <a:cubicBezTo>
                    <a:pt x="10269" y="18386"/>
                    <a:pt x="10173" y="19218"/>
                    <a:pt x="10056" y="20050"/>
                  </a:cubicBezTo>
                  <a:cubicBezTo>
                    <a:pt x="9864" y="21457"/>
                    <a:pt x="9597" y="22843"/>
                    <a:pt x="9267" y="24208"/>
                  </a:cubicBezTo>
                  <a:cubicBezTo>
                    <a:pt x="9064" y="23856"/>
                    <a:pt x="8840" y="23526"/>
                    <a:pt x="8595" y="23195"/>
                  </a:cubicBezTo>
                  <a:cubicBezTo>
                    <a:pt x="8574" y="22950"/>
                    <a:pt x="8553" y="22694"/>
                    <a:pt x="8531" y="22449"/>
                  </a:cubicBezTo>
                  <a:lnTo>
                    <a:pt x="8446" y="21671"/>
                  </a:lnTo>
                  <a:lnTo>
                    <a:pt x="8350" y="20892"/>
                  </a:lnTo>
                  <a:cubicBezTo>
                    <a:pt x="8318" y="20626"/>
                    <a:pt x="8286" y="20370"/>
                    <a:pt x="8243" y="20114"/>
                  </a:cubicBezTo>
                  <a:cubicBezTo>
                    <a:pt x="8243" y="20092"/>
                    <a:pt x="8222" y="20082"/>
                    <a:pt x="8211" y="20082"/>
                  </a:cubicBezTo>
                  <a:cubicBezTo>
                    <a:pt x="8190" y="20082"/>
                    <a:pt x="8169" y="20103"/>
                    <a:pt x="8169" y="20124"/>
                  </a:cubicBezTo>
                  <a:cubicBezTo>
                    <a:pt x="8190" y="20380"/>
                    <a:pt x="8211" y="20636"/>
                    <a:pt x="8243" y="20903"/>
                  </a:cubicBezTo>
                  <a:lnTo>
                    <a:pt x="8318" y="21681"/>
                  </a:lnTo>
                  <a:lnTo>
                    <a:pt x="8414" y="22460"/>
                  </a:lnTo>
                  <a:cubicBezTo>
                    <a:pt x="8435" y="22662"/>
                    <a:pt x="8467" y="22865"/>
                    <a:pt x="8489" y="23067"/>
                  </a:cubicBezTo>
                  <a:cubicBezTo>
                    <a:pt x="8158" y="22630"/>
                    <a:pt x="7785" y="22214"/>
                    <a:pt x="7390" y="21820"/>
                  </a:cubicBezTo>
                  <a:cubicBezTo>
                    <a:pt x="7134" y="21553"/>
                    <a:pt x="6868" y="21297"/>
                    <a:pt x="6591" y="21041"/>
                  </a:cubicBezTo>
                  <a:cubicBezTo>
                    <a:pt x="6548" y="20775"/>
                    <a:pt x="6505" y="20519"/>
                    <a:pt x="6463" y="20263"/>
                  </a:cubicBezTo>
                  <a:lnTo>
                    <a:pt x="6313" y="19431"/>
                  </a:lnTo>
                  <a:lnTo>
                    <a:pt x="6143" y="18610"/>
                  </a:lnTo>
                  <a:cubicBezTo>
                    <a:pt x="6089" y="18344"/>
                    <a:pt x="6036" y="18066"/>
                    <a:pt x="5972" y="17800"/>
                  </a:cubicBezTo>
                  <a:cubicBezTo>
                    <a:pt x="5972" y="17782"/>
                    <a:pt x="5958" y="17765"/>
                    <a:pt x="5941" y="17765"/>
                  </a:cubicBezTo>
                  <a:cubicBezTo>
                    <a:pt x="5937" y="17765"/>
                    <a:pt x="5933" y="17766"/>
                    <a:pt x="5929" y="17768"/>
                  </a:cubicBezTo>
                  <a:cubicBezTo>
                    <a:pt x="5908" y="17768"/>
                    <a:pt x="5887" y="17789"/>
                    <a:pt x="5897" y="17811"/>
                  </a:cubicBezTo>
                  <a:cubicBezTo>
                    <a:pt x="5940" y="18088"/>
                    <a:pt x="5983" y="18365"/>
                    <a:pt x="6036" y="18632"/>
                  </a:cubicBezTo>
                  <a:lnTo>
                    <a:pt x="6185" y="19463"/>
                  </a:lnTo>
                  <a:lnTo>
                    <a:pt x="6345" y="20284"/>
                  </a:lnTo>
                  <a:cubicBezTo>
                    <a:pt x="6399" y="20508"/>
                    <a:pt x="6441" y="20732"/>
                    <a:pt x="6495" y="20956"/>
                  </a:cubicBezTo>
                  <a:cubicBezTo>
                    <a:pt x="6047" y="20540"/>
                    <a:pt x="5588" y="20146"/>
                    <a:pt x="5119" y="19773"/>
                  </a:cubicBezTo>
                  <a:cubicBezTo>
                    <a:pt x="4788" y="19506"/>
                    <a:pt x="4458" y="19261"/>
                    <a:pt x="4127" y="19005"/>
                  </a:cubicBezTo>
                  <a:cubicBezTo>
                    <a:pt x="4106" y="18834"/>
                    <a:pt x="4074" y="18653"/>
                    <a:pt x="4042" y="18482"/>
                  </a:cubicBezTo>
                  <a:lnTo>
                    <a:pt x="3946" y="17906"/>
                  </a:lnTo>
                  <a:lnTo>
                    <a:pt x="3829" y="17341"/>
                  </a:lnTo>
                  <a:cubicBezTo>
                    <a:pt x="3786" y="17160"/>
                    <a:pt x="3743" y="16968"/>
                    <a:pt x="3701" y="16787"/>
                  </a:cubicBezTo>
                  <a:cubicBezTo>
                    <a:pt x="3690" y="16766"/>
                    <a:pt x="3680" y="16755"/>
                    <a:pt x="3658" y="16755"/>
                  </a:cubicBezTo>
                  <a:cubicBezTo>
                    <a:pt x="3637" y="16755"/>
                    <a:pt x="3626" y="16776"/>
                    <a:pt x="3626" y="16798"/>
                  </a:cubicBezTo>
                  <a:cubicBezTo>
                    <a:pt x="3658" y="16989"/>
                    <a:pt x="3680" y="17181"/>
                    <a:pt x="3711" y="17363"/>
                  </a:cubicBezTo>
                  <a:lnTo>
                    <a:pt x="3818" y="17938"/>
                  </a:lnTo>
                  <a:lnTo>
                    <a:pt x="3925" y="18504"/>
                  </a:lnTo>
                  <a:cubicBezTo>
                    <a:pt x="3957" y="18642"/>
                    <a:pt x="3989" y="18792"/>
                    <a:pt x="4021" y="18930"/>
                  </a:cubicBezTo>
                  <a:cubicBezTo>
                    <a:pt x="3573" y="18600"/>
                    <a:pt x="3114" y="18269"/>
                    <a:pt x="2645" y="17949"/>
                  </a:cubicBezTo>
                  <a:cubicBezTo>
                    <a:pt x="1803" y="17373"/>
                    <a:pt x="939" y="16830"/>
                    <a:pt x="54" y="16318"/>
                  </a:cubicBezTo>
                  <a:cubicBezTo>
                    <a:pt x="51" y="16315"/>
                    <a:pt x="47" y="16313"/>
                    <a:pt x="43" y="16313"/>
                  </a:cubicBezTo>
                  <a:cubicBezTo>
                    <a:pt x="32" y="16313"/>
                    <a:pt x="19" y="16321"/>
                    <a:pt x="11" y="16328"/>
                  </a:cubicBezTo>
                  <a:cubicBezTo>
                    <a:pt x="1" y="16350"/>
                    <a:pt x="1" y="16371"/>
                    <a:pt x="22" y="16382"/>
                  </a:cubicBezTo>
                  <a:cubicBezTo>
                    <a:pt x="459" y="16638"/>
                    <a:pt x="886" y="16915"/>
                    <a:pt x="1312" y="17192"/>
                  </a:cubicBezTo>
                  <a:cubicBezTo>
                    <a:pt x="1739" y="17469"/>
                    <a:pt x="2165" y="17757"/>
                    <a:pt x="2581" y="18045"/>
                  </a:cubicBezTo>
                  <a:cubicBezTo>
                    <a:pt x="3424" y="18621"/>
                    <a:pt x="4245" y="19229"/>
                    <a:pt x="5034" y="19868"/>
                  </a:cubicBezTo>
                  <a:cubicBezTo>
                    <a:pt x="5055" y="19879"/>
                    <a:pt x="5076" y="19900"/>
                    <a:pt x="5087" y="19911"/>
                  </a:cubicBezTo>
                  <a:cubicBezTo>
                    <a:pt x="4831" y="19922"/>
                    <a:pt x="4575" y="19922"/>
                    <a:pt x="4319" y="19932"/>
                  </a:cubicBezTo>
                  <a:lnTo>
                    <a:pt x="3413" y="19964"/>
                  </a:lnTo>
                  <a:lnTo>
                    <a:pt x="2496" y="20007"/>
                  </a:lnTo>
                  <a:cubicBezTo>
                    <a:pt x="2187" y="20028"/>
                    <a:pt x="1888" y="20039"/>
                    <a:pt x="1579" y="20071"/>
                  </a:cubicBezTo>
                  <a:cubicBezTo>
                    <a:pt x="1568" y="20071"/>
                    <a:pt x="1547" y="20082"/>
                    <a:pt x="1547" y="20103"/>
                  </a:cubicBezTo>
                  <a:cubicBezTo>
                    <a:pt x="1547" y="20124"/>
                    <a:pt x="1568" y="20146"/>
                    <a:pt x="1590" y="20146"/>
                  </a:cubicBezTo>
                  <a:cubicBezTo>
                    <a:pt x="1888" y="20146"/>
                    <a:pt x="2197" y="20135"/>
                    <a:pt x="2507" y="20124"/>
                  </a:cubicBezTo>
                  <a:lnTo>
                    <a:pt x="3413" y="20092"/>
                  </a:lnTo>
                  <a:lnTo>
                    <a:pt x="4330" y="20050"/>
                  </a:lnTo>
                  <a:cubicBezTo>
                    <a:pt x="4607" y="20028"/>
                    <a:pt x="4895" y="20007"/>
                    <a:pt x="5183" y="19986"/>
                  </a:cubicBezTo>
                  <a:cubicBezTo>
                    <a:pt x="5929" y="20594"/>
                    <a:pt x="6644" y="21223"/>
                    <a:pt x="7316" y="21894"/>
                  </a:cubicBezTo>
                  <a:cubicBezTo>
                    <a:pt x="7348" y="21926"/>
                    <a:pt x="7369" y="21958"/>
                    <a:pt x="7401" y="21990"/>
                  </a:cubicBezTo>
                  <a:cubicBezTo>
                    <a:pt x="7092" y="22001"/>
                    <a:pt x="6772" y="22012"/>
                    <a:pt x="6452" y="22033"/>
                  </a:cubicBezTo>
                  <a:lnTo>
                    <a:pt x="5396" y="22086"/>
                  </a:lnTo>
                  <a:lnTo>
                    <a:pt x="4341" y="22161"/>
                  </a:lnTo>
                  <a:cubicBezTo>
                    <a:pt x="3989" y="22182"/>
                    <a:pt x="3637" y="22214"/>
                    <a:pt x="3285" y="22246"/>
                  </a:cubicBezTo>
                  <a:cubicBezTo>
                    <a:pt x="3264" y="22246"/>
                    <a:pt x="3242" y="22268"/>
                    <a:pt x="3242" y="22289"/>
                  </a:cubicBezTo>
                  <a:cubicBezTo>
                    <a:pt x="3242" y="22306"/>
                    <a:pt x="3257" y="22324"/>
                    <a:pt x="3273" y="22324"/>
                  </a:cubicBezTo>
                  <a:cubicBezTo>
                    <a:pt x="3277" y="22324"/>
                    <a:pt x="3281" y="22323"/>
                    <a:pt x="3285" y="22321"/>
                  </a:cubicBezTo>
                  <a:cubicBezTo>
                    <a:pt x="3637" y="22310"/>
                    <a:pt x="3989" y="22300"/>
                    <a:pt x="4341" y="22278"/>
                  </a:cubicBezTo>
                  <a:lnTo>
                    <a:pt x="5407" y="22214"/>
                  </a:lnTo>
                  <a:lnTo>
                    <a:pt x="6463" y="22150"/>
                  </a:lnTo>
                  <a:cubicBezTo>
                    <a:pt x="6804" y="22118"/>
                    <a:pt x="7134" y="22097"/>
                    <a:pt x="7476" y="22065"/>
                  </a:cubicBezTo>
                  <a:cubicBezTo>
                    <a:pt x="7774" y="22374"/>
                    <a:pt x="8062" y="22694"/>
                    <a:pt x="8329" y="23035"/>
                  </a:cubicBezTo>
                  <a:cubicBezTo>
                    <a:pt x="8648" y="23430"/>
                    <a:pt x="8958" y="23835"/>
                    <a:pt x="9214" y="24272"/>
                  </a:cubicBezTo>
                  <a:cubicBezTo>
                    <a:pt x="9214" y="24294"/>
                    <a:pt x="9235" y="24294"/>
                    <a:pt x="9246" y="24294"/>
                  </a:cubicBezTo>
                  <a:cubicBezTo>
                    <a:pt x="9246" y="24315"/>
                    <a:pt x="9235" y="24336"/>
                    <a:pt x="9235" y="24358"/>
                  </a:cubicBezTo>
                  <a:lnTo>
                    <a:pt x="8958" y="25424"/>
                  </a:lnTo>
                  <a:lnTo>
                    <a:pt x="8648" y="26469"/>
                  </a:lnTo>
                  <a:lnTo>
                    <a:pt x="8318" y="27525"/>
                  </a:lnTo>
                  <a:lnTo>
                    <a:pt x="7966" y="28559"/>
                  </a:lnTo>
                  <a:cubicBezTo>
                    <a:pt x="7945" y="28602"/>
                    <a:pt x="7966" y="28644"/>
                    <a:pt x="8009" y="28665"/>
                  </a:cubicBezTo>
                  <a:cubicBezTo>
                    <a:pt x="8016" y="28667"/>
                    <a:pt x="8023" y="28668"/>
                    <a:pt x="8031" y="28668"/>
                  </a:cubicBezTo>
                  <a:cubicBezTo>
                    <a:pt x="8065" y="28668"/>
                    <a:pt x="8098" y="28648"/>
                    <a:pt x="8115" y="28612"/>
                  </a:cubicBezTo>
                  <a:lnTo>
                    <a:pt x="8499" y="27578"/>
                  </a:lnTo>
                  <a:lnTo>
                    <a:pt x="8851" y="26533"/>
                  </a:lnTo>
                  <a:lnTo>
                    <a:pt x="9171" y="25477"/>
                  </a:lnTo>
                  <a:lnTo>
                    <a:pt x="9459" y="24422"/>
                  </a:lnTo>
                  <a:cubicBezTo>
                    <a:pt x="9640" y="23718"/>
                    <a:pt x="9800" y="23014"/>
                    <a:pt x="9939" y="22310"/>
                  </a:cubicBezTo>
                  <a:cubicBezTo>
                    <a:pt x="9949" y="22310"/>
                    <a:pt x="9960" y="22300"/>
                    <a:pt x="9971" y="22300"/>
                  </a:cubicBezTo>
                  <a:cubicBezTo>
                    <a:pt x="10355" y="21969"/>
                    <a:pt x="10770" y="21671"/>
                    <a:pt x="11197" y="21404"/>
                  </a:cubicBezTo>
                  <a:cubicBezTo>
                    <a:pt x="11559" y="21169"/>
                    <a:pt x="11943" y="20967"/>
                    <a:pt x="12327" y="20764"/>
                  </a:cubicBezTo>
                  <a:cubicBezTo>
                    <a:pt x="12636" y="20903"/>
                    <a:pt x="12946" y="21041"/>
                    <a:pt x="13255" y="21169"/>
                  </a:cubicBezTo>
                  <a:lnTo>
                    <a:pt x="14236" y="21585"/>
                  </a:lnTo>
                  <a:lnTo>
                    <a:pt x="15217" y="21980"/>
                  </a:lnTo>
                  <a:cubicBezTo>
                    <a:pt x="15547" y="22108"/>
                    <a:pt x="15867" y="22236"/>
                    <a:pt x="16198" y="22364"/>
                  </a:cubicBezTo>
                  <a:cubicBezTo>
                    <a:pt x="16204" y="22366"/>
                    <a:pt x="16209" y="22368"/>
                    <a:pt x="16215" y="22368"/>
                  </a:cubicBezTo>
                  <a:cubicBezTo>
                    <a:pt x="16230" y="22368"/>
                    <a:pt x="16243" y="22358"/>
                    <a:pt x="16251" y="22342"/>
                  </a:cubicBezTo>
                  <a:cubicBezTo>
                    <a:pt x="16262" y="22321"/>
                    <a:pt x="16251" y="22300"/>
                    <a:pt x="16230" y="22289"/>
                  </a:cubicBezTo>
                  <a:cubicBezTo>
                    <a:pt x="15910" y="22150"/>
                    <a:pt x="15590" y="22012"/>
                    <a:pt x="15260" y="21873"/>
                  </a:cubicBezTo>
                  <a:lnTo>
                    <a:pt x="14279" y="21457"/>
                  </a:lnTo>
                  <a:lnTo>
                    <a:pt x="13298" y="21063"/>
                  </a:lnTo>
                  <a:cubicBezTo>
                    <a:pt x="13010" y="20945"/>
                    <a:pt x="12711" y="20828"/>
                    <a:pt x="12413" y="20722"/>
                  </a:cubicBezTo>
                  <a:cubicBezTo>
                    <a:pt x="12455" y="20700"/>
                    <a:pt x="12487" y="20679"/>
                    <a:pt x="12530" y="20658"/>
                  </a:cubicBezTo>
                  <a:cubicBezTo>
                    <a:pt x="13383" y="20231"/>
                    <a:pt x="14268" y="19868"/>
                    <a:pt x="15164" y="19538"/>
                  </a:cubicBezTo>
                  <a:cubicBezTo>
                    <a:pt x="15430" y="19655"/>
                    <a:pt x="15686" y="19762"/>
                    <a:pt x="15953" y="19868"/>
                  </a:cubicBezTo>
                  <a:lnTo>
                    <a:pt x="16806" y="20210"/>
                  </a:lnTo>
                  <a:lnTo>
                    <a:pt x="17659" y="20540"/>
                  </a:lnTo>
                  <a:cubicBezTo>
                    <a:pt x="17936" y="20647"/>
                    <a:pt x="18224" y="20754"/>
                    <a:pt x="18512" y="20849"/>
                  </a:cubicBezTo>
                  <a:cubicBezTo>
                    <a:pt x="18517" y="20852"/>
                    <a:pt x="18523" y="20854"/>
                    <a:pt x="18529" y="20854"/>
                  </a:cubicBezTo>
                  <a:cubicBezTo>
                    <a:pt x="18544" y="20854"/>
                    <a:pt x="18557" y="20844"/>
                    <a:pt x="18565" y="20828"/>
                  </a:cubicBezTo>
                  <a:cubicBezTo>
                    <a:pt x="18576" y="20807"/>
                    <a:pt x="18565" y="20786"/>
                    <a:pt x="18544" y="20775"/>
                  </a:cubicBezTo>
                  <a:cubicBezTo>
                    <a:pt x="18267" y="20658"/>
                    <a:pt x="17979" y="20540"/>
                    <a:pt x="17701" y="20423"/>
                  </a:cubicBezTo>
                  <a:lnTo>
                    <a:pt x="16848" y="20092"/>
                  </a:lnTo>
                  <a:lnTo>
                    <a:pt x="15995" y="19762"/>
                  </a:lnTo>
                  <a:cubicBezTo>
                    <a:pt x="15750" y="19677"/>
                    <a:pt x="15515" y="19591"/>
                    <a:pt x="15270" y="19495"/>
                  </a:cubicBezTo>
                  <a:cubicBezTo>
                    <a:pt x="15292" y="19495"/>
                    <a:pt x="15313" y="19485"/>
                    <a:pt x="15345" y="19474"/>
                  </a:cubicBezTo>
                  <a:cubicBezTo>
                    <a:pt x="16294" y="19122"/>
                    <a:pt x="17264" y="18813"/>
                    <a:pt x="18245" y="18536"/>
                  </a:cubicBezTo>
                  <a:cubicBezTo>
                    <a:pt x="18736" y="18397"/>
                    <a:pt x="19226" y="18269"/>
                    <a:pt x="19727" y="18141"/>
                  </a:cubicBezTo>
                  <a:cubicBezTo>
                    <a:pt x="20218" y="18024"/>
                    <a:pt x="20719" y="17896"/>
                    <a:pt x="21209" y="17800"/>
                  </a:cubicBezTo>
                  <a:cubicBezTo>
                    <a:pt x="21231" y="17789"/>
                    <a:pt x="21241" y="17768"/>
                    <a:pt x="21241" y="17747"/>
                  </a:cubicBezTo>
                  <a:cubicBezTo>
                    <a:pt x="21241" y="17738"/>
                    <a:pt x="21228" y="17722"/>
                    <a:pt x="21211" y="17722"/>
                  </a:cubicBezTo>
                  <a:cubicBezTo>
                    <a:pt x="21207" y="17722"/>
                    <a:pt x="21203" y="17723"/>
                    <a:pt x="21199" y="17725"/>
                  </a:cubicBezTo>
                  <a:cubicBezTo>
                    <a:pt x="20197" y="17917"/>
                    <a:pt x="19205" y="18162"/>
                    <a:pt x="18213" y="18440"/>
                  </a:cubicBezTo>
                  <a:cubicBezTo>
                    <a:pt x="17680" y="18589"/>
                    <a:pt x="17136" y="18749"/>
                    <a:pt x="16603" y="18919"/>
                  </a:cubicBezTo>
                  <a:cubicBezTo>
                    <a:pt x="16678" y="18792"/>
                    <a:pt x="16752" y="18664"/>
                    <a:pt x="16827" y="18536"/>
                  </a:cubicBezTo>
                  <a:lnTo>
                    <a:pt x="17115" y="18045"/>
                  </a:lnTo>
                  <a:lnTo>
                    <a:pt x="17403" y="17533"/>
                  </a:lnTo>
                  <a:cubicBezTo>
                    <a:pt x="17488" y="17363"/>
                    <a:pt x="17573" y="17192"/>
                    <a:pt x="17669" y="17021"/>
                  </a:cubicBezTo>
                  <a:cubicBezTo>
                    <a:pt x="17669" y="17011"/>
                    <a:pt x="17669" y="16989"/>
                    <a:pt x="17648" y="16979"/>
                  </a:cubicBezTo>
                  <a:cubicBezTo>
                    <a:pt x="17644" y="16974"/>
                    <a:pt x="17637" y="16972"/>
                    <a:pt x="17631" y="16972"/>
                  </a:cubicBezTo>
                  <a:cubicBezTo>
                    <a:pt x="17622" y="16972"/>
                    <a:pt x="17612" y="16977"/>
                    <a:pt x="17605" y="16989"/>
                  </a:cubicBezTo>
                  <a:cubicBezTo>
                    <a:pt x="17499" y="17149"/>
                    <a:pt x="17392" y="17309"/>
                    <a:pt x="17296" y="17480"/>
                  </a:cubicBezTo>
                  <a:lnTo>
                    <a:pt x="17008" y="17981"/>
                  </a:lnTo>
                  <a:lnTo>
                    <a:pt x="16731" y="18482"/>
                  </a:lnTo>
                  <a:cubicBezTo>
                    <a:pt x="16635" y="18642"/>
                    <a:pt x="16560" y="18802"/>
                    <a:pt x="16475" y="18951"/>
                  </a:cubicBezTo>
                  <a:cubicBezTo>
                    <a:pt x="16081" y="19079"/>
                    <a:pt x="15686" y="19218"/>
                    <a:pt x="15292" y="19357"/>
                  </a:cubicBezTo>
                  <a:cubicBezTo>
                    <a:pt x="14726" y="19559"/>
                    <a:pt x="14161" y="19783"/>
                    <a:pt x="13607" y="20028"/>
                  </a:cubicBezTo>
                  <a:cubicBezTo>
                    <a:pt x="13735" y="19836"/>
                    <a:pt x="13852" y="19634"/>
                    <a:pt x="13969" y="19442"/>
                  </a:cubicBezTo>
                  <a:lnTo>
                    <a:pt x="14385" y="18717"/>
                  </a:lnTo>
                  <a:lnTo>
                    <a:pt x="14801" y="17992"/>
                  </a:lnTo>
                  <a:cubicBezTo>
                    <a:pt x="14929" y="17747"/>
                    <a:pt x="15068" y="17501"/>
                    <a:pt x="15196" y="17256"/>
                  </a:cubicBezTo>
                  <a:cubicBezTo>
                    <a:pt x="15206" y="17235"/>
                    <a:pt x="15196" y="17213"/>
                    <a:pt x="15174" y="17203"/>
                  </a:cubicBezTo>
                  <a:cubicBezTo>
                    <a:pt x="15170" y="17195"/>
                    <a:pt x="15163" y="17191"/>
                    <a:pt x="15155" y="17191"/>
                  </a:cubicBezTo>
                  <a:cubicBezTo>
                    <a:pt x="15142" y="17191"/>
                    <a:pt x="15128" y="17200"/>
                    <a:pt x="15121" y="17213"/>
                  </a:cubicBezTo>
                  <a:cubicBezTo>
                    <a:pt x="14982" y="17448"/>
                    <a:pt x="14833" y="17693"/>
                    <a:pt x="14694" y="17928"/>
                  </a:cubicBezTo>
                  <a:lnTo>
                    <a:pt x="14279" y="18653"/>
                  </a:lnTo>
                  <a:lnTo>
                    <a:pt x="13863" y="19389"/>
                  </a:lnTo>
                  <a:cubicBezTo>
                    <a:pt x="13735" y="19613"/>
                    <a:pt x="13617" y="19847"/>
                    <a:pt x="13489" y="20082"/>
                  </a:cubicBezTo>
                  <a:cubicBezTo>
                    <a:pt x="13148" y="20231"/>
                    <a:pt x="12807" y="20391"/>
                    <a:pt x="12476" y="20562"/>
                  </a:cubicBezTo>
                  <a:cubicBezTo>
                    <a:pt x="11986" y="20807"/>
                    <a:pt x="11495" y="21084"/>
                    <a:pt x="11037" y="21383"/>
                  </a:cubicBezTo>
                  <a:cubicBezTo>
                    <a:pt x="11122" y="21201"/>
                    <a:pt x="11218" y="21020"/>
                    <a:pt x="11314" y="20839"/>
                  </a:cubicBezTo>
                  <a:lnTo>
                    <a:pt x="11645" y="20124"/>
                  </a:lnTo>
                  <a:lnTo>
                    <a:pt x="11975" y="19421"/>
                  </a:lnTo>
                  <a:cubicBezTo>
                    <a:pt x="12082" y="19175"/>
                    <a:pt x="12189" y="18941"/>
                    <a:pt x="12285" y="18696"/>
                  </a:cubicBezTo>
                  <a:cubicBezTo>
                    <a:pt x="12295" y="18685"/>
                    <a:pt x="12295" y="18664"/>
                    <a:pt x="12274" y="18653"/>
                  </a:cubicBezTo>
                  <a:cubicBezTo>
                    <a:pt x="12268" y="18650"/>
                    <a:pt x="12261" y="18648"/>
                    <a:pt x="12255" y="18648"/>
                  </a:cubicBezTo>
                  <a:cubicBezTo>
                    <a:pt x="12241" y="18648"/>
                    <a:pt x="12228" y="18656"/>
                    <a:pt x="12221" y="18664"/>
                  </a:cubicBezTo>
                  <a:lnTo>
                    <a:pt x="12221" y="18674"/>
                  </a:lnTo>
                  <a:cubicBezTo>
                    <a:pt x="12103" y="18898"/>
                    <a:pt x="11986" y="19133"/>
                    <a:pt x="11869" y="19367"/>
                  </a:cubicBezTo>
                  <a:lnTo>
                    <a:pt x="11527" y="20071"/>
                  </a:lnTo>
                  <a:lnTo>
                    <a:pt x="11197" y="20786"/>
                  </a:lnTo>
                  <a:cubicBezTo>
                    <a:pt x="11101" y="21020"/>
                    <a:pt x="10994" y="21244"/>
                    <a:pt x="10898" y="21479"/>
                  </a:cubicBezTo>
                  <a:cubicBezTo>
                    <a:pt x="10568" y="21703"/>
                    <a:pt x="10259" y="21937"/>
                    <a:pt x="9960" y="22193"/>
                  </a:cubicBezTo>
                  <a:cubicBezTo>
                    <a:pt x="10099" y="21500"/>
                    <a:pt x="10216" y="20796"/>
                    <a:pt x="10312" y="20092"/>
                  </a:cubicBezTo>
                  <a:cubicBezTo>
                    <a:pt x="10461" y="18962"/>
                    <a:pt x="10568" y="17832"/>
                    <a:pt x="10632" y="16702"/>
                  </a:cubicBezTo>
                  <a:cubicBezTo>
                    <a:pt x="10636" y="16706"/>
                    <a:pt x="10644" y="16709"/>
                    <a:pt x="10653" y="16709"/>
                  </a:cubicBezTo>
                  <a:cubicBezTo>
                    <a:pt x="10665" y="16709"/>
                    <a:pt x="10679" y="16703"/>
                    <a:pt x="10685" y="16691"/>
                  </a:cubicBezTo>
                  <a:cubicBezTo>
                    <a:pt x="10984" y="16286"/>
                    <a:pt x="11325" y="15912"/>
                    <a:pt x="11687" y="15550"/>
                  </a:cubicBezTo>
                  <a:cubicBezTo>
                    <a:pt x="11997" y="15251"/>
                    <a:pt x="12317" y="14963"/>
                    <a:pt x="12647" y="14686"/>
                  </a:cubicBezTo>
                  <a:cubicBezTo>
                    <a:pt x="12978" y="14750"/>
                    <a:pt x="13308" y="14814"/>
                    <a:pt x="13639" y="14868"/>
                  </a:cubicBezTo>
                  <a:lnTo>
                    <a:pt x="14684" y="15059"/>
                  </a:lnTo>
                  <a:lnTo>
                    <a:pt x="15729" y="15230"/>
                  </a:lnTo>
                  <a:cubicBezTo>
                    <a:pt x="16081" y="15283"/>
                    <a:pt x="16432" y="15337"/>
                    <a:pt x="16784" y="15390"/>
                  </a:cubicBezTo>
                  <a:cubicBezTo>
                    <a:pt x="16806" y="15390"/>
                    <a:pt x="16827" y="15379"/>
                    <a:pt x="16827" y="15358"/>
                  </a:cubicBezTo>
                  <a:cubicBezTo>
                    <a:pt x="16827" y="15337"/>
                    <a:pt x="16816" y="15315"/>
                    <a:pt x="16795" y="15315"/>
                  </a:cubicBezTo>
                  <a:cubicBezTo>
                    <a:pt x="16443" y="15241"/>
                    <a:pt x="16102" y="15177"/>
                    <a:pt x="15750" y="15113"/>
                  </a:cubicBezTo>
                  <a:lnTo>
                    <a:pt x="14705" y="14931"/>
                  </a:lnTo>
                  <a:lnTo>
                    <a:pt x="13660" y="14761"/>
                  </a:lnTo>
                  <a:cubicBezTo>
                    <a:pt x="13351" y="14708"/>
                    <a:pt x="13042" y="14665"/>
                    <a:pt x="12722" y="14622"/>
                  </a:cubicBezTo>
                  <a:cubicBezTo>
                    <a:pt x="12754" y="14590"/>
                    <a:pt x="12786" y="14558"/>
                    <a:pt x="12818" y="14537"/>
                  </a:cubicBezTo>
                  <a:cubicBezTo>
                    <a:pt x="13564" y="13929"/>
                    <a:pt x="14343" y="13385"/>
                    <a:pt x="15142" y="12863"/>
                  </a:cubicBezTo>
                  <a:cubicBezTo>
                    <a:pt x="15430" y="12916"/>
                    <a:pt x="15707" y="12969"/>
                    <a:pt x="15995" y="13012"/>
                  </a:cubicBezTo>
                  <a:lnTo>
                    <a:pt x="16891" y="13161"/>
                  </a:lnTo>
                  <a:lnTo>
                    <a:pt x="17797" y="13289"/>
                  </a:lnTo>
                  <a:cubicBezTo>
                    <a:pt x="18096" y="13332"/>
                    <a:pt x="18405" y="13375"/>
                    <a:pt x="18704" y="13407"/>
                  </a:cubicBezTo>
                  <a:cubicBezTo>
                    <a:pt x="18725" y="13407"/>
                    <a:pt x="18746" y="13396"/>
                    <a:pt x="18746" y="13375"/>
                  </a:cubicBezTo>
                  <a:cubicBezTo>
                    <a:pt x="18746" y="13353"/>
                    <a:pt x="18736" y="13332"/>
                    <a:pt x="18714" y="13332"/>
                  </a:cubicBezTo>
                  <a:cubicBezTo>
                    <a:pt x="18416" y="13268"/>
                    <a:pt x="18117" y="13225"/>
                    <a:pt x="17819" y="13172"/>
                  </a:cubicBezTo>
                  <a:lnTo>
                    <a:pt x="16912" y="13033"/>
                  </a:lnTo>
                  <a:lnTo>
                    <a:pt x="16006" y="12895"/>
                  </a:lnTo>
                  <a:cubicBezTo>
                    <a:pt x="15750" y="12863"/>
                    <a:pt x="15494" y="12831"/>
                    <a:pt x="15249" y="12799"/>
                  </a:cubicBezTo>
                  <a:cubicBezTo>
                    <a:pt x="15260" y="12788"/>
                    <a:pt x="15281" y="12778"/>
                    <a:pt x="15302" y="12756"/>
                  </a:cubicBezTo>
                  <a:cubicBezTo>
                    <a:pt x="16166" y="12212"/>
                    <a:pt x="17040" y="11690"/>
                    <a:pt x="17936" y="11210"/>
                  </a:cubicBezTo>
                  <a:cubicBezTo>
                    <a:pt x="18384" y="10965"/>
                    <a:pt x="18832" y="10730"/>
                    <a:pt x="19290" y="10496"/>
                  </a:cubicBezTo>
                  <a:cubicBezTo>
                    <a:pt x="19749" y="10272"/>
                    <a:pt x="20207" y="10048"/>
                    <a:pt x="20666" y="9835"/>
                  </a:cubicBezTo>
                  <a:cubicBezTo>
                    <a:pt x="20687" y="9824"/>
                    <a:pt x="20687" y="9803"/>
                    <a:pt x="20687" y="9781"/>
                  </a:cubicBezTo>
                  <a:cubicBezTo>
                    <a:pt x="20676" y="9760"/>
                    <a:pt x="20655" y="9760"/>
                    <a:pt x="20634" y="9760"/>
                  </a:cubicBezTo>
                  <a:cubicBezTo>
                    <a:pt x="19695" y="10176"/>
                    <a:pt x="18789" y="10634"/>
                    <a:pt x="17883" y="11114"/>
                  </a:cubicBezTo>
                  <a:cubicBezTo>
                    <a:pt x="17392" y="11381"/>
                    <a:pt x="16902" y="11658"/>
                    <a:pt x="16411" y="11935"/>
                  </a:cubicBezTo>
                  <a:cubicBezTo>
                    <a:pt x="16454" y="11797"/>
                    <a:pt x="16507" y="11658"/>
                    <a:pt x="16550" y="11519"/>
                  </a:cubicBezTo>
                  <a:lnTo>
                    <a:pt x="16720" y="10965"/>
                  </a:lnTo>
                  <a:lnTo>
                    <a:pt x="16891" y="10421"/>
                  </a:lnTo>
                  <a:cubicBezTo>
                    <a:pt x="16944" y="10229"/>
                    <a:pt x="16987" y="10048"/>
                    <a:pt x="17040" y="9856"/>
                  </a:cubicBezTo>
                  <a:cubicBezTo>
                    <a:pt x="17040" y="9845"/>
                    <a:pt x="17030" y="9824"/>
                    <a:pt x="17008" y="9813"/>
                  </a:cubicBezTo>
                  <a:cubicBezTo>
                    <a:pt x="17005" y="9810"/>
                    <a:pt x="17002" y="9809"/>
                    <a:pt x="16998" y="9809"/>
                  </a:cubicBezTo>
                  <a:cubicBezTo>
                    <a:pt x="16987" y="9809"/>
                    <a:pt x="16973" y="9819"/>
                    <a:pt x="16966" y="9835"/>
                  </a:cubicBezTo>
                  <a:cubicBezTo>
                    <a:pt x="16902" y="10016"/>
                    <a:pt x="16838" y="10197"/>
                    <a:pt x="16774" y="10378"/>
                  </a:cubicBezTo>
                  <a:lnTo>
                    <a:pt x="16603" y="10933"/>
                  </a:lnTo>
                  <a:lnTo>
                    <a:pt x="16443" y="11487"/>
                  </a:lnTo>
                  <a:cubicBezTo>
                    <a:pt x="16390" y="11658"/>
                    <a:pt x="16347" y="11829"/>
                    <a:pt x="16305" y="11999"/>
                  </a:cubicBezTo>
                  <a:cubicBezTo>
                    <a:pt x="15942" y="12212"/>
                    <a:pt x="15590" y="12426"/>
                    <a:pt x="15238" y="12650"/>
                  </a:cubicBezTo>
                  <a:cubicBezTo>
                    <a:pt x="14726" y="12980"/>
                    <a:pt x="14225" y="13321"/>
                    <a:pt x="13735" y="13684"/>
                  </a:cubicBezTo>
                  <a:cubicBezTo>
                    <a:pt x="13809" y="13460"/>
                    <a:pt x="13884" y="13247"/>
                    <a:pt x="13959" y="13033"/>
                  </a:cubicBezTo>
                  <a:lnTo>
                    <a:pt x="14204" y="12234"/>
                  </a:lnTo>
                  <a:lnTo>
                    <a:pt x="14449" y="11423"/>
                  </a:lnTo>
                  <a:cubicBezTo>
                    <a:pt x="14524" y="11157"/>
                    <a:pt x="14598" y="10890"/>
                    <a:pt x="14673" y="10624"/>
                  </a:cubicBezTo>
                  <a:cubicBezTo>
                    <a:pt x="14684" y="10602"/>
                    <a:pt x="14673" y="10581"/>
                    <a:pt x="14652" y="10570"/>
                  </a:cubicBezTo>
                  <a:cubicBezTo>
                    <a:pt x="14630" y="10570"/>
                    <a:pt x="14609" y="10581"/>
                    <a:pt x="14598" y="10602"/>
                  </a:cubicBezTo>
                  <a:cubicBezTo>
                    <a:pt x="14502" y="10858"/>
                    <a:pt x="14417" y="11125"/>
                    <a:pt x="14332" y="11391"/>
                  </a:cubicBezTo>
                  <a:lnTo>
                    <a:pt x="14087" y="12191"/>
                  </a:lnTo>
                  <a:lnTo>
                    <a:pt x="13852" y="12991"/>
                  </a:lnTo>
                  <a:cubicBezTo>
                    <a:pt x="13777" y="13247"/>
                    <a:pt x="13703" y="13503"/>
                    <a:pt x="13639" y="13759"/>
                  </a:cubicBezTo>
                  <a:cubicBezTo>
                    <a:pt x="13330" y="13982"/>
                    <a:pt x="13042" y="14206"/>
                    <a:pt x="12754" y="14452"/>
                  </a:cubicBezTo>
                  <a:cubicBezTo>
                    <a:pt x="12327" y="14804"/>
                    <a:pt x="11911" y="15177"/>
                    <a:pt x="11527" y="15571"/>
                  </a:cubicBezTo>
                  <a:cubicBezTo>
                    <a:pt x="11570" y="15369"/>
                    <a:pt x="11623" y="15177"/>
                    <a:pt x="11677" y="14974"/>
                  </a:cubicBezTo>
                  <a:lnTo>
                    <a:pt x="11847" y="14206"/>
                  </a:lnTo>
                  <a:lnTo>
                    <a:pt x="12007" y="13439"/>
                  </a:lnTo>
                  <a:cubicBezTo>
                    <a:pt x="12061" y="13183"/>
                    <a:pt x="12114" y="12927"/>
                    <a:pt x="12157" y="12671"/>
                  </a:cubicBezTo>
                  <a:cubicBezTo>
                    <a:pt x="12167" y="12660"/>
                    <a:pt x="12146" y="12639"/>
                    <a:pt x="12135" y="12628"/>
                  </a:cubicBezTo>
                  <a:cubicBezTo>
                    <a:pt x="12114" y="12628"/>
                    <a:pt x="12093" y="12639"/>
                    <a:pt x="12093" y="12660"/>
                  </a:cubicBezTo>
                  <a:lnTo>
                    <a:pt x="12082" y="12660"/>
                  </a:lnTo>
                  <a:cubicBezTo>
                    <a:pt x="12018" y="12916"/>
                    <a:pt x="11954" y="13161"/>
                    <a:pt x="11901" y="13417"/>
                  </a:cubicBezTo>
                  <a:lnTo>
                    <a:pt x="11719" y="14185"/>
                  </a:lnTo>
                  <a:lnTo>
                    <a:pt x="11559" y="14942"/>
                  </a:lnTo>
                  <a:cubicBezTo>
                    <a:pt x="11506" y="15198"/>
                    <a:pt x="11453" y="15443"/>
                    <a:pt x="11410" y="15689"/>
                  </a:cubicBezTo>
                  <a:cubicBezTo>
                    <a:pt x="11133" y="15987"/>
                    <a:pt x="10866" y="16296"/>
                    <a:pt x="10632" y="16627"/>
                  </a:cubicBezTo>
                  <a:cubicBezTo>
                    <a:pt x="10642" y="16318"/>
                    <a:pt x="10653" y="16008"/>
                    <a:pt x="10664" y="15689"/>
                  </a:cubicBezTo>
                  <a:lnTo>
                    <a:pt x="10674" y="14590"/>
                  </a:lnTo>
                  <a:lnTo>
                    <a:pt x="10653" y="13492"/>
                  </a:lnTo>
                  <a:lnTo>
                    <a:pt x="10610" y="12820"/>
                  </a:lnTo>
                  <a:cubicBezTo>
                    <a:pt x="10621" y="12810"/>
                    <a:pt x="10621" y="12799"/>
                    <a:pt x="10621" y="12788"/>
                  </a:cubicBezTo>
                  <a:cubicBezTo>
                    <a:pt x="10610" y="12671"/>
                    <a:pt x="10600" y="12554"/>
                    <a:pt x="10589" y="12436"/>
                  </a:cubicBezTo>
                  <a:lnTo>
                    <a:pt x="10589" y="12383"/>
                  </a:lnTo>
                  <a:lnTo>
                    <a:pt x="10568" y="12148"/>
                  </a:lnTo>
                  <a:cubicBezTo>
                    <a:pt x="10568" y="12095"/>
                    <a:pt x="10557" y="12042"/>
                    <a:pt x="10557" y="11988"/>
                  </a:cubicBezTo>
                  <a:cubicBezTo>
                    <a:pt x="10557" y="11722"/>
                    <a:pt x="10546" y="11455"/>
                    <a:pt x="10546" y="11189"/>
                  </a:cubicBezTo>
                  <a:lnTo>
                    <a:pt x="10568" y="10389"/>
                  </a:lnTo>
                  <a:cubicBezTo>
                    <a:pt x="10578" y="10261"/>
                    <a:pt x="10578" y="10133"/>
                    <a:pt x="10589" y="10005"/>
                  </a:cubicBezTo>
                  <a:cubicBezTo>
                    <a:pt x="10802" y="9909"/>
                    <a:pt x="11005" y="9803"/>
                    <a:pt x="11208" y="9707"/>
                  </a:cubicBezTo>
                  <a:cubicBezTo>
                    <a:pt x="11432" y="9600"/>
                    <a:pt x="11645" y="9483"/>
                    <a:pt x="11869" y="9365"/>
                  </a:cubicBezTo>
                  <a:lnTo>
                    <a:pt x="12519" y="9024"/>
                  </a:lnTo>
                  <a:cubicBezTo>
                    <a:pt x="12732" y="8907"/>
                    <a:pt x="12946" y="8790"/>
                    <a:pt x="13159" y="8672"/>
                  </a:cubicBezTo>
                  <a:cubicBezTo>
                    <a:pt x="13180" y="8662"/>
                    <a:pt x="13180" y="8630"/>
                    <a:pt x="13170" y="8619"/>
                  </a:cubicBezTo>
                  <a:cubicBezTo>
                    <a:pt x="13170" y="8603"/>
                    <a:pt x="13152" y="8593"/>
                    <a:pt x="13135" y="8593"/>
                  </a:cubicBezTo>
                  <a:cubicBezTo>
                    <a:pt x="13128" y="8593"/>
                    <a:pt x="13122" y="8595"/>
                    <a:pt x="13116" y="8598"/>
                  </a:cubicBezTo>
                  <a:cubicBezTo>
                    <a:pt x="12903" y="8704"/>
                    <a:pt x="12679" y="8811"/>
                    <a:pt x="12455" y="8918"/>
                  </a:cubicBezTo>
                  <a:lnTo>
                    <a:pt x="11805" y="9259"/>
                  </a:lnTo>
                  <a:cubicBezTo>
                    <a:pt x="11591" y="9376"/>
                    <a:pt x="11378" y="9483"/>
                    <a:pt x="11154" y="9600"/>
                  </a:cubicBezTo>
                  <a:cubicBezTo>
                    <a:pt x="10973" y="9707"/>
                    <a:pt x="10781" y="9813"/>
                    <a:pt x="10589" y="9920"/>
                  </a:cubicBezTo>
                  <a:cubicBezTo>
                    <a:pt x="10600" y="9803"/>
                    <a:pt x="10610" y="9696"/>
                    <a:pt x="10610" y="9589"/>
                  </a:cubicBezTo>
                  <a:cubicBezTo>
                    <a:pt x="10674" y="8747"/>
                    <a:pt x="10760" y="7915"/>
                    <a:pt x="10856" y="7084"/>
                  </a:cubicBezTo>
                  <a:lnTo>
                    <a:pt x="11495" y="6774"/>
                  </a:lnTo>
                  <a:cubicBezTo>
                    <a:pt x="11730" y="6668"/>
                    <a:pt x="11965" y="6550"/>
                    <a:pt x="12199" y="6454"/>
                  </a:cubicBezTo>
                  <a:cubicBezTo>
                    <a:pt x="12434" y="6348"/>
                    <a:pt x="12668" y="6241"/>
                    <a:pt x="12914" y="6145"/>
                  </a:cubicBezTo>
                  <a:lnTo>
                    <a:pt x="13628" y="5857"/>
                  </a:lnTo>
                  <a:cubicBezTo>
                    <a:pt x="13649" y="5847"/>
                    <a:pt x="13660" y="5825"/>
                    <a:pt x="13649" y="5804"/>
                  </a:cubicBezTo>
                  <a:cubicBezTo>
                    <a:pt x="13639" y="5783"/>
                    <a:pt x="13617" y="5772"/>
                    <a:pt x="13596" y="5772"/>
                  </a:cubicBezTo>
                  <a:cubicBezTo>
                    <a:pt x="13351" y="5857"/>
                    <a:pt x="13106" y="5943"/>
                    <a:pt x="12871" y="6039"/>
                  </a:cubicBezTo>
                  <a:cubicBezTo>
                    <a:pt x="12626" y="6124"/>
                    <a:pt x="12391" y="6230"/>
                    <a:pt x="12146" y="6337"/>
                  </a:cubicBezTo>
                  <a:cubicBezTo>
                    <a:pt x="11911" y="6444"/>
                    <a:pt x="11677" y="6550"/>
                    <a:pt x="11453" y="6668"/>
                  </a:cubicBezTo>
                  <a:cubicBezTo>
                    <a:pt x="11250" y="6764"/>
                    <a:pt x="11058" y="6870"/>
                    <a:pt x="10866" y="6988"/>
                  </a:cubicBezTo>
                  <a:cubicBezTo>
                    <a:pt x="10888" y="6785"/>
                    <a:pt x="10909" y="6593"/>
                    <a:pt x="10941" y="6390"/>
                  </a:cubicBezTo>
                  <a:cubicBezTo>
                    <a:pt x="11016" y="5761"/>
                    <a:pt x="11101" y="5132"/>
                    <a:pt x="11197" y="4514"/>
                  </a:cubicBezTo>
                  <a:cubicBezTo>
                    <a:pt x="11368" y="4428"/>
                    <a:pt x="11538" y="4354"/>
                    <a:pt x="11709" y="4268"/>
                  </a:cubicBezTo>
                  <a:cubicBezTo>
                    <a:pt x="11890" y="4172"/>
                    <a:pt x="12071" y="4066"/>
                    <a:pt x="12253" y="3970"/>
                  </a:cubicBezTo>
                  <a:cubicBezTo>
                    <a:pt x="12434" y="3863"/>
                    <a:pt x="12615" y="3757"/>
                    <a:pt x="12786" y="3650"/>
                  </a:cubicBezTo>
                  <a:cubicBezTo>
                    <a:pt x="12967" y="3533"/>
                    <a:pt x="13138" y="3415"/>
                    <a:pt x="13308" y="3298"/>
                  </a:cubicBezTo>
                  <a:cubicBezTo>
                    <a:pt x="13330" y="3287"/>
                    <a:pt x="13330" y="3266"/>
                    <a:pt x="13319" y="3245"/>
                  </a:cubicBezTo>
                  <a:cubicBezTo>
                    <a:pt x="13313" y="3232"/>
                    <a:pt x="13303" y="3227"/>
                    <a:pt x="13291" y="3227"/>
                  </a:cubicBezTo>
                  <a:cubicBezTo>
                    <a:pt x="13283" y="3227"/>
                    <a:pt x="13274" y="3230"/>
                    <a:pt x="13266" y="3234"/>
                  </a:cubicBezTo>
                  <a:lnTo>
                    <a:pt x="12189" y="3853"/>
                  </a:lnTo>
                  <a:lnTo>
                    <a:pt x="11645" y="4162"/>
                  </a:lnTo>
                  <a:lnTo>
                    <a:pt x="11208" y="4407"/>
                  </a:lnTo>
                  <a:cubicBezTo>
                    <a:pt x="11272" y="4013"/>
                    <a:pt x="11325" y="3607"/>
                    <a:pt x="11389" y="3213"/>
                  </a:cubicBezTo>
                  <a:cubicBezTo>
                    <a:pt x="11559" y="2157"/>
                    <a:pt x="11741" y="1102"/>
                    <a:pt x="11933" y="46"/>
                  </a:cubicBezTo>
                  <a:cubicBezTo>
                    <a:pt x="11933" y="25"/>
                    <a:pt x="11922" y="3"/>
                    <a:pt x="11901" y="3"/>
                  </a:cubicBezTo>
                  <a:cubicBezTo>
                    <a:pt x="11897" y="1"/>
                    <a:pt x="11893" y="0"/>
                    <a:pt x="11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1" name="Google Shape;1921;p48"/>
          <p:cNvGrpSpPr/>
          <p:nvPr/>
        </p:nvGrpSpPr>
        <p:grpSpPr>
          <a:xfrm rot="-8754472" flipH="1">
            <a:off x="8237354" y="-157690"/>
            <a:ext cx="1371542" cy="2153287"/>
            <a:chOff x="2839400" y="2871625"/>
            <a:chExt cx="1371604" cy="2153384"/>
          </a:xfrm>
        </p:grpSpPr>
        <p:sp>
          <p:nvSpPr>
            <p:cNvPr id="1922" name="Google Shape;1922;p48"/>
            <p:cNvSpPr/>
            <p:nvPr/>
          </p:nvSpPr>
          <p:spPr>
            <a:xfrm>
              <a:off x="2839400" y="2871625"/>
              <a:ext cx="1371604" cy="1893072"/>
            </a:xfrm>
            <a:custGeom>
              <a:avLst/>
              <a:gdLst/>
              <a:ahLst/>
              <a:cxnLst/>
              <a:rect l="l" t="t" r="r" b="b"/>
              <a:pathLst>
                <a:path w="15473" h="21337" extrusionOk="0">
                  <a:moveTo>
                    <a:pt x="9874" y="0"/>
                  </a:moveTo>
                  <a:cubicBezTo>
                    <a:pt x="9501" y="725"/>
                    <a:pt x="8584" y="2165"/>
                    <a:pt x="8019" y="2751"/>
                  </a:cubicBezTo>
                  <a:cubicBezTo>
                    <a:pt x="7933" y="2666"/>
                    <a:pt x="7848" y="2581"/>
                    <a:pt x="7752" y="2485"/>
                  </a:cubicBezTo>
                  <a:cubicBezTo>
                    <a:pt x="6792" y="3242"/>
                    <a:pt x="5886" y="4073"/>
                    <a:pt x="5033" y="4958"/>
                  </a:cubicBezTo>
                  <a:cubicBezTo>
                    <a:pt x="4969" y="4831"/>
                    <a:pt x="4905" y="4713"/>
                    <a:pt x="4841" y="4585"/>
                  </a:cubicBezTo>
                  <a:cubicBezTo>
                    <a:pt x="3583" y="5534"/>
                    <a:pt x="2538" y="6761"/>
                    <a:pt x="1802" y="8157"/>
                  </a:cubicBezTo>
                  <a:cubicBezTo>
                    <a:pt x="1738" y="8275"/>
                    <a:pt x="1685" y="8456"/>
                    <a:pt x="1791" y="8541"/>
                  </a:cubicBezTo>
                  <a:cubicBezTo>
                    <a:pt x="1631" y="8477"/>
                    <a:pt x="1408" y="8467"/>
                    <a:pt x="1269" y="8371"/>
                  </a:cubicBezTo>
                  <a:cubicBezTo>
                    <a:pt x="395" y="9714"/>
                    <a:pt x="107" y="11420"/>
                    <a:pt x="490" y="12966"/>
                  </a:cubicBezTo>
                  <a:cubicBezTo>
                    <a:pt x="482" y="12965"/>
                    <a:pt x="473" y="12965"/>
                    <a:pt x="465" y="12965"/>
                  </a:cubicBezTo>
                  <a:cubicBezTo>
                    <a:pt x="335" y="12965"/>
                    <a:pt x="193" y="13086"/>
                    <a:pt x="66" y="13086"/>
                  </a:cubicBezTo>
                  <a:cubicBezTo>
                    <a:pt x="44" y="13086"/>
                    <a:pt x="21" y="13082"/>
                    <a:pt x="0" y="13073"/>
                  </a:cubicBezTo>
                  <a:lnTo>
                    <a:pt x="0" y="13073"/>
                  </a:lnTo>
                  <a:cubicBezTo>
                    <a:pt x="75" y="14758"/>
                    <a:pt x="320" y="16517"/>
                    <a:pt x="1322" y="17861"/>
                  </a:cubicBezTo>
                  <a:cubicBezTo>
                    <a:pt x="1188" y="17912"/>
                    <a:pt x="1054" y="18064"/>
                    <a:pt x="910" y="18064"/>
                  </a:cubicBezTo>
                  <a:cubicBezTo>
                    <a:pt x="905" y="18064"/>
                    <a:pt x="900" y="18064"/>
                    <a:pt x="896" y="18063"/>
                  </a:cubicBezTo>
                  <a:lnTo>
                    <a:pt x="896" y="18063"/>
                  </a:lnTo>
                  <a:cubicBezTo>
                    <a:pt x="1386" y="18991"/>
                    <a:pt x="2165" y="19759"/>
                    <a:pt x="3114" y="20228"/>
                  </a:cubicBezTo>
                  <a:cubicBezTo>
                    <a:pt x="3808" y="20575"/>
                    <a:pt x="4584" y="20753"/>
                    <a:pt x="5359" y="20753"/>
                  </a:cubicBezTo>
                  <a:cubicBezTo>
                    <a:pt x="5632" y="20753"/>
                    <a:pt x="5905" y="20731"/>
                    <a:pt x="6174" y="20686"/>
                  </a:cubicBezTo>
                  <a:lnTo>
                    <a:pt x="6323" y="20697"/>
                  </a:lnTo>
                  <a:cubicBezTo>
                    <a:pt x="7076" y="21117"/>
                    <a:pt x="7937" y="21336"/>
                    <a:pt x="8799" y="21336"/>
                  </a:cubicBezTo>
                  <a:cubicBezTo>
                    <a:pt x="8987" y="21336"/>
                    <a:pt x="9175" y="21326"/>
                    <a:pt x="9362" y="21305"/>
                  </a:cubicBezTo>
                  <a:cubicBezTo>
                    <a:pt x="10407" y="21177"/>
                    <a:pt x="11409" y="20718"/>
                    <a:pt x="12177" y="20004"/>
                  </a:cubicBezTo>
                  <a:cubicBezTo>
                    <a:pt x="12028" y="19972"/>
                    <a:pt x="11953" y="19769"/>
                    <a:pt x="11847" y="19673"/>
                  </a:cubicBezTo>
                  <a:cubicBezTo>
                    <a:pt x="13243" y="18756"/>
                    <a:pt x="14065" y="17178"/>
                    <a:pt x="14704" y="15621"/>
                  </a:cubicBezTo>
                  <a:lnTo>
                    <a:pt x="14704" y="15621"/>
                  </a:lnTo>
                  <a:cubicBezTo>
                    <a:pt x="14701" y="15622"/>
                    <a:pt x="14697" y="15622"/>
                    <a:pt x="14694" y="15622"/>
                  </a:cubicBezTo>
                  <a:cubicBezTo>
                    <a:pt x="14540" y="15622"/>
                    <a:pt x="14445" y="15397"/>
                    <a:pt x="14288" y="15355"/>
                  </a:cubicBezTo>
                  <a:cubicBezTo>
                    <a:pt x="15173" y="14022"/>
                    <a:pt x="15472" y="12327"/>
                    <a:pt x="15109" y="10770"/>
                  </a:cubicBezTo>
                  <a:lnTo>
                    <a:pt x="15109" y="10770"/>
                  </a:lnTo>
                  <a:cubicBezTo>
                    <a:pt x="15073" y="10777"/>
                    <a:pt x="15032" y="10780"/>
                    <a:pt x="14990" y="10780"/>
                  </a:cubicBezTo>
                  <a:cubicBezTo>
                    <a:pt x="14850" y="10780"/>
                    <a:pt x="14689" y="10748"/>
                    <a:pt x="14566" y="10748"/>
                  </a:cubicBezTo>
                  <a:cubicBezTo>
                    <a:pt x="14694" y="10706"/>
                    <a:pt x="14704" y="10525"/>
                    <a:pt x="14683" y="10386"/>
                  </a:cubicBezTo>
                  <a:cubicBezTo>
                    <a:pt x="14459" y="8829"/>
                    <a:pt x="13894" y="7315"/>
                    <a:pt x="13030" y="5993"/>
                  </a:cubicBezTo>
                  <a:cubicBezTo>
                    <a:pt x="12934" y="6089"/>
                    <a:pt x="12828" y="6185"/>
                    <a:pt x="12732" y="6281"/>
                  </a:cubicBezTo>
                  <a:cubicBezTo>
                    <a:pt x="12230" y="5161"/>
                    <a:pt x="11644" y="4073"/>
                    <a:pt x="11004" y="3028"/>
                  </a:cubicBezTo>
                  <a:cubicBezTo>
                    <a:pt x="10887" y="3082"/>
                    <a:pt x="10770" y="3146"/>
                    <a:pt x="10663" y="3199"/>
                  </a:cubicBezTo>
                  <a:cubicBezTo>
                    <a:pt x="10332" y="2442"/>
                    <a:pt x="10119" y="1653"/>
                    <a:pt x="10013" y="843"/>
                  </a:cubicBezTo>
                  <a:lnTo>
                    <a:pt x="98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8"/>
            <p:cNvSpPr/>
            <p:nvPr/>
          </p:nvSpPr>
          <p:spPr>
            <a:xfrm>
              <a:off x="3399883" y="2871625"/>
              <a:ext cx="811102" cy="1893072"/>
            </a:xfrm>
            <a:custGeom>
              <a:avLst/>
              <a:gdLst/>
              <a:ahLst/>
              <a:cxnLst/>
              <a:rect l="l" t="t" r="r" b="b"/>
              <a:pathLst>
                <a:path w="9150" h="21337" extrusionOk="0">
                  <a:moveTo>
                    <a:pt x="3551" y="0"/>
                  </a:moveTo>
                  <a:lnTo>
                    <a:pt x="1717" y="11932"/>
                  </a:lnTo>
                  <a:lnTo>
                    <a:pt x="0" y="20697"/>
                  </a:lnTo>
                  <a:cubicBezTo>
                    <a:pt x="753" y="21117"/>
                    <a:pt x="1614" y="21336"/>
                    <a:pt x="2476" y="21336"/>
                  </a:cubicBezTo>
                  <a:cubicBezTo>
                    <a:pt x="2664" y="21336"/>
                    <a:pt x="2852" y="21326"/>
                    <a:pt x="3039" y="21305"/>
                  </a:cubicBezTo>
                  <a:cubicBezTo>
                    <a:pt x="4084" y="21177"/>
                    <a:pt x="5086" y="20718"/>
                    <a:pt x="5854" y="20004"/>
                  </a:cubicBezTo>
                  <a:cubicBezTo>
                    <a:pt x="5705" y="19972"/>
                    <a:pt x="5630" y="19769"/>
                    <a:pt x="5524" y="19673"/>
                  </a:cubicBezTo>
                  <a:cubicBezTo>
                    <a:pt x="6920" y="18756"/>
                    <a:pt x="7742" y="17178"/>
                    <a:pt x="8381" y="15621"/>
                  </a:cubicBezTo>
                  <a:lnTo>
                    <a:pt x="8381" y="15621"/>
                  </a:lnTo>
                  <a:cubicBezTo>
                    <a:pt x="8378" y="15622"/>
                    <a:pt x="8374" y="15622"/>
                    <a:pt x="8371" y="15622"/>
                  </a:cubicBezTo>
                  <a:cubicBezTo>
                    <a:pt x="8217" y="15622"/>
                    <a:pt x="8122" y="15397"/>
                    <a:pt x="7965" y="15355"/>
                  </a:cubicBezTo>
                  <a:cubicBezTo>
                    <a:pt x="8850" y="14022"/>
                    <a:pt x="9149" y="12327"/>
                    <a:pt x="8786" y="10770"/>
                  </a:cubicBezTo>
                  <a:lnTo>
                    <a:pt x="8786" y="10770"/>
                  </a:lnTo>
                  <a:cubicBezTo>
                    <a:pt x="8750" y="10777"/>
                    <a:pt x="8709" y="10780"/>
                    <a:pt x="8667" y="10780"/>
                  </a:cubicBezTo>
                  <a:cubicBezTo>
                    <a:pt x="8527" y="10780"/>
                    <a:pt x="8366" y="10748"/>
                    <a:pt x="8243" y="10748"/>
                  </a:cubicBezTo>
                  <a:cubicBezTo>
                    <a:pt x="8371" y="10706"/>
                    <a:pt x="8381" y="10525"/>
                    <a:pt x="8360" y="10386"/>
                  </a:cubicBezTo>
                  <a:cubicBezTo>
                    <a:pt x="8136" y="8829"/>
                    <a:pt x="7571" y="7315"/>
                    <a:pt x="6707" y="5993"/>
                  </a:cubicBezTo>
                  <a:cubicBezTo>
                    <a:pt x="6611" y="6089"/>
                    <a:pt x="6505" y="6185"/>
                    <a:pt x="6409" y="6281"/>
                  </a:cubicBezTo>
                  <a:cubicBezTo>
                    <a:pt x="5907" y="5161"/>
                    <a:pt x="5321" y="4073"/>
                    <a:pt x="4681" y="3028"/>
                  </a:cubicBezTo>
                  <a:cubicBezTo>
                    <a:pt x="4564" y="3082"/>
                    <a:pt x="4447" y="3146"/>
                    <a:pt x="4340" y="3199"/>
                  </a:cubicBezTo>
                  <a:cubicBezTo>
                    <a:pt x="4009" y="2442"/>
                    <a:pt x="3796" y="1653"/>
                    <a:pt x="3690" y="843"/>
                  </a:cubicBezTo>
                  <a:lnTo>
                    <a:pt x="3551" y="0"/>
                  </a:lnTo>
                  <a:close/>
                </a:path>
              </a:pathLst>
            </a:custGeom>
            <a:solidFill>
              <a:srgbClr val="CC533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8"/>
            <p:cNvSpPr/>
            <p:nvPr/>
          </p:nvSpPr>
          <p:spPr>
            <a:xfrm>
              <a:off x="2865815" y="2887417"/>
              <a:ext cx="1317708" cy="2137591"/>
            </a:xfrm>
            <a:custGeom>
              <a:avLst/>
              <a:gdLst/>
              <a:ahLst/>
              <a:cxnLst/>
              <a:rect l="l" t="t" r="r" b="b"/>
              <a:pathLst>
                <a:path w="14865" h="24093" extrusionOk="0">
                  <a:moveTo>
                    <a:pt x="9528" y="1"/>
                  </a:moveTo>
                  <a:cubicBezTo>
                    <a:pt x="9505" y="1"/>
                    <a:pt x="9489" y="20"/>
                    <a:pt x="9480" y="46"/>
                  </a:cubicBezTo>
                  <a:lnTo>
                    <a:pt x="9064" y="2861"/>
                  </a:lnTo>
                  <a:cubicBezTo>
                    <a:pt x="8947" y="2712"/>
                    <a:pt x="8819" y="2573"/>
                    <a:pt x="8712" y="2424"/>
                  </a:cubicBezTo>
                  <a:cubicBezTo>
                    <a:pt x="8574" y="2253"/>
                    <a:pt x="8456" y="2072"/>
                    <a:pt x="8328" y="1891"/>
                  </a:cubicBezTo>
                  <a:cubicBezTo>
                    <a:pt x="8318" y="1869"/>
                    <a:pt x="8296" y="1869"/>
                    <a:pt x="8286" y="1869"/>
                  </a:cubicBezTo>
                  <a:cubicBezTo>
                    <a:pt x="8264" y="1880"/>
                    <a:pt x="8254" y="1901"/>
                    <a:pt x="8264" y="1923"/>
                  </a:cubicBezTo>
                  <a:cubicBezTo>
                    <a:pt x="8350" y="2125"/>
                    <a:pt x="8478" y="2317"/>
                    <a:pt x="8606" y="2499"/>
                  </a:cubicBezTo>
                  <a:cubicBezTo>
                    <a:pt x="8744" y="2669"/>
                    <a:pt x="8883" y="2840"/>
                    <a:pt x="9053" y="2978"/>
                  </a:cubicBezTo>
                  <a:lnTo>
                    <a:pt x="9032" y="3074"/>
                  </a:lnTo>
                  <a:lnTo>
                    <a:pt x="8776" y="4748"/>
                  </a:lnTo>
                  <a:cubicBezTo>
                    <a:pt x="8638" y="4610"/>
                    <a:pt x="8510" y="4461"/>
                    <a:pt x="8371" y="4322"/>
                  </a:cubicBezTo>
                  <a:cubicBezTo>
                    <a:pt x="8222" y="4141"/>
                    <a:pt x="8083" y="3970"/>
                    <a:pt x="7945" y="3789"/>
                  </a:cubicBezTo>
                  <a:cubicBezTo>
                    <a:pt x="7806" y="3608"/>
                    <a:pt x="7678" y="3416"/>
                    <a:pt x="7550" y="3224"/>
                  </a:cubicBezTo>
                  <a:cubicBezTo>
                    <a:pt x="7422" y="3032"/>
                    <a:pt x="7305" y="2829"/>
                    <a:pt x="7198" y="2627"/>
                  </a:cubicBezTo>
                  <a:cubicBezTo>
                    <a:pt x="7191" y="2619"/>
                    <a:pt x="7178" y="2611"/>
                    <a:pt x="7163" y="2611"/>
                  </a:cubicBezTo>
                  <a:cubicBezTo>
                    <a:pt x="7157" y="2611"/>
                    <a:pt x="7151" y="2613"/>
                    <a:pt x="7145" y="2616"/>
                  </a:cubicBezTo>
                  <a:cubicBezTo>
                    <a:pt x="7134" y="2627"/>
                    <a:pt x="7123" y="2648"/>
                    <a:pt x="7134" y="2659"/>
                  </a:cubicBezTo>
                  <a:cubicBezTo>
                    <a:pt x="7219" y="2872"/>
                    <a:pt x="7326" y="3085"/>
                    <a:pt x="7454" y="3288"/>
                  </a:cubicBezTo>
                  <a:cubicBezTo>
                    <a:pt x="7571" y="3480"/>
                    <a:pt x="7699" y="3672"/>
                    <a:pt x="7838" y="3863"/>
                  </a:cubicBezTo>
                  <a:cubicBezTo>
                    <a:pt x="7976" y="4045"/>
                    <a:pt x="8126" y="4226"/>
                    <a:pt x="8286" y="4397"/>
                  </a:cubicBezTo>
                  <a:cubicBezTo>
                    <a:pt x="8435" y="4557"/>
                    <a:pt x="8595" y="4716"/>
                    <a:pt x="8766" y="4855"/>
                  </a:cubicBezTo>
                  <a:lnTo>
                    <a:pt x="8574" y="6113"/>
                  </a:lnTo>
                  <a:cubicBezTo>
                    <a:pt x="8552" y="6209"/>
                    <a:pt x="8542" y="6305"/>
                    <a:pt x="8520" y="6401"/>
                  </a:cubicBezTo>
                  <a:cubicBezTo>
                    <a:pt x="8339" y="6199"/>
                    <a:pt x="8147" y="5985"/>
                    <a:pt x="7966" y="5761"/>
                  </a:cubicBezTo>
                  <a:cubicBezTo>
                    <a:pt x="7763" y="5506"/>
                    <a:pt x="7561" y="5250"/>
                    <a:pt x="7369" y="4983"/>
                  </a:cubicBezTo>
                  <a:cubicBezTo>
                    <a:pt x="7177" y="4716"/>
                    <a:pt x="6995" y="4439"/>
                    <a:pt x="6814" y="4162"/>
                  </a:cubicBezTo>
                  <a:cubicBezTo>
                    <a:pt x="6644" y="3885"/>
                    <a:pt x="6473" y="3608"/>
                    <a:pt x="6313" y="3320"/>
                  </a:cubicBezTo>
                  <a:cubicBezTo>
                    <a:pt x="6305" y="3304"/>
                    <a:pt x="6292" y="3294"/>
                    <a:pt x="6281" y="3294"/>
                  </a:cubicBezTo>
                  <a:cubicBezTo>
                    <a:pt x="6277" y="3294"/>
                    <a:pt x="6273" y="3295"/>
                    <a:pt x="6270" y="3298"/>
                  </a:cubicBezTo>
                  <a:cubicBezTo>
                    <a:pt x="6249" y="3309"/>
                    <a:pt x="6238" y="3330"/>
                    <a:pt x="6249" y="3352"/>
                  </a:cubicBezTo>
                  <a:cubicBezTo>
                    <a:pt x="6388" y="3650"/>
                    <a:pt x="6548" y="3938"/>
                    <a:pt x="6718" y="4226"/>
                  </a:cubicBezTo>
                  <a:cubicBezTo>
                    <a:pt x="6889" y="4514"/>
                    <a:pt x="7070" y="4791"/>
                    <a:pt x="7262" y="5058"/>
                  </a:cubicBezTo>
                  <a:cubicBezTo>
                    <a:pt x="7454" y="5324"/>
                    <a:pt x="7657" y="5591"/>
                    <a:pt x="7881" y="5836"/>
                  </a:cubicBezTo>
                  <a:cubicBezTo>
                    <a:pt x="8072" y="6071"/>
                    <a:pt x="8286" y="6295"/>
                    <a:pt x="8510" y="6519"/>
                  </a:cubicBezTo>
                  <a:cubicBezTo>
                    <a:pt x="8435" y="7009"/>
                    <a:pt x="8350" y="7500"/>
                    <a:pt x="8275" y="7990"/>
                  </a:cubicBezTo>
                  <a:cubicBezTo>
                    <a:pt x="8030" y="7734"/>
                    <a:pt x="7785" y="7478"/>
                    <a:pt x="7550" y="7212"/>
                  </a:cubicBezTo>
                  <a:cubicBezTo>
                    <a:pt x="7283" y="6892"/>
                    <a:pt x="7027" y="6572"/>
                    <a:pt x="6772" y="6241"/>
                  </a:cubicBezTo>
                  <a:cubicBezTo>
                    <a:pt x="6526" y="5921"/>
                    <a:pt x="6292" y="5580"/>
                    <a:pt x="6068" y="5239"/>
                  </a:cubicBezTo>
                  <a:cubicBezTo>
                    <a:pt x="5844" y="4887"/>
                    <a:pt x="5631" y="4535"/>
                    <a:pt x="5428" y="4173"/>
                  </a:cubicBezTo>
                  <a:cubicBezTo>
                    <a:pt x="5420" y="4165"/>
                    <a:pt x="5408" y="4158"/>
                    <a:pt x="5393" y="4158"/>
                  </a:cubicBezTo>
                  <a:cubicBezTo>
                    <a:pt x="5387" y="4158"/>
                    <a:pt x="5381" y="4159"/>
                    <a:pt x="5375" y="4162"/>
                  </a:cubicBezTo>
                  <a:cubicBezTo>
                    <a:pt x="5364" y="4173"/>
                    <a:pt x="5353" y="4194"/>
                    <a:pt x="5364" y="4205"/>
                  </a:cubicBezTo>
                  <a:cubicBezTo>
                    <a:pt x="5545" y="4578"/>
                    <a:pt x="5748" y="4940"/>
                    <a:pt x="5972" y="5292"/>
                  </a:cubicBezTo>
                  <a:cubicBezTo>
                    <a:pt x="6185" y="5655"/>
                    <a:pt x="6420" y="5996"/>
                    <a:pt x="6676" y="6327"/>
                  </a:cubicBezTo>
                  <a:cubicBezTo>
                    <a:pt x="6921" y="6657"/>
                    <a:pt x="7187" y="6977"/>
                    <a:pt x="7465" y="7286"/>
                  </a:cubicBezTo>
                  <a:cubicBezTo>
                    <a:pt x="7710" y="7564"/>
                    <a:pt x="7976" y="7841"/>
                    <a:pt x="8254" y="8097"/>
                  </a:cubicBezTo>
                  <a:cubicBezTo>
                    <a:pt x="8200" y="8459"/>
                    <a:pt x="8136" y="8832"/>
                    <a:pt x="8072" y="9195"/>
                  </a:cubicBezTo>
                  <a:lnTo>
                    <a:pt x="7006" y="8225"/>
                  </a:lnTo>
                  <a:cubicBezTo>
                    <a:pt x="6633" y="7883"/>
                    <a:pt x="6281" y="7532"/>
                    <a:pt x="5940" y="7169"/>
                  </a:cubicBezTo>
                  <a:cubicBezTo>
                    <a:pt x="5588" y="6806"/>
                    <a:pt x="5268" y="6433"/>
                    <a:pt x="4959" y="6028"/>
                  </a:cubicBezTo>
                  <a:cubicBezTo>
                    <a:pt x="4660" y="5633"/>
                    <a:pt x="4383" y="5218"/>
                    <a:pt x="4148" y="4780"/>
                  </a:cubicBezTo>
                  <a:cubicBezTo>
                    <a:pt x="4141" y="4765"/>
                    <a:pt x="4127" y="4755"/>
                    <a:pt x="4112" y="4755"/>
                  </a:cubicBezTo>
                  <a:cubicBezTo>
                    <a:pt x="4107" y="4755"/>
                    <a:pt x="4101" y="4756"/>
                    <a:pt x="4095" y="4759"/>
                  </a:cubicBezTo>
                  <a:cubicBezTo>
                    <a:pt x="4084" y="4770"/>
                    <a:pt x="4074" y="4791"/>
                    <a:pt x="4084" y="4812"/>
                  </a:cubicBezTo>
                  <a:cubicBezTo>
                    <a:pt x="4308" y="5260"/>
                    <a:pt x="4575" y="5697"/>
                    <a:pt x="4874" y="6103"/>
                  </a:cubicBezTo>
                  <a:cubicBezTo>
                    <a:pt x="5172" y="6508"/>
                    <a:pt x="5503" y="6892"/>
                    <a:pt x="5844" y="7254"/>
                  </a:cubicBezTo>
                  <a:cubicBezTo>
                    <a:pt x="6185" y="7617"/>
                    <a:pt x="6558" y="7969"/>
                    <a:pt x="6932" y="8310"/>
                  </a:cubicBezTo>
                  <a:cubicBezTo>
                    <a:pt x="7113" y="8470"/>
                    <a:pt x="7305" y="8640"/>
                    <a:pt x="7486" y="8811"/>
                  </a:cubicBezTo>
                  <a:lnTo>
                    <a:pt x="8062" y="9291"/>
                  </a:lnTo>
                  <a:cubicBezTo>
                    <a:pt x="7987" y="9717"/>
                    <a:pt x="7923" y="10144"/>
                    <a:pt x="7849" y="10570"/>
                  </a:cubicBezTo>
                  <a:lnTo>
                    <a:pt x="7539" y="10336"/>
                  </a:lnTo>
                  <a:lnTo>
                    <a:pt x="7209" y="10069"/>
                  </a:lnTo>
                  <a:lnTo>
                    <a:pt x="6878" y="9792"/>
                  </a:lnTo>
                  <a:lnTo>
                    <a:pt x="6558" y="9515"/>
                  </a:lnTo>
                  <a:cubicBezTo>
                    <a:pt x="6132" y="9131"/>
                    <a:pt x="5737" y="8726"/>
                    <a:pt x="5353" y="8299"/>
                  </a:cubicBezTo>
                  <a:cubicBezTo>
                    <a:pt x="4970" y="7873"/>
                    <a:pt x="4618" y="7436"/>
                    <a:pt x="4276" y="6977"/>
                  </a:cubicBezTo>
                  <a:cubicBezTo>
                    <a:pt x="3946" y="6508"/>
                    <a:pt x="3637" y="6039"/>
                    <a:pt x="3338" y="5538"/>
                  </a:cubicBezTo>
                  <a:cubicBezTo>
                    <a:pt x="3331" y="5530"/>
                    <a:pt x="3318" y="5522"/>
                    <a:pt x="3307" y="5522"/>
                  </a:cubicBezTo>
                  <a:cubicBezTo>
                    <a:pt x="3303" y="5522"/>
                    <a:pt x="3299" y="5524"/>
                    <a:pt x="3295" y="5527"/>
                  </a:cubicBezTo>
                  <a:cubicBezTo>
                    <a:pt x="3274" y="5538"/>
                    <a:pt x="3263" y="5559"/>
                    <a:pt x="3274" y="5580"/>
                  </a:cubicBezTo>
                  <a:cubicBezTo>
                    <a:pt x="3551" y="6081"/>
                    <a:pt x="3850" y="6572"/>
                    <a:pt x="4191" y="7041"/>
                  </a:cubicBezTo>
                  <a:cubicBezTo>
                    <a:pt x="4522" y="7510"/>
                    <a:pt x="4874" y="7958"/>
                    <a:pt x="5257" y="8385"/>
                  </a:cubicBezTo>
                  <a:cubicBezTo>
                    <a:pt x="5641" y="8811"/>
                    <a:pt x="6057" y="9216"/>
                    <a:pt x="6484" y="9600"/>
                  </a:cubicBezTo>
                  <a:lnTo>
                    <a:pt x="6804" y="9877"/>
                  </a:lnTo>
                  <a:lnTo>
                    <a:pt x="7145" y="10155"/>
                  </a:lnTo>
                  <a:lnTo>
                    <a:pt x="7486" y="10411"/>
                  </a:lnTo>
                  <a:lnTo>
                    <a:pt x="7827" y="10666"/>
                  </a:lnTo>
                  <a:lnTo>
                    <a:pt x="7838" y="10666"/>
                  </a:lnTo>
                  <a:cubicBezTo>
                    <a:pt x="7753" y="11157"/>
                    <a:pt x="7667" y="11658"/>
                    <a:pt x="7582" y="12159"/>
                  </a:cubicBezTo>
                  <a:cubicBezTo>
                    <a:pt x="7561" y="12234"/>
                    <a:pt x="7550" y="12309"/>
                    <a:pt x="7539" y="12394"/>
                  </a:cubicBezTo>
                  <a:cubicBezTo>
                    <a:pt x="7539" y="12394"/>
                    <a:pt x="7539" y="12394"/>
                    <a:pt x="7539" y="12405"/>
                  </a:cubicBezTo>
                  <a:cubicBezTo>
                    <a:pt x="7529" y="12458"/>
                    <a:pt x="7518" y="12522"/>
                    <a:pt x="7507" y="12586"/>
                  </a:cubicBezTo>
                  <a:cubicBezTo>
                    <a:pt x="7283" y="12383"/>
                    <a:pt x="7049" y="12191"/>
                    <a:pt x="6825" y="11989"/>
                  </a:cubicBezTo>
                  <a:cubicBezTo>
                    <a:pt x="6580" y="11765"/>
                    <a:pt x="6334" y="11551"/>
                    <a:pt x="6089" y="11317"/>
                  </a:cubicBezTo>
                  <a:cubicBezTo>
                    <a:pt x="5599" y="10869"/>
                    <a:pt x="5129" y="10400"/>
                    <a:pt x="4682" y="9909"/>
                  </a:cubicBezTo>
                  <a:cubicBezTo>
                    <a:pt x="4234" y="9419"/>
                    <a:pt x="3807" y="8907"/>
                    <a:pt x="3434" y="8374"/>
                  </a:cubicBezTo>
                  <a:cubicBezTo>
                    <a:pt x="3050" y="7830"/>
                    <a:pt x="2709" y="7254"/>
                    <a:pt x="2421" y="6657"/>
                  </a:cubicBezTo>
                  <a:cubicBezTo>
                    <a:pt x="2410" y="6636"/>
                    <a:pt x="2389" y="6636"/>
                    <a:pt x="2368" y="6636"/>
                  </a:cubicBezTo>
                  <a:cubicBezTo>
                    <a:pt x="2357" y="6646"/>
                    <a:pt x="2346" y="6668"/>
                    <a:pt x="2346" y="6689"/>
                  </a:cubicBezTo>
                  <a:cubicBezTo>
                    <a:pt x="2624" y="7297"/>
                    <a:pt x="2954" y="7883"/>
                    <a:pt x="3338" y="8438"/>
                  </a:cubicBezTo>
                  <a:cubicBezTo>
                    <a:pt x="3722" y="8982"/>
                    <a:pt x="4138" y="9504"/>
                    <a:pt x="4586" y="9995"/>
                  </a:cubicBezTo>
                  <a:cubicBezTo>
                    <a:pt x="5044" y="10496"/>
                    <a:pt x="5524" y="10954"/>
                    <a:pt x="6015" y="11402"/>
                  </a:cubicBezTo>
                  <a:cubicBezTo>
                    <a:pt x="6260" y="11626"/>
                    <a:pt x="6505" y="11850"/>
                    <a:pt x="6761" y="12074"/>
                  </a:cubicBezTo>
                  <a:cubicBezTo>
                    <a:pt x="6995" y="12277"/>
                    <a:pt x="7241" y="12479"/>
                    <a:pt x="7486" y="12682"/>
                  </a:cubicBezTo>
                  <a:cubicBezTo>
                    <a:pt x="7422" y="13076"/>
                    <a:pt x="7347" y="13471"/>
                    <a:pt x="7283" y="13876"/>
                  </a:cubicBezTo>
                  <a:lnTo>
                    <a:pt x="6921" y="13652"/>
                  </a:lnTo>
                  <a:lnTo>
                    <a:pt x="6505" y="13364"/>
                  </a:lnTo>
                  <a:lnTo>
                    <a:pt x="6100" y="13066"/>
                  </a:lnTo>
                  <a:lnTo>
                    <a:pt x="5695" y="12756"/>
                  </a:lnTo>
                  <a:cubicBezTo>
                    <a:pt x="5172" y="12330"/>
                    <a:pt x="4682" y="11871"/>
                    <a:pt x="4202" y="11402"/>
                  </a:cubicBezTo>
                  <a:cubicBezTo>
                    <a:pt x="3722" y="10922"/>
                    <a:pt x="3263" y="10421"/>
                    <a:pt x="2826" y="9920"/>
                  </a:cubicBezTo>
                  <a:cubicBezTo>
                    <a:pt x="2378" y="9408"/>
                    <a:pt x="1952" y="8886"/>
                    <a:pt x="1525" y="8363"/>
                  </a:cubicBezTo>
                  <a:cubicBezTo>
                    <a:pt x="1519" y="8351"/>
                    <a:pt x="1509" y="8346"/>
                    <a:pt x="1498" y="8346"/>
                  </a:cubicBezTo>
                  <a:cubicBezTo>
                    <a:pt x="1490" y="8346"/>
                    <a:pt x="1481" y="8348"/>
                    <a:pt x="1472" y="8353"/>
                  </a:cubicBezTo>
                  <a:cubicBezTo>
                    <a:pt x="1461" y="8363"/>
                    <a:pt x="1451" y="8385"/>
                    <a:pt x="1461" y="8406"/>
                  </a:cubicBezTo>
                  <a:cubicBezTo>
                    <a:pt x="1877" y="8939"/>
                    <a:pt x="2304" y="9472"/>
                    <a:pt x="2741" y="9984"/>
                  </a:cubicBezTo>
                  <a:cubicBezTo>
                    <a:pt x="3178" y="10507"/>
                    <a:pt x="3637" y="11008"/>
                    <a:pt x="4106" y="11488"/>
                  </a:cubicBezTo>
                  <a:cubicBezTo>
                    <a:pt x="4586" y="11967"/>
                    <a:pt x="5097" y="12426"/>
                    <a:pt x="5631" y="12852"/>
                  </a:cubicBezTo>
                  <a:lnTo>
                    <a:pt x="6025" y="13162"/>
                  </a:lnTo>
                  <a:lnTo>
                    <a:pt x="6441" y="13450"/>
                  </a:lnTo>
                  <a:lnTo>
                    <a:pt x="6868" y="13727"/>
                  </a:lnTo>
                  <a:lnTo>
                    <a:pt x="7262" y="13961"/>
                  </a:lnTo>
                  <a:cubicBezTo>
                    <a:pt x="7187" y="14399"/>
                    <a:pt x="7102" y="14836"/>
                    <a:pt x="7027" y="15273"/>
                  </a:cubicBezTo>
                  <a:lnTo>
                    <a:pt x="5353" y="14036"/>
                  </a:lnTo>
                  <a:cubicBezTo>
                    <a:pt x="4767" y="13599"/>
                    <a:pt x="4191" y="13151"/>
                    <a:pt x="3615" y="12692"/>
                  </a:cubicBezTo>
                  <a:cubicBezTo>
                    <a:pt x="3040" y="12245"/>
                    <a:pt x="2474" y="11775"/>
                    <a:pt x="1931" y="11285"/>
                  </a:cubicBezTo>
                  <a:cubicBezTo>
                    <a:pt x="1397" y="10794"/>
                    <a:pt x="875" y="10283"/>
                    <a:pt x="374" y="9749"/>
                  </a:cubicBezTo>
                  <a:cubicBezTo>
                    <a:pt x="361" y="9737"/>
                    <a:pt x="349" y="9732"/>
                    <a:pt x="338" y="9732"/>
                  </a:cubicBezTo>
                  <a:cubicBezTo>
                    <a:pt x="331" y="9732"/>
                    <a:pt x="325" y="9734"/>
                    <a:pt x="320" y="9739"/>
                  </a:cubicBezTo>
                  <a:cubicBezTo>
                    <a:pt x="299" y="9760"/>
                    <a:pt x="299" y="9781"/>
                    <a:pt x="310" y="9792"/>
                  </a:cubicBezTo>
                  <a:cubicBezTo>
                    <a:pt x="555" y="10069"/>
                    <a:pt x="811" y="10336"/>
                    <a:pt x="1067" y="10602"/>
                  </a:cubicBezTo>
                  <a:cubicBezTo>
                    <a:pt x="1323" y="10869"/>
                    <a:pt x="1589" y="11114"/>
                    <a:pt x="1856" y="11370"/>
                  </a:cubicBezTo>
                  <a:cubicBezTo>
                    <a:pt x="2400" y="11861"/>
                    <a:pt x="2965" y="12341"/>
                    <a:pt x="3541" y="12799"/>
                  </a:cubicBezTo>
                  <a:cubicBezTo>
                    <a:pt x="4116" y="13247"/>
                    <a:pt x="4692" y="13695"/>
                    <a:pt x="5289" y="14132"/>
                  </a:cubicBezTo>
                  <a:cubicBezTo>
                    <a:pt x="5855" y="14548"/>
                    <a:pt x="6430" y="14964"/>
                    <a:pt x="7006" y="15369"/>
                  </a:cubicBezTo>
                  <a:cubicBezTo>
                    <a:pt x="6942" y="15753"/>
                    <a:pt x="6868" y="16126"/>
                    <a:pt x="6793" y="16510"/>
                  </a:cubicBezTo>
                  <a:cubicBezTo>
                    <a:pt x="6132" y="16350"/>
                    <a:pt x="5503" y="16105"/>
                    <a:pt x="4895" y="15795"/>
                  </a:cubicBezTo>
                  <a:cubicBezTo>
                    <a:pt x="4298" y="15497"/>
                    <a:pt x="3722" y="15124"/>
                    <a:pt x="3167" y="14729"/>
                  </a:cubicBezTo>
                  <a:cubicBezTo>
                    <a:pt x="2613" y="14345"/>
                    <a:pt x="2080" y="13929"/>
                    <a:pt x="1536" y="13513"/>
                  </a:cubicBezTo>
                  <a:cubicBezTo>
                    <a:pt x="1269" y="13300"/>
                    <a:pt x="1003" y="13098"/>
                    <a:pt x="758" y="12863"/>
                  </a:cubicBezTo>
                  <a:cubicBezTo>
                    <a:pt x="523" y="12628"/>
                    <a:pt x="320" y="12362"/>
                    <a:pt x="171" y="12053"/>
                  </a:cubicBezTo>
                  <a:cubicBezTo>
                    <a:pt x="164" y="12045"/>
                    <a:pt x="151" y="12038"/>
                    <a:pt x="136" y="12038"/>
                  </a:cubicBezTo>
                  <a:cubicBezTo>
                    <a:pt x="130" y="12038"/>
                    <a:pt x="124" y="12039"/>
                    <a:pt x="118" y="12042"/>
                  </a:cubicBezTo>
                  <a:cubicBezTo>
                    <a:pt x="97" y="12042"/>
                    <a:pt x="86" y="12074"/>
                    <a:pt x="97" y="12085"/>
                  </a:cubicBezTo>
                  <a:cubicBezTo>
                    <a:pt x="246" y="12405"/>
                    <a:pt x="448" y="12692"/>
                    <a:pt x="683" y="12938"/>
                  </a:cubicBezTo>
                  <a:cubicBezTo>
                    <a:pt x="928" y="13183"/>
                    <a:pt x="1205" y="13396"/>
                    <a:pt x="1472" y="13599"/>
                  </a:cubicBezTo>
                  <a:cubicBezTo>
                    <a:pt x="2005" y="14015"/>
                    <a:pt x="2538" y="14441"/>
                    <a:pt x="3093" y="14836"/>
                  </a:cubicBezTo>
                  <a:cubicBezTo>
                    <a:pt x="3658" y="15230"/>
                    <a:pt x="4234" y="15593"/>
                    <a:pt x="4852" y="15902"/>
                  </a:cubicBezTo>
                  <a:cubicBezTo>
                    <a:pt x="5151" y="16062"/>
                    <a:pt x="5471" y="16190"/>
                    <a:pt x="5791" y="16318"/>
                  </a:cubicBezTo>
                  <a:cubicBezTo>
                    <a:pt x="6110" y="16424"/>
                    <a:pt x="6441" y="16520"/>
                    <a:pt x="6782" y="16595"/>
                  </a:cubicBezTo>
                  <a:cubicBezTo>
                    <a:pt x="6676" y="17118"/>
                    <a:pt x="6569" y="17651"/>
                    <a:pt x="6462" y="18173"/>
                  </a:cubicBezTo>
                  <a:cubicBezTo>
                    <a:pt x="6441" y="18280"/>
                    <a:pt x="6420" y="18376"/>
                    <a:pt x="6398" y="18472"/>
                  </a:cubicBezTo>
                  <a:cubicBezTo>
                    <a:pt x="5833" y="18301"/>
                    <a:pt x="5279" y="18120"/>
                    <a:pt x="4724" y="17917"/>
                  </a:cubicBezTo>
                  <a:cubicBezTo>
                    <a:pt x="4148" y="17715"/>
                    <a:pt x="3583" y="17480"/>
                    <a:pt x="3029" y="17203"/>
                  </a:cubicBezTo>
                  <a:cubicBezTo>
                    <a:pt x="2485" y="16936"/>
                    <a:pt x="1941" y="16648"/>
                    <a:pt x="1429" y="16307"/>
                  </a:cubicBezTo>
                  <a:cubicBezTo>
                    <a:pt x="928" y="15955"/>
                    <a:pt x="470" y="15550"/>
                    <a:pt x="65" y="15081"/>
                  </a:cubicBezTo>
                  <a:cubicBezTo>
                    <a:pt x="59" y="15076"/>
                    <a:pt x="51" y="15073"/>
                    <a:pt x="43" y="15073"/>
                  </a:cubicBezTo>
                  <a:cubicBezTo>
                    <a:pt x="35" y="15073"/>
                    <a:pt x="27" y="15076"/>
                    <a:pt x="22" y="15081"/>
                  </a:cubicBezTo>
                  <a:cubicBezTo>
                    <a:pt x="1" y="15092"/>
                    <a:pt x="1" y="15124"/>
                    <a:pt x="11" y="15134"/>
                  </a:cubicBezTo>
                  <a:cubicBezTo>
                    <a:pt x="203" y="15380"/>
                    <a:pt x="416" y="15603"/>
                    <a:pt x="640" y="15817"/>
                  </a:cubicBezTo>
                  <a:cubicBezTo>
                    <a:pt x="875" y="16019"/>
                    <a:pt x="1120" y="16222"/>
                    <a:pt x="1365" y="16393"/>
                  </a:cubicBezTo>
                  <a:cubicBezTo>
                    <a:pt x="1877" y="16755"/>
                    <a:pt x="2421" y="17054"/>
                    <a:pt x="2976" y="17320"/>
                  </a:cubicBezTo>
                  <a:cubicBezTo>
                    <a:pt x="3530" y="17597"/>
                    <a:pt x="4106" y="17821"/>
                    <a:pt x="4692" y="18035"/>
                  </a:cubicBezTo>
                  <a:cubicBezTo>
                    <a:pt x="5247" y="18227"/>
                    <a:pt x="5812" y="18397"/>
                    <a:pt x="6377" y="18557"/>
                  </a:cubicBezTo>
                  <a:cubicBezTo>
                    <a:pt x="6281" y="19026"/>
                    <a:pt x="6174" y="19495"/>
                    <a:pt x="6068" y="19965"/>
                  </a:cubicBezTo>
                  <a:cubicBezTo>
                    <a:pt x="5631" y="19890"/>
                    <a:pt x="5204" y="19783"/>
                    <a:pt x="4788" y="19645"/>
                  </a:cubicBezTo>
                  <a:cubicBezTo>
                    <a:pt x="4351" y="19506"/>
                    <a:pt x="3925" y="19336"/>
                    <a:pt x="3509" y="19133"/>
                  </a:cubicBezTo>
                  <a:cubicBezTo>
                    <a:pt x="3093" y="18930"/>
                    <a:pt x="2688" y="18696"/>
                    <a:pt x="2293" y="18450"/>
                  </a:cubicBezTo>
                  <a:cubicBezTo>
                    <a:pt x="1899" y="18205"/>
                    <a:pt x="1515" y="17949"/>
                    <a:pt x="1142" y="17683"/>
                  </a:cubicBezTo>
                  <a:cubicBezTo>
                    <a:pt x="1132" y="17674"/>
                    <a:pt x="1123" y="17670"/>
                    <a:pt x="1115" y="17670"/>
                  </a:cubicBezTo>
                  <a:cubicBezTo>
                    <a:pt x="1104" y="17670"/>
                    <a:pt x="1094" y="17677"/>
                    <a:pt x="1088" y="17683"/>
                  </a:cubicBezTo>
                  <a:cubicBezTo>
                    <a:pt x="1067" y="17704"/>
                    <a:pt x="1078" y="17725"/>
                    <a:pt x="1088" y="17736"/>
                  </a:cubicBezTo>
                  <a:cubicBezTo>
                    <a:pt x="1461" y="18024"/>
                    <a:pt x="1835" y="18301"/>
                    <a:pt x="2229" y="18557"/>
                  </a:cubicBezTo>
                  <a:cubicBezTo>
                    <a:pt x="2624" y="18813"/>
                    <a:pt x="3029" y="19037"/>
                    <a:pt x="3445" y="19250"/>
                  </a:cubicBezTo>
                  <a:cubicBezTo>
                    <a:pt x="3871" y="19453"/>
                    <a:pt x="4308" y="19623"/>
                    <a:pt x="4756" y="19762"/>
                  </a:cubicBezTo>
                  <a:cubicBezTo>
                    <a:pt x="5172" y="19901"/>
                    <a:pt x="5609" y="19986"/>
                    <a:pt x="6046" y="20050"/>
                  </a:cubicBezTo>
                  <a:cubicBezTo>
                    <a:pt x="5961" y="20423"/>
                    <a:pt x="5876" y="20786"/>
                    <a:pt x="5780" y="21159"/>
                  </a:cubicBezTo>
                  <a:cubicBezTo>
                    <a:pt x="5652" y="21649"/>
                    <a:pt x="5513" y="22151"/>
                    <a:pt x="5353" y="22630"/>
                  </a:cubicBezTo>
                  <a:cubicBezTo>
                    <a:pt x="5279" y="22876"/>
                    <a:pt x="5193" y="23110"/>
                    <a:pt x="5097" y="23345"/>
                  </a:cubicBezTo>
                  <a:cubicBezTo>
                    <a:pt x="5002" y="23569"/>
                    <a:pt x="4884" y="23803"/>
                    <a:pt x="4735" y="23985"/>
                  </a:cubicBezTo>
                  <a:lnTo>
                    <a:pt x="4724" y="23985"/>
                  </a:lnTo>
                  <a:cubicBezTo>
                    <a:pt x="4703" y="24017"/>
                    <a:pt x="4703" y="24049"/>
                    <a:pt x="4735" y="24081"/>
                  </a:cubicBezTo>
                  <a:cubicBezTo>
                    <a:pt x="4743" y="24089"/>
                    <a:pt x="4754" y="24092"/>
                    <a:pt x="4766" y="24092"/>
                  </a:cubicBezTo>
                  <a:cubicBezTo>
                    <a:pt x="4786" y="24092"/>
                    <a:pt x="4807" y="24083"/>
                    <a:pt x="4820" y="24070"/>
                  </a:cubicBezTo>
                  <a:cubicBezTo>
                    <a:pt x="5002" y="23867"/>
                    <a:pt x="5108" y="23633"/>
                    <a:pt x="5215" y="23398"/>
                  </a:cubicBezTo>
                  <a:cubicBezTo>
                    <a:pt x="5321" y="23164"/>
                    <a:pt x="5407" y="22918"/>
                    <a:pt x="5492" y="22673"/>
                  </a:cubicBezTo>
                  <a:cubicBezTo>
                    <a:pt x="5663" y="22183"/>
                    <a:pt x="5801" y="21692"/>
                    <a:pt x="5929" y="21202"/>
                  </a:cubicBezTo>
                  <a:cubicBezTo>
                    <a:pt x="6068" y="20690"/>
                    <a:pt x="6196" y="20167"/>
                    <a:pt x="6313" y="19645"/>
                  </a:cubicBezTo>
                  <a:lnTo>
                    <a:pt x="6740" y="19677"/>
                  </a:lnTo>
                  <a:lnTo>
                    <a:pt x="7198" y="19698"/>
                  </a:lnTo>
                  <a:lnTo>
                    <a:pt x="7646" y="19698"/>
                  </a:lnTo>
                  <a:lnTo>
                    <a:pt x="8094" y="19677"/>
                  </a:lnTo>
                  <a:cubicBezTo>
                    <a:pt x="8702" y="19634"/>
                    <a:pt x="9299" y="19538"/>
                    <a:pt x="9885" y="19389"/>
                  </a:cubicBezTo>
                  <a:cubicBezTo>
                    <a:pt x="10472" y="19240"/>
                    <a:pt x="11037" y="19037"/>
                    <a:pt x="11591" y="18781"/>
                  </a:cubicBezTo>
                  <a:cubicBezTo>
                    <a:pt x="12135" y="18525"/>
                    <a:pt x="12658" y="18216"/>
                    <a:pt x="13148" y="17864"/>
                  </a:cubicBezTo>
                  <a:cubicBezTo>
                    <a:pt x="13159" y="17853"/>
                    <a:pt x="13169" y="17832"/>
                    <a:pt x="13159" y="17811"/>
                  </a:cubicBezTo>
                  <a:cubicBezTo>
                    <a:pt x="13146" y="17798"/>
                    <a:pt x="13134" y="17793"/>
                    <a:pt x="13123" y="17793"/>
                  </a:cubicBezTo>
                  <a:cubicBezTo>
                    <a:pt x="13116" y="17793"/>
                    <a:pt x="13110" y="17796"/>
                    <a:pt x="13105" y="17800"/>
                  </a:cubicBezTo>
                  <a:cubicBezTo>
                    <a:pt x="12604" y="18141"/>
                    <a:pt x="12082" y="18429"/>
                    <a:pt x="11538" y="18674"/>
                  </a:cubicBezTo>
                  <a:cubicBezTo>
                    <a:pt x="10994" y="18930"/>
                    <a:pt x="10429" y="19122"/>
                    <a:pt x="9853" y="19272"/>
                  </a:cubicBezTo>
                  <a:cubicBezTo>
                    <a:pt x="9277" y="19410"/>
                    <a:pt x="8680" y="19517"/>
                    <a:pt x="8094" y="19559"/>
                  </a:cubicBezTo>
                  <a:lnTo>
                    <a:pt x="7646" y="19581"/>
                  </a:lnTo>
                  <a:lnTo>
                    <a:pt x="7198" y="19591"/>
                  </a:lnTo>
                  <a:lnTo>
                    <a:pt x="6750" y="19581"/>
                  </a:lnTo>
                  <a:lnTo>
                    <a:pt x="6334" y="19559"/>
                  </a:lnTo>
                  <a:cubicBezTo>
                    <a:pt x="6388" y="19304"/>
                    <a:pt x="6452" y="19048"/>
                    <a:pt x="6505" y="18781"/>
                  </a:cubicBezTo>
                  <a:lnTo>
                    <a:pt x="6942" y="18749"/>
                  </a:lnTo>
                  <a:lnTo>
                    <a:pt x="7411" y="18696"/>
                  </a:lnTo>
                  <a:lnTo>
                    <a:pt x="7870" y="18632"/>
                  </a:lnTo>
                  <a:lnTo>
                    <a:pt x="8339" y="18557"/>
                  </a:lnTo>
                  <a:cubicBezTo>
                    <a:pt x="8947" y="18461"/>
                    <a:pt x="9555" y="18333"/>
                    <a:pt x="10162" y="18173"/>
                  </a:cubicBezTo>
                  <a:cubicBezTo>
                    <a:pt x="10760" y="18013"/>
                    <a:pt x="11357" y="17821"/>
                    <a:pt x="11943" y="17608"/>
                  </a:cubicBezTo>
                  <a:cubicBezTo>
                    <a:pt x="12530" y="17395"/>
                    <a:pt x="13105" y="17160"/>
                    <a:pt x="13671" y="16894"/>
                  </a:cubicBezTo>
                  <a:cubicBezTo>
                    <a:pt x="13681" y="16883"/>
                    <a:pt x="13692" y="16862"/>
                    <a:pt x="13681" y="16840"/>
                  </a:cubicBezTo>
                  <a:cubicBezTo>
                    <a:pt x="13681" y="16825"/>
                    <a:pt x="13670" y="16815"/>
                    <a:pt x="13655" y="16815"/>
                  </a:cubicBezTo>
                  <a:cubicBezTo>
                    <a:pt x="13650" y="16815"/>
                    <a:pt x="13644" y="16816"/>
                    <a:pt x="13639" y="16819"/>
                  </a:cubicBezTo>
                  <a:cubicBezTo>
                    <a:pt x="13063" y="17064"/>
                    <a:pt x="12487" y="17299"/>
                    <a:pt x="11911" y="17501"/>
                  </a:cubicBezTo>
                  <a:cubicBezTo>
                    <a:pt x="11325" y="17715"/>
                    <a:pt x="10728" y="17896"/>
                    <a:pt x="10130" y="18045"/>
                  </a:cubicBezTo>
                  <a:cubicBezTo>
                    <a:pt x="9533" y="18205"/>
                    <a:pt x="8926" y="18344"/>
                    <a:pt x="8318" y="18450"/>
                  </a:cubicBezTo>
                  <a:lnTo>
                    <a:pt x="7859" y="18525"/>
                  </a:lnTo>
                  <a:lnTo>
                    <a:pt x="7401" y="18589"/>
                  </a:lnTo>
                  <a:lnTo>
                    <a:pt x="6932" y="18653"/>
                  </a:lnTo>
                  <a:lnTo>
                    <a:pt x="6526" y="18696"/>
                  </a:lnTo>
                  <a:cubicBezTo>
                    <a:pt x="6558" y="18536"/>
                    <a:pt x="6601" y="18376"/>
                    <a:pt x="6633" y="18216"/>
                  </a:cubicBezTo>
                  <a:cubicBezTo>
                    <a:pt x="6772" y="17555"/>
                    <a:pt x="6900" y="16904"/>
                    <a:pt x="7027" y="16243"/>
                  </a:cubicBezTo>
                  <a:lnTo>
                    <a:pt x="7443" y="16169"/>
                  </a:lnTo>
                  <a:lnTo>
                    <a:pt x="7710" y="16126"/>
                  </a:lnTo>
                  <a:lnTo>
                    <a:pt x="7966" y="16062"/>
                  </a:lnTo>
                  <a:cubicBezTo>
                    <a:pt x="8318" y="15977"/>
                    <a:pt x="8659" y="15881"/>
                    <a:pt x="9011" y="15774"/>
                  </a:cubicBezTo>
                  <a:cubicBezTo>
                    <a:pt x="9693" y="15571"/>
                    <a:pt x="10365" y="15326"/>
                    <a:pt x="11037" y="15049"/>
                  </a:cubicBezTo>
                  <a:cubicBezTo>
                    <a:pt x="11698" y="14782"/>
                    <a:pt x="12348" y="14484"/>
                    <a:pt x="12988" y="14143"/>
                  </a:cubicBezTo>
                  <a:cubicBezTo>
                    <a:pt x="13617" y="13812"/>
                    <a:pt x="14236" y="13439"/>
                    <a:pt x="14801" y="12980"/>
                  </a:cubicBezTo>
                  <a:cubicBezTo>
                    <a:pt x="14811" y="12970"/>
                    <a:pt x="14811" y="12948"/>
                    <a:pt x="14801" y="12938"/>
                  </a:cubicBezTo>
                  <a:cubicBezTo>
                    <a:pt x="14795" y="12925"/>
                    <a:pt x="14785" y="12920"/>
                    <a:pt x="14773" y="12920"/>
                  </a:cubicBezTo>
                  <a:cubicBezTo>
                    <a:pt x="14765" y="12920"/>
                    <a:pt x="14756" y="12923"/>
                    <a:pt x="14748" y="12927"/>
                  </a:cubicBezTo>
                  <a:cubicBezTo>
                    <a:pt x="14470" y="13140"/>
                    <a:pt x="14172" y="13343"/>
                    <a:pt x="13862" y="13524"/>
                  </a:cubicBezTo>
                  <a:cubicBezTo>
                    <a:pt x="13564" y="13705"/>
                    <a:pt x="13244" y="13876"/>
                    <a:pt x="12935" y="14047"/>
                  </a:cubicBezTo>
                  <a:cubicBezTo>
                    <a:pt x="12295" y="14377"/>
                    <a:pt x="11645" y="14665"/>
                    <a:pt x="10983" y="14932"/>
                  </a:cubicBezTo>
                  <a:cubicBezTo>
                    <a:pt x="10322" y="15198"/>
                    <a:pt x="9651" y="15454"/>
                    <a:pt x="8968" y="15667"/>
                  </a:cubicBezTo>
                  <a:cubicBezTo>
                    <a:pt x="8339" y="15870"/>
                    <a:pt x="7699" y="16019"/>
                    <a:pt x="7049" y="16158"/>
                  </a:cubicBezTo>
                  <a:cubicBezTo>
                    <a:pt x="7123" y="15774"/>
                    <a:pt x="7187" y="15401"/>
                    <a:pt x="7262" y="15017"/>
                  </a:cubicBezTo>
                  <a:cubicBezTo>
                    <a:pt x="7273" y="15028"/>
                    <a:pt x="7273" y="15028"/>
                    <a:pt x="7283" y="15028"/>
                  </a:cubicBezTo>
                  <a:lnTo>
                    <a:pt x="7785" y="14910"/>
                  </a:lnTo>
                  <a:lnTo>
                    <a:pt x="8286" y="14782"/>
                  </a:lnTo>
                  <a:lnTo>
                    <a:pt x="8776" y="14644"/>
                  </a:lnTo>
                  <a:lnTo>
                    <a:pt x="9267" y="14494"/>
                  </a:lnTo>
                  <a:cubicBezTo>
                    <a:pt x="9928" y="14292"/>
                    <a:pt x="10568" y="14057"/>
                    <a:pt x="11207" y="13801"/>
                  </a:cubicBezTo>
                  <a:cubicBezTo>
                    <a:pt x="11837" y="13535"/>
                    <a:pt x="12455" y="13247"/>
                    <a:pt x="13063" y="12938"/>
                  </a:cubicBezTo>
                  <a:cubicBezTo>
                    <a:pt x="13671" y="12628"/>
                    <a:pt x="14268" y="12287"/>
                    <a:pt x="14843" y="11914"/>
                  </a:cubicBezTo>
                  <a:cubicBezTo>
                    <a:pt x="14865" y="11903"/>
                    <a:pt x="14865" y="11882"/>
                    <a:pt x="14854" y="11861"/>
                  </a:cubicBezTo>
                  <a:cubicBezTo>
                    <a:pt x="14847" y="11853"/>
                    <a:pt x="14834" y="11846"/>
                    <a:pt x="14823" y="11846"/>
                  </a:cubicBezTo>
                  <a:cubicBezTo>
                    <a:pt x="14819" y="11846"/>
                    <a:pt x="14815" y="11847"/>
                    <a:pt x="14811" y="11850"/>
                  </a:cubicBezTo>
                  <a:cubicBezTo>
                    <a:pt x="14225" y="12202"/>
                    <a:pt x="13628" y="12532"/>
                    <a:pt x="13020" y="12842"/>
                  </a:cubicBezTo>
                  <a:cubicBezTo>
                    <a:pt x="12402" y="13140"/>
                    <a:pt x="11783" y="13428"/>
                    <a:pt x="11154" y="13684"/>
                  </a:cubicBezTo>
                  <a:cubicBezTo>
                    <a:pt x="10525" y="13940"/>
                    <a:pt x="9885" y="14175"/>
                    <a:pt x="9235" y="14388"/>
                  </a:cubicBezTo>
                  <a:lnTo>
                    <a:pt x="8744" y="14537"/>
                  </a:lnTo>
                  <a:lnTo>
                    <a:pt x="8254" y="14686"/>
                  </a:lnTo>
                  <a:lnTo>
                    <a:pt x="7763" y="14814"/>
                  </a:lnTo>
                  <a:lnTo>
                    <a:pt x="7273" y="14942"/>
                  </a:lnTo>
                  <a:cubicBezTo>
                    <a:pt x="7347" y="14558"/>
                    <a:pt x="7422" y="14164"/>
                    <a:pt x="7486" y="13780"/>
                  </a:cubicBezTo>
                  <a:cubicBezTo>
                    <a:pt x="8062" y="13609"/>
                    <a:pt x="8616" y="13396"/>
                    <a:pt x="9171" y="13183"/>
                  </a:cubicBezTo>
                  <a:cubicBezTo>
                    <a:pt x="9747" y="12948"/>
                    <a:pt x="10333" y="12714"/>
                    <a:pt x="10898" y="12458"/>
                  </a:cubicBezTo>
                  <a:cubicBezTo>
                    <a:pt x="11474" y="12202"/>
                    <a:pt x="12039" y="11935"/>
                    <a:pt x="12594" y="11647"/>
                  </a:cubicBezTo>
                  <a:cubicBezTo>
                    <a:pt x="13148" y="11360"/>
                    <a:pt x="13703" y="11072"/>
                    <a:pt x="14204" y="10666"/>
                  </a:cubicBezTo>
                  <a:cubicBezTo>
                    <a:pt x="14214" y="10656"/>
                    <a:pt x="14214" y="10634"/>
                    <a:pt x="14204" y="10613"/>
                  </a:cubicBezTo>
                  <a:cubicBezTo>
                    <a:pt x="14198" y="10607"/>
                    <a:pt x="14188" y="10601"/>
                    <a:pt x="14177" y="10601"/>
                  </a:cubicBezTo>
                  <a:cubicBezTo>
                    <a:pt x="14168" y="10601"/>
                    <a:pt x="14159" y="10604"/>
                    <a:pt x="14150" y="10613"/>
                  </a:cubicBezTo>
                  <a:cubicBezTo>
                    <a:pt x="13916" y="10805"/>
                    <a:pt x="13639" y="10954"/>
                    <a:pt x="13372" y="11114"/>
                  </a:cubicBezTo>
                  <a:lnTo>
                    <a:pt x="12956" y="11338"/>
                  </a:lnTo>
                  <a:lnTo>
                    <a:pt x="12540" y="11551"/>
                  </a:lnTo>
                  <a:cubicBezTo>
                    <a:pt x="11986" y="11829"/>
                    <a:pt x="11421" y="12085"/>
                    <a:pt x="10845" y="12341"/>
                  </a:cubicBezTo>
                  <a:cubicBezTo>
                    <a:pt x="10280" y="12596"/>
                    <a:pt x="9704" y="12842"/>
                    <a:pt x="9128" y="13076"/>
                  </a:cubicBezTo>
                  <a:cubicBezTo>
                    <a:pt x="8840" y="13194"/>
                    <a:pt x="8552" y="13300"/>
                    <a:pt x="8254" y="13418"/>
                  </a:cubicBezTo>
                  <a:cubicBezTo>
                    <a:pt x="8008" y="13513"/>
                    <a:pt x="7763" y="13599"/>
                    <a:pt x="7507" y="13684"/>
                  </a:cubicBezTo>
                  <a:cubicBezTo>
                    <a:pt x="7582" y="13258"/>
                    <a:pt x="7657" y="12820"/>
                    <a:pt x="7731" y="12394"/>
                  </a:cubicBezTo>
                  <a:lnTo>
                    <a:pt x="8467" y="12127"/>
                  </a:lnTo>
                  <a:cubicBezTo>
                    <a:pt x="8755" y="12021"/>
                    <a:pt x="9043" y="11903"/>
                    <a:pt x="9331" y="11786"/>
                  </a:cubicBezTo>
                  <a:cubicBezTo>
                    <a:pt x="9906" y="11541"/>
                    <a:pt x="10472" y="11285"/>
                    <a:pt x="11015" y="10976"/>
                  </a:cubicBezTo>
                  <a:cubicBezTo>
                    <a:pt x="11559" y="10677"/>
                    <a:pt x="12092" y="10325"/>
                    <a:pt x="12583" y="9941"/>
                  </a:cubicBezTo>
                  <a:cubicBezTo>
                    <a:pt x="13073" y="9568"/>
                    <a:pt x="13532" y="9142"/>
                    <a:pt x="13958" y="8683"/>
                  </a:cubicBezTo>
                  <a:cubicBezTo>
                    <a:pt x="13969" y="8662"/>
                    <a:pt x="13969" y="8640"/>
                    <a:pt x="13958" y="8630"/>
                  </a:cubicBezTo>
                  <a:cubicBezTo>
                    <a:pt x="13948" y="8619"/>
                    <a:pt x="13937" y="8614"/>
                    <a:pt x="13928" y="8614"/>
                  </a:cubicBezTo>
                  <a:cubicBezTo>
                    <a:pt x="13918" y="8614"/>
                    <a:pt x="13910" y="8619"/>
                    <a:pt x="13905" y="8630"/>
                  </a:cubicBezTo>
                  <a:cubicBezTo>
                    <a:pt x="13468" y="9067"/>
                    <a:pt x="13009" y="9483"/>
                    <a:pt x="12508" y="9856"/>
                  </a:cubicBezTo>
                  <a:cubicBezTo>
                    <a:pt x="12018" y="10229"/>
                    <a:pt x="11495" y="10570"/>
                    <a:pt x="10951" y="10869"/>
                  </a:cubicBezTo>
                  <a:cubicBezTo>
                    <a:pt x="10418" y="11168"/>
                    <a:pt x="9853" y="11434"/>
                    <a:pt x="9288" y="11679"/>
                  </a:cubicBezTo>
                  <a:cubicBezTo>
                    <a:pt x="9000" y="11797"/>
                    <a:pt x="8712" y="11914"/>
                    <a:pt x="8424" y="12031"/>
                  </a:cubicBezTo>
                  <a:lnTo>
                    <a:pt x="7753" y="12298"/>
                  </a:lnTo>
                  <a:cubicBezTo>
                    <a:pt x="7763" y="12255"/>
                    <a:pt x="7763" y="12223"/>
                    <a:pt x="7774" y="12191"/>
                  </a:cubicBezTo>
                  <a:cubicBezTo>
                    <a:pt x="7817" y="11893"/>
                    <a:pt x="7870" y="11594"/>
                    <a:pt x="7923" y="11296"/>
                  </a:cubicBezTo>
                  <a:cubicBezTo>
                    <a:pt x="7934" y="11296"/>
                    <a:pt x="7934" y="11296"/>
                    <a:pt x="7945" y="11285"/>
                  </a:cubicBezTo>
                  <a:cubicBezTo>
                    <a:pt x="8478" y="11061"/>
                    <a:pt x="8989" y="10794"/>
                    <a:pt x="9480" y="10507"/>
                  </a:cubicBezTo>
                  <a:cubicBezTo>
                    <a:pt x="9981" y="10219"/>
                    <a:pt x="10472" y="9909"/>
                    <a:pt x="10941" y="9579"/>
                  </a:cubicBezTo>
                  <a:cubicBezTo>
                    <a:pt x="11410" y="9238"/>
                    <a:pt x="11868" y="8896"/>
                    <a:pt x="12306" y="8513"/>
                  </a:cubicBezTo>
                  <a:cubicBezTo>
                    <a:pt x="12743" y="8139"/>
                    <a:pt x="13169" y="7745"/>
                    <a:pt x="13511" y="7265"/>
                  </a:cubicBezTo>
                  <a:cubicBezTo>
                    <a:pt x="13521" y="7254"/>
                    <a:pt x="13511" y="7233"/>
                    <a:pt x="13500" y="7222"/>
                  </a:cubicBezTo>
                  <a:cubicBezTo>
                    <a:pt x="13491" y="7213"/>
                    <a:pt x="13482" y="7210"/>
                    <a:pt x="13474" y="7210"/>
                  </a:cubicBezTo>
                  <a:cubicBezTo>
                    <a:pt x="13462" y="7210"/>
                    <a:pt x="13453" y="7216"/>
                    <a:pt x="13447" y="7222"/>
                  </a:cubicBezTo>
                  <a:cubicBezTo>
                    <a:pt x="13265" y="7446"/>
                    <a:pt x="13084" y="7659"/>
                    <a:pt x="12871" y="7862"/>
                  </a:cubicBezTo>
                  <a:cubicBezTo>
                    <a:pt x="12775" y="7958"/>
                    <a:pt x="12668" y="8054"/>
                    <a:pt x="12562" y="8150"/>
                  </a:cubicBezTo>
                  <a:cubicBezTo>
                    <a:pt x="12455" y="8246"/>
                    <a:pt x="12348" y="8342"/>
                    <a:pt x="12231" y="8427"/>
                  </a:cubicBezTo>
                  <a:cubicBezTo>
                    <a:pt x="11794" y="8800"/>
                    <a:pt x="11335" y="9142"/>
                    <a:pt x="10866" y="9472"/>
                  </a:cubicBezTo>
                  <a:cubicBezTo>
                    <a:pt x="10397" y="9792"/>
                    <a:pt x="9917" y="10112"/>
                    <a:pt x="9427" y="10400"/>
                  </a:cubicBezTo>
                  <a:cubicBezTo>
                    <a:pt x="9181" y="10549"/>
                    <a:pt x="8926" y="10688"/>
                    <a:pt x="8680" y="10826"/>
                  </a:cubicBezTo>
                  <a:cubicBezTo>
                    <a:pt x="8435" y="10965"/>
                    <a:pt x="8190" y="11082"/>
                    <a:pt x="7934" y="11200"/>
                  </a:cubicBezTo>
                  <a:cubicBezTo>
                    <a:pt x="8030" y="10634"/>
                    <a:pt x="8126" y="10069"/>
                    <a:pt x="8211" y="9504"/>
                  </a:cubicBezTo>
                  <a:cubicBezTo>
                    <a:pt x="8638" y="9387"/>
                    <a:pt x="9021" y="9184"/>
                    <a:pt x="9384" y="8950"/>
                  </a:cubicBezTo>
                  <a:cubicBezTo>
                    <a:pt x="9768" y="8704"/>
                    <a:pt x="10141" y="8427"/>
                    <a:pt x="10514" y="8150"/>
                  </a:cubicBezTo>
                  <a:cubicBezTo>
                    <a:pt x="10877" y="7862"/>
                    <a:pt x="11229" y="7564"/>
                    <a:pt x="11559" y="7254"/>
                  </a:cubicBezTo>
                  <a:cubicBezTo>
                    <a:pt x="11730" y="7094"/>
                    <a:pt x="11900" y="6945"/>
                    <a:pt x="12060" y="6774"/>
                  </a:cubicBezTo>
                  <a:cubicBezTo>
                    <a:pt x="12220" y="6604"/>
                    <a:pt x="12359" y="6401"/>
                    <a:pt x="12412" y="6156"/>
                  </a:cubicBezTo>
                  <a:cubicBezTo>
                    <a:pt x="12412" y="6145"/>
                    <a:pt x="12402" y="6124"/>
                    <a:pt x="12380" y="6113"/>
                  </a:cubicBezTo>
                  <a:cubicBezTo>
                    <a:pt x="12359" y="6113"/>
                    <a:pt x="12338" y="6124"/>
                    <a:pt x="12338" y="6145"/>
                  </a:cubicBezTo>
                  <a:cubicBezTo>
                    <a:pt x="12284" y="6359"/>
                    <a:pt x="12146" y="6540"/>
                    <a:pt x="11986" y="6700"/>
                  </a:cubicBezTo>
                  <a:cubicBezTo>
                    <a:pt x="11826" y="6860"/>
                    <a:pt x="11655" y="7020"/>
                    <a:pt x="11485" y="7169"/>
                  </a:cubicBezTo>
                  <a:cubicBezTo>
                    <a:pt x="11143" y="7468"/>
                    <a:pt x="10792" y="7766"/>
                    <a:pt x="10429" y="8043"/>
                  </a:cubicBezTo>
                  <a:cubicBezTo>
                    <a:pt x="10066" y="8331"/>
                    <a:pt x="9693" y="8598"/>
                    <a:pt x="9320" y="8854"/>
                  </a:cubicBezTo>
                  <a:cubicBezTo>
                    <a:pt x="8979" y="9078"/>
                    <a:pt x="8616" y="9280"/>
                    <a:pt x="8232" y="9408"/>
                  </a:cubicBezTo>
                  <a:cubicBezTo>
                    <a:pt x="8286" y="9035"/>
                    <a:pt x="8350" y="8672"/>
                    <a:pt x="8403" y="8299"/>
                  </a:cubicBezTo>
                  <a:cubicBezTo>
                    <a:pt x="8712" y="8086"/>
                    <a:pt x="9011" y="7862"/>
                    <a:pt x="9309" y="7627"/>
                  </a:cubicBezTo>
                  <a:cubicBezTo>
                    <a:pt x="9629" y="7382"/>
                    <a:pt x="9928" y="7126"/>
                    <a:pt x="10237" y="6870"/>
                  </a:cubicBezTo>
                  <a:cubicBezTo>
                    <a:pt x="10536" y="6604"/>
                    <a:pt x="10834" y="6337"/>
                    <a:pt x="11122" y="6060"/>
                  </a:cubicBezTo>
                  <a:cubicBezTo>
                    <a:pt x="11421" y="5793"/>
                    <a:pt x="11709" y="5516"/>
                    <a:pt x="11986" y="5228"/>
                  </a:cubicBezTo>
                  <a:cubicBezTo>
                    <a:pt x="11996" y="5218"/>
                    <a:pt x="11996" y="5186"/>
                    <a:pt x="11986" y="5175"/>
                  </a:cubicBezTo>
                  <a:cubicBezTo>
                    <a:pt x="11980" y="5170"/>
                    <a:pt x="11970" y="5167"/>
                    <a:pt x="11959" y="5167"/>
                  </a:cubicBezTo>
                  <a:cubicBezTo>
                    <a:pt x="11948" y="5167"/>
                    <a:pt x="11938" y="5170"/>
                    <a:pt x="11932" y="5175"/>
                  </a:cubicBezTo>
                  <a:cubicBezTo>
                    <a:pt x="11645" y="5442"/>
                    <a:pt x="11346" y="5708"/>
                    <a:pt x="11047" y="5975"/>
                  </a:cubicBezTo>
                  <a:cubicBezTo>
                    <a:pt x="10749" y="6241"/>
                    <a:pt x="10450" y="6508"/>
                    <a:pt x="10152" y="6764"/>
                  </a:cubicBezTo>
                  <a:cubicBezTo>
                    <a:pt x="9853" y="7030"/>
                    <a:pt x="9544" y="7286"/>
                    <a:pt x="9235" y="7532"/>
                  </a:cubicBezTo>
                  <a:cubicBezTo>
                    <a:pt x="8968" y="7755"/>
                    <a:pt x="8702" y="7969"/>
                    <a:pt x="8424" y="8182"/>
                  </a:cubicBezTo>
                  <a:cubicBezTo>
                    <a:pt x="8531" y="7500"/>
                    <a:pt x="8627" y="6828"/>
                    <a:pt x="8734" y="6145"/>
                  </a:cubicBezTo>
                  <a:cubicBezTo>
                    <a:pt x="8979" y="6071"/>
                    <a:pt x="9224" y="5964"/>
                    <a:pt x="9448" y="5836"/>
                  </a:cubicBezTo>
                  <a:cubicBezTo>
                    <a:pt x="9693" y="5697"/>
                    <a:pt x="9928" y="5527"/>
                    <a:pt x="10152" y="5356"/>
                  </a:cubicBezTo>
                  <a:cubicBezTo>
                    <a:pt x="10376" y="5186"/>
                    <a:pt x="10600" y="5004"/>
                    <a:pt x="10802" y="4823"/>
                  </a:cubicBezTo>
                  <a:cubicBezTo>
                    <a:pt x="10909" y="4727"/>
                    <a:pt x="11015" y="4631"/>
                    <a:pt x="11122" y="4525"/>
                  </a:cubicBezTo>
                  <a:lnTo>
                    <a:pt x="11271" y="4375"/>
                  </a:lnTo>
                  <a:lnTo>
                    <a:pt x="11346" y="4301"/>
                  </a:lnTo>
                  <a:lnTo>
                    <a:pt x="11378" y="4269"/>
                  </a:lnTo>
                  <a:lnTo>
                    <a:pt x="11399" y="4247"/>
                  </a:lnTo>
                  <a:lnTo>
                    <a:pt x="11410" y="4237"/>
                  </a:lnTo>
                  <a:lnTo>
                    <a:pt x="11410" y="4237"/>
                  </a:lnTo>
                  <a:cubicBezTo>
                    <a:pt x="11410" y="4237"/>
                    <a:pt x="11399" y="4247"/>
                    <a:pt x="11389" y="4247"/>
                  </a:cubicBezTo>
                  <a:cubicBezTo>
                    <a:pt x="11376" y="4241"/>
                    <a:pt x="11367" y="4235"/>
                    <a:pt x="11362" y="4231"/>
                  </a:cubicBezTo>
                  <a:lnTo>
                    <a:pt x="11362" y="4231"/>
                  </a:lnTo>
                  <a:cubicBezTo>
                    <a:pt x="11370" y="4236"/>
                    <a:pt x="11380" y="4241"/>
                    <a:pt x="11392" y="4241"/>
                  </a:cubicBezTo>
                  <a:cubicBezTo>
                    <a:pt x="11397" y="4241"/>
                    <a:pt x="11404" y="4240"/>
                    <a:pt x="11410" y="4237"/>
                  </a:cubicBezTo>
                  <a:lnTo>
                    <a:pt x="11410" y="4237"/>
                  </a:lnTo>
                  <a:lnTo>
                    <a:pt x="11410" y="4237"/>
                  </a:lnTo>
                  <a:cubicBezTo>
                    <a:pt x="11431" y="4226"/>
                    <a:pt x="11431" y="4205"/>
                    <a:pt x="11421" y="4183"/>
                  </a:cubicBezTo>
                  <a:cubicBezTo>
                    <a:pt x="11421" y="4183"/>
                    <a:pt x="11410" y="4173"/>
                    <a:pt x="11389" y="4173"/>
                  </a:cubicBezTo>
                  <a:cubicBezTo>
                    <a:pt x="11386" y="4170"/>
                    <a:pt x="11384" y="4170"/>
                    <a:pt x="11381" y="4170"/>
                  </a:cubicBezTo>
                  <a:cubicBezTo>
                    <a:pt x="11373" y="4170"/>
                    <a:pt x="11364" y="4176"/>
                    <a:pt x="11359" y="4176"/>
                  </a:cubicBezTo>
                  <a:cubicBezTo>
                    <a:pt x="11358" y="4176"/>
                    <a:pt x="11357" y="4175"/>
                    <a:pt x="11357" y="4173"/>
                  </a:cubicBezTo>
                  <a:lnTo>
                    <a:pt x="11357" y="4183"/>
                  </a:lnTo>
                  <a:lnTo>
                    <a:pt x="11346" y="4194"/>
                  </a:lnTo>
                  <a:lnTo>
                    <a:pt x="11325" y="4205"/>
                  </a:lnTo>
                  <a:lnTo>
                    <a:pt x="11282" y="4247"/>
                  </a:lnTo>
                  <a:lnTo>
                    <a:pt x="11207" y="4311"/>
                  </a:lnTo>
                  <a:lnTo>
                    <a:pt x="11047" y="4450"/>
                  </a:lnTo>
                  <a:cubicBezTo>
                    <a:pt x="10941" y="4546"/>
                    <a:pt x="10834" y="4642"/>
                    <a:pt x="10728" y="4727"/>
                  </a:cubicBezTo>
                  <a:cubicBezTo>
                    <a:pt x="10514" y="4908"/>
                    <a:pt x="10301" y="5090"/>
                    <a:pt x="10077" y="5260"/>
                  </a:cubicBezTo>
                  <a:cubicBezTo>
                    <a:pt x="9853" y="5431"/>
                    <a:pt x="9619" y="5580"/>
                    <a:pt x="9384" y="5729"/>
                  </a:cubicBezTo>
                  <a:cubicBezTo>
                    <a:pt x="9181" y="5847"/>
                    <a:pt x="8968" y="5964"/>
                    <a:pt x="8744" y="6049"/>
                  </a:cubicBezTo>
                  <a:lnTo>
                    <a:pt x="9053" y="3970"/>
                  </a:lnTo>
                  <a:cubicBezTo>
                    <a:pt x="9160" y="3938"/>
                    <a:pt x="9267" y="3895"/>
                    <a:pt x="9363" y="3842"/>
                  </a:cubicBezTo>
                  <a:cubicBezTo>
                    <a:pt x="9491" y="3789"/>
                    <a:pt x="9619" y="3714"/>
                    <a:pt x="9736" y="3640"/>
                  </a:cubicBezTo>
                  <a:cubicBezTo>
                    <a:pt x="9960" y="3480"/>
                    <a:pt x="10173" y="3298"/>
                    <a:pt x="10354" y="3074"/>
                  </a:cubicBezTo>
                  <a:cubicBezTo>
                    <a:pt x="10365" y="3064"/>
                    <a:pt x="10365" y="3042"/>
                    <a:pt x="10354" y="3032"/>
                  </a:cubicBezTo>
                  <a:cubicBezTo>
                    <a:pt x="10349" y="3021"/>
                    <a:pt x="10338" y="3016"/>
                    <a:pt x="10328" y="3016"/>
                  </a:cubicBezTo>
                  <a:cubicBezTo>
                    <a:pt x="10317" y="3016"/>
                    <a:pt x="10306" y="3021"/>
                    <a:pt x="10301" y="3032"/>
                  </a:cubicBezTo>
                  <a:cubicBezTo>
                    <a:pt x="10098" y="3202"/>
                    <a:pt x="9885" y="3384"/>
                    <a:pt x="9661" y="3533"/>
                  </a:cubicBezTo>
                  <a:cubicBezTo>
                    <a:pt x="9544" y="3608"/>
                    <a:pt x="9427" y="3672"/>
                    <a:pt x="9309" y="3735"/>
                  </a:cubicBezTo>
                  <a:cubicBezTo>
                    <a:pt x="9235" y="3778"/>
                    <a:pt x="9149" y="3821"/>
                    <a:pt x="9075" y="3853"/>
                  </a:cubicBezTo>
                  <a:lnTo>
                    <a:pt x="9181" y="3106"/>
                  </a:lnTo>
                  <a:lnTo>
                    <a:pt x="9597" y="67"/>
                  </a:lnTo>
                  <a:cubicBezTo>
                    <a:pt x="9597" y="35"/>
                    <a:pt x="9576" y="3"/>
                    <a:pt x="9544" y="3"/>
                  </a:cubicBezTo>
                  <a:cubicBezTo>
                    <a:pt x="9538" y="2"/>
                    <a:pt x="9533" y="1"/>
                    <a:pt x="95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8"/>
            <p:cNvSpPr/>
            <p:nvPr/>
          </p:nvSpPr>
          <p:spPr>
            <a:xfrm>
              <a:off x="3467871" y="4237317"/>
              <a:ext cx="632482" cy="223137"/>
            </a:xfrm>
            <a:custGeom>
              <a:avLst/>
              <a:gdLst/>
              <a:ahLst/>
              <a:cxnLst/>
              <a:rect l="l" t="t" r="r" b="b"/>
              <a:pathLst>
                <a:path w="7135" h="2515" extrusionOk="0">
                  <a:moveTo>
                    <a:pt x="7092" y="0"/>
                  </a:moveTo>
                  <a:cubicBezTo>
                    <a:pt x="7088" y="0"/>
                    <a:pt x="7084" y="2"/>
                    <a:pt x="7081" y="5"/>
                  </a:cubicBezTo>
                  <a:cubicBezTo>
                    <a:pt x="6505" y="239"/>
                    <a:pt x="5919" y="463"/>
                    <a:pt x="5343" y="687"/>
                  </a:cubicBezTo>
                  <a:cubicBezTo>
                    <a:pt x="4757" y="911"/>
                    <a:pt x="4181" y="1124"/>
                    <a:pt x="3594" y="1327"/>
                  </a:cubicBezTo>
                  <a:cubicBezTo>
                    <a:pt x="3008" y="1540"/>
                    <a:pt x="2421" y="1743"/>
                    <a:pt x="1824" y="1924"/>
                  </a:cubicBezTo>
                  <a:cubicBezTo>
                    <a:pt x="1526" y="2020"/>
                    <a:pt x="1227" y="2105"/>
                    <a:pt x="929" y="2190"/>
                  </a:cubicBezTo>
                  <a:cubicBezTo>
                    <a:pt x="630" y="2276"/>
                    <a:pt x="331" y="2361"/>
                    <a:pt x="33" y="2436"/>
                  </a:cubicBezTo>
                  <a:cubicBezTo>
                    <a:pt x="12" y="2436"/>
                    <a:pt x="1" y="2457"/>
                    <a:pt x="1" y="2478"/>
                  </a:cubicBezTo>
                  <a:cubicBezTo>
                    <a:pt x="9" y="2502"/>
                    <a:pt x="23" y="2514"/>
                    <a:pt x="38" y="2514"/>
                  </a:cubicBezTo>
                  <a:cubicBezTo>
                    <a:pt x="44" y="2514"/>
                    <a:pt x="49" y="2513"/>
                    <a:pt x="54" y="2510"/>
                  </a:cubicBezTo>
                  <a:cubicBezTo>
                    <a:pt x="353" y="2446"/>
                    <a:pt x="662" y="2372"/>
                    <a:pt x="961" y="2297"/>
                  </a:cubicBezTo>
                  <a:cubicBezTo>
                    <a:pt x="1259" y="2212"/>
                    <a:pt x="1558" y="2127"/>
                    <a:pt x="1856" y="2031"/>
                  </a:cubicBezTo>
                  <a:cubicBezTo>
                    <a:pt x="2453" y="1849"/>
                    <a:pt x="3051" y="1657"/>
                    <a:pt x="3637" y="1455"/>
                  </a:cubicBezTo>
                  <a:cubicBezTo>
                    <a:pt x="4223" y="1241"/>
                    <a:pt x="4799" y="1018"/>
                    <a:pt x="5386" y="794"/>
                  </a:cubicBezTo>
                  <a:cubicBezTo>
                    <a:pt x="5962" y="570"/>
                    <a:pt x="6537" y="324"/>
                    <a:pt x="7102" y="69"/>
                  </a:cubicBezTo>
                  <a:cubicBezTo>
                    <a:pt x="7124" y="69"/>
                    <a:pt x="7134" y="47"/>
                    <a:pt x="7124" y="26"/>
                  </a:cubicBezTo>
                  <a:cubicBezTo>
                    <a:pt x="7116" y="10"/>
                    <a:pt x="7102" y="0"/>
                    <a:pt x="7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26" name="Google Shape;1926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134" b="22168"/>
          <a:stretch/>
        </p:blipFill>
        <p:spPr>
          <a:xfrm>
            <a:off x="4754875" y="539500"/>
            <a:ext cx="3675901" cy="4064502"/>
          </a:xfrm>
          <a:prstGeom prst="rect">
            <a:avLst/>
          </a:prstGeom>
        </p:spPr>
      </p:pic>
      <p:sp>
        <p:nvSpPr>
          <p:cNvPr id="1927" name="Google Shape;1927;p48"/>
          <p:cNvSpPr txBox="1">
            <a:spLocks noGrp="1"/>
          </p:cNvSpPr>
          <p:nvPr>
            <p:ph type="title"/>
          </p:nvPr>
        </p:nvSpPr>
        <p:spPr>
          <a:xfrm>
            <a:off x="698255" y="758683"/>
            <a:ext cx="3880177" cy="504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dirty="0"/>
              <a:t>Results &amp; Analysis</a:t>
            </a:r>
            <a:endParaRPr dirty="0"/>
          </a:p>
        </p:txBody>
      </p:sp>
      <p:grpSp>
        <p:nvGrpSpPr>
          <p:cNvPr id="1929" name="Google Shape;1929;p48"/>
          <p:cNvGrpSpPr/>
          <p:nvPr/>
        </p:nvGrpSpPr>
        <p:grpSpPr>
          <a:xfrm flipH="1">
            <a:off x="4650796" y="3811452"/>
            <a:ext cx="914400" cy="922175"/>
            <a:chOff x="6495228" y="3781040"/>
            <a:chExt cx="833014" cy="843633"/>
          </a:xfrm>
        </p:grpSpPr>
        <p:sp>
          <p:nvSpPr>
            <p:cNvPr id="1930" name="Google Shape;1930;p48"/>
            <p:cNvSpPr/>
            <p:nvPr/>
          </p:nvSpPr>
          <p:spPr>
            <a:xfrm>
              <a:off x="6779542" y="4528673"/>
              <a:ext cx="548700" cy="9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1" name="Google Shape;1931;p48"/>
            <p:cNvGrpSpPr/>
            <p:nvPr/>
          </p:nvGrpSpPr>
          <p:grpSpPr>
            <a:xfrm>
              <a:off x="6495228" y="3781040"/>
              <a:ext cx="822957" cy="822958"/>
              <a:chOff x="6403575" y="3689600"/>
              <a:chExt cx="914396" cy="914397"/>
            </a:xfrm>
          </p:grpSpPr>
          <p:sp>
            <p:nvSpPr>
              <p:cNvPr id="1932" name="Google Shape;1932;p48"/>
              <p:cNvSpPr/>
              <p:nvPr/>
            </p:nvSpPr>
            <p:spPr>
              <a:xfrm>
                <a:off x="6403575" y="4185922"/>
                <a:ext cx="406688" cy="271400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3042" extrusionOk="0">
                    <a:moveTo>
                      <a:pt x="3863" y="0"/>
                    </a:moveTo>
                    <a:cubicBezTo>
                      <a:pt x="3855" y="0"/>
                      <a:pt x="3847" y="1"/>
                      <a:pt x="3839" y="4"/>
                    </a:cubicBezTo>
                    <a:cubicBezTo>
                      <a:pt x="3732" y="25"/>
                      <a:pt x="3626" y="57"/>
                      <a:pt x="3509" y="89"/>
                    </a:cubicBezTo>
                    <a:cubicBezTo>
                      <a:pt x="3061" y="239"/>
                      <a:pt x="2613" y="388"/>
                      <a:pt x="2165" y="569"/>
                    </a:cubicBezTo>
                    <a:cubicBezTo>
                      <a:pt x="1781" y="729"/>
                      <a:pt x="1387" y="878"/>
                      <a:pt x="1056" y="1156"/>
                    </a:cubicBezTo>
                    <a:cubicBezTo>
                      <a:pt x="992" y="1198"/>
                      <a:pt x="875" y="1294"/>
                      <a:pt x="875" y="1422"/>
                    </a:cubicBezTo>
                    <a:cubicBezTo>
                      <a:pt x="885" y="1507"/>
                      <a:pt x="949" y="1539"/>
                      <a:pt x="1003" y="1550"/>
                    </a:cubicBezTo>
                    <a:cubicBezTo>
                      <a:pt x="907" y="1593"/>
                      <a:pt x="811" y="1646"/>
                      <a:pt x="715" y="1699"/>
                    </a:cubicBezTo>
                    <a:cubicBezTo>
                      <a:pt x="651" y="1742"/>
                      <a:pt x="470" y="1827"/>
                      <a:pt x="480" y="1977"/>
                    </a:cubicBezTo>
                    <a:cubicBezTo>
                      <a:pt x="480" y="2041"/>
                      <a:pt x="534" y="2094"/>
                      <a:pt x="608" y="2115"/>
                    </a:cubicBezTo>
                    <a:cubicBezTo>
                      <a:pt x="448" y="2201"/>
                      <a:pt x="299" y="2297"/>
                      <a:pt x="150" y="2425"/>
                    </a:cubicBezTo>
                    <a:cubicBezTo>
                      <a:pt x="107" y="2467"/>
                      <a:pt x="11" y="2531"/>
                      <a:pt x="0" y="2638"/>
                    </a:cubicBezTo>
                    <a:cubicBezTo>
                      <a:pt x="0" y="2734"/>
                      <a:pt x="96" y="2755"/>
                      <a:pt x="128" y="2766"/>
                    </a:cubicBezTo>
                    <a:cubicBezTo>
                      <a:pt x="164" y="2772"/>
                      <a:pt x="200" y="2774"/>
                      <a:pt x="235" y="2774"/>
                    </a:cubicBezTo>
                    <a:cubicBezTo>
                      <a:pt x="327" y="2774"/>
                      <a:pt x="417" y="2757"/>
                      <a:pt x="502" y="2734"/>
                    </a:cubicBezTo>
                    <a:cubicBezTo>
                      <a:pt x="629" y="2712"/>
                      <a:pt x="757" y="2680"/>
                      <a:pt x="875" y="2648"/>
                    </a:cubicBezTo>
                    <a:lnTo>
                      <a:pt x="875" y="2648"/>
                    </a:lnTo>
                    <a:cubicBezTo>
                      <a:pt x="875" y="2659"/>
                      <a:pt x="864" y="2670"/>
                      <a:pt x="853" y="2691"/>
                    </a:cubicBezTo>
                    <a:cubicBezTo>
                      <a:pt x="800" y="2819"/>
                      <a:pt x="949" y="2883"/>
                      <a:pt x="1013" y="2894"/>
                    </a:cubicBezTo>
                    <a:cubicBezTo>
                      <a:pt x="1105" y="2922"/>
                      <a:pt x="1196" y="2932"/>
                      <a:pt x="1288" y="2932"/>
                    </a:cubicBezTo>
                    <a:cubicBezTo>
                      <a:pt x="1367" y="2932"/>
                      <a:pt x="1446" y="2925"/>
                      <a:pt x="1525" y="2915"/>
                    </a:cubicBezTo>
                    <a:cubicBezTo>
                      <a:pt x="1664" y="2904"/>
                      <a:pt x="1802" y="2872"/>
                      <a:pt x="1941" y="2840"/>
                    </a:cubicBezTo>
                    <a:cubicBezTo>
                      <a:pt x="1941" y="2862"/>
                      <a:pt x="1941" y="2883"/>
                      <a:pt x="1941" y="2894"/>
                    </a:cubicBezTo>
                    <a:cubicBezTo>
                      <a:pt x="1959" y="3004"/>
                      <a:pt x="2045" y="3042"/>
                      <a:pt x="2156" y="3042"/>
                    </a:cubicBezTo>
                    <a:cubicBezTo>
                      <a:pt x="2378" y="3042"/>
                      <a:pt x="2698" y="2890"/>
                      <a:pt x="2762" y="2862"/>
                    </a:cubicBezTo>
                    <a:cubicBezTo>
                      <a:pt x="3039" y="2723"/>
                      <a:pt x="3317" y="2552"/>
                      <a:pt x="3572" y="2361"/>
                    </a:cubicBezTo>
                    <a:cubicBezTo>
                      <a:pt x="3732" y="2233"/>
                      <a:pt x="3903" y="2115"/>
                      <a:pt x="4052" y="1977"/>
                    </a:cubicBezTo>
                    <a:cubicBezTo>
                      <a:pt x="4127" y="1913"/>
                      <a:pt x="4202" y="1838"/>
                      <a:pt x="4287" y="1774"/>
                    </a:cubicBezTo>
                    <a:cubicBezTo>
                      <a:pt x="4330" y="1731"/>
                      <a:pt x="4415" y="1689"/>
                      <a:pt x="4447" y="1625"/>
                    </a:cubicBezTo>
                    <a:cubicBezTo>
                      <a:pt x="4500" y="1539"/>
                      <a:pt x="4415" y="1326"/>
                      <a:pt x="4372" y="1241"/>
                    </a:cubicBezTo>
                    <a:cubicBezTo>
                      <a:pt x="4336" y="1150"/>
                      <a:pt x="4261" y="1014"/>
                      <a:pt x="4187" y="1014"/>
                    </a:cubicBezTo>
                    <a:cubicBezTo>
                      <a:pt x="4174" y="1014"/>
                      <a:pt x="4161" y="1018"/>
                      <a:pt x="4148" y="1028"/>
                    </a:cubicBezTo>
                    <a:cubicBezTo>
                      <a:pt x="4183" y="997"/>
                      <a:pt x="4195" y="986"/>
                      <a:pt x="4194" y="986"/>
                    </a:cubicBezTo>
                    <a:cubicBezTo>
                      <a:pt x="4193" y="986"/>
                      <a:pt x="4167" y="1009"/>
                      <a:pt x="4148" y="1028"/>
                    </a:cubicBezTo>
                    <a:cubicBezTo>
                      <a:pt x="4116" y="910"/>
                      <a:pt x="4063" y="825"/>
                      <a:pt x="3999" y="782"/>
                    </a:cubicBezTo>
                    <a:cubicBezTo>
                      <a:pt x="4010" y="761"/>
                      <a:pt x="4020" y="718"/>
                      <a:pt x="4020" y="676"/>
                    </a:cubicBezTo>
                    <a:cubicBezTo>
                      <a:pt x="4042" y="665"/>
                      <a:pt x="4052" y="654"/>
                      <a:pt x="4063" y="633"/>
                    </a:cubicBezTo>
                    <a:cubicBezTo>
                      <a:pt x="4124" y="481"/>
                      <a:pt x="4021" y="0"/>
                      <a:pt x="38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8"/>
              <p:cNvSpPr/>
              <p:nvPr/>
            </p:nvSpPr>
            <p:spPr>
              <a:xfrm>
                <a:off x="6491220" y="4152198"/>
                <a:ext cx="322838" cy="263727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2956" extrusionOk="0">
                    <a:moveTo>
                      <a:pt x="2796" y="0"/>
                    </a:moveTo>
                    <a:cubicBezTo>
                      <a:pt x="2785" y="0"/>
                      <a:pt x="2773" y="3"/>
                      <a:pt x="2762" y="9"/>
                    </a:cubicBezTo>
                    <a:cubicBezTo>
                      <a:pt x="2677" y="51"/>
                      <a:pt x="2592" y="94"/>
                      <a:pt x="2507" y="137"/>
                    </a:cubicBezTo>
                    <a:cubicBezTo>
                      <a:pt x="2155" y="339"/>
                      <a:pt x="1803" y="542"/>
                      <a:pt x="1462" y="777"/>
                    </a:cubicBezTo>
                    <a:cubicBezTo>
                      <a:pt x="1174" y="968"/>
                      <a:pt x="864" y="1160"/>
                      <a:pt x="630" y="1459"/>
                    </a:cubicBezTo>
                    <a:cubicBezTo>
                      <a:pt x="598" y="1502"/>
                      <a:pt x="502" y="1598"/>
                      <a:pt x="534" y="1704"/>
                    </a:cubicBezTo>
                    <a:cubicBezTo>
                      <a:pt x="555" y="1779"/>
                      <a:pt x="609" y="1790"/>
                      <a:pt x="662" y="1790"/>
                    </a:cubicBezTo>
                    <a:cubicBezTo>
                      <a:pt x="587" y="1854"/>
                      <a:pt x="513" y="1907"/>
                      <a:pt x="449" y="1971"/>
                    </a:cubicBezTo>
                    <a:cubicBezTo>
                      <a:pt x="395" y="2013"/>
                      <a:pt x="267" y="2109"/>
                      <a:pt x="299" y="2237"/>
                    </a:cubicBezTo>
                    <a:cubicBezTo>
                      <a:pt x="310" y="2301"/>
                      <a:pt x="363" y="2323"/>
                      <a:pt x="427" y="2333"/>
                    </a:cubicBezTo>
                    <a:cubicBezTo>
                      <a:pt x="310" y="2429"/>
                      <a:pt x="193" y="2536"/>
                      <a:pt x="97" y="2664"/>
                    </a:cubicBezTo>
                    <a:cubicBezTo>
                      <a:pt x="65" y="2717"/>
                      <a:pt x="1" y="2781"/>
                      <a:pt x="11" y="2877"/>
                    </a:cubicBezTo>
                    <a:cubicBezTo>
                      <a:pt x="20" y="2936"/>
                      <a:pt x="75" y="2955"/>
                      <a:pt x="114" y="2955"/>
                    </a:cubicBezTo>
                    <a:cubicBezTo>
                      <a:pt x="124" y="2955"/>
                      <a:pt x="133" y="2954"/>
                      <a:pt x="139" y="2952"/>
                    </a:cubicBezTo>
                    <a:cubicBezTo>
                      <a:pt x="246" y="2952"/>
                      <a:pt x="353" y="2909"/>
                      <a:pt x="449" y="2877"/>
                    </a:cubicBezTo>
                    <a:cubicBezTo>
                      <a:pt x="545" y="2835"/>
                      <a:pt x="651" y="2781"/>
                      <a:pt x="747" y="2739"/>
                    </a:cubicBezTo>
                    <a:lnTo>
                      <a:pt x="747" y="2739"/>
                    </a:lnTo>
                    <a:cubicBezTo>
                      <a:pt x="747" y="2749"/>
                      <a:pt x="736" y="2760"/>
                      <a:pt x="736" y="2771"/>
                    </a:cubicBezTo>
                    <a:cubicBezTo>
                      <a:pt x="715" y="2888"/>
                      <a:pt x="854" y="2909"/>
                      <a:pt x="896" y="2920"/>
                    </a:cubicBezTo>
                    <a:cubicBezTo>
                      <a:pt x="913" y="2921"/>
                      <a:pt x="930" y="2921"/>
                      <a:pt x="946" y="2921"/>
                    </a:cubicBezTo>
                    <a:cubicBezTo>
                      <a:pt x="1086" y="2921"/>
                      <a:pt x="1210" y="2883"/>
                      <a:pt x="1334" y="2845"/>
                    </a:cubicBezTo>
                    <a:cubicBezTo>
                      <a:pt x="1451" y="2813"/>
                      <a:pt x="1558" y="2760"/>
                      <a:pt x="1675" y="2707"/>
                    </a:cubicBezTo>
                    <a:cubicBezTo>
                      <a:pt x="1675" y="2728"/>
                      <a:pt x="1675" y="2739"/>
                      <a:pt x="1685" y="2760"/>
                    </a:cubicBezTo>
                    <a:cubicBezTo>
                      <a:pt x="1707" y="2823"/>
                      <a:pt x="1753" y="2847"/>
                      <a:pt x="1813" y="2847"/>
                    </a:cubicBezTo>
                    <a:cubicBezTo>
                      <a:pt x="1997" y="2847"/>
                      <a:pt x="2301" y="2621"/>
                      <a:pt x="2357" y="2589"/>
                    </a:cubicBezTo>
                    <a:cubicBezTo>
                      <a:pt x="2570" y="2419"/>
                      <a:pt x="2762" y="2237"/>
                      <a:pt x="2954" y="2024"/>
                    </a:cubicBezTo>
                    <a:cubicBezTo>
                      <a:pt x="3061" y="1896"/>
                      <a:pt x="3178" y="1768"/>
                      <a:pt x="3285" y="1619"/>
                    </a:cubicBezTo>
                    <a:cubicBezTo>
                      <a:pt x="3338" y="1555"/>
                      <a:pt x="3392" y="1480"/>
                      <a:pt x="3445" y="1416"/>
                    </a:cubicBezTo>
                    <a:cubicBezTo>
                      <a:pt x="3477" y="1363"/>
                      <a:pt x="3530" y="1320"/>
                      <a:pt x="3551" y="1256"/>
                    </a:cubicBezTo>
                    <a:cubicBezTo>
                      <a:pt x="3573" y="1182"/>
                      <a:pt x="3477" y="1022"/>
                      <a:pt x="3424" y="947"/>
                    </a:cubicBezTo>
                    <a:cubicBezTo>
                      <a:pt x="3380" y="887"/>
                      <a:pt x="3295" y="791"/>
                      <a:pt x="3236" y="791"/>
                    </a:cubicBezTo>
                    <a:cubicBezTo>
                      <a:pt x="3225" y="791"/>
                      <a:pt x="3214" y="795"/>
                      <a:pt x="3205" y="803"/>
                    </a:cubicBezTo>
                    <a:lnTo>
                      <a:pt x="3205" y="803"/>
                    </a:lnTo>
                    <a:cubicBezTo>
                      <a:pt x="3218" y="789"/>
                      <a:pt x="3234" y="770"/>
                      <a:pt x="3233" y="770"/>
                    </a:cubicBezTo>
                    <a:lnTo>
                      <a:pt x="3233" y="770"/>
                    </a:lnTo>
                    <a:cubicBezTo>
                      <a:pt x="3233" y="770"/>
                      <a:pt x="3224" y="780"/>
                      <a:pt x="3201" y="807"/>
                    </a:cubicBezTo>
                    <a:lnTo>
                      <a:pt x="3201" y="807"/>
                    </a:lnTo>
                    <a:cubicBezTo>
                      <a:pt x="3200" y="808"/>
                      <a:pt x="3200" y="808"/>
                      <a:pt x="3200" y="809"/>
                    </a:cubicBezTo>
                    <a:cubicBezTo>
                      <a:pt x="3157" y="723"/>
                      <a:pt x="3093" y="659"/>
                      <a:pt x="3029" y="638"/>
                    </a:cubicBezTo>
                    <a:cubicBezTo>
                      <a:pt x="3040" y="606"/>
                      <a:pt x="3040" y="574"/>
                      <a:pt x="3029" y="542"/>
                    </a:cubicBezTo>
                    <a:cubicBezTo>
                      <a:pt x="3040" y="531"/>
                      <a:pt x="3050" y="521"/>
                      <a:pt x="3061" y="499"/>
                    </a:cubicBezTo>
                    <a:cubicBezTo>
                      <a:pt x="3090" y="372"/>
                      <a:pt x="2930" y="0"/>
                      <a:pt x="2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8"/>
              <p:cNvSpPr/>
              <p:nvPr/>
            </p:nvSpPr>
            <p:spPr>
              <a:xfrm>
                <a:off x="6491204" y="4152199"/>
                <a:ext cx="322838" cy="263727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2956" extrusionOk="0">
                    <a:moveTo>
                      <a:pt x="2796" y="0"/>
                    </a:moveTo>
                    <a:cubicBezTo>
                      <a:pt x="2785" y="0"/>
                      <a:pt x="2773" y="3"/>
                      <a:pt x="2762" y="9"/>
                    </a:cubicBezTo>
                    <a:cubicBezTo>
                      <a:pt x="2677" y="51"/>
                      <a:pt x="2592" y="94"/>
                      <a:pt x="2507" y="137"/>
                    </a:cubicBezTo>
                    <a:cubicBezTo>
                      <a:pt x="2155" y="339"/>
                      <a:pt x="1803" y="542"/>
                      <a:pt x="1462" y="777"/>
                    </a:cubicBezTo>
                    <a:cubicBezTo>
                      <a:pt x="1174" y="968"/>
                      <a:pt x="864" y="1160"/>
                      <a:pt x="630" y="1459"/>
                    </a:cubicBezTo>
                    <a:cubicBezTo>
                      <a:pt x="598" y="1502"/>
                      <a:pt x="502" y="1598"/>
                      <a:pt x="534" y="1704"/>
                    </a:cubicBezTo>
                    <a:cubicBezTo>
                      <a:pt x="555" y="1779"/>
                      <a:pt x="609" y="1790"/>
                      <a:pt x="662" y="1790"/>
                    </a:cubicBezTo>
                    <a:cubicBezTo>
                      <a:pt x="587" y="1854"/>
                      <a:pt x="513" y="1907"/>
                      <a:pt x="449" y="1971"/>
                    </a:cubicBezTo>
                    <a:cubicBezTo>
                      <a:pt x="395" y="2013"/>
                      <a:pt x="267" y="2109"/>
                      <a:pt x="299" y="2237"/>
                    </a:cubicBezTo>
                    <a:cubicBezTo>
                      <a:pt x="310" y="2301"/>
                      <a:pt x="363" y="2323"/>
                      <a:pt x="427" y="2333"/>
                    </a:cubicBezTo>
                    <a:cubicBezTo>
                      <a:pt x="310" y="2429"/>
                      <a:pt x="193" y="2536"/>
                      <a:pt x="97" y="2664"/>
                    </a:cubicBezTo>
                    <a:cubicBezTo>
                      <a:pt x="65" y="2717"/>
                      <a:pt x="1" y="2781"/>
                      <a:pt x="11" y="2877"/>
                    </a:cubicBezTo>
                    <a:cubicBezTo>
                      <a:pt x="20" y="2936"/>
                      <a:pt x="75" y="2955"/>
                      <a:pt x="114" y="2955"/>
                    </a:cubicBezTo>
                    <a:cubicBezTo>
                      <a:pt x="124" y="2955"/>
                      <a:pt x="133" y="2954"/>
                      <a:pt x="139" y="2952"/>
                    </a:cubicBezTo>
                    <a:cubicBezTo>
                      <a:pt x="246" y="2952"/>
                      <a:pt x="353" y="2909"/>
                      <a:pt x="449" y="2877"/>
                    </a:cubicBezTo>
                    <a:cubicBezTo>
                      <a:pt x="545" y="2835"/>
                      <a:pt x="651" y="2781"/>
                      <a:pt x="747" y="2739"/>
                    </a:cubicBezTo>
                    <a:lnTo>
                      <a:pt x="747" y="2739"/>
                    </a:lnTo>
                    <a:cubicBezTo>
                      <a:pt x="747" y="2749"/>
                      <a:pt x="736" y="2760"/>
                      <a:pt x="736" y="2771"/>
                    </a:cubicBezTo>
                    <a:cubicBezTo>
                      <a:pt x="715" y="2888"/>
                      <a:pt x="854" y="2909"/>
                      <a:pt x="896" y="2920"/>
                    </a:cubicBezTo>
                    <a:cubicBezTo>
                      <a:pt x="913" y="2921"/>
                      <a:pt x="930" y="2921"/>
                      <a:pt x="946" y="2921"/>
                    </a:cubicBezTo>
                    <a:cubicBezTo>
                      <a:pt x="1086" y="2921"/>
                      <a:pt x="1210" y="2883"/>
                      <a:pt x="1334" y="2845"/>
                    </a:cubicBezTo>
                    <a:cubicBezTo>
                      <a:pt x="1451" y="2813"/>
                      <a:pt x="1558" y="2760"/>
                      <a:pt x="1675" y="2707"/>
                    </a:cubicBezTo>
                    <a:cubicBezTo>
                      <a:pt x="1675" y="2728"/>
                      <a:pt x="1675" y="2739"/>
                      <a:pt x="1685" y="2760"/>
                    </a:cubicBezTo>
                    <a:cubicBezTo>
                      <a:pt x="1707" y="2823"/>
                      <a:pt x="1753" y="2847"/>
                      <a:pt x="1813" y="2847"/>
                    </a:cubicBezTo>
                    <a:cubicBezTo>
                      <a:pt x="1997" y="2847"/>
                      <a:pt x="2301" y="2621"/>
                      <a:pt x="2357" y="2589"/>
                    </a:cubicBezTo>
                    <a:cubicBezTo>
                      <a:pt x="2570" y="2419"/>
                      <a:pt x="2762" y="2237"/>
                      <a:pt x="2954" y="2024"/>
                    </a:cubicBezTo>
                    <a:cubicBezTo>
                      <a:pt x="3061" y="1896"/>
                      <a:pt x="3178" y="1768"/>
                      <a:pt x="3285" y="1619"/>
                    </a:cubicBezTo>
                    <a:cubicBezTo>
                      <a:pt x="3338" y="1555"/>
                      <a:pt x="3392" y="1480"/>
                      <a:pt x="3445" y="1416"/>
                    </a:cubicBezTo>
                    <a:cubicBezTo>
                      <a:pt x="3477" y="1363"/>
                      <a:pt x="3530" y="1320"/>
                      <a:pt x="3551" y="1256"/>
                    </a:cubicBezTo>
                    <a:cubicBezTo>
                      <a:pt x="3573" y="1182"/>
                      <a:pt x="3477" y="1022"/>
                      <a:pt x="3424" y="947"/>
                    </a:cubicBezTo>
                    <a:cubicBezTo>
                      <a:pt x="3380" y="887"/>
                      <a:pt x="3295" y="791"/>
                      <a:pt x="3236" y="791"/>
                    </a:cubicBezTo>
                    <a:cubicBezTo>
                      <a:pt x="3225" y="791"/>
                      <a:pt x="3214" y="795"/>
                      <a:pt x="3205" y="803"/>
                    </a:cubicBezTo>
                    <a:lnTo>
                      <a:pt x="3205" y="803"/>
                    </a:lnTo>
                    <a:cubicBezTo>
                      <a:pt x="3218" y="789"/>
                      <a:pt x="3234" y="770"/>
                      <a:pt x="3233" y="770"/>
                    </a:cubicBezTo>
                    <a:lnTo>
                      <a:pt x="3233" y="770"/>
                    </a:lnTo>
                    <a:cubicBezTo>
                      <a:pt x="3233" y="770"/>
                      <a:pt x="3224" y="780"/>
                      <a:pt x="3201" y="807"/>
                    </a:cubicBezTo>
                    <a:lnTo>
                      <a:pt x="3201" y="807"/>
                    </a:lnTo>
                    <a:cubicBezTo>
                      <a:pt x="3200" y="808"/>
                      <a:pt x="3200" y="808"/>
                      <a:pt x="3200" y="809"/>
                    </a:cubicBezTo>
                    <a:cubicBezTo>
                      <a:pt x="3157" y="723"/>
                      <a:pt x="3093" y="659"/>
                      <a:pt x="3029" y="638"/>
                    </a:cubicBezTo>
                    <a:cubicBezTo>
                      <a:pt x="3040" y="606"/>
                      <a:pt x="3040" y="574"/>
                      <a:pt x="3029" y="542"/>
                    </a:cubicBezTo>
                    <a:cubicBezTo>
                      <a:pt x="3040" y="531"/>
                      <a:pt x="3050" y="521"/>
                      <a:pt x="3061" y="499"/>
                    </a:cubicBezTo>
                    <a:cubicBezTo>
                      <a:pt x="3090" y="372"/>
                      <a:pt x="2930" y="0"/>
                      <a:pt x="2796" y="0"/>
                    </a:cubicBezTo>
                    <a:close/>
                  </a:path>
                </a:pathLst>
              </a:custGeom>
              <a:solidFill>
                <a:srgbClr val="F1E1BF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8"/>
              <p:cNvSpPr/>
              <p:nvPr/>
            </p:nvSpPr>
            <p:spPr>
              <a:xfrm>
                <a:off x="6573173" y="4151116"/>
                <a:ext cx="327627" cy="218761"/>
              </a:xfrm>
              <a:custGeom>
                <a:avLst/>
                <a:gdLst/>
                <a:ahLst/>
                <a:cxnLst/>
                <a:rect l="l" t="t" r="r" b="b"/>
                <a:pathLst>
                  <a:path w="3626" h="2452" extrusionOk="0">
                    <a:moveTo>
                      <a:pt x="3112" y="0"/>
                    </a:moveTo>
                    <a:cubicBezTo>
                      <a:pt x="3105" y="0"/>
                      <a:pt x="3099" y="1"/>
                      <a:pt x="3092" y="3"/>
                    </a:cubicBezTo>
                    <a:cubicBezTo>
                      <a:pt x="2996" y="25"/>
                      <a:pt x="2911" y="46"/>
                      <a:pt x="2826" y="78"/>
                    </a:cubicBezTo>
                    <a:cubicBezTo>
                      <a:pt x="2463" y="185"/>
                      <a:pt x="2101" y="313"/>
                      <a:pt x="1738" y="462"/>
                    </a:cubicBezTo>
                    <a:cubicBezTo>
                      <a:pt x="1440" y="590"/>
                      <a:pt x="1120" y="707"/>
                      <a:pt x="842" y="931"/>
                    </a:cubicBezTo>
                    <a:cubicBezTo>
                      <a:pt x="800" y="974"/>
                      <a:pt x="704" y="1038"/>
                      <a:pt x="704" y="1144"/>
                    </a:cubicBezTo>
                    <a:cubicBezTo>
                      <a:pt x="714" y="1219"/>
                      <a:pt x="757" y="1240"/>
                      <a:pt x="810" y="1251"/>
                    </a:cubicBezTo>
                    <a:cubicBezTo>
                      <a:pt x="725" y="1294"/>
                      <a:pt x="651" y="1336"/>
                      <a:pt x="576" y="1379"/>
                    </a:cubicBezTo>
                    <a:cubicBezTo>
                      <a:pt x="523" y="1411"/>
                      <a:pt x="384" y="1475"/>
                      <a:pt x="384" y="1592"/>
                    </a:cubicBezTo>
                    <a:cubicBezTo>
                      <a:pt x="384" y="1656"/>
                      <a:pt x="427" y="1688"/>
                      <a:pt x="491" y="1710"/>
                    </a:cubicBezTo>
                    <a:cubicBezTo>
                      <a:pt x="363" y="1774"/>
                      <a:pt x="235" y="1859"/>
                      <a:pt x="117" y="1955"/>
                    </a:cubicBezTo>
                    <a:cubicBezTo>
                      <a:pt x="85" y="1987"/>
                      <a:pt x="0" y="2040"/>
                      <a:pt x="0" y="2136"/>
                    </a:cubicBezTo>
                    <a:cubicBezTo>
                      <a:pt x="0" y="2211"/>
                      <a:pt x="75" y="2221"/>
                      <a:pt x="107" y="2232"/>
                    </a:cubicBezTo>
                    <a:cubicBezTo>
                      <a:pt x="135" y="2238"/>
                      <a:pt x="164" y="2241"/>
                      <a:pt x="193" y="2241"/>
                    </a:cubicBezTo>
                    <a:cubicBezTo>
                      <a:pt x="264" y="2241"/>
                      <a:pt x="337" y="2226"/>
                      <a:pt x="405" y="2211"/>
                    </a:cubicBezTo>
                    <a:cubicBezTo>
                      <a:pt x="501" y="2189"/>
                      <a:pt x="608" y="2168"/>
                      <a:pt x="704" y="2136"/>
                    </a:cubicBezTo>
                    <a:lnTo>
                      <a:pt x="704" y="2136"/>
                    </a:lnTo>
                    <a:cubicBezTo>
                      <a:pt x="704" y="2147"/>
                      <a:pt x="693" y="2157"/>
                      <a:pt x="693" y="2168"/>
                    </a:cubicBezTo>
                    <a:cubicBezTo>
                      <a:pt x="651" y="2275"/>
                      <a:pt x="768" y="2328"/>
                      <a:pt x="821" y="2339"/>
                    </a:cubicBezTo>
                    <a:cubicBezTo>
                      <a:pt x="898" y="2362"/>
                      <a:pt x="971" y="2370"/>
                      <a:pt x="1045" y="2370"/>
                    </a:cubicBezTo>
                    <a:cubicBezTo>
                      <a:pt x="1104" y="2370"/>
                      <a:pt x="1164" y="2365"/>
                      <a:pt x="1226" y="2360"/>
                    </a:cubicBezTo>
                    <a:cubicBezTo>
                      <a:pt x="1344" y="2339"/>
                      <a:pt x="1450" y="2317"/>
                      <a:pt x="1568" y="2296"/>
                    </a:cubicBezTo>
                    <a:cubicBezTo>
                      <a:pt x="1568" y="2307"/>
                      <a:pt x="1568" y="2328"/>
                      <a:pt x="1568" y="2339"/>
                    </a:cubicBezTo>
                    <a:cubicBezTo>
                      <a:pt x="1578" y="2422"/>
                      <a:pt x="1644" y="2451"/>
                      <a:pt x="1731" y="2451"/>
                    </a:cubicBezTo>
                    <a:cubicBezTo>
                      <a:pt x="1911" y="2451"/>
                      <a:pt x="2178" y="2328"/>
                      <a:pt x="2229" y="2307"/>
                    </a:cubicBezTo>
                    <a:cubicBezTo>
                      <a:pt x="2453" y="2189"/>
                      <a:pt x="2666" y="2061"/>
                      <a:pt x="2879" y="1902"/>
                    </a:cubicBezTo>
                    <a:cubicBezTo>
                      <a:pt x="3007" y="1806"/>
                      <a:pt x="3146" y="1710"/>
                      <a:pt x="3263" y="1592"/>
                    </a:cubicBezTo>
                    <a:cubicBezTo>
                      <a:pt x="3327" y="1539"/>
                      <a:pt x="3391" y="1486"/>
                      <a:pt x="3444" y="1432"/>
                    </a:cubicBezTo>
                    <a:cubicBezTo>
                      <a:pt x="3487" y="1390"/>
                      <a:pt x="3551" y="1358"/>
                      <a:pt x="3583" y="1304"/>
                    </a:cubicBezTo>
                    <a:cubicBezTo>
                      <a:pt x="3625" y="1240"/>
                      <a:pt x="3551" y="1070"/>
                      <a:pt x="3519" y="995"/>
                    </a:cubicBezTo>
                    <a:cubicBezTo>
                      <a:pt x="3491" y="930"/>
                      <a:pt x="3423" y="817"/>
                      <a:pt x="3363" y="817"/>
                    </a:cubicBezTo>
                    <a:cubicBezTo>
                      <a:pt x="3354" y="817"/>
                      <a:pt x="3346" y="819"/>
                      <a:pt x="3338" y="825"/>
                    </a:cubicBezTo>
                    <a:cubicBezTo>
                      <a:pt x="3357" y="812"/>
                      <a:pt x="3379" y="795"/>
                      <a:pt x="3379" y="795"/>
                    </a:cubicBezTo>
                    <a:lnTo>
                      <a:pt x="3379" y="795"/>
                    </a:lnTo>
                    <a:cubicBezTo>
                      <a:pt x="3379" y="795"/>
                      <a:pt x="3368" y="803"/>
                      <a:pt x="3338" y="825"/>
                    </a:cubicBezTo>
                    <a:cubicBezTo>
                      <a:pt x="3316" y="739"/>
                      <a:pt x="3274" y="665"/>
                      <a:pt x="3220" y="633"/>
                    </a:cubicBezTo>
                    <a:cubicBezTo>
                      <a:pt x="3231" y="611"/>
                      <a:pt x="3231" y="579"/>
                      <a:pt x="3242" y="547"/>
                    </a:cubicBezTo>
                    <a:cubicBezTo>
                      <a:pt x="3252" y="537"/>
                      <a:pt x="3263" y="526"/>
                      <a:pt x="3274" y="515"/>
                    </a:cubicBezTo>
                    <a:cubicBezTo>
                      <a:pt x="3324" y="393"/>
                      <a:pt x="3240" y="0"/>
                      <a:pt x="31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8"/>
              <p:cNvSpPr/>
              <p:nvPr/>
            </p:nvSpPr>
            <p:spPr>
              <a:xfrm>
                <a:off x="7090550" y="4360344"/>
                <a:ext cx="136888" cy="243653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2731" extrusionOk="0">
                    <a:moveTo>
                      <a:pt x="619" y="0"/>
                    </a:moveTo>
                    <a:lnTo>
                      <a:pt x="320" y="171"/>
                    </a:lnTo>
                    <a:cubicBezTo>
                      <a:pt x="320" y="171"/>
                      <a:pt x="320" y="1813"/>
                      <a:pt x="352" y="2144"/>
                    </a:cubicBezTo>
                    <a:lnTo>
                      <a:pt x="341" y="2144"/>
                    </a:lnTo>
                    <a:cubicBezTo>
                      <a:pt x="245" y="2144"/>
                      <a:pt x="160" y="2154"/>
                      <a:pt x="85" y="2165"/>
                    </a:cubicBezTo>
                    <a:cubicBezTo>
                      <a:pt x="101" y="2163"/>
                      <a:pt x="106" y="2162"/>
                      <a:pt x="106" y="2162"/>
                    </a:cubicBezTo>
                    <a:cubicBezTo>
                      <a:pt x="104" y="2162"/>
                      <a:pt x="58" y="2168"/>
                      <a:pt x="60" y="2168"/>
                    </a:cubicBezTo>
                    <a:cubicBezTo>
                      <a:pt x="60" y="2168"/>
                      <a:pt x="67" y="2167"/>
                      <a:pt x="85" y="2165"/>
                    </a:cubicBezTo>
                    <a:lnTo>
                      <a:pt x="85" y="2165"/>
                    </a:lnTo>
                    <a:cubicBezTo>
                      <a:pt x="0" y="2176"/>
                      <a:pt x="32" y="2357"/>
                      <a:pt x="85" y="2389"/>
                    </a:cubicBezTo>
                    <a:cubicBezTo>
                      <a:pt x="96" y="2394"/>
                      <a:pt x="111" y="2396"/>
                      <a:pt x="129" y="2396"/>
                    </a:cubicBezTo>
                    <a:cubicBezTo>
                      <a:pt x="183" y="2396"/>
                      <a:pt x="259" y="2378"/>
                      <a:pt x="299" y="2378"/>
                    </a:cubicBezTo>
                    <a:cubicBezTo>
                      <a:pt x="384" y="2378"/>
                      <a:pt x="459" y="2389"/>
                      <a:pt x="544" y="2389"/>
                    </a:cubicBezTo>
                    <a:cubicBezTo>
                      <a:pt x="587" y="2410"/>
                      <a:pt x="629" y="2442"/>
                      <a:pt x="661" y="2464"/>
                    </a:cubicBezTo>
                    <a:cubicBezTo>
                      <a:pt x="693" y="2474"/>
                      <a:pt x="715" y="2495"/>
                      <a:pt x="736" y="2517"/>
                    </a:cubicBezTo>
                    <a:cubicBezTo>
                      <a:pt x="821" y="2570"/>
                      <a:pt x="960" y="2730"/>
                      <a:pt x="1077" y="2730"/>
                    </a:cubicBezTo>
                    <a:cubicBezTo>
                      <a:pt x="1205" y="2719"/>
                      <a:pt x="1077" y="2527"/>
                      <a:pt x="1056" y="2495"/>
                    </a:cubicBezTo>
                    <a:cubicBezTo>
                      <a:pt x="1045" y="2474"/>
                      <a:pt x="1034" y="2464"/>
                      <a:pt x="1024" y="2453"/>
                    </a:cubicBezTo>
                    <a:cubicBezTo>
                      <a:pt x="1052" y="2453"/>
                      <a:pt x="1270" y="2500"/>
                      <a:pt x="1403" y="2500"/>
                    </a:cubicBezTo>
                    <a:cubicBezTo>
                      <a:pt x="1469" y="2500"/>
                      <a:pt x="1514" y="2488"/>
                      <a:pt x="1504" y="2453"/>
                    </a:cubicBezTo>
                    <a:cubicBezTo>
                      <a:pt x="1472" y="2336"/>
                      <a:pt x="1226" y="2272"/>
                      <a:pt x="1120" y="2240"/>
                    </a:cubicBezTo>
                    <a:cubicBezTo>
                      <a:pt x="1162" y="2240"/>
                      <a:pt x="1461" y="2218"/>
                      <a:pt x="1397" y="2122"/>
                    </a:cubicBezTo>
                    <a:cubicBezTo>
                      <a:pt x="1344" y="2033"/>
                      <a:pt x="1164" y="2026"/>
                      <a:pt x="1044" y="2026"/>
                    </a:cubicBezTo>
                    <a:cubicBezTo>
                      <a:pt x="1020" y="2026"/>
                      <a:pt x="999" y="2026"/>
                      <a:pt x="981" y="2026"/>
                    </a:cubicBezTo>
                    <a:cubicBezTo>
                      <a:pt x="896" y="2026"/>
                      <a:pt x="597" y="2112"/>
                      <a:pt x="576" y="2112"/>
                    </a:cubicBezTo>
                    <a:cubicBezTo>
                      <a:pt x="555" y="1781"/>
                      <a:pt x="619" y="0"/>
                      <a:pt x="6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8"/>
              <p:cNvSpPr/>
              <p:nvPr/>
            </p:nvSpPr>
            <p:spPr>
              <a:xfrm>
                <a:off x="6887249" y="4360344"/>
                <a:ext cx="136888" cy="243653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2731" extrusionOk="0">
                    <a:moveTo>
                      <a:pt x="619" y="0"/>
                    </a:moveTo>
                    <a:lnTo>
                      <a:pt x="320" y="171"/>
                    </a:lnTo>
                    <a:cubicBezTo>
                      <a:pt x="320" y="171"/>
                      <a:pt x="309" y="1813"/>
                      <a:pt x="352" y="2144"/>
                    </a:cubicBezTo>
                    <a:lnTo>
                      <a:pt x="341" y="2144"/>
                    </a:lnTo>
                    <a:cubicBezTo>
                      <a:pt x="235" y="2144"/>
                      <a:pt x="149" y="2154"/>
                      <a:pt x="86" y="2165"/>
                    </a:cubicBezTo>
                    <a:cubicBezTo>
                      <a:pt x="99" y="2163"/>
                      <a:pt x="103" y="2162"/>
                      <a:pt x="101" y="2162"/>
                    </a:cubicBezTo>
                    <a:cubicBezTo>
                      <a:pt x="95" y="2162"/>
                      <a:pt x="49" y="2168"/>
                      <a:pt x="54" y="2168"/>
                    </a:cubicBezTo>
                    <a:cubicBezTo>
                      <a:pt x="56" y="2168"/>
                      <a:pt x="65" y="2167"/>
                      <a:pt x="86" y="2165"/>
                    </a:cubicBezTo>
                    <a:lnTo>
                      <a:pt x="86" y="2165"/>
                    </a:lnTo>
                    <a:cubicBezTo>
                      <a:pt x="0" y="2176"/>
                      <a:pt x="32" y="2357"/>
                      <a:pt x="86" y="2389"/>
                    </a:cubicBezTo>
                    <a:cubicBezTo>
                      <a:pt x="96" y="2394"/>
                      <a:pt x="112" y="2396"/>
                      <a:pt x="129" y="2396"/>
                    </a:cubicBezTo>
                    <a:cubicBezTo>
                      <a:pt x="182" y="2396"/>
                      <a:pt x="256" y="2378"/>
                      <a:pt x="288" y="2378"/>
                    </a:cubicBezTo>
                    <a:cubicBezTo>
                      <a:pt x="373" y="2378"/>
                      <a:pt x="459" y="2389"/>
                      <a:pt x="544" y="2389"/>
                    </a:cubicBezTo>
                    <a:cubicBezTo>
                      <a:pt x="576" y="2410"/>
                      <a:pt x="619" y="2442"/>
                      <a:pt x="661" y="2464"/>
                    </a:cubicBezTo>
                    <a:cubicBezTo>
                      <a:pt x="683" y="2474"/>
                      <a:pt x="715" y="2495"/>
                      <a:pt x="736" y="2517"/>
                    </a:cubicBezTo>
                    <a:cubicBezTo>
                      <a:pt x="821" y="2570"/>
                      <a:pt x="960" y="2730"/>
                      <a:pt x="1067" y="2730"/>
                    </a:cubicBezTo>
                    <a:cubicBezTo>
                      <a:pt x="1194" y="2719"/>
                      <a:pt x="1077" y="2527"/>
                      <a:pt x="1045" y="2495"/>
                    </a:cubicBezTo>
                    <a:cubicBezTo>
                      <a:pt x="1035" y="2474"/>
                      <a:pt x="1024" y="2464"/>
                      <a:pt x="1013" y="2453"/>
                    </a:cubicBezTo>
                    <a:cubicBezTo>
                      <a:pt x="1049" y="2453"/>
                      <a:pt x="1269" y="2500"/>
                      <a:pt x="1403" y="2500"/>
                    </a:cubicBezTo>
                    <a:cubicBezTo>
                      <a:pt x="1469" y="2500"/>
                      <a:pt x="1514" y="2488"/>
                      <a:pt x="1504" y="2453"/>
                    </a:cubicBezTo>
                    <a:cubicBezTo>
                      <a:pt x="1461" y="2336"/>
                      <a:pt x="1216" y="2272"/>
                      <a:pt x="1120" y="2240"/>
                    </a:cubicBezTo>
                    <a:cubicBezTo>
                      <a:pt x="1162" y="2240"/>
                      <a:pt x="1461" y="2218"/>
                      <a:pt x="1397" y="2122"/>
                    </a:cubicBezTo>
                    <a:cubicBezTo>
                      <a:pt x="1344" y="2033"/>
                      <a:pt x="1157" y="2026"/>
                      <a:pt x="1041" y="2026"/>
                    </a:cubicBezTo>
                    <a:cubicBezTo>
                      <a:pt x="1018" y="2026"/>
                      <a:pt x="997" y="2026"/>
                      <a:pt x="981" y="2026"/>
                    </a:cubicBezTo>
                    <a:cubicBezTo>
                      <a:pt x="885" y="2026"/>
                      <a:pt x="587" y="2112"/>
                      <a:pt x="565" y="2112"/>
                    </a:cubicBezTo>
                    <a:cubicBezTo>
                      <a:pt x="555" y="1781"/>
                      <a:pt x="619" y="0"/>
                      <a:pt x="6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48"/>
              <p:cNvSpPr/>
              <p:nvPr/>
            </p:nvSpPr>
            <p:spPr>
              <a:xfrm>
                <a:off x="6622236" y="3689778"/>
                <a:ext cx="695734" cy="713383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7996" extrusionOk="0">
                    <a:moveTo>
                      <a:pt x="5770" y="1"/>
                    </a:moveTo>
                    <a:cubicBezTo>
                      <a:pt x="5085" y="1"/>
                      <a:pt x="4365" y="397"/>
                      <a:pt x="4042" y="895"/>
                    </a:cubicBezTo>
                    <a:cubicBezTo>
                      <a:pt x="3658" y="1470"/>
                      <a:pt x="3242" y="2729"/>
                      <a:pt x="2859" y="3304"/>
                    </a:cubicBezTo>
                    <a:cubicBezTo>
                      <a:pt x="2208" y="4285"/>
                      <a:pt x="1142" y="5352"/>
                      <a:pt x="246" y="6119"/>
                    </a:cubicBezTo>
                    <a:cubicBezTo>
                      <a:pt x="1" y="6322"/>
                      <a:pt x="12" y="6791"/>
                      <a:pt x="193" y="6919"/>
                    </a:cubicBezTo>
                    <a:cubicBezTo>
                      <a:pt x="1268" y="7656"/>
                      <a:pt x="2590" y="7996"/>
                      <a:pt x="3895" y="7996"/>
                    </a:cubicBezTo>
                    <a:cubicBezTo>
                      <a:pt x="4026" y="7996"/>
                      <a:pt x="4157" y="7992"/>
                      <a:pt x="4287" y="7986"/>
                    </a:cubicBezTo>
                    <a:cubicBezTo>
                      <a:pt x="5076" y="7954"/>
                      <a:pt x="5898" y="7783"/>
                      <a:pt x="6505" y="7282"/>
                    </a:cubicBezTo>
                    <a:cubicBezTo>
                      <a:pt x="7145" y="6770"/>
                      <a:pt x="7486" y="5949"/>
                      <a:pt x="7593" y="5128"/>
                    </a:cubicBezTo>
                    <a:cubicBezTo>
                      <a:pt x="7700" y="4307"/>
                      <a:pt x="7593" y="3475"/>
                      <a:pt x="7486" y="2654"/>
                    </a:cubicBezTo>
                    <a:cubicBezTo>
                      <a:pt x="7433" y="2206"/>
                      <a:pt x="7358" y="1769"/>
                      <a:pt x="7262" y="1332"/>
                    </a:cubicBezTo>
                    <a:cubicBezTo>
                      <a:pt x="7044" y="360"/>
                      <a:pt x="6423" y="1"/>
                      <a:pt x="5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48"/>
              <p:cNvSpPr/>
              <p:nvPr/>
            </p:nvSpPr>
            <p:spPr>
              <a:xfrm>
                <a:off x="6622236" y="3689778"/>
                <a:ext cx="695734" cy="713383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7996" extrusionOk="0">
                    <a:moveTo>
                      <a:pt x="5770" y="1"/>
                    </a:moveTo>
                    <a:cubicBezTo>
                      <a:pt x="5085" y="1"/>
                      <a:pt x="4365" y="397"/>
                      <a:pt x="4042" y="895"/>
                    </a:cubicBezTo>
                    <a:cubicBezTo>
                      <a:pt x="3658" y="1470"/>
                      <a:pt x="3242" y="2729"/>
                      <a:pt x="2859" y="3304"/>
                    </a:cubicBezTo>
                    <a:cubicBezTo>
                      <a:pt x="2208" y="4285"/>
                      <a:pt x="1142" y="5352"/>
                      <a:pt x="246" y="6119"/>
                    </a:cubicBezTo>
                    <a:cubicBezTo>
                      <a:pt x="1" y="6322"/>
                      <a:pt x="12" y="6791"/>
                      <a:pt x="193" y="6919"/>
                    </a:cubicBezTo>
                    <a:cubicBezTo>
                      <a:pt x="1268" y="7656"/>
                      <a:pt x="2590" y="7996"/>
                      <a:pt x="3895" y="7996"/>
                    </a:cubicBezTo>
                    <a:cubicBezTo>
                      <a:pt x="4026" y="7996"/>
                      <a:pt x="4157" y="7992"/>
                      <a:pt x="4287" y="7986"/>
                    </a:cubicBezTo>
                    <a:cubicBezTo>
                      <a:pt x="5076" y="7954"/>
                      <a:pt x="5898" y="7783"/>
                      <a:pt x="6505" y="7282"/>
                    </a:cubicBezTo>
                    <a:cubicBezTo>
                      <a:pt x="7145" y="6770"/>
                      <a:pt x="7486" y="5949"/>
                      <a:pt x="7593" y="5128"/>
                    </a:cubicBezTo>
                    <a:cubicBezTo>
                      <a:pt x="7700" y="4307"/>
                      <a:pt x="7593" y="3475"/>
                      <a:pt x="7486" y="2654"/>
                    </a:cubicBezTo>
                    <a:cubicBezTo>
                      <a:pt x="7433" y="2206"/>
                      <a:pt x="7358" y="1769"/>
                      <a:pt x="7262" y="1332"/>
                    </a:cubicBezTo>
                    <a:cubicBezTo>
                      <a:pt x="7044" y="360"/>
                      <a:pt x="6423" y="1"/>
                      <a:pt x="5770" y="1"/>
                    </a:cubicBezTo>
                    <a:close/>
                  </a:path>
                </a:pathLst>
              </a:custGeom>
              <a:solidFill>
                <a:srgbClr val="F1E1BF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48"/>
              <p:cNvSpPr/>
              <p:nvPr/>
            </p:nvSpPr>
            <p:spPr>
              <a:xfrm>
                <a:off x="6878575" y="3873212"/>
                <a:ext cx="439396" cy="53004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5941" extrusionOk="0">
                    <a:moveTo>
                      <a:pt x="4397" y="0"/>
                    </a:moveTo>
                    <a:cubicBezTo>
                      <a:pt x="4078" y="0"/>
                      <a:pt x="3780" y="257"/>
                      <a:pt x="3466" y="353"/>
                    </a:cubicBezTo>
                    <a:cubicBezTo>
                      <a:pt x="3362" y="384"/>
                      <a:pt x="3256" y="397"/>
                      <a:pt x="3149" y="397"/>
                    </a:cubicBezTo>
                    <a:cubicBezTo>
                      <a:pt x="2662" y="397"/>
                      <a:pt x="2152" y="134"/>
                      <a:pt x="1676" y="134"/>
                    </a:cubicBezTo>
                    <a:cubicBezTo>
                      <a:pt x="1537" y="134"/>
                      <a:pt x="1401" y="157"/>
                      <a:pt x="1269" y="214"/>
                    </a:cubicBezTo>
                    <a:cubicBezTo>
                      <a:pt x="1003" y="321"/>
                      <a:pt x="811" y="566"/>
                      <a:pt x="661" y="822"/>
                    </a:cubicBezTo>
                    <a:cubicBezTo>
                      <a:pt x="235" y="1536"/>
                      <a:pt x="54" y="2389"/>
                      <a:pt x="22" y="3232"/>
                    </a:cubicBezTo>
                    <a:cubicBezTo>
                      <a:pt x="0" y="3797"/>
                      <a:pt x="43" y="4383"/>
                      <a:pt x="267" y="4895"/>
                    </a:cubicBezTo>
                    <a:cubicBezTo>
                      <a:pt x="448" y="5322"/>
                      <a:pt x="757" y="5674"/>
                      <a:pt x="1120" y="5940"/>
                    </a:cubicBezTo>
                    <a:cubicBezTo>
                      <a:pt x="1237" y="5940"/>
                      <a:pt x="1344" y="5940"/>
                      <a:pt x="1450" y="5930"/>
                    </a:cubicBezTo>
                    <a:cubicBezTo>
                      <a:pt x="2239" y="5898"/>
                      <a:pt x="3061" y="5727"/>
                      <a:pt x="3668" y="5226"/>
                    </a:cubicBezTo>
                    <a:cubicBezTo>
                      <a:pt x="4308" y="4714"/>
                      <a:pt x="4649" y="3893"/>
                      <a:pt x="4756" y="3072"/>
                    </a:cubicBezTo>
                    <a:cubicBezTo>
                      <a:pt x="4863" y="2251"/>
                      <a:pt x="4756" y="1419"/>
                      <a:pt x="4649" y="598"/>
                    </a:cubicBezTo>
                    <a:cubicBezTo>
                      <a:pt x="4628" y="406"/>
                      <a:pt x="4596" y="225"/>
                      <a:pt x="4575" y="33"/>
                    </a:cubicBezTo>
                    <a:cubicBezTo>
                      <a:pt x="4553" y="22"/>
                      <a:pt x="4532" y="22"/>
                      <a:pt x="4511" y="12"/>
                    </a:cubicBezTo>
                    <a:cubicBezTo>
                      <a:pt x="4472" y="4"/>
                      <a:pt x="4434" y="0"/>
                      <a:pt x="4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48"/>
              <p:cNvSpPr/>
              <p:nvPr/>
            </p:nvSpPr>
            <p:spPr>
              <a:xfrm>
                <a:off x="7267828" y="4023723"/>
                <a:ext cx="7771" cy="37025"/>
              </a:xfrm>
              <a:custGeom>
                <a:avLst/>
                <a:gdLst/>
                <a:ahLst/>
                <a:cxnLst/>
                <a:rect l="l" t="t" r="r" b="b"/>
                <a:pathLst>
                  <a:path w="86" h="415" extrusionOk="0">
                    <a:moveTo>
                      <a:pt x="41" y="0"/>
                    </a:moveTo>
                    <a:cubicBezTo>
                      <a:pt x="25" y="0"/>
                      <a:pt x="0" y="13"/>
                      <a:pt x="0" y="20"/>
                    </a:cubicBezTo>
                    <a:cubicBezTo>
                      <a:pt x="11" y="73"/>
                      <a:pt x="21" y="169"/>
                      <a:pt x="21" y="255"/>
                    </a:cubicBezTo>
                    <a:cubicBezTo>
                      <a:pt x="21" y="297"/>
                      <a:pt x="11" y="340"/>
                      <a:pt x="11" y="372"/>
                    </a:cubicBezTo>
                    <a:cubicBezTo>
                      <a:pt x="11" y="393"/>
                      <a:pt x="21" y="414"/>
                      <a:pt x="21" y="414"/>
                    </a:cubicBezTo>
                    <a:cubicBezTo>
                      <a:pt x="32" y="414"/>
                      <a:pt x="43" y="404"/>
                      <a:pt x="53" y="372"/>
                    </a:cubicBezTo>
                    <a:cubicBezTo>
                      <a:pt x="64" y="351"/>
                      <a:pt x="75" y="308"/>
                      <a:pt x="75" y="265"/>
                    </a:cubicBezTo>
                    <a:cubicBezTo>
                      <a:pt x="85" y="169"/>
                      <a:pt x="64" y="63"/>
                      <a:pt x="53" y="9"/>
                    </a:cubicBezTo>
                    <a:cubicBezTo>
                      <a:pt x="53" y="3"/>
                      <a:pt x="48" y="0"/>
                      <a:pt x="41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48"/>
              <p:cNvSpPr/>
              <p:nvPr/>
            </p:nvSpPr>
            <p:spPr>
              <a:xfrm>
                <a:off x="7229246" y="4044422"/>
                <a:ext cx="9758" cy="4389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92" extrusionOk="0">
                    <a:moveTo>
                      <a:pt x="61" y="0"/>
                    </a:moveTo>
                    <a:cubicBezTo>
                      <a:pt x="44" y="0"/>
                      <a:pt x="26" y="9"/>
                      <a:pt x="33" y="23"/>
                    </a:cubicBezTo>
                    <a:cubicBezTo>
                      <a:pt x="33" y="87"/>
                      <a:pt x="43" y="204"/>
                      <a:pt x="22" y="300"/>
                    </a:cubicBezTo>
                    <a:cubicBezTo>
                      <a:pt x="22" y="321"/>
                      <a:pt x="22" y="353"/>
                      <a:pt x="22" y="374"/>
                    </a:cubicBezTo>
                    <a:cubicBezTo>
                      <a:pt x="11" y="396"/>
                      <a:pt x="11" y="417"/>
                      <a:pt x="11" y="428"/>
                    </a:cubicBezTo>
                    <a:cubicBezTo>
                      <a:pt x="1" y="470"/>
                      <a:pt x="1" y="492"/>
                      <a:pt x="11" y="492"/>
                    </a:cubicBezTo>
                    <a:cubicBezTo>
                      <a:pt x="22" y="492"/>
                      <a:pt x="33" y="470"/>
                      <a:pt x="43" y="438"/>
                    </a:cubicBezTo>
                    <a:cubicBezTo>
                      <a:pt x="54" y="428"/>
                      <a:pt x="54" y="406"/>
                      <a:pt x="65" y="385"/>
                    </a:cubicBezTo>
                    <a:cubicBezTo>
                      <a:pt x="75" y="364"/>
                      <a:pt x="75" y="332"/>
                      <a:pt x="86" y="310"/>
                    </a:cubicBezTo>
                    <a:cubicBezTo>
                      <a:pt x="107" y="204"/>
                      <a:pt x="97" y="76"/>
                      <a:pt x="86" y="12"/>
                    </a:cubicBezTo>
                    <a:cubicBezTo>
                      <a:pt x="82" y="4"/>
                      <a:pt x="72" y="0"/>
                      <a:pt x="61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48"/>
              <p:cNvSpPr/>
              <p:nvPr/>
            </p:nvSpPr>
            <p:spPr>
              <a:xfrm>
                <a:off x="7286079" y="4070117"/>
                <a:ext cx="11656" cy="36312"/>
              </a:xfrm>
              <a:custGeom>
                <a:avLst/>
                <a:gdLst/>
                <a:ahLst/>
                <a:cxnLst/>
                <a:rect l="l" t="t" r="r" b="b"/>
                <a:pathLst>
                  <a:path w="129" h="407" extrusionOk="0">
                    <a:moveTo>
                      <a:pt x="101" y="0"/>
                    </a:moveTo>
                    <a:cubicBezTo>
                      <a:pt x="85" y="0"/>
                      <a:pt x="65" y="9"/>
                      <a:pt x="65" y="22"/>
                    </a:cubicBezTo>
                    <a:cubicBezTo>
                      <a:pt x="65" y="65"/>
                      <a:pt x="65" y="172"/>
                      <a:pt x="43" y="246"/>
                    </a:cubicBezTo>
                    <a:cubicBezTo>
                      <a:pt x="33" y="268"/>
                      <a:pt x="33" y="289"/>
                      <a:pt x="22" y="310"/>
                    </a:cubicBezTo>
                    <a:cubicBezTo>
                      <a:pt x="22" y="321"/>
                      <a:pt x="11" y="342"/>
                      <a:pt x="11" y="353"/>
                    </a:cubicBezTo>
                    <a:cubicBezTo>
                      <a:pt x="1" y="385"/>
                      <a:pt x="1" y="396"/>
                      <a:pt x="1" y="406"/>
                    </a:cubicBezTo>
                    <a:cubicBezTo>
                      <a:pt x="11" y="406"/>
                      <a:pt x="22" y="396"/>
                      <a:pt x="43" y="374"/>
                    </a:cubicBezTo>
                    <a:cubicBezTo>
                      <a:pt x="54" y="353"/>
                      <a:pt x="65" y="342"/>
                      <a:pt x="75" y="321"/>
                    </a:cubicBezTo>
                    <a:cubicBezTo>
                      <a:pt x="75" y="310"/>
                      <a:pt x="86" y="289"/>
                      <a:pt x="97" y="268"/>
                    </a:cubicBezTo>
                    <a:cubicBezTo>
                      <a:pt x="129" y="182"/>
                      <a:pt x="129" y="65"/>
                      <a:pt x="118" y="12"/>
                    </a:cubicBezTo>
                    <a:cubicBezTo>
                      <a:pt x="118" y="4"/>
                      <a:pt x="110" y="0"/>
                      <a:pt x="101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48"/>
              <p:cNvSpPr/>
              <p:nvPr/>
            </p:nvSpPr>
            <p:spPr>
              <a:xfrm>
                <a:off x="7218674" y="4007664"/>
                <a:ext cx="7771" cy="23643"/>
              </a:xfrm>
              <a:custGeom>
                <a:avLst/>
                <a:gdLst/>
                <a:ahLst/>
                <a:cxnLst/>
                <a:rect l="l" t="t" r="r" b="b"/>
                <a:pathLst>
                  <a:path w="86" h="265" extrusionOk="0">
                    <a:moveTo>
                      <a:pt x="59" y="0"/>
                    </a:moveTo>
                    <a:cubicBezTo>
                      <a:pt x="46" y="0"/>
                      <a:pt x="32" y="3"/>
                      <a:pt x="32" y="8"/>
                    </a:cubicBezTo>
                    <a:cubicBezTo>
                      <a:pt x="22" y="72"/>
                      <a:pt x="0" y="264"/>
                      <a:pt x="43" y="264"/>
                    </a:cubicBezTo>
                    <a:cubicBezTo>
                      <a:pt x="44" y="264"/>
                      <a:pt x="45" y="264"/>
                      <a:pt x="45" y="264"/>
                    </a:cubicBezTo>
                    <a:cubicBezTo>
                      <a:pt x="75" y="264"/>
                      <a:pt x="86" y="81"/>
                      <a:pt x="86" y="8"/>
                    </a:cubicBezTo>
                    <a:cubicBezTo>
                      <a:pt x="86" y="3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48"/>
              <p:cNvSpPr/>
              <p:nvPr/>
            </p:nvSpPr>
            <p:spPr>
              <a:xfrm>
                <a:off x="7191658" y="4030682"/>
                <a:ext cx="7861" cy="31940"/>
              </a:xfrm>
              <a:custGeom>
                <a:avLst/>
                <a:gdLst/>
                <a:ahLst/>
                <a:cxnLst/>
                <a:rect l="l" t="t" r="r" b="b"/>
                <a:pathLst>
                  <a:path w="87" h="358" extrusionOk="0">
                    <a:moveTo>
                      <a:pt x="59" y="1"/>
                    </a:moveTo>
                    <a:cubicBezTo>
                      <a:pt x="46" y="1"/>
                      <a:pt x="33" y="6"/>
                      <a:pt x="33" y="17"/>
                    </a:cubicBezTo>
                    <a:cubicBezTo>
                      <a:pt x="22" y="102"/>
                      <a:pt x="1" y="358"/>
                      <a:pt x="33" y="358"/>
                    </a:cubicBezTo>
                    <a:cubicBezTo>
                      <a:pt x="75" y="358"/>
                      <a:pt x="86" y="113"/>
                      <a:pt x="86" y="17"/>
                    </a:cubicBezTo>
                    <a:cubicBezTo>
                      <a:pt x="86" y="6"/>
                      <a:pt x="73" y="1"/>
                      <a:pt x="59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48"/>
              <p:cNvSpPr/>
              <p:nvPr/>
            </p:nvSpPr>
            <p:spPr>
              <a:xfrm>
                <a:off x="7155064" y="4052630"/>
                <a:ext cx="14276" cy="3381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379" extrusionOk="0">
                    <a:moveTo>
                      <a:pt x="112" y="1"/>
                    </a:moveTo>
                    <a:cubicBezTo>
                      <a:pt x="105" y="1"/>
                      <a:pt x="99" y="2"/>
                      <a:pt x="96" y="5"/>
                    </a:cubicBezTo>
                    <a:cubicBezTo>
                      <a:pt x="75" y="101"/>
                      <a:pt x="1" y="368"/>
                      <a:pt x="43" y="378"/>
                    </a:cubicBezTo>
                    <a:cubicBezTo>
                      <a:pt x="75" y="378"/>
                      <a:pt x="139" y="122"/>
                      <a:pt x="150" y="27"/>
                    </a:cubicBezTo>
                    <a:cubicBezTo>
                      <a:pt x="158" y="11"/>
                      <a:pt x="131" y="1"/>
                      <a:pt x="112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48"/>
              <p:cNvSpPr/>
              <p:nvPr/>
            </p:nvSpPr>
            <p:spPr>
              <a:xfrm>
                <a:off x="7176297" y="4081447"/>
                <a:ext cx="8764" cy="32564"/>
              </a:xfrm>
              <a:custGeom>
                <a:avLst/>
                <a:gdLst/>
                <a:ahLst/>
                <a:cxnLst/>
                <a:rect l="l" t="t" r="r" b="b"/>
                <a:pathLst>
                  <a:path w="97" h="365" extrusionOk="0">
                    <a:moveTo>
                      <a:pt x="65" y="0"/>
                    </a:moveTo>
                    <a:cubicBezTo>
                      <a:pt x="50" y="0"/>
                      <a:pt x="32" y="7"/>
                      <a:pt x="32" y="13"/>
                    </a:cubicBezTo>
                    <a:cubicBezTo>
                      <a:pt x="32" y="55"/>
                      <a:pt x="32" y="151"/>
                      <a:pt x="21" y="215"/>
                    </a:cubicBezTo>
                    <a:cubicBezTo>
                      <a:pt x="11" y="290"/>
                      <a:pt x="0" y="354"/>
                      <a:pt x="21" y="365"/>
                    </a:cubicBezTo>
                    <a:cubicBezTo>
                      <a:pt x="21" y="365"/>
                      <a:pt x="32" y="354"/>
                      <a:pt x="43" y="322"/>
                    </a:cubicBezTo>
                    <a:cubicBezTo>
                      <a:pt x="64" y="301"/>
                      <a:pt x="75" y="269"/>
                      <a:pt x="75" y="226"/>
                    </a:cubicBezTo>
                    <a:cubicBezTo>
                      <a:pt x="96" y="151"/>
                      <a:pt x="96" y="55"/>
                      <a:pt x="85" y="13"/>
                    </a:cubicBezTo>
                    <a:cubicBezTo>
                      <a:pt x="85" y="4"/>
                      <a:pt x="76" y="0"/>
                      <a:pt x="65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48"/>
              <p:cNvSpPr/>
              <p:nvPr/>
            </p:nvSpPr>
            <p:spPr>
              <a:xfrm>
                <a:off x="7255268" y="4083856"/>
                <a:ext cx="12650" cy="3872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434" extrusionOk="0">
                    <a:moveTo>
                      <a:pt x="104" y="0"/>
                    </a:moveTo>
                    <a:cubicBezTo>
                      <a:pt x="91" y="0"/>
                      <a:pt x="80" y="3"/>
                      <a:pt x="75" y="7"/>
                    </a:cubicBezTo>
                    <a:cubicBezTo>
                      <a:pt x="64" y="124"/>
                      <a:pt x="0" y="423"/>
                      <a:pt x="32" y="434"/>
                    </a:cubicBezTo>
                    <a:cubicBezTo>
                      <a:pt x="75" y="434"/>
                      <a:pt x="118" y="135"/>
                      <a:pt x="139" y="18"/>
                    </a:cubicBezTo>
                    <a:cubicBezTo>
                      <a:pt x="139" y="5"/>
                      <a:pt x="121" y="0"/>
                      <a:pt x="104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48"/>
              <p:cNvSpPr/>
              <p:nvPr/>
            </p:nvSpPr>
            <p:spPr>
              <a:xfrm>
                <a:off x="7207109" y="4108570"/>
                <a:ext cx="11656" cy="32118"/>
              </a:xfrm>
              <a:custGeom>
                <a:avLst/>
                <a:gdLst/>
                <a:ahLst/>
                <a:cxnLst/>
                <a:rect l="l" t="t" r="r" b="b"/>
                <a:pathLst>
                  <a:path w="129" h="360" extrusionOk="0">
                    <a:moveTo>
                      <a:pt x="95" y="0"/>
                    </a:moveTo>
                    <a:cubicBezTo>
                      <a:pt x="84" y="0"/>
                      <a:pt x="75" y="3"/>
                      <a:pt x="75" y="7"/>
                    </a:cubicBezTo>
                    <a:cubicBezTo>
                      <a:pt x="54" y="103"/>
                      <a:pt x="0" y="349"/>
                      <a:pt x="32" y="359"/>
                    </a:cubicBezTo>
                    <a:cubicBezTo>
                      <a:pt x="75" y="359"/>
                      <a:pt x="118" y="114"/>
                      <a:pt x="128" y="18"/>
                    </a:cubicBezTo>
                    <a:cubicBezTo>
                      <a:pt x="128" y="5"/>
                      <a:pt x="110" y="0"/>
                      <a:pt x="95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48"/>
              <p:cNvSpPr/>
              <p:nvPr/>
            </p:nvSpPr>
            <p:spPr>
              <a:xfrm>
                <a:off x="7273610" y="4139439"/>
                <a:ext cx="10662" cy="38364"/>
              </a:xfrm>
              <a:custGeom>
                <a:avLst/>
                <a:gdLst/>
                <a:ahLst/>
                <a:cxnLst/>
                <a:rect l="l" t="t" r="r" b="b"/>
                <a:pathLst>
                  <a:path w="118" h="430" extrusionOk="0">
                    <a:moveTo>
                      <a:pt x="76" y="1"/>
                    </a:moveTo>
                    <a:cubicBezTo>
                      <a:pt x="60" y="1"/>
                      <a:pt x="43" y="7"/>
                      <a:pt x="43" y="13"/>
                    </a:cubicBezTo>
                    <a:cubicBezTo>
                      <a:pt x="53" y="77"/>
                      <a:pt x="53" y="173"/>
                      <a:pt x="32" y="258"/>
                    </a:cubicBezTo>
                    <a:cubicBezTo>
                      <a:pt x="32" y="280"/>
                      <a:pt x="21" y="301"/>
                      <a:pt x="21" y="322"/>
                    </a:cubicBezTo>
                    <a:cubicBezTo>
                      <a:pt x="21" y="344"/>
                      <a:pt x="11" y="365"/>
                      <a:pt x="11" y="376"/>
                    </a:cubicBezTo>
                    <a:cubicBezTo>
                      <a:pt x="0" y="408"/>
                      <a:pt x="0" y="429"/>
                      <a:pt x="11" y="429"/>
                    </a:cubicBezTo>
                    <a:cubicBezTo>
                      <a:pt x="21" y="429"/>
                      <a:pt x="32" y="418"/>
                      <a:pt x="53" y="386"/>
                    </a:cubicBezTo>
                    <a:cubicBezTo>
                      <a:pt x="53" y="376"/>
                      <a:pt x="64" y="354"/>
                      <a:pt x="75" y="333"/>
                    </a:cubicBezTo>
                    <a:cubicBezTo>
                      <a:pt x="75" y="322"/>
                      <a:pt x="85" y="301"/>
                      <a:pt x="85" y="269"/>
                    </a:cubicBezTo>
                    <a:cubicBezTo>
                      <a:pt x="117" y="184"/>
                      <a:pt x="107" y="66"/>
                      <a:pt x="96" y="13"/>
                    </a:cubicBezTo>
                    <a:cubicBezTo>
                      <a:pt x="96" y="4"/>
                      <a:pt x="87" y="1"/>
                      <a:pt x="76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48"/>
              <p:cNvSpPr/>
              <p:nvPr/>
            </p:nvSpPr>
            <p:spPr>
              <a:xfrm>
                <a:off x="7231143" y="4154696"/>
                <a:ext cx="13644" cy="36758"/>
              </a:xfrm>
              <a:custGeom>
                <a:avLst/>
                <a:gdLst/>
                <a:ahLst/>
                <a:cxnLst/>
                <a:rect l="l" t="t" r="r" b="b"/>
                <a:pathLst>
                  <a:path w="151" h="412" extrusionOk="0">
                    <a:moveTo>
                      <a:pt x="119" y="0"/>
                    </a:moveTo>
                    <a:cubicBezTo>
                      <a:pt x="104" y="0"/>
                      <a:pt x="86" y="7"/>
                      <a:pt x="86" y="13"/>
                    </a:cubicBezTo>
                    <a:cubicBezTo>
                      <a:pt x="86" y="66"/>
                      <a:pt x="76" y="173"/>
                      <a:pt x="54" y="247"/>
                    </a:cubicBezTo>
                    <a:cubicBezTo>
                      <a:pt x="44" y="269"/>
                      <a:pt x="33" y="290"/>
                      <a:pt x="33" y="311"/>
                    </a:cubicBezTo>
                    <a:cubicBezTo>
                      <a:pt x="22" y="333"/>
                      <a:pt x="12" y="343"/>
                      <a:pt x="12" y="354"/>
                    </a:cubicBezTo>
                    <a:cubicBezTo>
                      <a:pt x="1" y="386"/>
                      <a:pt x="1" y="407"/>
                      <a:pt x="1" y="407"/>
                    </a:cubicBezTo>
                    <a:cubicBezTo>
                      <a:pt x="4" y="410"/>
                      <a:pt x="6" y="411"/>
                      <a:pt x="9" y="411"/>
                    </a:cubicBezTo>
                    <a:cubicBezTo>
                      <a:pt x="18" y="411"/>
                      <a:pt x="28" y="399"/>
                      <a:pt x="44" y="375"/>
                    </a:cubicBezTo>
                    <a:cubicBezTo>
                      <a:pt x="54" y="365"/>
                      <a:pt x="65" y="354"/>
                      <a:pt x="76" y="333"/>
                    </a:cubicBezTo>
                    <a:cubicBezTo>
                      <a:pt x="86" y="311"/>
                      <a:pt x="97" y="290"/>
                      <a:pt x="108" y="269"/>
                    </a:cubicBezTo>
                    <a:cubicBezTo>
                      <a:pt x="140" y="183"/>
                      <a:pt x="150" y="66"/>
                      <a:pt x="140" y="13"/>
                    </a:cubicBezTo>
                    <a:cubicBezTo>
                      <a:pt x="140" y="4"/>
                      <a:pt x="130" y="0"/>
                      <a:pt x="119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48"/>
              <p:cNvSpPr/>
              <p:nvPr/>
            </p:nvSpPr>
            <p:spPr>
              <a:xfrm>
                <a:off x="7173406" y="4136406"/>
                <a:ext cx="15993" cy="4710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28" extrusionOk="0">
                    <a:moveTo>
                      <a:pt x="148" y="0"/>
                    </a:moveTo>
                    <a:cubicBezTo>
                      <a:pt x="136" y="0"/>
                      <a:pt x="122" y="6"/>
                      <a:pt x="117" y="15"/>
                    </a:cubicBezTo>
                    <a:cubicBezTo>
                      <a:pt x="117" y="90"/>
                      <a:pt x="96" y="218"/>
                      <a:pt x="53" y="324"/>
                    </a:cubicBezTo>
                    <a:cubicBezTo>
                      <a:pt x="43" y="378"/>
                      <a:pt x="21" y="420"/>
                      <a:pt x="11" y="463"/>
                    </a:cubicBezTo>
                    <a:cubicBezTo>
                      <a:pt x="0" y="495"/>
                      <a:pt x="0" y="516"/>
                      <a:pt x="11" y="527"/>
                    </a:cubicBezTo>
                    <a:cubicBezTo>
                      <a:pt x="11" y="527"/>
                      <a:pt x="32" y="506"/>
                      <a:pt x="53" y="474"/>
                    </a:cubicBezTo>
                    <a:cubicBezTo>
                      <a:pt x="75" y="442"/>
                      <a:pt x="96" y="388"/>
                      <a:pt x="107" y="335"/>
                    </a:cubicBezTo>
                    <a:cubicBezTo>
                      <a:pt x="149" y="228"/>
                      <a:pt x="171" y="90"/>
                      <a:pt x="171" y="26"/>
                    </a:cubicBezTo>
                    <a:cubicBezTo>
                      <a:pt x="177" y="8"/>
                      <a:pt x="163" y="0"/>
                      <a:pt x="148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48"/>
              <p:cNvSpPr/>
              <p:nvPr/>
            </p:nvSpPr>
            <p:spPr>
              <a:xfrm>
                <a:off x="7141601" y="4112852"/>
                <a:ext cx="11656" cy="26854"/>
              </a:xfrm>
              <a:custGeom>
                <a:avLst/>
                <a:gdLst/>
                <a:ahLst/>
                <a:cxnLst/>
                <a:rect l="l" t="t" r="r" b="b"/>
                <a:pathLst>
                  <a:path w="129" h="301" extrusionOk="0">
                    <a:moveTo>
                      <a:pt x="92" y="1"/>
                    </a:moveTo>
                    <a:cubicBezTo>
                      <a:pt x="83" y="1"/>
                      <a:pt x="75" y="4"/>
                      <a:pt x="75" y="13"/>
                    </a:cubicBezTo>
                    <a:cubicBezTo>
                      <a:pt x="54" y="87"/>
                      <a:pt x="0" y="290"/>
                      <a:pt x="32" y="301"/>
                    </a:cubicBezTo>
                    <a:cubicBezTo>
                      <a:pt x="33" y="301"/>
                      <a:pt x="34" y="301"/>
                      <a:pt x="35" y="301"/>
                    </a:cubicBezTo>
                    <a:cubicBezTo>
                      <a:pt x="77" y="301"/>
                      <a:pt x="118" y="96"/>
                      <a:pt x="128" y="23"/>
                    </a:cubicBezTo>
                    <a:cubicBezTo>
                      <a:pt x="128" y="10"/>
                      <a:pt x="108" y="1"/>
                      <a:pt x="92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48"/>
              <p:cNvSpPr/>
              <p:nvPr/>
            </p:nvSpPr>
            <p:spPr>
              <a:xfrm>
                <a:off x="7123258" y="4083856"/>
                <a:ext cx="10662" cy="2542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85" extrusionOk="0">
                    <a:moveTo>
                      <a:pt x="84" y="0"/>
                    </a:moveTo>
                    <a:cubicBezTo>
                      <a:pt x="74" y="0"/>
                      <a:pt x="65" y="3"/>
                      <a:pt x="65" y="7"/>
                    </a:cubicBezTo>
                    <a:cubicBezTo>
                      <a:pt x="54" y="82"/>
                      <a:pt x="1" y="274"/>
                      <a:pt x="33" y="284"/>
                    </a:cubicBezTo>
                    <a:cubicBezTo>
                      <a:pt x="34" y="285"/>
                      <a:pt x="35" y="285"/>
                      <a:pt x="36" y="285"/>
                    </a:cubicBezTo>
                    <a:cubicBezTo>
                      <a:pt x="77" y="285"/>
                      <a:pt x="108" y="90"/>
                      <a:pt x="118" y="18"/>
                    </a:cubicBezTo>
                    <a:cubicBezTo>
                      <a:pt x="118" y="5"/>
                      <a:pt x="100" y="0"/>
                      <a:pt x="84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8"/>
              <p:cNvSpPr/>
              <p:nvPr/>
            </p:nvSpPr>
            <p:spPr>
              <a:xfrm>
                <a:off x="7135818" y="4166830"/>
                <a:ext cx="12559" cy="21412"/>
              </a:xfrm>
              <a:custGeom>
                <a:avLst/>
                <a:gdLst/>
                <a:ahLst/>
                <a:cxnLst/>
                <a:rect l="l" t="t" r="r" b="b"/>
                <a:pathLst>
                  <a:path w="139" h="240" extrusionOk="0">
                    <a:moveTo>
                      <a:pt x="95" y="1"/>
                    </a:moveTo>
                    <a:cubicBezTo>
                      <a:pt x="89" y="1"/>
                      <a:pt x="86" y="2"/>
                      <a:pt x="86" y="5"/>
                    </a:cubicBezTo>
                    <a:cubicBezTo>
                      <a:pt x="64" y="69"/>
                      <a:pt x="0" y="218"/>
                      <a:pt x="43" y="239"/>
                    </a:cubicBezTo>
                    <a:cubicBezTo>
                      <a:pt x="44" y="240"/>
                      <a:pt x="45" y="240"/>
                      <a:pt x="46" y="240"/>
                    </a:cubicBezTo>
                    <a:cubicBezTo>
                      <a:pt x="78" y="240"/>
                      <a:pt x="129" y="78"/>
                      <a:pt x="139" y="26"/>
                    </a:cubicBezTo>
                    <a:cubicBezTo>
                      <a:pt x="139" y="10"/>
                      <a:pt x="110" y="1"/>
                      <a:pt x="95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8"/>
              <p:cNvSpPr/>
              <p:nvPr/>
            </p:nvSpPr>
            <p:spPr>
              <a:xfrm>
                <a:off x="7110789" y="4135692"/>
                <a:ext cx="9668" cy="3729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418" extrusionOk="0">
                    <a:moveTo>
                      <a:pt x="75" y="0"/>
                    </a:moveTo>
                    <a:cubicBezTo>
                      <a:pt x="60" y="0"/>
                      <a:pt x="43" y="6"/>
                      <a:pt x="43" y="13"/>
                    </a:cubicBezTo>
                    <a:cubicBezTo>
                      <a:pt x="53" y="66"/>
                      <a:pt x="43" y="172"/>
                      <a:pt x="32" y="258"/>
                    </a:cubicBezTo>
                    <a:cubicBezTo>
                      <a:pt x="21" y="300"/>
                      <a:pt x="11" y="332"/>
                      <a:pt x="11" y="364"/>
                    </a:cubicBezTo>
                    <a:cubicBezTo>
                      <a:pt x="0" y="396"/>
                      <a:pt x="0" y="407"/>
                      <a:pt x="11" y="418"/>
                    </a:cubicBezTo>
                    <a:cubicBezTo>
                      <a:pt x="21" y="418"/>
                      <a:pt x="32" y="407"/>
                      <a:pt x="43" y="375"/>
                    </a:cubicBezTo>
                    <a:cubicBezTo>
                      <a:pt x="64" y="354"/>
                      <a:pt x="75" y="311"/>
                      <a:pt x="85" y="268"/>
                    </a:cubicBezTo>
                    <a:cubicBezTo>
                      <a:pt x="107" y="172"/>
                      <a:pt x="107" y="66"/>
                      <a:pt x="96" y="13"/>
                    </a:cubicBezTo>
                    <a:cubicBezTo>
                      <a:pt x="96" y="4"/>
                      <a:pt x="86" y="0"/>
                      <a:pt x="75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48"/>
              <p:cNvSpPr/>
              <p:nvPr/>
            </p:nvSpPr>
            <p:spPr>
              <a:xfrm>
                <a:off x="7186869" y="4187082"/>
                <a:ext cx="14909" cy="3256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365" extrusionOk="0">
                    <a:moveTo>
                      <a:pt x="144" y="0"/>
                    </a:moveTo>
                    <a:cubicBezTo>
                      <a:pt x="128" y="0"/>
                      <a:pt x="107" y="6"/>
                      <a:pt x="107" y="12"/>
                    </a:cubicBezTo>
                    <a:cubicBezTo>
                      <a:pt x="107" y="55"/>
                      <a:pt x="96" y="151"/>
                      <a:pt x="54" y="215"/>
                    </a:cubicBezTo>
                    <a:cubicBezTo>
                      <a:pt x="54" y="236"/>
                      <a:pt x="43" y="258"/>
                      <a:pt x="32" y="268"/>
                    </a:cubicBezTo>
                    <a:cubicBezTo>
                      <a:pt x="32" y="290"/>
                      <a:pt x="22" y="300"/>
                      <a:pt x="22" y="311"/>
                    </a:cubicBezTo>
                    <a:cubicBezTo>
                      <a:pt x="11" y="332"/>
                      <a:pt x="0" y="354"/>
                      <a:pt x="11" y="364"/>
                    </a:cubicBezTo>
                    <a:cubicBezTo>
                      <a:pt x="11" y="364"/>
                      <a:pt x="32" y="354"/>
                      <a:pt x="54" y="332"/>
                    </a:cubicBezTo>
                    <a:cubicBezTo>
                      <a:pt x="64" y="322"/>
                      <a:pt x="75" y="311"/>
                      <a:pt x="86" y="300"/>
                    </a:cubicBezTo>
                    <a:cubicBezTo>
                      <a:pt x="96" y="279"/>
                      <a:pt x="96" y="258"/>
                      <a:pt x="107" y="247"/>
                    </a:cubicBezTo>
                    <a:cubicBezTo>
                      <a:pt x="150" y="162"/>
                      <a:pt x="160" y="66"/>
                      <a:pt x="160" y="12"/>
                    </a:cubicBezTo>
                    <a:cubicBezTo>
                      <a:pt x="165" y="3"/>
                      <a:pt x="156" y="0"/>
                      <a:pt x="144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48"/>
              <p:cNvSpPr/>
              <p:nvPr/>
            </p:nvSpPr>
            <p:spPr>
              <a:xfrm>
                <a:off x="7243703" y="4202071"/>
                <a:ext cx="19336" cy="3372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378" extrusionOk="0">
                    <a:moveTo>
                      <a:pt x="170" y="0"/>
                    </a:moveTo>
                    <a:cubicBezTo>
                      <a:pt x="164" y="0"/>
                      <a:pt x="160" y="1"/>
                      <a:pt x="160" y="4"/>
                    </a:cubicBezTo>
                    <a:cubicBezTo>
                      <a:pt x="118" y="100"/>
                      <a:pt x="1" y="356"/>
                      <a:pt x="33" y="377"/>
                    </a:cubicBezTo>
                    <a:cubicBezTo>
                      <a:pt x="33" y="378"/>
                      <a:pt x="34" y="378"/>
                      <a:pt x="35" y="378"/>
                    </a:cubicBezTo>
                    <a:cubicBezTo>
                      <a:pt x="79" y="378"/>
                      <a:pt x="172" y="120"/>
                      <a:pt x="214" y="26"/>
                    </a:cubicBezTo>
                    <a:cubicBezTo>
                      <a:pt x="214" y="10"/>
                      <a:pt x="185" y="0"/>
                      <a:pt x="170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48"/>
              <p:cNvSpPr/>
              <p:nvPr/>
            </p:nvSpPr>
            <p:spPr>
              <a:xfrm>
                <a:off x="7197440" y="4230799"/>
                <a:ext cx="22137" cy="27033"/>
              </a:xfrm>
              <a:custGeom>
                <a:avLst/>
                <a:gdLst/>
                <a:ahLst/>
                <a:cxnLst/>
                <a:rect l="l" t="t" r="r" b="b"/>
                <a:pathLst>
                  <a:path w="245" h="303" extrusionOk="0">
                    <a:moveTo>
                      <a:pt x="199" y="0"/>
                    </a:moveTo>
                    <a:cubicBezTo>
                      <a:pt x="196" y="0"/>
                      <a:pt x="194" y="1"/>
                      <a:pt x="193" y="2"/>
                    </a:cubicBezTo>
                    <a:cubicBezTo>
                      <a:pt x="139" y="77"/>
                      <a:pt x="1" y="279"/>
                      <a:pt x="22" y="301"/>
                    </a:cubicBezTo>
                    <a:cubicBezTo>
                      <a:pt x="24" y="302"/>
                      <a:pt x="25" y="302"/>
                      <a:pt x="27" y="302"/>
                    </a:cubicBezTo>
                    <a:cubicBezTo>
                      <a:pt x="67" y="302"/>
                      <a:pt x="195" y="105"/>
                      <a:pt x="235" y="34"/>
                    </a:cubicBezTo>
                    <a:cubicBezTo>
                      <a:pt x="244" y="25"/>
                      <a:pt x="214" y="0"/>
                      <a:pt x="199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48"/>
              <p:cNvSpPr/>
              <p:nvPr/>
            </p:nvSpPr>
            <p:spPr>
              <a:xfrm>
                <a:off x="7149281" y="4208405"/>
                <a:ext cx="18975" cy="29709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3" extrusionOk="0">
                    <a:moveTo>
                      <a:pt x="173" y="1"/>
                    </a:moveTo>
                    <a:cubicBezTo>
                      <a:pt x="161" y="1"/>
                      <a:pt x="150" y="4"/>
                      <a:pt x="150" y="8"/>
                    </a:cubicBezTo>
                    <a:cubicBezTo>
                      <a:pt x="139" y="61"/>
                      <a:pt x="118" y="136"/>
                      <a:pt x="75" y="200"/>
                    </a:cubicBezTo>
                    <a:cubicBezTo>
                      <a:pt x="65" y="221"/>
                      <a:pt x="54" y="232"/>
                      <a:pt x="43" y="253"/>
                    </a:cubicBezTo>
                    <a:cubicBezTo>
                      <a:pt x="43" y="264"/>
                      <a:pt x="33" y="274"/>
                      <a:pt x="22" y="285"/>
                    </a:cubicBezTo>
                    <a:cubicBezTo>
                      <a:pt x="11" y="306"/>
                      <a:pt x="1" y="328"/>
                      <a:pt x="11" y="328"/>
                    </a:cubicBezTo>
                    <a:cubicBezTo>
                      <a:pt x="14" y="331"/>
                      <a:pt x="17" y="332"/>
                      <a:pt x="21" y="332"/>
                    </a:cubicBezTo>
                    <a:cubicBezTo>
                      <a:pt x="29" y="332"/>
                      <a:pt x="39" y="325"/>
                      <a:pt x="54" y="317"/>
                    </a:cubicBezTo>
                    <a:cubicBezTo>
                      <a:pt x="65" y="306"/>
                      <a:pt x="75" y="296"/>
                      <a:pt x="86" y="285"/>
                    </a:cubicBezTo>
                    <a:cubicBezTo>
                      <a:pt x="97" y="264"/>
                      <a:pt x="107" y="253"/>
                      <a:pt x="129" y="232"/>
                    </a:cubicBezTo>
                    <a:cubicBezTo>
                      <a:pt x="171" y="168"/>
                      <a:pt x="192" y="72"/>
                      <a:pt x="203" y="19"/>
                    </a:cubicBezTo>
                    <a:cubicBezTo>
                      <a:pt x="209" y="6"/>
                      <a:pt x="190" y="1"/>
                      <a:pt x="173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48"/>
              <p:cNvSpPr/>
              <p:nvPr/>
            </p:nvSpPr>
            <p:spPr>
              <a:xfrm>
                <a:off x="7105910" y="4191900"/>
                <a:ext cx="19336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214" h="336" extrusionOk="0">
                    <a:moveTo>
                      <a:pt x="178" y="0"/>
                    </a:moveTo>
                    <a:cubicBezTo>
                      <a:pt x="168" y="0"/>
                      <a:pt x="161" y="4"/>
                      <a:pt x="161" y="12"/>
                    </a:cubicBezTo>
                    <a:cubicBezTo>
                      <a:pt x="139" y="54"/>
                      <a:pt x="118" y="140"/>
                      <a:pt x="75" y="204"/>
                    </a:cubicBezTo>
                    <a:cubicBezTo>
                      <a:pt x="54" y="236"/>
                      <a:pt x="33" y="268"/>
                      <a:pt x="22" y="289"/>
                    </a:cubicBezTo>
                    <a:cubicBezTo>
                      <a:pt x="11" y="310"/>
                      <a:pt x="1" y="321"/>
                      <a:pt x="11" y="332"/>
                    </a:cubicBezTo>
                    <a:cubicBezTo>
                      <a:pt x="14" y="334"/>
                      <a:pt x="17" y="336"/>
                      <a:pt x="20" y="336"/>
                    </a:cubicBezTo>
                    <a:cubicBezTo>
                      <a:pt x="29" y="336"/>
                      <a:pt x="38" y="326"/>
                      <a:pt x="54" y="310"/>
                    </a:cubicBezTo>
                    <a:cubicBezTo>
                      <a:pt x="75" y="289"/>
                      <a:pt x="97" y="268"/>
                      <a:pt x="118" y="236"/>
                    </a:cubicBezTo>
                    <a:cubicBezTo>
                      <a:pt x="171" y="161"/>
                      <a:pt x="203" y="76"/>
                      <a:pt x="214" y="22"/>
                    </a:cubicBezTo>
                    <a:cubicBezTo>
                      <a:pt x="214" y="9"/>
                      <a:pt x="194" y="0"/>
                      <a:pt x="178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48"/>
              <p:cNvSpPr/>
              <p:nvPr/>
            </p:nvSpPr>
            <p:spPr>
              <a:xfrm>
                <a:off x="7112687" y="4231870"/>
                <a:ext cx="18071" cy="3443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386" extrusionOk="0">
                    <a:moveTo>
                      <a:pt x="164" y="0"/>
                    </a:moveTo>
                    <a:cubicBezTo>
                      <a:pt x="156" y="0"/>
                      <a:pt x="150" y="4"/>
                      <a:pt x="150" y="11"/>
                    </a:cubicBezTo>
                    <a:cubicBezTo>
                      <a:pt x="107" y="107"/>
                      <a:pt x="0" y="374"/>
                      <a:pt x="32" y="385"/>
                    </a:cubicBezTo>
                    <a:cubicBezTo>
                      <a:pt x="33" y="385"/>
                      <a:pt x="34" y="385"/>
                      <a:pt x="34" y="385"/>
                    </a:cubicBezTo>
                    <a:cubicBezTo>
                      <a:pt x="68" y="385"/>
                      <a:pt x="171" y="127"/>
                      <a:pt x="192" y="33"/>
                    </a:cubicBezTo>
                    <a:cubicBezTo>
                      <a:pt x="199" y="12"/>
                      <a:pt x="179" y="0"/>
                      <a:pt x="164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48"/>
              <p:cNvSpPr/>
              <p:nvPr/>
            </p:nvSpPr>
            <p:spPr>
              <a:xfrm>
                <a:off x="7076093" y="4204034"/>
                <a:ext cx="18161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2" extrusionOk="0">
                    <a:moveTo>
                      <a:pt x="154" y="1"/>
                    </a:moveTo>
                    <a:cubicBezTo>
                      <a:pt x="151" y="1"/>
                      <a:pt x="149" y="2"/>
                      <a:pt x="149" y="4"/>
                    </a:cubicBezTo>
                    <a:cubicBezTo>
                      <a:pt x="107" y="68"/>
                      <a:pt x="0" y="249"/>
                      <a:pt x="32" y="260"/>
                    </a:cubicBezTo>
                    <a:cubicBezTo>
                      <a:pt x="34" y="261"/>
                      <a:pt x="36" y="261"/>
                      <a:pt x="38" y="261"/>
                    </a:cubicBezTo>
                    <a:cubicBezTo>
                      <a:pt x="74" y="261"/>
                      <a:pt x="162" y="95"/>
                      <a:pt x="192" y="25"/>
                    </a:cubicBezTo>
                    <a:cubicBezTo>
                      <a:pt x="201" y="16"/>
                      <a:pt x="167" y="1"/>
                      <a:pt x="154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48"/>
              <p:cNvSpPr/>
              <p:nvPr/>
            </p:nvSpPr>
            <p:spPr>
              <a:xfrm>
                <a:off x="7076093" y="4252658"/>
                <a:ext cx="25932" cy="26052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92" extrusionOk="0">
                    <a:moveTo>
                      <a:pt x="241" y="0"/>
                    </a:moveTo>
                    <a:cubicBezTo>
                      <a:pt x="238" y="0"/>
                      <a:pt x="236" y="1"/>
                      <a:pt x="235" y="2"/>
                    </a:cubicBezTo>
                    <a:cubicBezTo>
                      <a:pt x="171" y="77"/>
                      <a:pt x="0" y="269"/>
                      <a:pt x="21" y="290"/>
                    </a:cubicBezTo>
                    <a:cubicBezTo>
                      <a:pt x="23" y="291"/>
                      <a:pt x="25" y="292"/>
                      <a:pt x="27" y="292"/>
                    </a:cubicBezTo>
                    <a:cubicBezTo>
                      <a:pt x="70" y="292"/>
                      <a:pt x="217" y="116"/>
                      <a:pt x="277" y="45"/>
                    </a:cubicBezTo>
                    <a:cubicBezTo>
                      <a:pt x="287" y="27"/>
                      <a:pt x="256" y="0"/>
                      <a:pt x="241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48"/>
              <p:cNvSpPr/>
              <p:nvPr/>
            </p:nvSpPr>
            <p:spPr>
              <a:xfrm>
                <a:off x="7148287" y="4259795"/>
                <a:ext cx="23041" cy="27479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08" extrusionOk="0">
                    <a:moveTo>
                      <a:pt x="215" y="1"/>
                    </a:moveTo>
                    <a:cubicBezTo>
                      <a:pt x="210" y="1"/>
                      <a:pt x="206" y="3"/>
                      <a:pt x="203" y="8"/>
                    </a:cubicBezTo>
                    <a:cubicBezTo>
                      <a:pt x="150" y="82"/>
                      <a:pt x="1" y="285"/>
                      <a:pt x="33" y="306"/>
                    </a:cubicBezTo>
                    <a:cubicBezTo>
                      <a:pt x="34" y="307"/>
                      <a:pt x="35" y="308"/>
                      <a:pt x="37" y="308"/>
                    </a:cubicBezTo>
                    <a:cubicBezTo>
                      <a:pt x="68" y="308"/>
                      <a:pt x="205" y="111"/>
                      <a:pt x="246" y="40"/>
                    </a:cubicBezTo>
                    <a:cubicBezTo>
                      <a:pt x="254" y="23"/>
                      <a:pt x="231" y="1"/>
                      <a:pt x="215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48"/>
              <p:cNvSpPr/>
              <p:nvPr/>
            </p:nvSpPr>
            <p:spPr>
              <a:xfrm>
                <a:off x="7209006" y="4257297"/>
                <a:ext cx="28823" cy="3185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57" extrusionOk="0">
                    <a:moveTo>
                      <a:pt x="276" y="1"/>
                    </a:moveTo>
                    <a:cubicBezTo>
                      <a:pt x="272" y="1"/>
                      <a:pt x="269" y="2"/>
                      <a:pt x="267" y="4"/>
                    </a:cubicBezTo>
                    <a:cubicBezTo>
                      <a:pt x="193" y="100"/>
                      <a:pt x="1" y="334"/>
                      <a:pt x="22" y="356"/>
                    </a:cubicBezTo>
                    <a:cubicBezTo>
                      <a:pt x="23" y="356"/>
                      <a:pt x="25" y="357"/>
                      <a:pt x="27" y="357"/>
                    </a:cubicBezTo>
                    <a:cubicBezTo>
                      <a:pt x="70" y="357"/>
                      <a:pt x="249" y="128"/>
                      <a:pt x="310" y="36"/>
                    </a:cubicBezTo>
                    <a:cubicBezTo>
                      <a:pt x="319" y="18"/>
                      <a:pt x="292" y="1"/>
                      <a:pt x="276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48"/>
              <p:cNvSpPr/>
              <p:nvPr/>
            </p:nvSpPr>
            <p:spPr>
              <a:xfrm>
                <a:off x="7250479" y="4247840"/>
                <a:ext cx="21143" cy="25159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82" extrusionOk="0">
                    <a:moveTo>
                      <a:pt x="184" y="1"/>
                    </a:moveTo>
                    <a:cubicBezTo>
                      <a:pt x="182" y="1"/>
                      <a:pt x="181" y="2"/>
                      <a:pt x="181" y="3"/>
                    </a:cubicBezTo>
                    <a:cubicBezTo>
                      <a:pt x="128" y="78"/>
                      <a:pt x="0" y="259"/>
                      <a:pt x="32" y="280"/>
                    </a:cubicBezTo>
                    <a:cubicBezTo>
                      <a:pt x="33" y="281"/>
                      <a:pt x="35" y="282"/>
                      <a:pt x="36" y="282"/>
                    </a:cubicBezTo>
                    <a:cubicBezTo>
                      <a:pt x="67" y="282"/>
                      <a:pt x="184" y="106"/>
                      <a:pt x="224" y="35"/>
                    </a:cubicBezTo>
                    <a:cubicBezTo>
                      <a:pt x="233" y="26"/>
                      <a:pt x="195" y="1"/>
                      <a:pt x="184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48"/>
              <p:cNvSpPr/>
              <p:nvPr/>
            </p:nvSpPr>
            <p:spPr>
              <a:xfrm>
                <a:off x="7147383" y="4294055"/>
                <a:ext cx="32347" cy="22394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51" extrusionOk="0">
                    <a:moveTo>
                      <a:pt x="312" y="1"/>
                    </a:moveTo>
                    <a:cubicBezTo>
                      <a:pt x="306" y="1"/>
                      <a:pt x="301" y="3"/>
                      <a:pt x="299" y="8"/>
                    </a:cubicBezTo>
                    <a:cubicBezTo>
                      <a:pt x="267" y="40"/>
                      <a:pt x="203" y="104"/>
                      <a:pt x="128" y="146"/>
                    </a:cubicBezTo>
                    <a:cubicBezTo>
                      <a:pt x="118" y="157"/>
                      <a:pt x="96" y="168"/>
                      <a:pt x="86" y="178"/>
                    </a:cubicBezTo>
                    <a:cubicBezTo>
                      <a:pt x="64" y="189"/>
                      <a:pt x="54" y="200"/>
                      <a:pt x="43" y="210"/>
                    </a:cubicBezTo>
                    <a:cubicBezTo>
                      <a:pt x="22" y="221"/>
                      <a:pt x="0" y="232"/>
                      <a:pt x="11" y="242"/>
                    </a:cubicBezTo>
                    <a:cubicBezTo>
                      <a:pt x="11" y="248"/>
                      <a:pt x="16" y="250"/>
                      <a:pt x="24" y="250"/>
                    </a:cubicBezTo>
                    <a:cubicBezTo>
                      <a:pt x="32" y="250"/>
                      <a:pt x="43" y="248"/>
                      <a:pt x="54" y="242"/>
                    </a:cubicBezTo>
                    <a:cubicBezTo>
                      <a:pt x="75" y="242"/>
                      <a:pt x="86" y="232"/>
                      <a:pt x="107" y="232"/>
                    </a:cubicBezTo>
                    <a:cubicBezTo>
                      <a:pt x="128" y="221"/>
                      <a:pt x="139" y="210"/>
                      <a:pt x="160" y="200"/>
                    </a:cubicBezTo>
                    <a:cubicBezTo>
                      <a:pt x="245" y="157"/>
                      <a:pt x="309" y="82"/>
                      <a:pt x="341" y="40"/>
                    </a:cubicBezTo>
                    <a:cubicBezTo>
                      <a:pt x="358" y="23"/>
                      <a:pt x="330" y="1"/>
                      <a:pt x="312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48"/>
              <p:cNvSpPr/>
              <p:nvPr/>
            </p:nvSpPr>
            <p:spPr>
              <a:xfrm>
                <a:off x="7103019" y="4288791"/>
                <a:ext cx="23041" cy="16684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87" extrusionOk="0">
                    <a:moveTo>
                      <a:pt x="208" y="1"/>
                    </a:moveTo>
                    <a:cubicBezTo>
                      <a:pt x="206" y="1"/>
                      <a:pt x="204" y="1"/>
                      <a:pt x="203" y="3"/>
                    </a:cubicBezTo>
                    <a:cubicBezTo>
                      <a:pt x="150" y="45"/>
                      <a:pt x="1" y="152"/>
                      <a:pt x="33" y="184"/>
                    </a:cubicBezTo>
                    <a:cubicBezTo>
                      <a:pt x="34" y="186"/>
                      <a:pt x="37" y="186"/>
                      <a:pt x="40" y="186"/>
                    </a:cubicBezTo>
                    <a:cubicBezTo>
                      <a:pt x="76" y="186"/>
                      <a:pt x="196" y="84"/>
                      <a:pt x="235" y="45"/>
                    </a:cubicBezTo>
                    <a:cubicBezTo>
                      <a:pt x="254" y="36"/>
                      <a:pt x="223" y="1"/>
                      <a:pt x="208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48"/>
              <p:cNvSpPr/>
              <p:nvPr/>
            </p:nvSpPr>
            <p:spPr>
              <a:xfrm>
                <a:off x="7026939" y="4271661"/>
                <a:ext cx="25932" cy="19717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21" extrusionOk="0">
                    <a:moveTo>
                      <a:pt x="241" y="1"/>
                    </a:moveTo>
                    <a:cubicBezTo>
                      <a:pt x="238" y="1"/>
                      <a:pt x="236" y="1"/>
                      <a:pt x="235" y="3"/>
                    </a:cubicBezTo>
                    <a:cubicBezTo>
                      <a:pt x="171" y="45"/>
                      <a:pt x="0" y="184"/>
                      <a:pt x="22" y="216"/>
                    </a:cubicBezTo>
                    <a:cubicBezTo>
                      <a:pt x="24" y="219"/>
                      <a:pt x="27" y="220"/>
                      <a:pt x="32" y="220"/>
                    </a:cubicBezTo>
                    <a:cubicBezTo>
                      <a:pt x="75" y="220"/>
                      <a:pt x="220" y="94"/>
                      <a:pt x="278" y="45"/>
                    </a:cubicBezTo>
                    <a:cubicBezTo>
                      <a:pt x="287" y="27"/>
                      <a:pt x="256" y="1"/>
                      <a:pt x="241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48"/>
              <p:cNvSpPr/>
              <p:nvPr/>
            </p:nvSpPr>
            <p:spPr>
              <a:xfrm>
                <a:off x="7059648" y="4295393"/>
                <a:ext cx="20330" cy="1650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5" extrusionOk="0">
                    <a:moveTo>
                      <a:pt x="177" y="0"/>
                    </a:moveTo>
                    <a:cubicBezTo>
                      <a:pt x="173" y="0"/>
                      <a:pt x="171" y="1"/>
                      <a:pt x="171" y="3"/>
                    </a:cubicBezTo>
                    <a:cubicBezTo>
                      <a:pt x="161" y="35"/>
                      <a:pt x="118" y="78"/>
                      <a:pt x="86" y="110"/>
                    </a:cubicBezTo>
                    <a:cubicBezTo>
                      <a:pt x="76" y="121"/>
                      <a:pt x="65" y="121"/>
                      <a:pt x="54" y="131"/>
                    </a:cubicBezTo>
                    <a:cubicBezTo>
                      <a:pt x="44" y="142"/>
                      <a:pt x="33" y="142"/>
                      <a:pt x="33" y="153"/>
                    </a:cubicBezTo>
                    <a:cubicBezTo>
                      <a:pt x="12" y="163"/>
                      <a:pt x="1" y="174"/>
                      <a:pt x="12" y="174"/>
                    </a:cubicBezTo>
                    <a:cubicBezTo>
                      <a:pt x="12" y="185"/>
                      <a:pt x="22" y="185"/>
                      <a:pt x="44" y="185"/>
                    </a:cubicBezTo>
                    <a:cubicBezTo>
                      <a:pt x="54" y="185"/>
                      <a:pt x="65" y="185"/>
                      <a:pt x="76" y="174"/>
                    </a:cubicBezTo>
                    <a:cubicBezTo>
                      <a:pt x="86" y="174"/>
                      <a:pt x="97" y="163"/>
                      <a:pt x="118" y="153"/>
                    </a:cubicBezTo>
                    <a:cubicBezTo>
                      <a:pt x="171" y="121"/>
                      <a:pt x="203" y="67"/>
                      <a:pt x="225" y="25"/>
                    </a:cubicBezTo>
                    <a:cubicBezTo>
                      <a:pt x="225" y="16"/>
                      <a:pt x="190" y="0"/>
                      <a:pt x="177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48"/>
              <p:cNvSpPr/>
              <p:nvPr/>
            </p:nvSpPr>
            <p:spPr>
              <a:xfrm>
                <a:off x="7088562" y="4320107"/>
                <a:ext cx="24034" cy="2007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25" extrusionOk="0">
                    <a:moveTo>
                      <a:pt x="219" y="1"/>
                    </a:moveTo>
                    <a:cubicBezTo>
                      <a:pt x="216" y="1"/>
                      <a:pt x="214" y="1"/>
                      <a:pt x="214" y="3"/>
                    </a:cubicBezTo>
                    <a:cubicBezTo>
                      <a:pt x="193" y="35"/>
                      <a:pt x="139" y="89"/>
                      <a:pt x="97" y="131"/>
                    </a:cubicBezTo>
                    <a:cubicBezTo>
                      <a:pt x="65" y="153"/>
                      <a:pt x="43" y="174"/>
                      <a:pt x="33" y="185"/>
                    </a:cubicBezTo>
                    <a:cubicBezTo>
                      <a:pt x="11" y="195"/>
                      <a:pt x="1" y="217"/>
                      <a:pt x="11" y="217"/>
                    </a:cubicBezTo>
                    <a:cubicBezTo>
                      <a:pt x="11" y="222"/>
                      <a:pt x="14" y="225"/>
                      <a:pt x="21" y="225"/>
                    </a:cubicBezTo>
                    <a:cubicBezTo>
                      <a:pt x="27" y="225"/>
                      <a:pt x="38" y="222"/>
                      <a:pt x="54" y="217"/>
                    </a:cubicBezTo>
                    <a:cubicBezTo>
                      <a:pt x="75" y="217"/>
                      <a:pt x="97" y="195"/>
                      <a:pt x="129" y="174"/>
                    </a:cubicBezTo>
                    <a:cubicBezTo>
                      <a:pt x="193" y="131"/>
                      <a:pt x="235" y="67"/>
                      <a:pt x="257" y="25"/>
                    </a:cubicBezTo>
                    <a:cubicBezTo>
                      <a:pt x="265" y="16"/>
                      <a:pt x="232" y="1"/>
                      <a:pt x="219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8"/>
              <p:cNvSpPr/>
              <p:nvPr/>
            </p:nvSpPr>
            <p:spPr>
              <a:xfrm>
                <a:off x="7190754" y="4309579"/>
                <a:ext cx="21956" cy="23286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61" extrusionOk="0">
                    <a:moveTo>
                      <a:pt x="197" y="0"/>
                    </a:moveTo>
                    <a:cubicBezTo>
                      <a:pt x="190" y="0"/>
                      <a:pt x="184" y="1"/>
                      <a:pt x="181" y="4"/>
                    </a:cubicBezTo>
                    <a:cubicBezTo>
                      <a:pt x="171" y="47"/>
                      <a:pt x="139" y="111"/>
                      <a:pt x="85" y="153"/>
                    </a:cubicBezTo>
                    <a:cubicBezTo>
                      <a:pt x="75" y="164"/>
                      <a:pt x="64" y="185"/>
                      <a:pt x="53" y="196"/>
                    </a:cubicBezTo>
                    <a:cubicBezTo>
                      <a:pt x="43" y="196"/>
                      <a:pt x="32" y="207"/>
                      <a:pt x="21" y="217"/>
                    </a:cubicBezTo>
                    <a:cubicBezTo>
                      <a:pt x="11" y="239"/>
                      <a:pt x="0" y="249"/>
                      <a:pt x="0" y="260"/>
                    </a:cubicBezTo>
                    <a:cubicBezTo>
                      <a:pt x="11" y="260"/>
                      <a:pt x="21" y="260"/>
                      <a:pt x="43" y="249"/>
                    </a:cubicBezTo>
                    <a:cubicBezTo>
                      <a:pt x="53" y="249"/>
                      <a:pt x="75" y="239"/>
                      <a:pt x="85" y="228"/>
                    </a:cubicBezTo>
                    <a:cubicBezTo>
                      <a:pt x="96" y="228"/>
                      <a:pt x="107" y="207"/>
                      <a:pt x="128" y="196"/>
                    </a:cubicBezTo>
                    <a:cubicBezTo>
                      <a:pt x="181" y="153"/>
                      <a:pt x="224" y="68"/>
                      <a:pt x="235" y="26"/>
                    </a:cubicBezTo>
                    <a:cubicBezTo>
                      <a:pt x="242" y="10"/>
                      <a:pt x="216" y="0"/>
                      <a:pt x="197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48"/>
              <p:cNvSpPr/>
              <p:nvPr/>
            </p:nvSpPr>
            <p:spPr>
              <a:xfrm>
                <a:off x="7122264" y="4343928"/>
                <a:ext cx="30811" cy="19360"/>
              </a:xfrm>
              <a:custGeom>
                <a:avLst/>
                <a:gdLst/>
                <a:ahLst/>
                <a:cxnLst/>
                <a:rect l="l" t="t" r="r" b="b"/>
                <a:pathLst>
                  <a:path w="341" h="217" extrusionOk="0">
                    <a:moveTo>
                      <a:pt x="295" y="1"/>
                    </a:moveTo>
                    <a:cubicBezTo>
                      <a:pt x="292" y="1"/>
                      <a:pt x="290" y="2"/>
                      <a:pt x="289" y="3"/>
                    </a:cubicBezTo>
                    <a:cubicBezTo>
                      <a:pt x="257" y="35"/>
                      <a:pt x="182" y="88"/>
                      <a:pt x="118" y="131"/>
                    </a:cubicBezTo>
                    <a:cubicBezTo>
                      <a:pt x="86" y="142"/>
                      <a:pt x="54" y="163"/>
                      <a:pt x="33" y="174"/>
                    </a:cubicBezTo>
                    <a:cubicBezTo>
                      <a:pt x="12" y="184"/>
                      <a:pt x="1" y="195"/>
                      <a:pt x="1" y="206"/>
                    </a:cubicBezTo>
                    <a:cubicBezTo>
                      <a:pt x="1" y="216"/>
                      <a:pt x="22" y="216"/>
                      <a:pt x="44" y="216"/>
                    </a:cubicBezTo>
                    <a:cubicBezTo>
                      <a:pt x="76" y="206"/>
                      <a:pt x="108" y="195"/>
                      <a:pt x="150" y="174"/>
                    </a:cubicBezTo>
                    <a:cubicBezTo>
                      <a:pt x="225" y="142"/>
                      <a:pt x="289" y="78"/>
                      <a:pt x="332" y="46"/>
                    </a:cubicBezTo>
                    <a:cubicBezTo>
                      <a:pt x="341" y="27"/>
                      <a:pt x="310" y="1"/>
                      <a:pt x="295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48"/>
              <p:cNvSpPr/>
              <p:nvPr/>
            </p:nvSpPr>
            <p:spPr>
              <a:xfrm>
                <a:off x="7018265" y="4334471"/>
                <a:ext cx="46081" cy="15524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74" extrusionOk="0">
                    <a:moveTo>
                      <a:pt x="466" y="1"/>
                    </a:moveTo>
                    <a:cubicBezTo>
                      <a:pt x="464" y="1"/>
                      <a:pt x="461" y="1"/>
                      <a:pt x="459" y="2"/>
                    </a:cubicBezTo>
                    <a:cubicBezTo>
                      <a:pt x="406" y="34"/>
                      <a:pt x="288" y="77"/>
                      <a:pt x="192" y="98"/>
                    </a:cubicBezTo>
                    <a:cubicBezTo>
                      <a:pt x="171" y="109"/>
                      <a:pt x="139" y="120"/>
                      <a:pt x="118" y="120"/>
                    </a:cubicBezTo>
                    <a:cubicBezTo>
                      <a:pt x="96" y="130"/>
                      <a:pt x="75" y="130"/>
                      <a:pt x="54" y="130"/>
                    </a:cubicBezTo>
                    <a:cubicBezTo>
                      <a:pt x="22" y="141"/>
                      <a:pt x="0" y="152"/>
                      <a:pt x="0" y="162"/>
                    </a:cubicBezTo>
                    <a:cubicBezTo>
                      <a:pt x="0" y="173"/>
                      <a:pt x="22" y="173"/>
                      <a:pt x="64" y="173"/>
                    </a:cubicBezTo>
                    <a:lnTo>
                      <a:pt x="128" y="173"/>
                    </a:lnTo>
                    <a:cubicBezTo>
                      <a:pt x="150" y="173"/>
                      <a:pt x="171" y="162"/>
                      <a:pt x="203" y="162"/>
                    </a:cubicBezTo>
                    <a:cubicBezTo>
                      <a:pt x="310" y="141"/>
                      <a:pt x="427" y="88"/>
                      <a:pt x="491" y="56"/>
                    </a:cubicBezTo>
                    <a:cubicBezTo>
                      <a:pt x="510" y="37"/>
                      <a:pt x="487" y="1"/>
                      <a:pt x="466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8"/>
              <p:cNvSpPr/>
              <p:nvPr/>
            </p:nvSpPr>
            <p:spPr>
              <a:xfrm>
                <a:off x="7010585" y="4303066"/>
                <a:ext cx="23041" cy="16416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84" extrusionOk="0">
                    <a:moveTo>
                      <a:pt x="209" y="0"/>
                    </a:moveTo>
                    <a:cubicBezTo>
                      <a:pt x="206" y="0"/>
                      <a:pt x="204" y="1"/>
                      <a:pt x="203" y="3"/>
                    </a:cubicBezTo>
                    <a:cubicBezTo>
                      <a:pt x="181" y="35"/>
                      <a:pt x="139" y="77"/>
                      <a:pt x="85" y="109"/>
                    </a:cubicBezTo>
                    <a:cubicBezTo>
                      <a:pt x="75" y="120"/>
                      <a:pt x="64" y="120"/>
                      <a:pt x="53" y="131"/>
                    </a:cubicBezTo>
                    <a:cubicBezTo>
                      <a:pt x="43" y="131"/>
                      <a:pt x="32" y="141"/>
                      <a:pt x="32" y="141"/>
                    </a:cubicBezTo>
                    <a:cubicBezTo>
                      <a:pt x="11" y="152"/>
                      <a:pt x="0" y="163"/>
                      <a:pt x="0" y="173"/>
                    </a:cubicBezTo>
                    <a:cubicBezTo>
                      <a:pt x="0" y="184"/>
                      <a:pt x="21" y="184"/>
                      <a:pt x="43" y="184"/>
                    </a:cubicBezTo>
                    <a:cubicBezTo>
                      <a:pt x="53" y="184"/>
                      <a:pt x="64" y="184"/>
                      <a:pt x="75" y="173"/>
                    </a:cubicBezTo>
                    <a:cubicBezTo>
                      <a:pt x="96" y="173"/>
                      <a:pt x="107" y="163"/>
                      <a:pt x="117" y="163"/>
                    </a:cubicBezTo>
                    <a:cubicBezTo>
                      <a:pt x="181" y="131"/>
                      <a:pt x="235" y="67"/>
                      <a:pt x="245" y="35"/>
                    </a:cubicBezTo>
                    <a:cubicBezTo>
                      <a:pt x="254" y="25"/>
                      <a:pt x="224" y="0"/>
                      <a:pt x="209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8"/>
              <p:cNvSpPr/>
              <p:nvPr/>
            </p:nvSpPr>
            <p:spPr>
              <a:xfrm>
                <a:off x="7049076" y="4361326"/>
                <a:ext cx="37678" cy="14899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67" extrusionOk="0">
                    <a:moveTo>
                      <a:pt x="374" y="0"/>
                    </a:moveTo>
                    <a:cubicBezTo>
                      <a:pt x="278" y="32"/>
                      <a:pt x="1" y="117"/>
                      <a:pt x="11" y="160"/>
                    </a:cubicBezTo>
                    <a:cubicBezTo>
                      <a:pt x="13" y="164"/>
                      <a:pt x="19" y="166"/>
                      <a:pt x="30" y="166"/>
                    </a:cubicBezTo>
                    <a:cubicBezTo>
                      <a:pt x="95" y="166"/>
                      <a:pt x="312" y="90"/>
                      <a:pt x="395" y="53"/>
                    </a:cubicBezTo>
                    <a:cubicBezTo>
                      <a:pt x="416" y="43"/>
                      <a:pt x="384" y="0"/>
                      <a:pt x="374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8"/>
              <p:cNvSpPr/>
              <p:nvPr/>
            </p:nvSpPr>
            <p:spPr>
              <a:xfrm>
                <a:off x="6978780" y="4332597"/>
                <a:ext cx="24034" cy="12312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38" extrusionOk="0">
                    <a:moveTo>
                      <a:pt x="238" y="1"/>
                    </a:moveTo>
                    <a:cubicBezTo>
                      <a:pt x="237" y="1"/>
                      <a:pt x="236" y="1"/>
                      <a:pt x="235" y="2"/>
                    </a:cubicBezTo>
                    <a:cubicBezTo>
                      <a:pt x="171" y="23"/>
                      <a:pt x="0" y="98"/>
                      <a:pt x="22" y="130"/>
                    </a:cubicBezTo>
                    <a:cubicBezTo>
                      <a:pt x="23" y="135"/>
                      <a:pt x="30" y="138"/>
                      <a:pt x="39" y="138"/>
                    </a:cubicBezTo>
                    <a:cubicBezTo>
                      <a:pt x="86" y="138"/>
                      <a:pt x="212" y="80"/>
                      <a:pt x="256" y="45"/>
                    </a:cubicBezTo>
                    <a:cubicBezTo>
                      <a:pt x="266" y="45"/>
                      <a:pt x="249" y="1"/>
                      <a:pt x="238" y="1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8"/>
              <p:cNvSpPr/>
              <p:nvPr/>
            </p:nvSpPr>
            <p:spPr>
              <a:xfrm>
                <a:off x="6991249" y="4364002"/>
                <a:ext cx="34606" cy="13918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56" extrusionOk="0">
                    <a:moveTo>
                      <a:pt x="336" y="0"/>
                    </a:moveTo>
                    <a:cubicBezTo>
                      <a:pt x="334" y="0"/>
                      <a:pt x="333" y="1"/>
                      <a:pt x="331" y="2"/>
                    </a:cubicBezTo>
                    <a:cubicBezTo>
                      <a:pt x="289" y="23"/>
                      <a:pt x="214" y="66"/>
                      <a:pt x="139" y="87"/>
                    </a:cubicBezTo>
                    <a:cubicBezTo>
                      <a:pt x="107" y="98"/>
                      <a:pt x="65" y="109"/>
                      <a:pt x="43" y="119"/>
                    </a:cubicBezTo>
                    <a:cubicBezTo>
                      <a:pt x="22" y="130"/>
                      <a:pt x="1" y="130"/>
                      <a:pt x="1" y="141"/>
                    </a:cubicBezTo>
                    <a:cubicBezTo>
                      <a:pt x="1" y="151"/>
                      <a:pt x="22" y="151"/>
                      <a:pt x="54" y="151"/>
                    </a:cubicBezTo>
                    <a:cubicBezTo>
                      <a:pt x="60" y="154"/>
                      <a:pt x="68" y="156"/>
                      <a:pt x="78" y="156"/>
                    </a:cubicBezTo>
                    <a:cubicBezTo>
                      <a:pt x="100" y="156"/>
                      <a:pt x="131" y="148"/>
                      <a:pt x="161" y="141"/>
                    </a:cubicBezTo>
                    <a:cubicBezTo>
                      <a:pt x="235" y="130"/>
                      <a:pt x="321" y="77"/>
                      <a:pt x="363" y="45"/>
                    </a:cubicBezTo>
                    <a:cubicBezTo>
                      <a:pt x="382" y="35"/>
                      <a:pt x="351" y="0"/>
                      <a:pt x="336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48"/>
              <p:cNvSpPr/>
              <p:nvPr/>
            </p:nvSpPr>
            <p:spPr>
              <a:xfrm>
                <a:off x="7030734" y="4386039"/>
                <a:ext cx="25209" cy="5888"/>
              </a:xfrm>
              <a:custGeom>
                <a:avLst/>
                <a:gdLst/>
                <a:ahLst/>
                <a:cxnLst/>
                <a:rect l="l" t="t" r="r" b="b"/>
                <a:pathLst>
                  <a:path w="279" h="66" extrusionOk="0">
                    <a:moveTo>
                      <a:pt x="257" y="0"/>
                    </a:moveTo>
                    <a:cubicBezTo>
                      <a:pt x="193" y="11"/>
                      <a:pt x="1" y="0"/>
                      <a:pt x="12" y="43"/>
                    </a:cubicBezTo>
                    <a:cubicBezTo>
                      <a:pt x="12" y="62"/>
                      <a:pt x="77" y="66"/>
                      <a:pt x="143" y="66"/>
                    </a:cubicBezTo>
                    <a:cubicBezTo>
                      <a:pt x="187" y="66"/>
                      <a:pt x="231" y="64"/>
                      <a:pt x="257" y="64"/>
                    </a:cubicBezTo>
                    <a:cubicBezTo>
                      <a:pt x="278" y="54"/>
                      <a:pt x="268" y="0"/>
                      <a:pt x="257" y="0"/>
                    </a:cubicBezTo>
                    <a:close/>
                  </a:path>
                </a:pathLst>
              </a:custGeom>
              <a:solidFill>
                <a:srgbClr val="543622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48"/>
              <p:cNvSpPr/>
              <p:nvPr/>
            </p:nvSpPr>
            <p:spPr>
              <a:xfrm>
                <a:off x="6586636" y="4050043"/>
                <a:ext cx="245585" cy="172457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1933" extrusionOk="0">
                    <a:moveTo>
                      <a:pt x="1364" y="1"/>
                    </a:moveTo>
                    <a:cubicBezTo>
                      <a:pt x="1363" y="1"/>
                      <a:pt x="1357" y="4"/>
                      <a:pt x="1344" y="13"/>
                    </a:cubicBezTo>
                    <a:cubicBezTo>
                      <a:pt x="1356" y="7"/>
                      <a:pt x="1365" y="1"/>
                      <a:pt x="1364" y="1"/>
                    </a:cubicBezTo>
                    <a:close/>
                    <a:moveTo>
                      <a:pt x="1355" y="10"/>
                    </a:moveTo>
                    <a:cubicBezTo>
                      <a:pt x="1351" y="10"/>
                      <a:pt x="1347" y="11"/>
                      <a:pt x="1344" y="13"/>
                    </a:cubicBezTo>
                    <a:cubicBezTo>
                      <a:pt x="1088" y="173"/>
                      <a:pt x="757" y="343"/>
                      <a:pt x="544" y="557"/>
                    </a:cubicBezTo>
                    <a:cubicBezTo>
                      <a:pt x="480" y="621"/>
                      <a:pt x="448" y="695"/>
                      <a:pt x="470" y="759"/>
                    </a:cubicBezTo>
                    <a:cubicBezTo>
                      <a:pt x="491" y="813"/>
                      <a:pt x="544" y="834"/>
                      <a:pt x="619" y="834"/>
                    </a:cubicBezTo>
                    <a:cubicBezTo>
                      <a:pt x="544" y="887"/>
                      <a:pt x="459" y="951"/>
                      <a:pt x="384" y="1015"/>
                    </a:cubicBezTo>
                    <a:cubicBezTo>
                      <a:pt x="278" y="1090"/>
                      <a:pt x="214" y="1164"/>
                      <a:pt x="235" y="1228"/>
                    </a:cubicBezTo>
                    <a:cubicBezTo>
                      <a:pt x="253" y="1273"/>
                      <a:pt x="300" y="1295"/>
                      <a:pt x="377" y="1295"/>
                    </a:cubicBezTo>
                    <a:cubicBezTo>
                      <a:pt x="393" y="1295"/>
                      <a:pt x="409" y="1294"/>
                      <a:pt x="427" y="1292"/>
                    </a:cubicBezTo>
                    <a:lnTo>
                      <a:pt x="427" y="1292"/>
                    </a:lnTo>
                    <a:cubicBezTo>
                      <a:pt x="310" y="1356"/>
                      <a:pt x="192" y="1420"/>
                      <a:pt x="86" y="1484"/>
                    </a:cubicBezTo>
                    <a:cubicBezTo>
                      <a:pt x="43" y="1506"/>
                      <a:pt x="11" y="1527"/>
                      <a:pt x="11" y="1570"/>
                    </a:cubicBezTo>
                    <a:cubicBezTo>
                      <a:pt x="0" y="1602"/>
                      <a:pt x="22" y="1634"/>
                      <a:pt x="86" y="1655"/>
                    </a:cubicBezTo>
                    <a:cubicBezTo>
                      <a:pt x="139" y="1687"/>
                      <a:pt x="224" y="1698"/>
                      <a:pt x="310" y="1698"/>
                    </a:cubicBezTo>
                    <a:cubicBezTo>
                      <a:pt x="459" y="1687"/>
                      <a:pt x="640" y="1655"/>
                      <a:pt x="832" y="1580"/>
                    </a:cubicBezTo>
                    <a:cubicBezTo>
                      <a:pt x="832" y="1580"/>
                      <a:pt x="832" y="1591"/>
                      <a:pt x="832" y="1591"/>
                    </a:cubicBezTo>
                    <a:cubicBezTo>
                      <a:pt x="725" y="1644"/>
                      <a:pt x="651" y="1708"/>
                      <a:pt x="672" y="1783"/>
                    </a:cubicBezTo>
                    <a:cubicBezTo>
                      <a:pt x="683" y="1847"/>
                      <a:pt x="768" y="1879"/>
                      <a:pt x="907" y="1879"/>
                    </a:cubicBezTo>
                    <a:cubicBezTo>
                      <a:pt x="1131" y="1868"/>
                      <a:pt x="1344" y="1804"/>
                      <a:pt x="1546" y="1708"/>
                    </a:cubicBezTo>
                    <a:lnTo>
                      <a:pt x="1546" y="1708"/>
                    </a:lnTo>
                    <a:cubicBezTo>
                      <a:pt x="1525" y="1751"/>
                      <a:pt x="1514" y="1783"/>
                      <a:pt x="1525" y="1826"/>
                    </a:cubicBezTo>
                    <a:cubicBezTo>
                      <a:pt x="1536" y="1890"/>
                      <a:pt x="1600" y="1922"/>
                      <a:pt x="1696" y="1932"/>
                    </a:cubicBezTo>
                    <a:cubicBezTo>
                      <a:pt x="1703" y="1932"/>
                      <a:pt x="1709" y="1933"/>
                      <a:pt x="1716" y="1933"/>
                    </a:cubicBezTo>
                    <a:cubicBezTo>
                      <a:pt x="2062" y="1933"/>
                      <a:pt x="2426" y="1672"/>
                      <a:pt x="2677" y="1474"/>
                    </a:cubicBezTo>
                    <a:cubicBezTo>
                      <a:pt x="2718" y="1443"/>
                      <a:pt x="2501" y="1153"/>
                      <a:pt x="2438" y="1153"/>
                    </a:cubicBezTo>
                    <a:lnTo>
                      <a:pt x="2438" y="1153"/>
                    </a:lnTo>
                    <a:cubicBezTo>
                      <a:pt x="2442" y="1151"/>
                      <a:pt x="2444" y="1149"/>
                      <a:pt x="2440" y="1149"/>
                    </a:cubicBezTo>
                    <a:cubicBezTo>
                      <a:pt x="2437" y="1149"/>
                      <a:pt x="2432" y="1150"/>
                      <a:pt x="2421" y="1154"/>
                    </a:cubicBezTo>
                    <a:cubicBezTo>
                      <a:pt x="2346" y="1207"/>
                      <a:pt x="2261" y="1250"/>
                      <a:pt x="2176" y="1292"/>
                    </a:cubicBezTo>
                    <a:cubicBezTo>
                      <a:pt x="2240" y="1239"/>
                      <a:pt x="2293" y="1196"/>
                      <a:pt x="2346" y="1143"/>
                    </a:cubicBezTo>
                    <a:cubicBezTo>
                      <a:pt x="2378" y="1111"/>
                      <a:pt x="2325" y="1026"/>
                      <a:pt x="2261" y="951"/>
                    </a:cubicBezTo>
                    <a:cubicBezTo>
                      <a:pt x="2198" y="888"/>
                      <a:pt x="2134" y="840"/>
                      <a:pt x="2090" y="840"/>
                    </a:cubicBezTo>
                    <a:cubicBezTo>
                      <a:pt x="2086" y="840"/>
                      <a:pt x="2081" y="840"/>
                      <a:pt x="2077" y="842"/>
                    </a:cubicBezTo>
                    <a:lnTo>
                      <a:pt x="2077" y="842"/>
                    </a:lnTo>
                    <a:cubicBezTo>
                      <a:pt x="2077" y="841"/>
                      <a:pt x="2077" y="840"/>
                      <a:pt x="2076" y="840"/>
                    </a:cubicBezTo>
                    <a:cubicBezTo>
                      <a:pt x="2075" y="840"/>
                      <a:pt x="2073" y="841"/>
                      <a:pt x="2069" y="845"/>
                    </a:cubicBezTo>
                    <a:cubicBezTo>
                      <a:pt x="2026" y="877"/>
                      <a:pt x="1984" y="909"/>
                      <a:pt x="1941" y="941"/>
                    </a:cubicBezTo>
                    <a:cubicBezTo>
                      <a:pt x="2037" y="866"/>
                      <a:pt x="2122" y="781"/>
                      <a:pt x="2218" y="685"/>
                    </a:cubicBezTo>
                    <a:cubicBezTo>
                      <a:pt x="2250" y="653"/>
                      <a:pt x="2208" y="557"/>
                      <a:pt x="2133" y="482"/>
                    </a:cubicBezTo>
                    <a:cubicBezTo>
                      <a:pt x="2085" y="426"/>
                      <a:pt x="2024" y="382"/>
                      <a:pt x="1975" y="382"/>
                    </a:cubicBezTo>
                    <a:cubicBezTo>
                      <a:pt x="1958" y="382"/>
                      <a:pt x="1943" y="386"/>
                      <a:pt x="1930" y="397"/>
                    </a:cubicBezTo>
                    <a:cubicBezTo>
                      <a:pt x="1920" y="407"/>
                      <a:pt x="1920" y="407"/>
                      <a:pt x="1920" y="407"/>
                    </a:cubicBezTo>
                    <a:cubicBezTo>
                      <a:pt x="1891" y="320"/>
                      <a:pt x="1739" y="146"/>
                      <a:pt x="1663" y="146"/>
                    </a:cubicBezTo>
                    <a:cubicBezTo>
                      <a:pt x="1655" y="146"/>
                      <a:pt x="1648" y="147"/>
                      <a:pt x="1642" y="151"/>
                    </a:cubicBezTo>
                    <a:cubicBezTo>
                      <a:pt x="1649" y="145"/>
                      <a:pt x="1658" y="139"/>
                      <a:pt x="1657" y="139"/>
                    </a:cubicBezTo>
                    <a:cubicBezTo>
                      <a:pt x="1656" y="139"/>
                      <a:pt x="1650" y="142"/>
                      <a:pt x="1632" y="151"/>
                    </a:cubicBezTo>
                    <a:cubicBezTo>
                      <a:pt x="1610" y="173"/>
                      <a:pt x="1589" y="194"/>
                      <a:pt x="1557" y="215"/>
                    </a:cubicBezTo>
                    <a:cubicBezTo>
                      <a:pt x="1498" y="117"/>
                      <a:pt x="1403" y="10"/>
                      <a:pt x="1355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8"/>
              <p:cNvSpPr/>
              <p:nvPr/>
            </p:nvSpPr>
            <p:spPr>
              <a:xfrm>
                <a:off x="6656932" y="4002935"/>
                <a:ext cx="262933" cy="196814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2206" extrusionOk="0">
                    <a:moveTo>
                      <a:pt x="2345" y="1094"/>
                    </a:moveTo>
                    <a:cubicBezTo>
                      <a:pt x="2345" y="1094"/>
                      <a:pt x="2339" y="1097"/>
                      <a:pt x="2325" y="1106"/>
                    </a:cubicBezTo>
                    <a:cubicBezTo>
                      <a:pt x="2338" y="1100"/>
                      <a:pt x="2346" y="1094"/>
                      <a:pt x="2345" y="1094"/>
                    </a:cubicBezTo>
                    <a:close/>
                    <a:moveTo>
                      <a:pt x="2692" y="1386"/>
                    </a:moveTo>
                    <a:cubicBezTo>
                      <a:pt x="2691" y="1386"/>
                      <a:pt x="2687" y="1387"/>
                      <a:pt x="2683" y="1389"/>
                    </a:cubicBezTo>
                    <a:lnTo>
                      <a:pt x="2683" y="1389"/>
                    </a:lnTo>
                    <a:cubicBezTo>
                      <a:pt x="2691" y="1387"/>
                      <a:pt x="2693" y="1386"/>
                      <a:pt x="2692" y="1386"/>
                    </a:cubicBezTo>
                    <a:close/>
                    <a:moveTo>
                      <a:pt x="1407" y="0"/>
                    </a:moveTo>
                    <a:cubicBezTo>
                      <a:pt x="1397" y="0"/>
                      <a:pt x="1387" y="2"/>
                      <a:pt x="1376" y="8"/>
                    </a:cubicBezTo>
                    <a:cubicBezTo>
                      <a:pt x="1003" y="210"/>
                      <a:pt x="481" y="253"/>
                      <a:pt x="235" y="626"/>
                    </a:cubicBezTo>
                    <a:cubicBezTo>
                      <a:pt x="171" y="711"/>
                      <a:pt x="139" y="786"/>
                      <a:pt x="171" y="839"/>
                    </a:cubicBezTo>
                    <a:cubicBezTo>
                      <a:pt x="150" y="861"/>
                      <a:pt x="139" y="882"/>
                      <a:pt x="118" y="893"/>
                    </a:cubicBezTo>
                    <a:cubicBezTo>
                      <a:pt x="33" y="999"/>
                      <a:pt x="1" y="1074"/>
                      <a:pt x="33" y="1127"/>
                    </a:cubicBezTo>
                    <a:cubicBezTo>
                      <a:pt x="50" y="1161"/>
                      <a:pt x="81" y="1174"/>
                      <a:pt x="125" y="1174"/>
                    </a:cubicBezTo>
                    <a:cubicBezTo>
                      <a:pt x="164" y="1174"/>
                      <a:pt x="212" y="1164"/>
                      <a:pt x="267" y="1149"/>
                    </a:cubicBezTo>
                    <a:cubicBezTo>
                      <a:pt x="342" y="1117"/>
                      <a:pt x="427" y="1085"/>
                      <a:pt x="502" y="1053"/>
                    </a:cubicBezTo>
                    <a:lnTo>
                      <a:pt x="502" y="1053"/>
                    </a:lnTo>
                    <a:cubicBezTo>
                      <a:pt x="406" y="1127"/>
                      <a:pt x="299" y="1202"/>
                      <a:pt x="214" y="1277"/>
                    </a:cubicBezTo>
                    <a:cubicBezTo>
                      <a:pt x="107" y="1362"/>
                      <a:pt x="43" y="1447"/>
                      <a:pt x="65" y="1501"/>
                    </a:cubicBezTo>
                    <a:cubicBezTo>
                      <a:pt x="78" y="1542"/>
                      <a:pt x="123" y="1561"/>
                      <a:pt x="189" y="1561"/>
                    </a:cubicBezTo>
                    <a:cubicBezTo>
                      <a:pt x="227" y="1561"/>
                      <a:pt x="271" y="1555"/>
                      <a:pt x="321" y="1543"/>
                    </a:cubicBezTo>
                    <a:lnTo>
                      <a:pt x="321" y="1543"/>
                    </a:lnTo>
                    <a:cubicBezTo>
                      <a:pt x="225" y="1607"/>
                      <a:pt x="161" y="1671"/>
                      <a:pt x="171" y="1735"/>
                    </a:cubicBezTo>
                    <a:cubicBezTo>
                      <a:pt x="181" y="1791"/>
                      <a:pt x="247" y="1822"/>
                      <a:pt x="356" y="1822"/>
                    </a:cubicBezTo>
                    <a:cubicBezTo>
                      <a:pt x="372" y="1822"/>
                      <a:pt x="388" y="1822"/>
                      <a:pt x="406" y="1820"/>
                    </a:cubicBezTo>
                    <a:cubicBezTo>
                      <a:pt x="459" y="1820"/>
                      <a:pt x="502" y="1820"/>
                      <a:pt x="555" y="1810"/>
                    </a:cubicBezTo>
                    <a:cubicBezTo>
                      <a:pt x="555" y="1820"/>
                      <a:pt x="555" y="1831"/>
                      <a:pt x="555" y="1842"/>
                    </a:cubicBezTo>
                    <a:cubicBezTo>
                      <a:pt x="555" y="1906"/>
                      <a:pt x="641" y="1938"/>
                      <a:pt x="779" y="1948"/>
                    </a:cubicBezTo>
                    <a:cubicBezTo>
                      <a:pt x="886" y="1948"/>
                      <a:pt x="992" y="1938"/>
                      <a:pt x="1088" y="1916"/>
                    </a:cubicBezTo>
                    <a:lnTo>
                      <a:pt x="1088" y="1916"/>
                    </a:lnTo>
                    <a:cubicBezTo>
                      <a:pt x="1088" y="1938"/>
                      <a:pt x="1078" y="1959"/>
                      <a:pt x="1088" y="1980"/>
                    </a:cubicBezTo>
                    <a:cubicBezTo>
                      <a:pt x="1099" y="2044"/>
                      <a:pt x="1174" y="2066"/>
                      <a:pt x="1302" y="2066"/>
                    </a:cubicBezTo>
                    <a:lnTo>
                      <a:pt x="1366" y="2066"/>
                    </a:lnTo>
                    <a:cubicBezTo>
                      <a:pt x="1355" y="2076"/>
                      <a:pt x="1355" y="2098"/>
                      <a:pt x="1355" y="2108"/>
                    </a:cubicBezTo>
                    <a:cubicBezTo>
                      <a:pt x="1366" y="2172"/>
                      <a:pt x="1440" y="2204"/>
                      <a:pt x="1558" y="2204"/>
                    </a:cubicBezTo>
                    <a:cubicBezTo>
                      <a:pt x="1571" y="2205"/>
                      <a:pt x="1585" y="2205"/>
                      <a:pt x="1598" y="2205"/>
                    </a:cubicBezTo>
                    <a:cubicBezTo>
                      <a:pt x="2024" y="2205"/>
                      <a:pt x="2486" y="1888"/>
                      <a:pt x="2858" y="1682"/>
                    </a:cubicBezTo>
                    <a:cubicBezTo>
                      <a:pt x="2910" y="1651"/>
                      <a:pt x="2763" y="1393"/>
                      <a:pt x="2686" y="1393"/>
                    </a:cubicBezTo>
                    <a:cubicBezTo>
                      <a:pt x="2683" y="1393"/>
                      <a:pt x="2680" y="1393"/>
                      <a:pt x="2677" y="1394"/>
                    </a:cubicBezTo>
                    <a:cubicBezTo>
                      <a:pt x="2679" y="1392"/>
                      <a:pt x="2681" y="1391"/>
                      <a:pt x="2683" y="1389"/>
                    </a:cubicBezTo>
                    <a:lnTo>
                      <a:pt x="2683" y="1389"/>
                    </a:lnTo>
                    <a:cubicBezTo>
                      <a:pt x="2679" y="1391"/>
                      <a:pt x="2674" y="1392"/>
                      <a:pt x="2667" y="1394"/>
                    </a:cubicBezTo>
                    <a:cubicBezTo>
                      <a:pt x="2624" y="1415"/>
                      <a:pt x="2571" y="1437"/>
                      <a:pt x="2517" y="1458"/>
                    </a:cubicBezTo>
                    <a:cubicBezTo>
                      <a:pt x="2539" y="1447"/>
                      <a:pt x="2549" y="1437"/>
                      <a:pt x="2571" y="1415"/>
                    </a:cubicBezTo>
                    <a:cubicBezTo>
                      <a:pt x="2621" y="1375"/>
                      <a:pt x="2432" y="1104"/>
                      <a:pt x="2339" y="1104"/>
                    </a:cubicBezTo>
                    <a:cubicBezTo>
                      <a:pt x="2334" y="1104"/>
                      <a:pt x="2330" y="1104"/>
                      <a:pt x="2325" y="1106"/>
                    </a:cubicBezTo>
                    <a:cubicBezTo>
                      <a:pt x="2293" y="1138"/>
                      <a:pt x="2261" y="1159"/>
                      <a:pt x="2229" y="1170"/>
                    </a:cubicBezTo>
                    <a:cubicBezTo>
                      <a:pt x="2219" y="1149"/>
                      <a:pt x="2197" y="1117"/>
                      <a:pt x="2176" y="1085"/>
                    </a:cubicBezTo>
                    <a:cubicBezTo>
                      <a:pt x="2130" y="1020"/>
                      <a:pt x="2067" y="963"/>
                      <a:pt x="2024" y="963"/>
                    </a:cubicBezTo>
                    <a:cubicBezTo>
                      <a:pt x="2017" y="963"/>
                      <a:pt x="2011" y="965"/>
                      <a:pt x="2005" y="967"/>
                    </a:cubicBezTo>
                    <a:cubicBezTo>
                      <a:pt x="2016" y="967"/>
                      <a:pt x="2016" y="967"/>
                      <a:pt x="2005" y="978"/>
                    </a:cubicBezTo>
                    <a:cubicBezTo>
                      <a:pt x="1920" y="1031"/>
                      <a:pt x="1845" y="1085"/>
                      <a:pt x="1760" y="1127"/>
                    </a:cubicBezTo>
                    <a:cubicBezTo>
                      <a:pt x="1792" y="1106"/>
                      <a:pt x="1813" y="1085"/>
                      <a:pt x="1835" y="1053"/>
                    </a:cubicBezTo>
                    <a:cubicBezTo>
                      <a:pt x="1867" y="1031"/>
                      <a:pt x="1824" y="935"/>
                      <a:pt x="1760" y="861"/>
                    </a:cubicBezTo>
                    <a:cubicBezTo>
                      <a:pt x="1728" y="829"/>
                      <a:pt x="1696" y="797"/>
                      <a:pt x="1664" y="775"/>
                    </a:cubicBezTo>
                    <a:cubicBezTo>
                      <a:pt x="1686" y="743"/>
                      <a:pt x="1717" y="722"/>
                      <a:pt x="1739" y="701"/>
                    </a:cubicBezTo>
                    <a:cubicBezTo>
                      <a:pt x="1803" y="658"/>
                      <a:pt x="1643" y="402"/>
                      <a:pt x="1547" y="381"/>
                    </a:cubicBezTo>
                    <a:cubicBezTo>
                      <a:pt x="1526" y="296"/>
                      <a:pt x="1494" y="200"/>
                      <a:pt x="1451" y="168"/>
                    </a:cubicBezTo>
                    <a:cubicBezTo>
                      <a:pt x="1462" y="157"/>
                      <a:pt x="1472" y="157"/>
                      <a:pt x="1483" y="146"/>
                    </a:cubicBezTo>
                    <a:cubicBezTo>
                      <a:pt x="1520" y="118"/>
                      <a:pt x="1476" y="0"/>
                      <a:pt x="14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8"/>
              <p:cNvSpPr/>
              <p:nvPr/>
            </p:nvSpPr>
            <p:spPr>
              <a:xfrm>
                <a:off x="6700303" y="3833063"/>
                <a:ext cx="400634" cy="340008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3811" extrusionOk="0">
                    <a:moveTo>
                      <a:pt x="3126" y="0"/>
                    </a:moveTo>
                    <a:cubicBezTo>
                      <a:pt x="2971" y="0"/>
                      <a:pt x="2821" y="77"/>
                      <a:pt x="2698" y="248"/>
                    </a:cubicBezTo>
                    <a:cubicBezTo>
                      <a:pt x="2059" y="1123"/>
                      <a:pt x="1867" y="941"/>
                      <a:pt x="1163" y="1475"/>
                    </a:cubicBezTo>
                    <a:cubicBezTo>
                      <a:pt x="448" y="2008"/>
                      <a:pt x="459" y="1869"/>
                      <a:pt x="246" y="2168"/>
                    </a:cubicBezTo>
                    <a:cubicBezTo>
                      <a:pt x="182" y="2253"/>
                      <a:pt x="150" y="2328"/>
                      <a:pt x="182" y="2381"/>
                    </a:cubicBezTo>
                    <a:cubicBezTo>
                      <a:pt x="171" y="2402"/>
                      <a:pt x="150" y="2424"/>
                      <a:pt x="129" y="2445"/>
                    </a:cubicBezTo>
                    <a:cubicBezTo>
                      <a:pt x="43" y="2530"/>
                      <a:pt x="1" y="2615"/>
                      <a:pt x="43" y="2669"/>
                    </a:cubicBezTo>
                    <a:cubicBezTo>
                      <a:pt x="62" y="2706"/>
                      <a:pt x="103" y="2722"/>
                      <a:pt x="159" y="2722"/>
                    </a:cubicBezTo>
                    <a:cubicBezTo>
                      <a:pt x="199" y="2722"/>
                      <a:pt x="246" y="2714"/>
                      <a:pt x="299" y="2701"/>
                    </a:cubicBezTo>
                    <a:cubicBezTo>
                      <a:pt x="305" y="2699"/>
                      <a:pt x="309" y="2698"/>
                      <a:pt x="310" y="2698"/>
                    </a:cubicBezTo>
                    <a:cubicBezTo>
                      <a:pt x="336" y="2698"/>
                      <a:pt x="16" y="2894"/>
                      <a:pt x="86" y="3053"/>
                    </a:cubicBezTo>
                    <a:cubicBezTo>
                      <a:pt x="108" y="3097"/>
                      <a:pt x="167" y="3116"/>
                      <a:pt x="251" y="3116"/>
                    </a:cubicBezTo>
                    <a:cubicBezTo>
                      <a:pt x="287" y="3116"/>
                      <a:pt x="329" y="3112"/>
                      <a:pt x="374" y="3106"/>
                    </a:cubicBezTo>
                    <a:lnTo>
                      <a:pt x="374" y="3106"/>
                    </a:lnTo>
                    <a:cubicBezTo>
                      <a:pt x="267" y="3159"/>
                      <a:pt x="193" y="3223"/>
                      <a:pt x="214" y="3287"/>
                    </a:cubicBezTo>
                    <a:cubicBezTo>
                      <a:pt x="225" y="3351"/>
                      <a:pt x="320" y="3383"/>
                      <a:pt x="470" y="3383"/>
                    </a:cubicBezTo>
                    <a:cubicBezTo>
                      <a:pt x="523" y="3383"/>
                      <a:pt x="587" y="3383"/>
                      <a:pt x="640" y="3373"/>
                    </a:cubicBezTo>
                    <a:cubicBezTo>
                      <a:pt x="640" y="3383"/>
                      <a:pt x="640" y="3394"/>
                      <a:pt x="640" y="3405"/>
                    </a:cubicBezTo>
                    <a:cubicBezTo>
                      <a:pt x="651" y="3469"/>
                      <a:pt x="736" y="3511"/>
                      <a:pt x="886" y="3522"/>
                    </a:cubicBezTo>
                    <a:cubicBezTo>
                      <a:pt x="917" y="3525"/>
                      <a:pt x="948" y="3526"/>
                      <a:pt x="980" y="3526"/>
                    </a:cubicBezTo>
                    <a:cubicBezTo>
                      <a:pt x="1066" y="3526"/>
                      <a:pt x="1152" y="3516"/>
                      <a:pt x="1237" y="3500"/>
                    </a:cubicBezTo>
                    <a:lnTo>
                      <a:pt x="1237" y="3500"/>
                    </a:lnTo>
                    <a:cubicBezTo>
                      <a:pt x="1227" y="3522"/>
                      <a:pt x="1227" y="3543"/>
                      <a:pt x="1227" y="3564"/>
                    </a:cubicBezTo>
                    <a:cubicBezTo>
                      <a:pt x="1248" y="3628"/>
                      <a:pt x="1333" y="3660"/>
                      <a:pt x="1461" y="3660"/>
                    </a:cubicBezTo>
                    <a:lnTo>
                      <a:pt x="1536" y="3660"/>
                    </a:lnTo>
                    <a:cubicBezTo>
                      <a:pt x="1525" y="3671"/>
                      <a:pt x="1525" y="3692"/>
                      <a:pt x="1536" y="3703"/>
                    </a:cubicBezTo>
                    <a:cubicBezTo>
                      <a:pt x="1547" y="3767"/>
                      <a:pt x="1632" y="3810"/>
                      <a:pt x="1760" y="3810"/>
                    </a:cubicBezTo>
                    <a:cubicBezTo>
                      <a:pt x="1770" y="3810"/>
                      <a:pt x="1779" y="3811"/>
                      <a:pt x="1790" y="3811"/>
                    </a:cubicBezTo>
                    <a:cubicBezTo>
                      <a:pt x="2287" y="3811"/>
                      <a:pt x="3441" y="3050"/>
                      <a:pt x="3786" y="2402"/>
                    </a:cubicBezTo>
                    <a:cubicBezTo>
                      <a:pt x="4433" y="1201"/>
                      <a:pt x="3740" y="0"/>
                      <a:pt x="3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8"/>
              <p:cNvSpPr/>
              <p:nvPr/>
            </p:nvSpPr>
            <p:spPr>
              <a:xfrm>
                <a:off x="6700288" y="3833065"/>
                <a:ext cx="400634" cy="340008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3811" extrusionOk="0">
                    <a:moveTo>
                      <a:pt x="3126" y="0"/>
                    </a:moveTo>
                    <a:cubicBezTo>
                      <a:pt x="2971" y="0"/>
                      <a:pt x="2821" y="77"/>
                      <a:pt x="2698" y="248"/>
                    </a:cubicBezTo>
                    <a:cubicBezTo>
                      <a:pt x="2059" y="1123"/>
                      <a:pt x="1867" y="941"/>
                      <a:pt x="1163" y="1475"/>
                    </a:cubicBezTo>
                    <a:cubicBezTo>
                      <a:pt x="448" y="2008"/>
                      <a:pt x="459" y="1869"/>
                      <a:pt x="246" y="2168"/>
                    </a:cubicBezTo>
                    <a:cubicBezTo>
                      <a:pt x="182" y="2253"/>
                      <a:pt x="150" y="2328"/>
                      <a:pt x="182" y="2381"/>
                    </a:cubicBezTo>
                    <a:cubicBezTo>
                      <a:pt x="171" y="2402"/>
                      <a:pt x="150" y="2424"/>
                      <a:pt x="129" y="2445"/>
                    </a:cubicBezTo>
                    <a:cubicBezTo>
                      <a:pt x="43" y="2530"/>
                      <a:pt x="1" y="2615"/>
                      <a:pt x="43" y="2669"/>
                    </a:cubicBezTo>
                    <a:cubicBezTo>
                      <a:pt x="62" y="2706"/>
                      <a:pt x="103" y="2722"/>
                      <a:pt x="159" y="2722"/>
                    </a:cubicBezTo>
                    <a:cubicBezTo>
                      <a:pt x="199" y="2722"/>
                      <a:pt x="246" y="2714"/>
                      <a:pt x="299" y="2701"/>
                    </a:cubicBezTo>
                    <a:cubicBezTo>
                      <a:pt x="305" y="2699"/>
                      <a:pt x="309" y="2698"/>
                      <a:pt x="310" y="2698"/>
                    </a:cubicBezTo>
                    <a:cubicBezTo>
                      <a:pt x="336" y="2698"/>
                      <a:pt x="16" y="2894"/>
                      <a:pt x="86" y="3053"/>
                    </a:cubicBezTo>
                    <a:cubicBezTo>
                      <a:pt x="108" y="3097"/>
                      <a:pt x="167" y="3116"/>
                      <a:pt x="251" y="3116"/>
                    </a:cubicBezTo>
                    <a:cubicBezTo>
                      <a:pt x="287" y="3116"/>
                      <a:pt x="329" y="3112"/>
                      <a:pt x="374" y="3106"/>
                    </a:cubicBezTo>
                    <a:lnTo>
                      <a:pt x="374" y="3106"/>
                    </a:lnTo>
                    <a:cubicBezTo>
                      <a:pt x="267" y="3159"/>
                      <a:pt x="193" y="3223"/>
                      <a:pt x="214" y="3287"/>
                    </a:cubicBezTo>
                    <a:cubicBezTo>
                      <a:pt x="225" y="3351"/>
                      <a:pt x="320" y="3383"/>
                      <a:pt x="470" y="3383"/>
                    </a:cubicBezTo>
                    <a:cubicBezTo>
                      <a:pt x="523" y="3383"/>
                      <a:pt x="587" y="3383"/>
                      <a:pt x="640" y="3373"/>
                    </a:cubicBezTo>
                    <a:cubicBezTo>
                      <a:pt x="640" y="3383"/>
                      <a:pt x="640" y="3394"/>
                      <a:pt x="640" y="3405"/>
                    </a:cubicBezTo>
                    <a:cubicBezTo>
                      <a:pt x="651" y="3469"/>
                      <a:pt x="736" y="3511"/>
                      <a:pt x="886" y="3522"/>
                    </a:cubicBezTo>
                    <a:cubicBezTo>
                      <a:pt x="917" y="3525"/>
                      <a:pt x="948" y="3526"/>
                      <a:pt x="980" y="3526"/>
                    </a:cubicBezTo>
                    <a:cubicBezTo>
                      <a:pt x="1066" y="3526"/>
                      <a:pt x="1152" y="3516"/>
                      <a:pt x="1237" y="3500"/>
                    </a:cubicBezTo>
                    <a:lnTo>
                      <a:pt x="1237" y="3500"/>
                    </a:lnTo>
                    <a:cubicBezTo>
                      <a:pt x="1227" y="3522"/>
                      <a:pt x="1227" y="3543"/>
                      <a:pt x="1227" y="3564"/>
                    </a:cubicBezTo>
                    <a:cubicBezTo>
                      <a:pt x="1248" y="3628"/>
                      <a:pt x="1333" y="3660"/>
                      <a:pt x="1461" y="3660"/>
                    </a:cubicBezTo>
                    <a:lnTo>
                      <a:pt x="1536" y="3660"/>
                    </a:lnTo>
                    <a:cubicBezTo>
                      <a:pt x="1525" y="3671"/>
                      <a:pt x="1525" y="3692"/>
                      <a:pt x="1536" y="3703"/>
                    </a:cubicBezTo>
                    <a:cubicBezTo>
                      <a:pt x="1547" y="3767"/>
                      <a:pt x="1632" y="3810"/>
                      <a:pt x="1760" y="3810"/>
                    </a:cubicBezTo>
                    <a:cubicBezTo>
                      <a:pt x="1770" y="3810"/>
                      <a:pt x="1779" y="3811"/>
                      <a:pt x="1790" y="3811"/>
                    </a:cubicBezTo>
                    <a:cubicBezTo>
                      <a:pt x="2287" y="3811"/>
                      <a:pt x="3441" y="3050"/>
                      <a:pt x="3786" y="2402"/>
                    </a:cubicBezTo>
                    <a:cubicBezTo>
                      <a:pt x="4433" y="1201"/>
                      <a:pt x="3740" y="0"/>
                      <a:pt x="3126" y="0"/>
                    </a:cubicBezTo>
                    <a:close/>
                  </a:path>
                </a:pathLst>
              </a:custGeom>
              <a:solidFill>
                <a:srgbClr val="F1E1BF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8"/>
              <p:cNvSpPr/>
              <p:nvPr/>
            </p:nvSpPr>
            <p:spPr>
              <a:xfrm>
                <a:off x="6907850" y="3894356"/>
                <a:ext cx="138334" cy="7128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799" extrusionOk="0">
                    <a:moveTo>
                      <a:pt x="251" y="0"/>
                    </a:moveTo>
                    <a:cubicBezTo>
                      <a:pt x="238" y="0"/>
                      <a:pt x="226" y="3"/>
                      <a:pt x="220" y="9"/>
                    </a:cubicBezTo>
                    <a:cubicBezTo>
                      <a:pt x="1" y="261"/>
                      <a:pt x="202" y="470"/>
                      <a:pt x="405" y="470"/>
                    </a:cubicBezTo>
                    <a:cubicBezTo>
                      <a:pt x="468" y="470"/>
                      <a:pt x="532" y="449"/>
                      <a:pt x="583" y="404"/>
                    </a:cubicBezTo>
                    <a:cubicBezTo>
                      <a:pt x="604" y="553"/>
                      <a:pt x="679" y="681"/>
                      <a:pt x="839" y="702"/>
                    </a:cubicBezTo>
                    <a:cubicBezTo>
                      <a:pt x="859" y="707"/>
                      <a:pt x="879" y="709"/>
                      <a:pt x="898" y="709"/>
                    </a:cubicBezTo>
                    <a:cubicBezTo>
                      <a:pt x="973" y="709"/>
                      <a:pt x="1044" y="678"/>
                      <a:pt x="1094" y="628"/>
                    </a:cubicBezTo>
                    <a:cubicBezTo>
                      <a:pt x="1126" y="713"/>
                      <a:pt x="1180" y="777"/>
                      <a:pt x="1297" y="798"/>
                    </a:cubicBezTo>
                    <a:cubicBezTo>
                      <a:pt x="1302" y="799"/>
                      <a:pt x="1308" y="799"/>
                      <a:pt x="1313" y="799"/>
                    </a:cubicBezTo>
                    <a:cubicBezTo>
                      <a:pt x="1425" y="799"/>
                      <a:pt x="1531" y="696"/>
                      <a:pt x="1510" y="564"/>
                    </a:cubicBezTo>
                    <a:cubicBezTo>
                      <a:pt x="1505" y="554"/>
                      <a:pt x="1486" y="549"/>
                      <a:pt x="1465" y="549"/>
                    </a:cubicBezTo>
                    <a:cubicBezTo>
                      <a:pt x="1440" y="549"/>
                      <a:pt x="1414" y="557"/>
                      <a:pt x="1414" y="574"/>
                    </a:cubicBezTo>
                    <a:cubicBezTo>
                      <a:pt x="1435" y="671"/>
                      <a:pt x="1362" y="745"/>
                      <a:pt x="1293" y="745"/>
                    </a:cubicBezTo>
                    <a:cubicBezTo>
                      <a:pt x="1256" y="745"/>
                      <a:pt x="1220" y="723"/>
                      <a:pt x="1201" y="670"/>
                    </a:cubicBezTo>
                    <a:cubicBezTo>
                      <a:pt x="1180" y="606"/>
                      <a:pt x="1169" y="553"/>
                      <a:pt x="1180" y="489"/>
                    </a:cubicBezTo>
                    <a:cubicBezTo>
                      <a:pt x="1180" y="468"/>
                      <a:pt x="1190" y="446"/>
                      <a:pt x="1190" y="425"/>
                    </a:cubicBezTo>
                    <a:cubicBezTo>
                      <a:pt x="1190" y="407"/>
                      <a:pt x="1161" y="399"/>
                      <a:pt x="1135" y="399"/>
                    </a:cubicBezTo>
                    <a:cubicBezTo>
                      <a:pt x="1114" y="399"/>
                      <a:pt x="1094" y="405"/>
                      <a:pt x="1094" y="414"/>
                    </a:cubicBezTo>
                    <a:cubicBezTo>
                      <a:pt x="1094" y="436"/>
                      <a:pt x="1084" y="446"/>
                      <a:pt x="1084" y="468"/>
                    </a:cubicBezTo>
                    <a:cubicBezTo>
                      <a:pt x="1063" y="577"/>
                      <a:pt x="968" y="661"/>
                      <a:pt x="874" y="661"/>
                    </a:cubicBezTo>
                    <a:cubicBezTo>
                      <a:pt x="821" y="661"/>
                      <a:pt x="770" y="635"/>
                      <a:pt x="732" y="574"/>
                    </a:cubicBezTo>
                    <a:cubicBezTo>
                      <a:pt x="668" y="468"/>
                      <a:pt x="668" y="361"/>
                      <a:pt x="689" y="233"/>
                    </a:cubicBezTo>
                    <a:cubicBezTo>
                      <a:pt x="689" y="222"/>
                      <a:pt x="689" y="201"/>
                      <a:pt x="689" y="190"/>
                    </a:cubicBezTo>
                    <a:cubicBezTo>
                      <a:pt x="695" y="173"/>
                      <a:pt x="669" y="165"/>
                      <a:pt x="644" y="165"/>
                    </a:cubicBezTo>
                    <a:cubicBezTo>
                      <a:pt x="623" y="165"/>
                      <a:pt x="604" y="170"/>
                      <a:pt x="604" y="180"/>
                    </a:cubicBezTo>
                    <a:cubicBezTo>
                      <a:pt x="593" y="190"/>
                      <a:pt x="593" y="190"/>
                      <a:pt x="593" y="201"/>
                    </a:cubicBezTo>
                    <a:cubicBezTo>
                      <a:pt x="572" y="315"/>
                      <a:pt x="456" y="438"/>
                      <a:pt x="359" y="438"/>
                    </a:cubicBezTo>
                    <a:cubicBezTo>
                      <a:pt x="310" y="438"/>
                      <a:pt x="266" y="407"/>
                      <a:pt x="241" y="329"/>
                    </a:cubicBezTo>
                    <a:cubicBezTo>
                      <a:pt x="209" y="222"/>
                      <a:pt x="231" y="126"/>
                      <a:pt x="316" y="30"/>
                    </a:cubicBezTo>
                    <a:cubicBezTo>
                      <a:pt x="324" y="15"/>
                      <a:pt x="283" y="0"/>
                      <a:pt x="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8"/>
              <p:cNvSpPr/>
              <p:nvPr/>
            </p:nvSpPr>
            <p:spPr>
              <a:xfrm>
                <a:off x="6860233" y="3950475"/>
                <a:ext cx="158121" cy="80117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898" extrusionOk="0">
                    <a:moveTo>
                      <a:pt x="258" y="0"/>
                    </a:moveTo>
                    <a:cubicBezTo>
                      <a:pt x="243" y="0"/>
                      <a:pt x="231" y="3"/>
                      <a:pt x="225" y="9"/>
                    </a:cubicBezTo>
                    <a:cubicBezTo>
                      <a:pt x="97" y="169"/>
                      <a:pt x="1" y="436"/>
                      <a:pt x="289" y="478"/>
                    </a:cubicBezTo>
                    <a:cubicBezTo>
                      <a:pt x="309" y="484"/>
                      <a:pt x="328" y="487"/>
                      <a:pt x="346" y="487"/>
                    </a:cubicBezTo>
                    <a:cubicBezTo>
                      <a:pt x="397" y="487"/>
                      <a:pt x="441" y="467"/>
                      <a:pt x="480" y="436"/>
                    </a:cubicBezTo>
                    <a:cubicBezTo>
                      <a:pt x="491" y="553"/>
                      <a:pt x="544" y="649"/>
                      <a:pt x="694" y="681"/>
                    </a:cubicBezTo>
                    <a:cubicBezTo>
                      <a:pt x="713" y="684"/>
                      <a:pt x="732" y="686"/>
                      <a:pt x="750" y="686"/>
                    </a:cubicBezTo>
                    <a:cubicBezTo>
                      <a:pt x="850" y="686"/>
                      <a:pt x="929" y="638"/>
                      <a:pt x="992" y="574"/>
                    </a:cubicBezTo>
                    <a:cubicBezTo>
                      <a:pt x="992" y="734"/>
                      <a:pt x="1056" y="873"/>
                      <a:pt x="1248" y="894"/>
                    </a:cubicBezTo>
                    <a:cubicBezTo>
                      <a:pt x="1269" y="897"/>
                      <a:pt x="1289" y="898"/>
                      <a:pt x="1308" y="898"/>
                    </a:cubicBezTo>
                    <a:cubicBezTo>
                      <a:pt x="1537" y="898"/>
                      <a:pt x="1671" y="727"/>
                      <a:pt x="1749" y="510"/>
                    </a:cubicBezTo>
                    <a:cubicBezTo>
                      <a:pt x="1749" y="503"/>
                      <a:pt x="1699" y="491"/>
                      <a:pt x="1664" y="491"/>
                    </a:cubicBezTo>
                    <a:cubicBezTo>
                      <a:pt x="1648" y="491"/>
                      <a:pt x="1635" y="493"/>
                      <a:pt x="1632" y="500"/>
                    </a:cubicBezTo>
                    <a:cubicBezTo>
                      <a:pt x="1611" y="585"/>
                      <a:pt x="1579" y="681"/>
                      <a:pt x="1515" y="745"/>
                    </a:cubicBezTo>
                    <a:cubicBezTo>
                      <a:pt x="1466" y="794"/>
                      <a:pt x="1372" y="879"/>
                      <a:pt x="1280" y="879"/>
                    </a:cubicBezTo>
                    <a:cubicBezTo>
                      <a:pt x="1231" y="879"/>
                      <a:pt x="1182" y="854"/>
                      <a:pt x="1142" y="788"/>
                    </a:cubicBezTo>
                    <a:cubicBezTo>
                      <a:pt x="1056" y="638"/>
                      <a:pt x="1099" y="489"/>
                      <a:pt x="1131" y="340"/>
                    </a:cubicBezTo>
                    <a:cubicBezTo>
                      <a:pt x="1138" y="327"/>
                      <a:pt x="1099" y="318"/>
                      <a:pt x="1067" y="318"/>
                    </a:cubicBezTo>
                    <a:cubicBezTo>
                      <a:pt x="1046" y="318"/>
                      <a:pt x="1028" y="321"/>
                      <a:pt x="1024" y="329"/>
                    </a:cubicBezTo>
                    <a:cubicBezTo>
                      <a:pt x="992" y="414"/>
                      <a:pt x="950" y="510"/>
                      <a:pt x="886" y="574"/>
                    </a:cubicBezTo>
                    <a:cubicBezTo>
                      <a:pt x="847" y="607"/>
                      <a:pt x="789" y="629"/>
                      <a:pt x="734" y="629"/>
                    </a:cubicBezTo>
                    <a:cubicBezTo>
                      <a:pt x="682" y="629"/>
                      <a:pt x="634" y="610"/>
                      <a:pt x="608" y="564"/>
                    </a:cubicBezTo>
                    <a:cubicBezTo>
                      <a:pt x="566" y="457"/>
                      <a:pt x="576" y="350"/>
                      <a:pt x="598" y="254"/>
                    </a:cubicBezTo>
                    <a:cubicBezTo>
                      <a:pt x="619" y="212"/>
                      <a:pt x="630" y="180"/>
                      <a:pt x="640" y="137"/>
                    </a:cubicBezTo>
                    <a:cubicBezTo>
                      <a:pt x="640" y="130"/>
                      <a:pt x="595" y="117"/>
                      <a:pt x="563" y="117"/>
                    </a:cubicBezTo>
                    <a:cubicBezTo>
                      <a:pt x="549" y="117"/>
                      <a:pt x="537" y="120"/>
                      <a:pt x="534" y="127"/>
                    </a:cubicBezTo>
                    <a:cubicBezTo>
                      <a:pt x="512" y="169"/>
                      <a:pt x="502" y="212"/>
                      <a:pt x="491" y="254"/>
                    </a:cubicBezTo>
                    <a:cubicBezTo>
                      <a:pt x="491" y="265"/>
                      <a:pt x="480" y="276"/>
                      <a:pt x="480" y="297"/>
                    </a:cubicBezTo>
                    <a:cubicBezTo>
                      <a:pt x="464" y="314"/>
                      <a:pt x="372" y="462"/>
                      <a:pt x="296" y="462"/>
                    </a:cubicBezTo>
                    <a:cubicBezTo>
                      <a:pt x="274" y="462"/>
                      <a:pt x="252" y="449"/>
                      <a:pt x="235" y="414"/>
                    </a:cubicBezTo>
                    <a:cubicBezTo>
                      <a:pt x="150" y="265"/>
                      <a:pt x="235" y="148"/>
                      <a:pt x="331" y="31"/>
                    </a:cubicBezTo>
                    <a:cubicBezTo>
                      <a:pt x="339" y="15"/>
                      <a:pt x="293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8"/>
              <p:cNvSpPr/>
              <p:nvPr/>
            </p:nvSpPr>
            <p:spPr>
              <a:xfrm>
                <a:off x="6772588" y="4031485"/>
                <a:ext cx="86108" cy="83686"/>
              </a:xfrm>
              <a:custGeom>
                <a:avLst/>
                <a:gdLst/>
                <a:ahLst/>
                <a:cxnLst/>
                <a:rect l="l" t="t" r="r" b="b"/>
                <a:pathLst>
                  <a:path w="953" h="938" extrusionOk="0">
                    <a:moveTo>
                      <a:pt x="333" y="1"/>
                    </a:moveTo>
                    <a:cubicBezTo>
                      <a:pt x="323" y="1"/>
                      <a:pt x="314" y="3"/>
                      <a:pt x="310" y="8"/>
                    </a:cubicBezTo>
                    <a:cubicBezTo>
                      <a:pt x="128" y="82"/>
                      <a:pt x="0" y="338"/>
                      <a:pt x="192" y="477"/>
                    </a:cubicBezTo>
                    <a:cubicBezTo>
                      <a:pt x="256" y="530"/>
                      <a:pt x="320" y="562"/>
                      <a:pt x="395" y="562"/>
                    </a:cubicBezTo>
                    <a:cubicBezTo>
                      <a:pt x="299" y="647"/>
                      <a:pt x="267" y="754"/>
                      <a:pt x="395" y="871"/>
                    </a:cubicBezTo>
                    <a:cubicBezTo>
                      <a:pt x="452" y="920"/>
                      <a:pt x="524" y="937"/>
                      <a:pt x="600" y="937"/>
                    </a:cubicBezTo>
                    <a:cubicBezTo>
                      <a:pt x="706" y="937"/>
                      <a:pt x="819" y="903"/>
                      <a:pt x="907" y="871"/>
                    </a:cubicBezTo>
                    <a:cubicBezTo>
                      <a:pt x="953" y="853"/>
                      <a:pt x="887" y="827"/>
                      <a:pt x="848" y="827"/>
                    </a:cubicBezTo>
                    <a:cubicBezTo>
                      <a:pt x="842" y="827"/>
                      <a:pt x="836" y="827"/>
                      <a:pt x="832" y="829"/>
                    </a:cubicBezTo>
                    <a:cubicBezTo>
                      <a:pt x="783" y="846"/>
                      <a:pt x="697" y="864"/>
                      <a:pt x="616" y="864"/>
                    </a:cubicBezTo>
                    <a:cubicBezTo>
                      <a:pt x="502" y="864"/>
                      <a:pt x="398" y="829"/>
                      <a:pt x="416" y="711"/>
                    </a:cubicBezTo>
                    <a:cubicBezTo>
                      <a:pt x="427" y="615"/>
                      <a:pt x="491" y="573"/>
                      <a:pt x="565" y="541"/>
                    </a:cubicBezTo>
                    <a:cubicBezTo>
                      <a:pt x="576" y="530"/>
                      <a:pt x="597" y="530"/>
                      <a:pt x="608" y="519"/>
                    </a:cubicBezTo>
                    <a:cubicBezTo>
                      <a:pt x="645" y="501"/>
                      <a:pt x="578" y="475"/>
                      <a:pt x="546" y="475"/>
                    </a:cubicBezTo>
                    <a:cubicBezTo>
                      <a:pt x="541" y="475"/>
                      <a:pt x="536" y="475"/>
                      <a:pt x="533" y="477"/>
                    </a:cubicBezTo>
                    <a:cubicBezTo>
                      <a:pt x="533" y="477"/>
                      <a:pt x="523" y="487"/>
                      <a:pt x="523" y="487"/>
                    </a:cubicBezTo>
                    <a:lnTo>
                      <a:pt x="501" y="487"/>
                    </a:lnTo>
                    <a:cubicBezTo>
                      <a:pt x="501" y="498"/>
                      <a:pt x="501" y="498"/>
                      <a:pt x="501" y="498"/>
                    </a:cubicBezTo>
                    <a:cubicBezTo>
                      <a:pt x="466" y="513"/>
                      <a:pt x="434" y="520"/>
                      <a:pt x="405" y="520"/>
                    </a:cubicBezTo>
                    <a:cubicBezTo>
                      <a:pt x="187" y="520"/>
                      <a:pt x="148" y="144"/>
                      <a:pt x="374" y="50"/>
                    </a:cubicBezTo>
                    <a:cubicBezTo>
                      <a:pt x="415" y="25"/>
                      <a:pt x="367" y="1"/>
                      <a:pt x="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8"/>
              <p:cNvSpPr/>
              <p:nvPr/>
            </p:nvSpPr>
            <p:spPr>
              <a:xfrm>
                <a:off x="6812073" y="3996690"/>
                <a:ext cx="149809" cy="92251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034" extrusionOk="0">
                    <a:moveTo>
                      <a:pt x="379" y="1"/>
                    </a:moveTo>
                    <a:cubicBezTo>
                      <a:pt x="373" y="1"/>
                      <a:pt x="367" y="2"/>
                      <a:pt x="363" y="3"/>
                    </a:cubicBezTo>
                    <a:cubicBezTo>
                      <a:pt x="246" y="67"/>
                      <a:pt x="0" y="270"/>
                      <a:pt x="203" y="398"/>
                    </a:cubicBezTo>
                    <a:cubicBezTo>
                      <a:pt x="258" y="439"/>
                      <a:pt x="317" y="458"/>
                      <a:pt x="375" y="458"/>
                    </a:cubicBezTo>
                    <a:cubicBezTo>
                      <a:pt x="407" y="458"/>
                      <a:pt x="439" y="452"/>
                      <a:pt x="470" y="440"/>
                    </a:cubicBezTo>
                    <a:lnTo>
                      <a:pt x="470" y="440"/>
                    </a:lnTo>
                    <a:cubicBezTo>
                      <a:pt x="395" y="568"/>
                      <a:pt x="363" y="717"/>
                      <a:pt x="534" y="792"/>
                    </a:cubicBezTo>
                    <a:cubicBezTo>
                      <a:pt x="581" y="810"/>
                      <a:pt x="628" y="818"/>
                      <a:pt x="673" y="818"/>
                    </a:cubicBezTo>
                    <a:cubicBezTo>
                      <a:pt x="710" y="818"/>
                      <a:pt x="745" y="812"/>
                      <a:pt x="779" y="803"/>
                    </a:cubicBezTo>
                    <a:lnTo>
                      <a:pt x="779" y="803"/>
                    </a:lnTo>
                    <a:cubicBezTo>
                      <a:pt x="768" y="824"/>
                      <a:pt x="768" y="856"/>
                      <a:pt x="790" y="877"/>
                    </a:cubicBezTo>
                    <a:cubicBezTo>
                      <a:pt x="832" y="963"/>
                      <a:pt x="896" y="1016"/>
                      <a:pt x="981" y="1027"/>
                    </a:cubicBezTo>
                    <a:cubicBezTo>
                      <a:pt x="1017" y="1031"/>
                      <a:pt x="1052" y="1033"/>
                      <a:pt x="1086" y="1033"/>
                    </a:cubicBezTo>
                    <a:cubicBezTo>
                      <a:pt x="1298" y="1033"/>
                      <a:pt x="1486" y="948"/>
                      <a:pt x="1643" y="792"/>
                    </a:cubicBezTo>
                    <a:cubicBezTo>
                      <a:pt x="1657" y="777"/>
                      <a:pt x="1615" y="757"/>
                      <a:pt x="1578" y="757"/>
                    </a:cubicBezTo>
                    <a:cubicBezTo>
                      <a:pt x="1561" y="757"/>
                      <a:pt x="1546" y="761"/>
                      <a:pt x="1536" y="771"/>
                    </a:cubicBezTo>
                    <a:cubicBezTo>
                      <a:pt x="1440" y="867"/>
                      <a:pt x="1312" y="952"/>
                      <a:pt x="1173" y="973"/>
                    </a:cubicBezTo>
                    <a:cubicBezTo>
                      <a:pt x="1162" y="975"/>
                      <a:pt x="1149" y="976"/>
                      <a:pt x="1135" y="976"/>
                    </a:cubicBezTo>
                    <a:cubicBezTo>
                      <a:pt x="1001" y="976"/>
                      <a:pt x="801" y="884"/>
                      <a:pt x="918" y="739"/>
                    </a:cubicBezTo>
                    <a:cubicBezTo>
                      <a:pt x="939" y="717"/>
                      <a:pt x="950" y="707"/>
                      <a:pt x="971" y="685"/>
                    </a:cubicBezTo>
                    <a:cubicBezTo>
                      <a:pt x="992" y="664"/>
                      <a:pt x="1013" y="654"/>
                      <a:pt x="1035" y="632"/>
                    </a:cubicBezTo>
                    <a:cubicBezTo>
                      <a:pt x="1058" y="601"/>
                      <a:pt x="1013" y="581"/>
                      <a:pt x="975" y="581"/>
                    </a:cubicBezTo>
                    <a:cubicBezTo>
                      <a:pt x="961" y="581"/>
                      <a:pt x="947" y="584"/>
                      <a:pt x="939" y="590"/>
                    </a:cubicBezTo>
                    <a:cubicBezTo>
                      <a:pt x="918" y="611"/>
                      <a:pt x="886" y="643"/>
                      <a:pt x="854" y="675"/>
                    </a:cubicBezTo>
                    <a:cubicBezTo>
                      <a:pt x="832" y="685"/>
                      <a:pt x="822" y="696"/>
                      <a:pt x="800" y="707"/>
                    </a:cubicBezTo>
                    <a:cubicBezTo>
                      <a:pt x="735" y="737"/>
                      <a:pt x="681" y="753"/>
                      <a:pt x="638" y="753"/>
                    </a:cubicBezTo>
                    <a:cubicBezTo>
                      <a:pt x="561" y="753"/>
                      <a:pt x="519" y="703"/>
                      <a:pt x="512" y="600"/>
                    </a:cubicBezTo>
                    <a:cubicBezTo>
                      <a:pt x="534" y="494"/>
                      <a:pt x="587" y="430"/>
                      <a:pt x="662" y="355"/>
                    </a:cubicBezTo>
                    <a:cubicBezTo>
                      <a:pt x="686" y="331"/>
                      <a:pt x="632" y="319"/>
                      <a:pt x="594" y="319"/>
                    </a:cubicBezTo>
                    <a:cubicBezTo>
                      <a:pt x="582" y="319"/>
                      <a:pt x="571" y="320"/>
                      <a:pt x="566" y="323"/>
                    </a:cubicBezTo>
                    <a:cubicBezTo>
                      <a:pt x="535" y="343"/>
                      <a:pt x="490" y="352"/>
                      <a:pt x="444" y="352"/>
                    </a:cubicBezTo>
                    <a:cubicBezTo>
                      <a:pt x="316" y="352"/>
                      <a:pt x="176" y="281"/>
                      <a:pt x="278" y="163"/>
                    </a:cubicBezTo>
                    <a:cubicBezTo>
                      <a:pt x="320" y="110"/>
                      <a:pt x="374" y="78"/>
                      <a:pt x="438" y="56"/>
                    </a:cubicBezTo>
                    <a:cubicBezTo>
                      <a:pt x="484" y="29"/>
                      <a:pt x="418" y="1"/>
                      <a:pt x="3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8"/>
              <p:cNvSpPr/>
              <p:nvPr/>
            </p:nvSpPr>
            <p:spPr>
              <a:xfrm>
                <a:off x="6993237" y="3689600"/>
                <a:ext cx="289136" cy="205557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2304" extrusionOk="0">
                    <a:moveTo>
                      <a:pt x="1668" y="1"/>
                    </a:moveTo>
                    <a:cubicBezTo>
                      <a:pt x="1035" y="1"/>
                      <a:pt x="373" y="338"/>
                      <a:pt x="21" y="779"/>
                    </a:cubicBezTo>
                    <a:cubicBezTo>
                      <a:pt x="0" y="886"/>
                      <a:pt x="11" y="1003"/>
                      <a:pt x="32" y="1110"/>
                    </a:cubicBezTo>
                    <a:cubicBezTo>
                      <a:pt x="96" y="1419"/>
                      <a:pt x="320" y="1675"/>
                      <a:pt x="565" y="1867"/>
                    </a:cubicBezTo>
                    <a:cubicBezTo>
                      <a:pt x="921" y="2138"/>
                      <a:pt x="1359" y="2303"/>
                      <a:pt x="1807" y="2303"/>
                    </a:cubicBezTo>
                    <a:cubicBezTo>
                      <a:pt x="1869" y="2303"/>
                      <a:pt x="1932" y="2300"/>
                      <a:pt x="1994" y="2293"/>
                    </a:cubicBezTo>
                    <a:cubicBezTo>
                      <a:pt x="2485" y="2240"/>
                      <a:pt x="2954" y="1952"/>
                      <a:pt x="3199" y="1515"/>
                    </a:cubicBezTo>
                    <a:cubicBezTo>
                      <a:pt x="3188" y="1462"/>
                      <a:pt x="3178" y="1398"/>
                      <a:pt x="3156" y="1334"/>
                    </a:cubicBezTo>
                    <a:cubicBezTo>
                      <a:pt x="2940" y="359"/>
                      <a:pt x="2319" y="1"/>
                      <a:pt x="1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8"/>
              <p:cNvSpPr/>
              <p:nvPr/>
            </p:nvSpPr>
            <p:spPr>
              <a:xfrm>
                <a:off x="7236022" y="3762759"/>
                <a:ext cx="49243" cy="47821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36" extrusionOk="0">
                    <a:moveTo>
                      <a:pt x="281" y="1"/>
                    </a:moveTo>
                    <a:cubicBezTo>
                      <a:pt x="273" y="1"/>
                      <a:pt x="264" y="1"/>
                      <a:pt x="256" y="2"/>
                    </a:cubicBezTo>
                    <a:cubicBezTo>
                      <a:pt x="192" y="2"/>
                      <a:pt x="139" y="34"/>
                      <a:pt x="96" y="77"/>
                    </a:cubicBezTo>
                    <a:cubicBezTo>
                      <a:pt x="0" y="173"/>
                      <a:pt x="0" y="333"/>
                      <a:pt x="86" y="439"/>
                    </a:cubicBezTo>
                    <a:cubicBezTo>
                      <a:pt x="128" y="492"/>
                      <a:pt x="213" y="535"/>
                      <a:pt x="299" y="535"/>
                    </a:cubicBezTo>
                    <a:cubicBezTo>
                      <a:pt x="405" y="524"/>
                      <a:pt x="491" y="439"/>
                      <a:pt x="523" y="354"/>
                    </a:cubicBezTo>
                    <a:cubicBezTo>
                      <a:pt x="544" y="269"/>
                      <a:pt x="544" y="183"/>
                      <a:pt x="501" y="109"/>
                    </a:cubicBezTo>
                    <a:cubicBezTo>
                      <a:pt x="453" y="50"/>
                      <a:pt x="368" y="1"/>
                      <a:pt x="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48"/>
              <p:cNvSpPr/>
              <p:nvPr/>
            </p:nvSpPr>
            <p:spPr>
              <a:xfrm>
                <a:off x="7036517" y="3781941"/>
                <a:ext cx="42557" cy="40951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59" extrusionOk="0">
                    <a:moveTo>
                      <a:pt x="225" y="0"/>
                    </a:moveTo>
                    <a:cubicBezTo>
                      <a:pt x="172" y="11"/>
                      <a:pt x="129" y="32"/>
                      <a:pt x="97" y="75"/>
                    </a:cubicBezTo>
                    <a:cubicBezTo>
                      <a:pt x="12" y="149"/>
                      <a:pt x="1" y="288"/>
                      <a:pt x="76" y="373"/>
                    </a:cubicBezTo>
                    <a:cubicBezTo>
                      <a:pt x="118" y="427"/>
                      <a:pt x="193" y="459"/>
                      <a:pt x="257" y="459"/>
                    </a:cubicBezTo>
                    <a:cubicBezTo>
                      <a:pt x="353" y="448"/>
                      <a:pt x="417" y="373"/>
                      <a:pt x="449" y="299"/>
                    </a:cubicBezTo>
                    <a:cubicBezTo>
                      <a:pt x="470" y="235"/>
                      <a:pt x="470" y="160"/>
                      <a:pt x="427" y="107"/>
                    </a:cubicBezTo>
                    <a:cubicBezTo>
                      <a:pt x="396" y="43"/>
                      <a:pt x="310" y="0"/>
                      <a:pt x="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48"/>
              <p:cNvSpPr/>
              <p:nvPr/>
            </p:nvSpPr>
            <p:spPr>
              <a:xfrm>
                <a:off x="7047179" y="3793183"/>
                <a:ext cx="19336" cy="19182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15" extrusionOk="0">
                    <a:moveTo>
                      <a:pt x="95" y="0"/>
                    </a:moveTo>
                    <a:cubicBezTo>
                      <a:pt x="89" y="0"/>
                      <a:pt x="82" y="1"/>
                      <a:pt x="75" y="2"/>
                    </a:cubicBezTo>
                    <a:cubicBezTo>
                      <a:pt x="32" y="13"/>
                      <a:pt x="0" y="87"/>
                      <a:pt x="0" y="141"/>
                    </a:cubicBezTo>
                    <a:cubicBezTo>
                      <a:pt x="11" y="162"/>
                      <a:pt x="22" y="183"/>
                      <a:pt x="43" y="194"/>
                    </a:cubicBezTo>
                    <a:cubicBezTo>
                      <a:pt x="57" y="209"/>
                      <a:pt x="78" y="214"/>
                      <a:pt x="100" y="214"/>
                    </a:cubicBezTo>
                    <a:cubicBezTo>
                      <a:pt x="126" y="214"/>
                      <a:pt x="153" y="206"/>
                      <a:pt x="171" y="194"/>
                    </a:cubicBezTo>
                    <a:cubicBezTo>
                      <a:pt x="203" y="162"/>
                      <a:pt x="214" y="98"/>
                      <a:pt x="192" y="66"/>
                    </a:cubicBezTo>
                    <a:cubicBezTo>
                      <a:pt x="174" y="29"/>
                      <a:pt x="139" y="0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48"/>
              <p:cNvSpPr/>
              <p:nvPr/>
            </p:nvSpPr>
            <p:spPr>
              <a:xfrm>
                <a:off x="7239817" y="3765703"/>
                <a:ext cx="41563" cy="41040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60" extrusionOk="0">
                    <a:moveTo>
                      <a:pt x="225" y="1"/>
                    </a:moveTo>
                    <a:cubicBezTo>
                      <a:pt x="171" y="12"/>
                      <a:pt x="118" y="33"/>
                      <a:pt x="86" y="76"/>
                    </a:cubicBezTo>
                    <a:cubicBezTo>
                      <a:pt x="1" y="150"/>
                      <a:pt x="1" y="289"/>
                      <a:pt x="76" y="374"/>
                    </a:cubicBezTo>
                    <a:cubicBezTo>
                      <a:pt x="118" y="427"/>
                      <a:pt x="182" y="459"/>
                      <a:pt x="257" y="459"/>
                    </a:cubicBezTo>
                    <a:cubicBezTo>
                      <a:pt x="342" y="449"/>
                      <a:pt x="417" y="374"/>
                      <a:pt x="438" y="300"/>
                    </a:cubicBezTo>
                    <a:cubicBezTo>
                      <a:pt x="459" y="236"/>
                      <a:pt x="459" y="161"/>
                      <a:pt x="417" y="108"/>
                    </a:cubicBezTo>
                    <a:cubicBezTo>
                      <a:pt x="385" y="44"/>
                      <a:pt x="299" y="1"/>
                      <a:pt x="2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8"/>
              <p:cNvSpPr/>
              <p:nvPr/>
            </p:nvSpPr>
            <p:spPr>
              <a:xfrm>
                <a:off x="7249485" y="3777123"/>
                <a:ext cx="20330" cy="1936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17" extrusionOk="0">
                    <a:moveTo>
                      <a:pt x="86" y="1"/>
                    </a:moveTo>
                    <a:cubicBezTo>
                      <a:pt x="32" y="12"/>
                      <a:pt x="0" y="86"/>
                      <a:pt x="11" y="140"/>
                    </a:cubicBezTo>
                    <a:cubicBezTo>
                      <a:pt x="11" y="161"/>
                      <a:pt x="22" y="182"/>
                      <a:pt x="43" y="193"/>
                    </a:cubicBezTo>
                    <a:cubicBezTo>
                      <a:pt x="64" y="209"/>
                      <a:pt x="88" y="217"/>
                      <a:pt x="111" y="217"/>
                    </a:cubicBezTo>
                    <a:cubicBezTo>
                      <a:pt x="134" y="217"/>
                      <a:pt x="155" y="209"/>
                      <a:pt x="171" y="193"/>
                    </a:cubicBezTo>
                    <a:cubicBezTo>
                      <a:pt x="214" y="161"/>
                      <a:pt x="224" y="108"/>
                      <a:pt x="203" y="65"/>
                    </a:cubicBezTo>
                    <a:cubicBezTo>
                      <a:pt x="182" y="22"/>
                      <a:pt x="128" y="1"/>
                      <a:pt x="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8"/>
              <p:cNvSpPr/>
              <p:nvPr/>
            </p:nvSpPr>
            <p:spPr>
              <a:xfrm>
                <a:off x="7137715" y="3875977"/>
                <a:ext cx="103185" cy="61114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685" extrusionOk="0">
                    <a:moveTo>
                      <a:pt x="178" y="1"/>
                    </a:moveTo>
                    <a:cubicBezTo>
                      <a:pt x="117" y="1"/>
                      <a:pt x="58" y="5"/>
                      <a:pt x="1" y="13"/>
                    </a:cubicBezTo>
                    <a:cubicBezTo>
                      <a:pt x="1" y="279"/>
                      <a:pt x="118" y="428"/>
                      <a:pt x="203" y="460"/>
                    </a:cubicBezTo>
                    <a:cubicBezTo>
                      <a:pt x="267" y="492"/>
                      <a:pt x="342" y="492"/>
                      <a:pt x="416" y="492"/>
                    </a:cubicBezTo>
                    <a:cubicBezTo>
                      <a:pt x="534" y="492"/>
                      <a:pt x="640" y="492"/>
                      <a:pt x="747" y="503"/>
                    </a:cubicBezTo>
                    <a:cubicBezTo>
                      <a:pt x="886" y="524"/>
                      <a:pt x="1035" y="588"/>
                      <a:pt x="1142" y="684"/>
                    </a:cubicBezTo>
                    <a:cubicBezTo>
                      <a:pt x="1099" y="450"/>
                      <a:pt x="928" y="226"/>
                      <a:pt x="715" y="119"/>
                    </a:cubicBezTo>
                    <a:cubicBezTo>
                      <a:pt x="554" y="39"/>
                      <a:pt x="363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8"/>
              <p:cNvSpPr/>
              <p:nvPr/>
            </p:nvSpPr>
            <p:spPr>
              <a:xfrm>
                <a:off x="7136721" y="3846535"/>
                <a:ext cx="124419" cy="90556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015" extrusionOk="0">
                    <a:moveTo>
                      <a:pt x="658" y="0"/>
                    </a:moveTo>
                    <a:cubicBezTo>
                      <a:pt x="490" y="0"/>
                      <a:pt x="327" y="38"/>
                      <a:pt x="182" y="119"/>
                    </a:cubicBezTo>
                    <a:cubicBezTo>
                      <a:pt x="86" y="172"/>
                      <a:pt x="1" y="257"/>
                      <a:pt x="22" y="364"/>
                    </a:cubicBezTo>
                    <a:cubicBezTo>
                      <a:pt x="33" y="428"/>
                      <a:pt x="86" y="470"/>
                      <a:pt x="140" y="502"/>
                    </a:cubicBezTo>
                    <a:cubicBezTo>
                      <a:pt x="193" y="534"/>
                      <a:pt x="833" y="662"/>
                      <a:pt x="1153" y="1014"/>
                    </a:cubicBezTo>
                    <a:cubicBezTo>
                      <a:pt x="1376" y="225"/>
                      <a:pt x="939" y="33"/>
                      <a:pt x="822" y="12"/>
                    </a:cubicBezTo>
                    <a:cubicBezTo>
                      <a:pt x="767" y="4"/>
                      <a:pt x="712" y="0"/>
                      <a:pt x="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8"/>
              <p:cNvSpPr/>
              <p:nvPr/>
            </p:nvSpPr>
            <p:spPr>
              <a:xfrm>
                <a:off x="7136721" y="3846535"/>
                <a:ext cx="124419" cy="90556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015" extrusionOk="0">
                    <a:moveTo>
                      <a:pt x="658" y="0"/>
                    </a:moveTo>
                    <a:cubicBezTo>
                      <a:pt x="490" y="0"/>
                      <a:pt x="327" y="38"/>
                      <a:pt x="182" y="119"/>
                    </a:cubicBezTo>
                    <a:cubicBezTo>
                      <a:pt x="86" y="172"/>
                      <a:pt x="1" y="257"/>
                      <a:pt x="22" y="364"/>
                    </a:cubicBezTo>
                    <a:cubicBezTo>
                      <a:pt x="33" y="428"/>
                      <a:pt x="86" y="470"/>
                      <a:pt x="140" y="502"/>
                    </a:cubicBezTo>
                    <a:cubicBezTo>
                      <a:pt x="193" y="534"/>
                      <a:pt x="833" y="662"/>
                      <a:pt x="1153" y="1014"/>
                    </a:cubicBezTo>
                    <a:cubicBezTo>
                      <a:pt x="1376" y="225"/>
                      <a:pt x="939" y="33"/>
                      <a:pt x="822" y="12"/>
                    </a:cubicBezTo>
                    <a:cubicBezTo>
                      <a:pt x="767" y="4"/>
                      <a:pt x="712" y="0"/>
                      <a:pt x="658" y="0"/>
                    </a:cubicBezTo>
                    <a:close/>
                  </a:path>
                </a:pathLst>
              </a:custGeom>
              <a:solidFill>
                <a:srgbClr val="F1E1BF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48"/>
              <p:cNvSpPr/>
              <p:nvPr/>
            </p:nvSpPr>
            <p:spPr>
              <a:xfrm>
                <a:off x="7159852" y="3858223"/>
                <a:ext cx="28100" cy="1989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23" extrusionOk="0">
                    <a:moveTo>
                      <a:pt x="116" y="1"/>
                    </a:moveTo>
                    <a:cubicBezTo>
                      <a:pt x="99" y="1"/>
                      <a:pt x="82" y="3"/>
                      <a:pt x="65" y="9"/>
                    </a:cubicBezTo>
                    <a:cubicBezTo>
                      <a:pt x="33" y="20"/>
                      <a:pt x="1" y="52"/>
                      <a:pt x="1" y="84"/>
                    </a:cubicBezTo>
                    <a:cubicBezTo>
                      <a:pt x="1" y="116"/>
                      <a:pt x="33" y="137"/>
                      <a:pt x="65" y="148"/>
                    </a:cubicBezTo>
                    <a:cubicBezTo>
                      <a:pt x="107" y="158"/>
                      <a:pt x="139" y="158"/>
                      <a:pt x="171" y="158"/>
                    </a:cubicBezTo>
                    <a:cubicBezTo>
                      <a:pt x="225" y="169"/>
                      <a:pt x="267" y="190"/>
                      <a:pt x="310" y="222"/>
                    </a:cubicBezTo>
                    <a:cubicBezTo>
                      <a:pt x="310" y="158"/>
                      <a:pt x="289" y="94"/>
                      <a:pt x="246" y="52"/>
                    </a:cubicBezTo>
                    <a:cubicBezTo>
                      <a:pt x="207" y="20"/>
                      <a:pt x="162" y="1"/>
                      <a:pt x="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8"/>
              <p:cNvSpPr/>
              <p:nvPr/>
            </p:nvSpPr>
            <p:spPr>
              <a:xfrm>
                <a:off x="7199428" y="3851085"/>
                <a:ext cx="20240" cy="2132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39" extrusionOk="0">
                    <a:moveTo>
                      <a:pt x="107" y="1"/>
                    </a:moveTo>
                    <a:cubicBezTo>
                      <a:pt x="88" y="1"/>
                      <a:pt x="69" y="4"/>
                      <a:pt x="53" y="4"/>
                    </a:cubicBezTo>
                    <a:cubicBezTo>
                      <a:pt x="43" y="4"/>
                      <a:pt x="32" y="4"/>
                      <a:pt x="21" y="14"/>
                    </a:cubicBezTo>
                    <a:cubicBezTo>
                      <a:pt x="11" y="25"/>
                      <a:pt x="0" y="36"/>
                      <a:pt x="0" y="46"/>
                    </a:cubicBezTo>
                    <a:cubicBezTo>
                      <a:pt x="11" y="68"/>
                      <a:pt x="21" y="68"/>
                      <a:pt x="32" y="78"/>
                    </a:cubicBezTo>
                    <a:cubicBezTo>
                      <a:pt x="107" y="110"/>
                      <a:pt x="181" y="164"/>
                      <a:pt x="224" y="238"/>
                    </a:cubicBezTo>
                    <a:cubicBezTo>
                      <a:pt x="224" y="185"/>
                      <a:pt x="213" y="132"/>
                      <a:pt x="192" y="78"/>
                    </a:cubicBezTo>
                    <a:cubicBezTo>
                      <a:pt x="192" y="57"/>
                      <a:pt x="181" y="25"/>
                      <a:pt x="160" y="14"/>
                    </a:cubicBezTo>
                    <a:cubicBezTo>
                      <a:pt x="144" y="4"/>
                      <a:pt x="125" y="1"/>
                      <a:pt x="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00" name="Google Shape;2000;p48"/>
          <p:cNvSpPr/>
          <p:nvPr/>
        </p:nvSpPr>
        <p:spPr>
          <a:xfrm>
            <a:off x="4329100" y="90620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48"/>
          <p:cNvSpPr/>
          <p:nvPr/>
        </p:nvSpPr>
        <p:spPr>
          <a:xfrm>
            <a:off x="4126574" y="739739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48"/>
          <p:cNvSpPr/>
          <p:nvPr/>
        </p:nvSpPr>
        <p:spPr>
          <a:xfrm>
            <a:off x="8583174" y="3165914"/>
            <a:ext cx="135722" cy="112365"/>
          </a:xfrm>
          <a:custGeom>
            <a:avLst/>
            <a:gdLst/>
            <a:ahLst/>
            <a:cxnLst/>
            <a:rect l="l" t="t" r="r" b="b"/>
            <a:pathLst>
              <a:path w="2368" h="1964" extrusionOk="0">
                <a:moveTo>
                  <a:pt x="1685" y="0"/>
                </a:moveTo>
                <a:cubicBezTo>
                  <a:pt x="1675" y="0"/>
                  <a:pt x="1664" y="1"/>
                  <a:pt x="1653" y="1"/>
                </a:cubicBezTo>
                <a:cubicBezTo>
                  <a:pt x="1280" y="22"/>
                  <a:pt x="1077" y="406"/>
                  <a:pt x="1077" y="406"/>
                </a:cubicBezTo>
                <a:cubicBezTo>
                  <a:pt x="1077" y="406"/>
                  <a:pt x="889" y="50"/>
                  <a:pt x="505" y="50"/>
                </a:cubicBezTo>
                <a:cubicBezTo>
                  <a:pt x="480" y="50"/>
                  <a:pt x="454" y="51"/>
                  <a:pt x="427" y="54"/>
                </a:cubicBezTo>
                <a:cubicBezTo>
                  <a:pt x="288" y="76"/>
                  <a:pt x="171" y="150"/>
                  <a:pt x="107" y="246"/>
                </a:cubicBezTo>
                <a:cubicBezTo>
                  <a:pt x="43" y="342"/>
                  <a:pt x="32" y="449"/>
                  <a:pt x="22" y="556"/>
                </a:cubicBezTo>
                <a:cubicBezTo>
                  <a:pt x="0" y="1174"/>
                  <a:pt x="853" y="1963"/>
                  <a:pt x="1088" y="1963"/>
                </a:cubicBezTo>
                <a:cubicBezTo>
                  <a:pt x="1322" y="1963"/>
                  <a:pt x="1984" y="1441"/>
                  <a:pt x="2218" y="939"/>
                </a:cubicBezTo>
                <a:cubicBezTo>
                  <a:pt x="2314" y="737"/>
                  <a:pt x="2367" y="513"/>
                  <a:pt x="2282" y="321"/>
                </a:cubicBezTo>
                <a:cubicBezTo>
                  <a:pt x="2200" y="126"/>
                  <a:pt x="1951" y="0"/>
                  <a:pt x="1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48"/>
          <p:cNvSpPr/>
          <p:nvPr/>
        </p:nvSpPr>
        <p:spPr>
          <a:xfrm>
            <a:off x="309400" y="470950"/>
            <a:ext cx="137100" cy="1371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4" name="Google Shape;2004;p48"/>
          <p:cNvGrpSpPr/>
          <p:nvPr/>
        </p:nvGrpSpPr>
        <p:grpSpPr>
          <a:xfrm>
            <a:off x="576063" y="267725"/>
            <a:ext cx="274320" cy="301753"/>
            <a:chOff x="4179725" y="814725"/>
            <a:chExt cx="274320" cy="301753"/>
          </a:xfrm>
        </p:grpSpPr>
        <p:sp>
          <p:nvSpPr>
            <p:cNvPr id="2005" name="Google Shape;2005;p48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8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8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8" name="Google Shape;2008;p48"/>
          <p:cNvGrpSpPr/>
          <p:nvPr/>
        </p:nvGrpSpPr>
        <p:grpSpPr>
          <a:xfrm>
            <a:off x="8711688" y="2571750"/>
            <a:ext cx="274320" cy="301753"/>
            <a:chOff x="4179725" y="814725"/>
            <a:chExt cx="274320" cy="301753"/>
          </a:xfrm>
        </p:grpSpPr>
        <p:sp>
          <p:nvSpPr>
            <p:cNvPr id="2009" name="Google Shape;2009;p48"/>
            <p:cNvSpPr/>
            <p:nvPr/>
          </p:nvSpPr>
          <p:spPr>
            <a:xfrm>
              <a:off x="4179725" y="1009705"/>
              <a:ext cx="92099" cy="106774"/>
            </a:xfrm>
            <a:custGeom>
              <a:avLst/>
              <a:gdLst/>
              <a:ahLst/>
              <a:cxnLst/>
              <a:rect l="l" t="t" r="r" b="b"/>
              <a:pathLst>
                <a:path w="1024" h="1202" extrusionOk="0">
                  <a:moveTo>
                    <a:pt x="374" y="0"/>
                  </a:moveTo>
                  <a:cubicBezTo>
                    <a:pt x="198" y="0"/>
                    <a:pt x="41" y="123"/>
                    <a:pt x="21" y="301"/>
                  </a:cubicBezTo>
                  <a:cubicBezTo>
                    <a:pt x="0" y="418"/>
                    <a:pt x="11" y="503"/>
                    <a:pt x="43" y="599"/>
                  </a:cubicBezTo>
                  <a:cubicBezTo>
                    <a:pt x="64" y="685"/>
                    <a:pt x="107" y="759"/>
                    <a:pt x="149" y="834"/>
                  </a:cubicBezTo>
                  <a:cubicBezTo>
                    <a:pt x="203" y="909"/>
                    <a:pt x="256" y="973"/>
                    <a:pt x="320" y="1037"/>
                  </a:cubicBezTo>
                  <a:cubicBezTo>
                    <a:pt x="395" y="1090"/>
                    <a:pt x="469" y="1154"/>
                    <a:pt x="576" y="1186"/>
                  </a:cubicBezTo>
                  <a:cubicBezTo>
                    <a:pt x="597" y="1197"/>
                    <a:pt x="619" y="1197"/>
                    <a:pt x="640" y="1197"/>
                  </a:cubicBezTo>
                  <a:cubicBezTo>
                    <a:pt x="659" y="1200"/>
                    <a:pt x="677" y="1202"/>
                    <a:pt x="696" y="1202"/>
                  </a:cubicBezTo>
                  <a:cubicBezTo>
                    <a:pt x="844" y="1202"/>
                    <a:pt x="974" y="1091"/>
                    <a:pt x="1002" y="930"/>
                  </a:cubicBezTo>
                  <a:cubicBezTo>
                    <a:pt x="1024" y="823"/>
                    <a:pt x="1002" y="727"/>
                    <a:pt x="992" y="631"/>
                  </a:cubicBezTo>
                  <a:cubicBezTo>
                    <a:pt x="970" y="546"/>
                    <a:pt x="928" y="461"/>
                    <a:pt x="885" y="386"/>
                  </a:cubicBezTo>
                  <a:cubicBezTo>
                    <a:pt x="842" y="312"/>
                    <a:pt x="789" y="237"/>
                    <a:pt x="725" y="184"/>
                  </a:cubicBezTo>
                  <a:cubicBezTo>
                    <a:pt x="661" y="120"/>
                    <a:pt x="587" y="56"/>
                    <a:pt x="480" y="24"/>
                  </a:cubicBezTo>
                  <a:cubicBezTo>
                    <a:pt x="459" y="13"/>
                    <a:pt x="437" y="13"/>
                    <a:pt x="416" y="2"/>
                  </a:cubicBezTo>
                  <a:cubicBezTo>
                    <a:pt x="402" y="1"/>
                    <a:pt x="38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8"/>
            <p:cNvSpPr/>
            <p:nvPr/>
          </p:nvSpPr>
          <p:spPr>
            <a:xfrm>
              <a:off x="4359967" y="930647"/>
              <a:ext cx="94077" cy="80391"/>
            </a:xfrm>
            <a:custGeom>
              <a:avLst/>
              <a:gdLst/>
              <a:ahLst/>
              <a:cxnLst/>
              <a:rect l="l" t="t" r="r" b="b"/>
              <a:pathLst>
                <a:path w="1046" h="905" extrusionOk="0">
                  <a:moveTo>
                    <a:pt x="575" y="0"/>
                  </a:moveTo>
                  <a:cubicBezTo>
                    <a:pt x="542" y="0"/>
                    <a:pt x="511" y="3"/>
                    <a:pt x="481" y="7"/>
                  </a:cubicBezTo>
                  <a:cubicBezTo>
                    <a:pt x="417" y="29"/>
                    <a:pt x="353" y="50"/>
                    <a:pt x="289" y="93"/>
                  </a:cubicBezTo>
                  <a:cubicBezTo>
                    <a:pt x="235" y="125"/>
                    <a:pt x="182" y="178"/>
                    <a:pt x="139" y="231"/>
                  </a:cubicBezTo>
                  <a:cubicBezTo>
                    <a:pt x="97" y="295"/>
                    <a:pt x="54" y="359"/>
                    <a:pt x="33" y="455"/>
                  </a:cubicBezTo>
                  <a:cubicBezTo>
                    <a:pt x="1" y="647"/>
                    <a:pt x="107" y="828"/>
                    <a:pt x="289" y="882"/>
                  </a:cubicBezTo>
                  <a:cubicBezTo>
                    <a:pt x="346" y="901"/>
                    <a:pt x="396" y="905"/>
                    <a:pt x="443" y="905"/>
                  </a:cubicBezTo>
                  <a:cubicBezTo>
                    <a:pt x="474" y="905"/>
                    <a:pt x="504" y="903"/>
                    <a:pt x="534" y="903"/>
                  </a:cubicBezTo>
                  <a:cubicBezTo>
                    <a:pt x="608" y="882"/>
                    <a:pt x="672" y="860"/>
                    <a:pt x="736" y="828"/>
                  </a:cubicBezTo>
                  <a:cubicBezTo>
                    <a:pt x="800" y="796"/>
                    <a:pt x="854" y="754"/>
                    <a:pt x="896" y="700"/>
                  </a:cubicBezTo>
                  <a:cubicBezTo>
                    <a:pt x="939" y="647"/>
                    <a:pt x="982" y="583"/>
                    <a:pt x="1003" y="487"/>
                  </a:cubicBezTo>
                  <a:cubicBezTo>
                    <a:pt x="1046" y="285"/>
                    <a:pt x="928" y="82"/>
                    <a:pt x="726" y="18"/>
                  </a:cubicBezTo>
                  <a:cubicBezTo>
                    <a:pt x="670" y="5"/>
                    <a:pt x="621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8"/>
            <p:cNvSpPr/>
            <p:nvPr/>
          </p:nvSpPr>
          <p:spPr>
            <a:xfrm>
              <a:off x="4237198" y="814725"/>
              <a:ext cx="78787" cy="113169"/>
            </a:xfrm>
            <a:custGeom>
              <a:avLst/>
              <a:gdLst/>
              <a:ahLst/>
              <a:cxnLst/>
              <a:rect l="l" t="t" r="r" b="b"/>
              <a:pathLst>
                <a:path w="876" h="1274" extrusionOk="0">
                  <a:moveTo>
                    <a:pt x="432" y="0"/>
                  </a:moveTo>
                  <a:cubicBezTo>
                    <a:pt x="329" y="0"/>
                    <a:pt x="228" y="44"/>
                    <a:pt x="161" y="129"/>
                  </a:cubicBezTo>
                  <a:cubicBezTo>
                    <a:pt x="86" y="225"/>
                    <a:pt x="54" y="310"/>
                    <a:pt x="33" y="395"/>
                  </a:cubicBezTo>
                  <a:cubicBezTo>
                    <a:pt x="11" y="481"/>
                    <a:pt x="1" y="566"/>
                    <a:pt x="11" y="651"/>
                  </a:cubicBezTo>
                  <a:cubicBezTo>
                    <a:pt x="11" y="736"/>
                    <a:pt x="33" y="822"/>
                    <a:pt x="54" y="907"/>
                  </a:cubicBezTo>
                  <a:cubicBezTo>
                    <a:pt x="86" y="992"/>
                    <a:pt x="129" y="1078"/>
                    <a:pt x="203" y="1163"/>
                  </a:cubicBezTo>
                  <a:cubicBezTo>
                    <a:pt x="214" y="1184"/>
                    <a:pt x="235" y="1195"/>
                    <a:pt x="246" y="1206"/>
                  </a:cubicBezTo>
                  <a:cubicBezTo>
                    <a:pt x="305" y="1251"/>
                    <a:pt x="375" y="1273"/>
                    <a:pt x="445" y="1273"/>
                  </a:cubicBezTo>
                  <a:cubicBezTo>
                    <a:pt x="539" y="1273"/>
                    <a:pt x="633" y="1232"/>
                    <a:pt x="694" y="1152"/>
                  </a:cubicBezTo>
                  <a:cubicBezTo>
                    <a:pt x="769" y="1067"/>
                    <a:pt x="811" y="982"/>
                    <a:pt x="833" y="896"/>
                  </a:cubicBezTo>
                  <a:cubicBezTo>
                    <a:pt x="865" y="811"/>
                    <a:pt x="875" y="726"/>
                    <a:pt x="875" y="641"/>
                  </a:cubicBezTo>
                  <a:cubicBezTo>
                    <a:pt x="875" y="545"/>
                    <a:pt x="865" y="459"/>
                    <a:pt x="843" y="374"/>
                  </a:cubicBezTo>
                  <a:cubicBezTo>
                    <a:pt x="811" y="289"/>
                    <a:pt x="779" y="203"/>
                    <a:pt x="705" y="118"/>
                  </a:cubicBezTo>
                  <a:cubicBezTo>
                    <a:pt x="683" y="107"/>
                    <a:pt x="673" y="86"/>
                    <a:pt x="651" y="75"/>
                  </a:cubicBezTo>
                  <a:cubicBezTo>
                    <a:pt x="587" y="25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2" name="Google Shape;2012;p48"/>
          <p:cNvGrpSpPr/>
          <p:nvPr/>
        </p:nvGrpSpPr>
        <p:grpSpPr>
          <a:xfrm rot="5400000">
            <a:off x="753466" y="4368099"/>
            <a:ext cx="1097289" cy="1569098"/>
            <a:chOff x="470625" y="3429975"/>
            <a:chExt cx="1371612" cy="1961373"/>
          </a:xfrm>
        </p:grpSpPr>
        <p:sp>
          <p:nvSpPr>
            <p:cNvPr id="2013" name="Google Shape;2013;p48"/>
            <p:cNvSpPr/>
            <p:nvPr/>
          </p:nvSpPr>
          <p:spPr>
            <a:xfrm>
              <a:off x="470625" y="3429975"/>
              <a:ext cx="1371612" cy="1961373"/>
            </a:xfrm>
            <a:custGeom>
              <a:avLst/>
              <a:gdLst/>
              <a:ahLst/>
              <a:cxnLst/>
              <a:rect l="l" t="t" r="r" b="b"/>
              <a:pathLst>
                <a:path w="11101" h="15773" extrusionOk="0">
                  <a:moveTo>
                    <a:pt x="2048" y="0"/>
                  </a:moveTo>
                  <a:cubicBezTo>
                    <a:pt x="832" y="2079"/>
                    <a:pt x="1" y="4233"/>
                    <a:pt x="54" y="6632"/>
                  </a:cubicBezTo>
                  <a:cubicBezTo>
                    <a:pt x="118" y="9149"/>
                    <a:pt x="928" y="11708"/>
                    <a:pt x="2634" y="13553"/>
                  </a:cubicBezTo>
                  <a:cubicBezTo>
                    <a:pt x="4392" y="15447"/>
                    <a:pt x="7154" y="15773"/>
                    <a:pt x="8608" y="15773"/>
                  </a:cubicBezTo>
                  <a:cubicBezTo>
                    <a:pt x="9191" y="15773"/>
                    <a:pt x="9564" y="15721"/>
                    <a:pt x="9576" y="15696"/>
                  </a:cubicBezTo>
                  <a:cubicBezTo>
                    <a:pt x="11069" y="12700"/>
                    <a:pt x="11101" y="9021"/>
                    <a:pt x="9651" y="6003"/>
                  </a:cubicBezTo>
                  <a:cubicBezTo>
                    <a:pt x="8200" y="2986"/>
                    <a:pt x="5311" y="704"/>
                    <a:pt x="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8"/>
            <p:cNvSpPr/>
            <p:nvPr/>
          </p:nvSpPr>
          <p:spPr>
            <a:xfrm>
              <a:off x="504851" y="3474617"/>
              <a:ext cx="1231992" cy="1863509"/>
            </a:xfrm>
            <a:custGeom>
              <a:avLst/>
              <a:gdLst/>
              <a:ahLst/>
              <a:cxnLst/>
              <a:rect l="l" t="t" r="r" b="b"/>
              <a:pathLst>
                <a:path w="9971" h="14986" extrusionOk="0">
                  <a:moveTo>
                    <a:pt x="1969" y="1"/>
                  </a:moveTo>
                  <a:cubicBezTo>
                    <a:pt x="1963" y="1"/>
                    <a:pt x="1958" y="2"/>
                    <a:pt x="1952" y="4"/>
                  </a:cubicBezTo>
                  <a:cubicBezTo>
                    <a:pt x="1931" y="14"/>
                    <a:pt x="1909" y="36"/>
                    <a:pt x="1920" y="68"/>
                  </a:cubicBezTo>
                  <a:lnTo>
                    <a:pt x="2197" y="1049"/>
                  </a:lnTo>
                  <a:lnTo>
                    <a:pt x="2485" y="2030"/>
                  </a:lnTo>
                  <a:lnTo>
                    <a:pt x="2816" y="3011"/>
                  </a:lnTo>
                  <a:lnTo>
                    <a:pt x="2880" y="3203"/>
                  </a:lnTo>
                  <a:cubicBezTo>
                    <a:pt x="2762" y="3149"/>
                    <a:pt x="2645" y="3107"/>
                    <a:pt x="2517" y="3053"/>
                  </a:cubicBezTo>
                  <a:cubicBezTo>
                    <a:pt x="2325" y="2979"/>
                    <a:pt x="2133" y="2915"/>
                    <a:pt x="1941" y="2840"/>
                  </a:cubicBezTo>
                  <a:cubicBezTo>
                    <a:pt x="1547" y="2701"/>
                    <a:pt x="1152" y="2573"/>
                    <a:pt x="758" y="2456"/>
                  </a:cubicBezTo>
                  <a:cubicBezTo>
                    <a:pt x="726" y="2456"/>
                    <a:pt x="705" y="2467"/>
                    <a:pt x="694" y="2488"/>
                  </a:cubicBezTo>
                  <a:cubicBezTo>
                    <a:pt x="683" y="2509"/>
                    <a:pt x="694" y="2541"/>
                    <a:pt x="715" y="2552"/>
                  </a:cubicBezTo>
                  <a:cubicBezTo>
                    <a:pt x="1099" y="2723"/>
                    <a:pt x="1483" y="2861"/>
                    <a:pt x="1877" y="3011"/>
                  </a:cubicBezTo>
                  <a:cubicBezTo>
                    <a:pt x="2069" y="3075"/>
                    <a:pt x="2261" y="3149"/>
                    <a:pt x="2464" y="3213"/>
                  </a:cubicBezTo>
                  <a:cubicBezTo>
                    <a:pt x="2624" y="3267"/>
                    <a:pt x="2773" y="3320"/>
                    <a:pt x="2933" y="3362"/>
                  </a:cubicBezTo>
                  <a:lnTo>
                    <a:pt x="3146" y="3970"/>
                  </a:lnTo>
                  <a:cubicBezTo>
                    <a:pt x="3296" y="4365"/>
                    <a:pt x="3445" y="4759"/>
                    <a:pt x="3594" y="5143"/>
                  </a:cubicBezTo>
                  <a:cubicBezTo>
                    <a:pt x="3360" y="5079"/>
                    <a:pt x="3114" y="5026"/>
                    <a:pt x="2880" y="4962"/>
                  </a:cubicBezTo>
                  <a:lnTo>
                    <a:pt x="2005" y="4759"/>
                  </a:lnTo>
                  <a:cubicBezTo>
                    <a:pt x="1419" y="4642"/>
                    <a:pt x="822" y="4514"/>
                    <a:pt x="235" y="4407"/>
                  </a:cubicBezTo>
                  <a:cubicBezTo>
                    <a:pt x="203" y="4407"/>
                    <a:pt x="182" y="4418"/>
                    <a:pt x="171" y="4450"/>
                  </a:cubicBezTo>
                  <a:cubicBezTo>
                    <a:pt x="171" y="4471"/>
                    <a:pt x="182" y="4503"/>
                    <a:pt x="214" y="4514"/>
                  </a:cubicBezTo>
                  <a:cubicBezTo>
                    <a:pt x="790" y="4674"/>
                    <a:pt x="1376" y="4802"/>
                    <a:pt x="1963" y="4941"/>
                  </a:cubicBezTo>
                  <a:lnTo>
                    <a:pt x="2848" y="5133"/>
                  </a:lnTo>
                  <a:cubicBezTo>
                    <a:pt x="3114" y="5186"/>
                    <a:pt x="3381" y="5239"/>
                    <a:pt x="3648" y="5282"/>
                  </a:cubicBezTo>
                  <a:cubicBezTo>
                    <a:pt x="3871" y="5858"/>
                    <a:pt x="4106" y="6423"/>
                    <a:pt x="4341" y="6988"/>
                  </a:cubicBezTo>
                  <a:lnTo>
                    <a:pt x="2325" y="6625"/>
                  </a:lnTo>
                  <a:cubicBezTo>
                    <a:pt x="1568" y="6487"/>
                    <a:pt x="822" y="6337"/>
                    <a:pt x="65" y="6199"/>
                  </a:cubicBezTo>
                  <a:cubicBezTo>
                    <a:pt x="43" y="6199"/>
                    <a:pt x="11" y="6210"/>
                    <a:pt x="11" y="6242"/>
                  </a:cubicBezTo>
                  <a:cubicBezTo>
                    <a:pt x="1" y="6263"/>
                    <a:pt x="11" y="6295"/>
                    <a:pt x="43" y="6295"/>
                  </a:cubicBezTo>
                  <a:cubicBezTo>
                    <a:pt x="790" y="6497"/>
                    <a:pt x="1536" y="6657"/>
                    <a:pt x="2293" y="6796"/>
                  </a:cubicBezTo>
                  <a:cubicBezTo>
                    <a:pt x="2667" y="6871"/>
                    <a:pt x="3050" y="6935"/>
                    <a:pt x="3424" y="6988"/>
                  </a:cubicBezTo>
                  <a:cubicBezTo>
                    <a:pt x="3754" y="7041"/>
                    <a:pt x="4074" y="7084"/>
                    <a:pt x="4405" y="7116"/>
                  </a:cubicBezTo>
                  <a:cubicBezTo>
                    <a:pt x="4501" y="7340"/>
                    <a:pt x="4586" y="7553"/>
                    <a:pt x="4682" y="7766"/>
                  </a:cubicBezTo>
                  <a:cubicBezTo>
                    <a:pt x="4874" y="8193"/>
                    <a:pt x="5076" y="8619"/>
                    <a:pt x="5279" y="9035"/>
                  </a:cubicBezTo>
                  <a:cubicBezTo>
                    <a:pt x="4916" y="8961"/>
                    <a:pt x="4554" y="8897"/>
                    <a:pt x="4202" y="8833"/>
                  </a:cubicBezTo>
                  <a:lnTo>
                    <a:pt x="2912" y="8619"/>
                  </a:lnTo>
                  <a:lnTo>
                    <a:pt x="1622" y="8417"/>
                  </a:lnTo>
                  <a:cubicBezTo>
                    <a:pt x="1184" y="8353"/>
                    <a:pt x="758" y="8289"/>
                    <a:pt x="321" y="8235"/>
                  </a:cubicBezTo>
                  <a:cubicBezTo>
                    <a:pt x="317" y="8234"/>
                    <a:pt x="312" y="8233"/>
                    <a:pt x="308" y="8233"/>
                  </a:cubicBezTo>
                  <a:cubicBezTo>
                    <a:pt x="289" y="8233"/>
                    <a:pt x="267" y="8250"/>
                    <a:pt x="267" y="8267"/>
                  </a:cubicBezTo>
                  <a:cubicBezTo>
                    <a:pt x="257" y="8299"/>
                    <a:pt x="278" y="8331"/>
                    <a:pt x="310" y="8331"/>
                  </a:cubicBezTo>
                  <a:cubicBezTo>
                    <a:pt x="737" y="8417"/>
                    <a:pt x="1163" y="8502"/>
                    <a:pt x="1590" y="8577"/>
                  </a:cubicBezTo>
                  <a:lnTo>
                    <a:pt x="2880" y="8790"/>
                  </a:lnTo>
                  <a:lnTo>
                    <a:pt x="4170" y="9003"/>
                  </a:lnTo>
                  <a:cubicBezTo>
                    <a:pt x="4565" y="9057"/>
                    <a:pt x="4948" y="9110"/>
                    <a:pt x="5343" y="9163"/>
                  </a:cubicBezTo>
                  <a:cubicBezTo>
                    <a:pt x="5663" y="9835"/>
                    <a:pt x="6004" y="10507"/>
                    <a:pt x="6356" y="11157"/>
                  </a:cubicBezTo>
                  <a:cubicBezTo>
                    <a:pt x="5961" y="11093"/>
                    <a:pt x="5578" y="11029"/>
                    <a:pt x="5183" y="10965"/>
                  </a:cubicBezTo>
                  <a:lnTo>
                    <a:pt x="3775" y="10741"/>
                  </a:lnTo>
                  <a:lnTo>
                    <a:pt x="2357" y="10539"/>
                  </a:lnTo>
                  <a:cubicBezTo>
                    <a:pt x="1888" y="10475"/>
                    <a:pt x="1419" y="10411"/>
                    <a:pt x="939" y="10357"/>
                  </a:cubicBezTo>
                  <a:cubicBezTo>
                    <a:pt x="935" y="10356"/>
                    <a:pt x="931" y="10355"/>
                    <a:pt x="927" y="10355"/>
                  </a:cubicBezTo>
                  <a:cubicBezTo>
                    <a:pt x="907" y="10355"/>
                    <a:pt x="886" y="10374"/>
                    <a:pt x="886" y="10400"/>
                  </a:cubicBezTo>
                  <a:cubicBezTo>
                    <a:pt x="886" y="10421"/>
                    <a:pt x="896" y="10453"/>
                    <a:pt x="928" y="10453"/>
                  </a:cubicBezTo>
                  <a:cubicBezTo>
                    <a:pt x="1398" y="10539"/>
                    <a:pt x="1867" y="10624"/>
                    <a:pt x="2336" y="10699"/>
                  </a:cubicBezTo>
                  <a:lnTo>
                    <a:pt x="3743" y="10923"/>
                  </a:lnTo>
                  <a:lnTo>
                    <a:pt x="5162" y="11125"/>
                  </a:lnTo>
                  <a:cubicBezTo>
                    <a:pt x="5578" y="11189"/>
                    <a:pt x="6004" y="11242"/>
                    <a:pt x="6420" y="11296"/>
                  </a:cubicBezTo>
                  <a:cubicBezTo>
                    <a:pt x="6452" y="11338"/>
                    <a:pt x="6473" y="11392"/>
                    <a:pt x="6505" y="11445"/>
                  </a:cubicBezTo>
                  <a:lnTo>
                    <a:pt x="6996" y="12341"/>
                  </a:lnTo>
                  <a:lnTo>
                    <a:pt x="7326" y="12906"/>
                  </a:lnTo>
                  <a:lnTo>
                    <a:pt x="4842" y="12661"/>
                  </a:lnTo>
                  <a:lnTo>
                    <a:pt x="3530" y="12522"/>
                  </a:lnTo>
                  <a:lnTo>
                    <a:pt x="2208" y="12373"/>
                  </a:lnTo>
                  <a:cubicBezTo>
                    <a:pt x="2187" y="12373"/>
                    <a:pt x="2165" y="12394"/>
                    <a:pt x="2155" y="12415"/>
                  </a:cubicBezTo>
                  <a:cubicBezTo>
                    <a:pt x="2155" y="12447"/>
                    <a:pt x="2165" y="12479"/>
                    <a:pt x="2197" y="12479"/>
                  </a:cubicBezTo>
                  <a:cubicBezTo>
                    <a:pt x="2635" y="12554"/>
                    <a:pt x="3072" y="12618"/>
                    <a:pt x="3509" y="12682"/>
                  </a:cubicBezTo>
                  <a:cubicBezTo>
                    <a:pt x="3946" y="12735"/>
                    <a:pt x="4383" y="12789"/>
                    <a:pt x="4820" y="12842"/>
                  </a:cubicBezTo>
                  <a:cubicBezTo>
                    <a:pt x="5268" y="12885"/>
                    <a:pt x="5705" y="12927"/>
                    <a:pt x="6143" y="12959"/>
                  </a:cubicBezTo>
                  <a:cubicBezTo>
                    <a:pt x="6559" y="12991"/>
                    <a:pt x="6985" y="13013"/>
                    <a:pt x="7401" y="13034"/>
                  </a:cubicBezTo>
                  <a:lnTo>
                    <a:pt x="7518" y="13226"/>
                  </a:lnTo>
                  <a:lnTo>
                    <a:pt x="8051" y="14100"/>
                  </a:lnTo>
                  <a:lnTo>
                    <a:pt x="8606" y="14953"/>
                  </a:lnTo>
                  <a:cubicBezTo>
                    <a:pt x="8613" y="14974"/>
                    <a:pt x="8633" y="14986"/>
                    <a:pt x="8652" y="14986"/>
                  </a:cubicBezTo>
                  <a:cubicBezTo>
                    <a:pt x="8663" y="14986"/>
                    <a:pt x="8673" y="14982"/>
                    <a:pt x="8680" y="14975"/>
                  </a:cubicBezTo>
                  <a:cubicBezTo>
                    <a:pt x="8712" y="14964"/>
                    <a:pt x="8712" y="14921"/>
                    <a:pt x="8702" y="14900"/>
                  </a:cubicBezTo>
                  <a:lnTo>
                    <a:pt x="8158" y="14026"/>
                  </a:lnTo>
                  <a:lnTo>
                    <a:pt x="7635" y="13151"/>
                  </a:lnTo>
                  <a:lnTo>
                    <a:pt x="7635" y="13140"/>
                  </a:lnTo>
                  <a:cubicBezTo>
                    <a:pt x="7646" y="13130"/>
                    <a:pt x="7657" y="13119"/>
                    <a:pt x="7657" y="13109"/>
                  </a:cubicBezTo>
                  <a:cubicBezTo>
                    <a:pt x="7859" y="12735"/>
                    <a:pt x="8062" y="12351"/>
                    <a:pt x="8265" y="11968"/>
                  </a:cubicBezTo>
                  <a:lnTo>
                    <a:pt x="8883" y="10837"/>
                  </a:lnTo>
                  <a:cubicBezTo>
                    <a:pt x="9086" y="10453"/>
                    <a:pt x="9288" y="10070"/>
                    <a:pt x="9470" y="9686"/>
                  </a:cubicBezTo>
                  <a:cubicBezTo>
                    <a:pt x="9651" y="9291"/>
                    <a:pt x="9821" y="8886"/>
                    <a:pt x="9960" y="8481"/>
                  </a:cubicBezTo>
                  <a:cubicBezTo>
                    <a:pt x="9971" y="8459"/>
                    <a:pt x="9960" y="8427"/>
                    <a:pt x="9939" y="8417"/>
                  </a:cubicBezTo>
                  <a:cubicBezTo>
                    <a:pt x="9931" y="8414"/>
                    <a:pt x="9923" y="8413"/>
                    <a:pt x="9915" y="8413"/>
                  </a:cubicBezTo>
                  <a:cubicBezTo>
                    <a:pt x="9892" y="8413"/>
                    <a:pt x="9872" y="8425"/>
                    <a:pt x="9864" y="8449"/>
                  </a:cubicBezTo>
                  <a:cubicBezTo>
                    <a:pt x="9704" y="8843"/>
                    <a:pt x="9512" y="9227"/>
                    <a:pt x="9320" y="9611"/>
                  </a:cubicBezTo>
                  <a:cubicBezTo>
                    <a:pt x="9128" y="9995"/>
                    <a:pt x="8926" y="10379"/>
                    <a:pt x="8723" y="10752"/>
                  </a:cubicBezTo>
                  <a:cubicBezTo>
                    <a:pt x="8520" y="11136"/>
                    <a:pt x="8318" y="11509"/>
                    <a:pt x="8115" y="11893"/>
                  </a:cubicBezTo>
                  <a:cubicBezTo>
                    <a:pt x="8019" y="12085"/>
                    <a:pt x="7923" y="12277"/>
                    <a:pt x="7827" y="12469"/>
                  </a:cubicBezTo>
                  <a:lnTo>
                    <a:pt x="7571" y="13034"/>
                  </a:lnTo>
                  <a:lnTo>
                    <a:pt x="7134" y="12266"/>
                  </a:lnTo>
                  <a:lnTo>
                    <a:pt x="6644" y="11370"/>
                  </a:lnTo>
                  <a:cubicBezTo>
                    <a:pt x="6633" y="11349"/>
                    <a:pt x="6622" y="11328"/>
                    <a:pt x="6612" y="11306"/>
                  </a:cubicBezTo>
                  <a:cubicBezTo>
                    <a:pt x="6622" y="11296"/>
                    <a:pt x="6633" y="11285"/>
                    <a:pt x="6633" y="11264"/>
                  </a:cubicBezTo>
                  <a:cubicBezTo>
                    <a:pt x="6644" y="11242"/>
                    <a:pt x="6633" y="11221"/>
                    <a:pt x="6612" y="11210"/>
                  </a:cubicBezTo>
                  <a:cubicBezTo>
                    <a:pt x="6825" y="10837"/>
                    <a:pt x="7028" y="10464"/>
                    <a:pt x="7241" y="10091"/>
                  </a:cubicBezTo>
                  <a:lnTo>
                    <a:pt x="7891" y="8875"/>
                  </a:lnTo>
                  <a:cubicBezTo>
                    <a:pt x="8105" y="8470"/>
                    <a:pt x="8329" y="8065"/>
                    <a:pt x="8531" y="7660"/>
                  </a:cubicBezTo>
                  <a:cubicBezTo>
                    <a:pt x="8734" y="7244"/>
                    <a:pt x="8936" y="6828"/>
                    <a:pt x="9107" y="6401"/>
                  </a:cubicBezTo>
                  <a:cubicBezTo>
                    <a:pt x="9118" y="6380"/>
                    <a:pt x="9107" y="6348"/>
                    <a:pt x="9086" y="6337"/>
                  </a:cubicBezTo>
                  <a:cubicBezTo>
                    <a:pt x="9080" y="6335"/>
                    <a:pt x="9073" y="6333"/>
                    <a:pt x="9067" y="6333"/>
                  </a:cubicBezTo>
                  <a:cubicBezTo>
                    <a:pt x="9048" y="6333"/>
                    <a:pt x="9027" y="6343"/>
                    <a:pt x="9011" y="6359"/>
                  </a:cubicBezTo>
                  <a:cubicBezTo>
                    <a:pt x="8819" y="6775"/>
                    <a:pt x="8606" y="7180"/>
                    <a:pt x="8393" y="7585"/>
                  </a:cubicBezTo>
                  <a:lnTo>
                    <a:pt x="7731" y="8790"/>
                  </a:lnTo>
                  <a:lnTo>
                    <a:pt x="7092" y="10006"/>
                  </a:lnTo>
                  <a:cubicBezTo>
                    <a:pt x="6900" y="10379"/>
                    <a:pt x="6708" y="10752"/>
                    <a:pt x="6516" y="11125"/>
                  </a:cubicBezTo>
                  <a:cubicBezTo>
                    <a:pt x="6175" y="10475"/>
                    <a:pt x="5844" y="9814"/>
                    <a:pt x="5524" y="9153"/>
                  </a:cubicBezTo>
                  <a:cubicBezTo>
                    <a:pt x="5524" y="9142"/>
                    <a:pt x="5524" y="9142"/>
                    <a:pt x="5535" y="9142"/>
                  </a:cubicBezTo>
                  <a:cubicBezTo>
                    <a:pt x="5535" y="9121"/>
                    <a:pt x="5524" y="9099"/>
                    <a:pt x="5514" y="9089"/>
                  </a:cubicBezTo>
                  <a:cubicBezTo>
                    <a:pt x="5791" y="8737"/>
                    <a:pt x="6025" y="8363"/>
                    <a:pt x="6249" y="7980"/>
                  </a:cubicBezTo>
                  <a:cubicBezTo>
                    <a:pt x="6484" y="7585"/>
                    <a:pt x="6686" y="7191"/>
                    <a:pt x="6910" y="6796"/>
                  </a:cubicBezTo>
                  <a:lnTo>
                    <a:pt x="7540" y="5602"/>
                  </a:lnTo>
                  <a:cubicBezTo>
                    <a:pt x="7753" y="5207"/>
                    <a:pt x="7955" y="4813"/>
                    <a:pt x="8158" y="4407"/>
                  </a:cubicBezTo>
                  <a:cubicBezTo>
                    <a:pt x="8179" y="4386"/>
                    <a:pt x="8169" y="4354"/>
                    <a:pt x="8147" y="4343"/>
                  </a:cubicBezTo>
                  <a:cubicBezTo>
                    <a:pt x="8135" y="4335"/>
                    <a:pt x="8123" y="4332"/>
                    <a:pt x="8112" y="4332"/>
                  </a:cubicBezTo>
                  <a:cubicBezTo>
                    <a:pt x="8094" y="4332"/>
                    <a:pt x="8079" y="4341"/>
                    <a:pt x="8073" y="4354"/>
                  </a:cubicBezTo>
                  <a:cubicBezTo>
                    <a:pt x="7849" y="4749"/>
                    <a:pt x="7625" y="5143"/>
                    <a:pt x="7401" y="5527"/>
                  </a:cubicBezTo>
                  <a:lnTo>
                    <a:pt x="6750" y="6711"/>
                  </a:lnTo>
                  <a:cubicBezTo>
                    <a:pt x="6537" y="7105"/>
                    <a:pt x="6324" y="7510"/>
                    <a:pt x="6111" y="7894"/>
                  </a:cubicBezTo>
                  <a:cubicBezTo>
                    <a:pt x="5897" y="8267"/>
                    <a:pt x="5684" y="8641"/>
                    <a:pt x="5450" y="8982"/>
                  </a:cubicBezTo>
                  <a:cubicBezTo>
                    <a:pt x="5247" y="8555"/>
                    <a:pt x="5044" y="8129"/>
                    <a:pt x="4852" y="7692"/>
                  </a:cubicBezTo>
                  <a:cubicBezTo>
                    <a:pt x="4778" y="7532"/>
                    <a:pt x="4703" y="7361"/>
                    <a:pt x="4628" y="7191"/>
                  </a:cubicBezTo>
                  <a:cubicBezTo>
                    <a:pt x="4639" y="7191"/>
                    <a:pt x="4650" y="7180"/>
                    <a:pt x="4660" y="7169"/>
                  </a:cubicBezTo>
                  <a:cubicBezTo>
                    <a:pt x="4852" y="6828"/>
                    <a:pt x="5044" y="6487"/>
                    <a:pt x="5226" y="6135"/>
                  </a:cubicBezTo>
                  <a:lnTo>
                    <a:pt x="5780" y="5101"/>
                  </a:lnTo>
                  <a:lnTo>
                    <a:pt x="6324" y="4056"/>
                  </a:lnTo>
                  <a:cubicBezTo>
                    <a:pt x="6505" y="3704"/>
                    <a:pt x="6676" y="3362"/>
                    <a:pt x="6846" y="3000"/>
                  </a:cubicBezTo>
                  <a:cubicBezTo>
                    <a:pt x="6857" y="2979"/>
                    <a:pt x="6846" y="2947"/>
                    <a:pt x="6825" y="2936"/>
                  </a:cubicBezTo>
                  <a:cubicBezTo>
                    <a:pt x="6817" y="2932"/>
                    <a:pt x="6808" y="2930"/>
                    <a:pt x="6799" y="2930"/>
                  </a:cubicBezTo>
                  <a:cubicBezTo>
                    <a:pt x="6783" y="2930"/>
                    <a:pt x="6768" y="2937"/>
                    <a:pt x="6761" y="2957"/>
                  </a:cubicBezTo>
                  <a:cubicBezTo>
                    <a:pt x="6559" y="3299"/>
                    <a:pt x="6367" y="3640"/>
                    <a:pt x="6185" y="3981"/>
                  </a:cubicBezTo>
                  <a:lnTo>
                    <a:pt x="5620" y="5015"/>
                  </a:lnTo>
                  <a:lnTo>
                    <a:pt x="5076" y="6060"/>
                  </a:lnTo>
                  <a:cubicBezTo>
                    <a:pt x="4916" y="6380"/>
                    <a:pt x="4756" y="6711"/>
                    <a:pt x="4597" y="7031"/>
                  </a:cubicBezTo>
                  <a:lnTo>
                    <a:pt x="4586" y="7031"/>
                  </a:lnTo>
                  <a:lnTo>
                    <a:pt x="4554" y="7020"/>
                  </a:lnTo>
                  <a:cubicBezTo>
                    <a:pt x="4298" y="6433"/>
                    <a:pt x="4042" y="5847"/>
                    <a:pt x="3807" y="5250"/>
                  </a:cubicBezTo>
                  <a:cubicBezTo>
                    <a:pt x="3989" y="5005"/>
                    <a:pt x="4149" y="4759"/>
                    <a:pt x="4298" y="4493"/>
                  </a:cubicBezTo>
                  <a:cubicBezTo>
                    <a:pt x="4458" y="4237"/>
                    <a:pt x="4607" y="3970"/>
                    <a:pt x="4746" y="3704"/>
                  </a:cubicBezTo>
                  <a:cubicBezTo>
                    <a:pt x="5023" y="3160"/>
                    <a:pt x="5279" y="2605"/>
                    <a:pt x="5492" y="2040"/>
                  </a:cubicBezTo>
                  <a:cubicBezTo>
                    <a:pt x="5492" y="2008"/>
                    <a:pt x="5482" y="1987"/>
                    <a:pt x="5460" y="1976"/>
                  </a:cubicBezTo>
                  <a:cubicBezTo>
                    <a:pt x="5454" y="1973"/>
                    <a:pt x="5448" y="1972"/>
                    <a:pt x="5441" y="1972"/>
                  </a:cubicBezTo>
                  <a:cubicBezTo>
                    <a:pt x="5423" y="1972"/>
                    <a:pt x="5404" y="1982"/>
                    <a:pt x="5396" y="1998"/>
                  </a:cubicBezTo>
                  <a:cubicBezTo>
                    <a:pt x="5130" y="2541"/>
                    <a:pt x="4874" y="3085"/>
                    <a:pt x="4586" y="3618"/>
                  </a:cubicBezTo>
                  <a:cubicBezTo>
                    <a:pt x="4447" y="3885"/>
                    <a:pt x="4309" y="4152"/>
                    <a:pt x="4159" y="4418"/>
                  </a:cubicBezTo>
                  <a:cubicBezTo>
                    <a:pt x="4021" y="4653"/>
                    <a:pt x="3893" y="4887"/>
                    <a:pt x="3754" y="5122"/>
                  </a:cubicBezTo>
                  <a:cubicBezTo>
                    <a:pt x="3594" y="4717"/>
                    <a:pt x="3445" y="4322"/>
                    <a:pt x="3296" y="3917"/>
                  </a:cubicBezTo>
                  <a:lnTo>
                    <a:pt x="3104" y="3394"/>
                  </a:lnTo>
                  <a:cubicBezTo>
                    <a:pt x="3114" y="3384"/>
                    <a:pt x="3125" y="3373"/>
                    <a:pt x="3125" y="3362"/>
                  </a:cubicBezTo>
                  <a:cubicBezTo>
                    <a:pt x="3136" y="3341"/>
                    <a:pt x="3125" y="3320"/>
                    <a:pt x="3104" y="3299"/>
                  </a:cubicBezTo>
                  <a:cubicBezTo>
                    <a:pt x="3210" y="3128"/>
                    <a:pt x="3306" y="2957"/>
                    <a:pt x="3413" y="2776"/>
                  </a:cubicBezTo>
                  <a:cubicBezTo>
                    <a:pt x="3509" y="2595"/>
                    <a:pt x="3605" y="2413"/>
                    <a:pt x="3701" y="2232"/>
                  </a:cubicBezTo>
                  <a:cubicBezTo>
                    <a:pt x="3882" y="1859"/>
                    <a:pt x="4074" y="1496"/>
                    <a:pt x="4234" y="1113"/>
                  </a:cubicBezTo>
                  <a:cubicBezTo>
                    <a:pt x="4245" y="1091"/>
                    <a:pt x="4234" y="1059"/>
                    <a:pt x="4213" y="1049"/>
                  </a:cubicBezTo>
                  <a:cubicBezTo>
                    <a:pt x="4204" y="1044"/>
                    <a:pt x="4193" y="1042"/>
                    <a:pt x="4182" y="1042"/>
                  </a:cubicBezTo>
                  <a:cubicBezTo>
                    <a:pt x="4167" y="1042"/>
                    <a:pt x="4150" y="1047"/>
                    <a:pt x="4138" y="1059"/>
                  </a:cubicBezTo>
                  <a:lnTo>
                    <a:pt x="4138" y="1070"/>
                  </a:lnTo>
                  <a:cubicBezTo>
                    <a:pt x="3925" y="1422"/>
                    <a:pt x="3733" y="1784"/>
                    <a:pt x="3541" y="2147"/>
                  </a:cubicBezTo>
                  <a:cubicBezTo>
                    <a:pt x="3445" y="2328"/>
                    <a:pt x="3349" y="2509"/>
                    <a:pt x="3264" y="2701"/>
                  </a:cubicBezTo>
                  <a:cubicBezTo>
                    <a:pt x="3178" y="2861"/>
                    <a:pt x="3104" y="3021"/>
                    <a:pt x="3029" y="3192"/>
                  </a:cubicBezTo>
                  <a:lnTo>
                    <a:pt x="2944" y="2957"/>
                  </a:lnTo>
                  <a:lnTo>
                    <a:pt x="2624" y="1987"/>
                  </a:lnTo>
                  <a:lnTo>
                    <a:pt x="2304" y="1017"/>
                  </a:lnTo>
                  <a:lnTo>
                    <a:pt x="2016" y="36"/>
                  </a:lnTo>
                  <a:cubicBezTo>
                    <a:pt x="2007" y="18"/>
                    <a:pt x="1992" y="1"/>
                    <a:pt x="1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5" name="Google Shape;2015;p48"/>
          <p:cNvGrpSpPr/>
          <p:nvPr/>
        </p:nvGrpSpPr>
        <p:grpSpPr>
          <a:xfrm flipH="1">
            <a:off x="-1048193" y="3617353"/>
            <a:ext cx="2194589" cy="1854380"/>
            <a:chOff x="574050" y="3544525"/>
            <a:chExt cx="1828824" cy="1542361"/>
          </a:xfrm>
        </p:grpSpPr>
        <p:sp>
          <p:nvSpPr>
            <p:cNvPr id="2016" name="Google Shape;2016;p48"/>
            <p:cNvSpPr/>
            <p:nvPr/>
          </p:nvSpPr>
          <p:spPr>
            <a:xfrm>
              <a:off x="574050" y="3544646"/>
              <a:ext cx="1828824" cy="1542239"/>
            </a:xfrm>
            <a:custGeom>
              <a:avLst/>
              <a:gdLst/>
              <a:ahLst/>
              <a:cxnLst/>
              <a:rect l="l" t="t" r="r" b="b"/>
              <a:pathLst>
                <a:path w="30241" h="25460" extrusionOk="0">
                  <a:moveTo>
                    <a:pt x="10360" y="1"/>
                  </a:moveTo>
                  <a:cubicBezTo>
                    <a:pt x="10188" y="1"/>
                    <a:pt x="10023" y="37"/>
                    <a:pt x="9874" y="130"/>
                  </a:cubicBezTo>
                  <a:cubicBezTo>
                    <a:pt x="9650" y="279"/>
                    <a:pt x="9522" y="546"/>
                    <a:pt x="9426" y="791"/>
                  </a:cubicBezTo>
                  <a:cubicBezTo>
                    <a:pt x="8488" y="3148"/>
                    <a:pt x="8605" y="5856"/>
                    <a:pt x="9448" y="8245"/>
                  </a:cubicBezTo>
                  <a:cubicBezTo>
                    <a:pt x="10301" y="10644"/>
                    <a:pt x="11815" y="12744"/>
                    <a:pt x="13595" y="14568"/>
                  </a:cubicBezTo>
                  <a:cubicBezTo>
                    <a:pt x="11548" y="13342"/>
                    <a:pt x="10450" y="10548"/>
                    <a:pt x="8104" y="10153"/>
                  </a:cubicBezTo>
                  <a:cubicBezTo>
                    <a:pt x="7915" y="10121"/>
                    <a:pt x="7725" y="10107"/>
                    <a:pt x="7536" y="10107"/>
                  </a:cubicBezTo>
                  <a:cubicBezTo>
                    <a:pt x="6650" y="10107"/>
                    <a:pt x="5772" y="10423"/>
                    <a:pt x="4937" y="10740"/>
                  </a:cubicBezTo>
                  <a:cubicBezTo>
                    <a:pt x="3583" y="11241"/>
                    <a:pt x="2229" y="11753"/>
                    <a:pt x="874" y="12254"/>
                  </a:cubicBezTo>
                  <a:cubicBezTo>
                    <a:pt x="693" y="12318"/>
                    <a:pt x="501" y="12393"/>
                    <a:pt x="363" y="12552"/>
                  </a:cubicBezTo>
                  <a:cubicBezTo>
                    <a:pt x="0" y="12968"/>
                    <a:pt x="363" y="13608"/>
                    <a:pt x="725" y="14035"/>
                  </a:cubicBezTo>
                  <a:cubicBezTo>
                    <a:pt x="1354" y="14760"/>
                    <a:pt x="1994" y="15485"/>
                    <a:pt x="2655" y="16189"/>
                  </a:cubicBezTo>
                  <a:cubicBezTo>
                    <a:pt x="3455" y="17042"/>
                    <a:pt x="4329" y="17905"/>
                    <a:pt x="5470" y="18193"/>
                  </a:cubicBezTo>
                  <a:cubicBezTo>
                    <a:pt x="5796" y="18277"/>
                    <a:pt x="6129" y="18308"/>
                    <a:pt x="6465" y="18308"/>
                  </a:cubicBezTo>
                  <a:cubicBezTo>
                    <a:pt x="6944" y="18308"/>
                    <a:pt x="7430" y="18245"/>
                    <a:pt x="7912" y="18183"/>
                  </a:cubicBezTo>
                  <a:cubicBezTo>
                    <a:pt x="8925" y="18044"/>
                    <a:pt x="9938" y="17916"/>
                    <a:pt x="10962" y="17777"/>
                  </a:cubicBezTo>
                  <a:lnTo>
                    <a:pt x="10962" y="17777"/>
                  </a:lnTo>
                  <a:cubicBezTo>
                    <a:pt x="9746" y="18470"/>
                    <a:pt x="8360" y="19345"/>
                    <a:pt x="7304" y="20262"/>
                  </a:cubicBezTo>
                  <a:cubicBezTo>
                    <a:pt x="6249" y="21190"/>
                    <a:pt x="5374" y="22373"/>
                    <a:pt x="5044" y="23738"/>
                  </a:cubicBezTo>
                  <a:cubicBezTo>
                    <a:pt x="5012" y="23887"/>
                    <a:pt x="4980" y="24047"/>
                    <a:pt x="5033" y="24197"/>
                  </a:cubicBezTo>
                  <a:cubicBezTo>
                    <a:pt x="5108" y="24431"/>
                    <a:pt x="5364" y="24559"/>
                    <a:pt x="5598" y="24655"/>
                  </a:cubicBezTo>
                  <a:cubicBezTo>
                    <a:pt x="6441" y="25028"/>
                    <a:pt x="7304" y="25401"/>
                    <a:pt x="8232" y="25455"/>
                  </a:cubicBezTo>
                  <a:cubicBezTo>
                    <a:pt x="8301" y="25458"/>
                    <a:pt x="8369" y="25460"/>
                    <a:pt x="8438" y="25460"/>
                  </a:cubicBezTo>
                  <a:cubicBezTo>
                    <a:pt x="10460" y="25460"/>
                    <a:pt x="12195" y="23957"/>
                    <a:pt x="13681" y="22544"/>
                  </a:cubicBezTo>
                  <a:cubicBezTo>
                    <a:pt x="15152" y="21136"/>
                    <a:pt x="16634" y="19739"/>
                    <a:pt x="18106" y="18332"/>
                  </a:cubicBezTo>
                  <a:cubicBezTo>
                    <a:pt x="18443" y="18014"/>
                    <a:pt x="18919" y="17819"/>
                    <a:pt x="19383" y="17819"/>
                  </a:cubicBezTo>
                  <a:cubicBezTo>
                    <a:pt x="19448" y="17819"/>
                    <a:pt x="19513" y="17823"/>
                    <a:pt x="19577" y="17831"/>
                  </a:cubicBezTo>
                  <a:cubicBezTo>
                    <a:pt x="20717" y="17978"/>
                    <a:pt x="21870" y="18089"/>
                    <a:pt x="23023" y="18089"/>
                  </a:cubicBezTo>
                  <a:cubicBezTo>
                    <a:pt x="23617" y="18089"/>
                    <a:pt x="24211" y="18060"/>
                    <a:pt x="24802" y="17991"/>
                  </a:cubicBezTo>
                  <a:cubicBezTo>
                    <a:pt x="26540" y="17788"/>
                    <a:pt x="28268" y="17244"/>
                    <a:pt x="29665" y="16189"/>
                  </a:cubicBezTo>
                  <a:cubicBezTo>
                    <a:pt x="29942" y="15975"/>
                    <a:pt x="30240" y="15655"/>
                    <a:pt x="30123" y="15325"/>
                  </a:cubicBezTo>
                  <a:cubicBezTo>
                    <a:pt x="30080" y="15218"/>
                    <a:pt x="30006" y="15133"/>
                    <a:pt x="29942" y="15048"/>
                  </a:cubicBezTo>
                  <a:cubicBezTo>
                    <a:pt x="29110" y="14099"/>
                    <a:pt x="28118" y="13086"/>
                    <a:pt x="26871" y="13075"/>
                  </a:cubicBezTo>
                  <a:cubicBezTo>
                    <a:pt x="25933" y="13075"/>
                    <a:pt x="25101" y="13651"/>
                    <a:pt x="24301" y="14131"/>
                  </a:cubicBezTo>
                  <a:cubicBezTo>
                    <a:pt x="23664" y="14521"/>
                    <a:pt x="22925" y="14946"/>
                    <a:pt x="22203" y="14946"/>
                  </a:cubicBezTo>
                  <a:cubicBezTo>
                    <a:pt x="22019" y="14946"/>
                    <a:pt x="21836" y="14919"/>
                    <a:pt x="21657" y="14856"/>
                  </a:cubicBezTo>
                  <a:cubicBezTo>
                    <a:pt x="21763" y="13811"/>
                    <a:pt x="22670" y="13043"/>
                    <a:pt x="23501" y="12403"/>
                  </a:cubicBezTo>
                  <a:cubicBezTo>
                    <a:pt x="24365" y="11731"/>
                    <a:pt x="25229" y="11060"/>
                    <a:pt x="26103" y="10388"/>
                  </a:cubicBezTo>
                  <a:cubicBezTo>
                    <a:pt x="26914" y="9759"/>
                    <a:pt x="27799" y="8959"/>
                    <a:pt x="27724" y="7946"/>
                  </a:cubicBezTo>
                  <a:cubicBezTo>
                    <a:pt x="27703" y="7520"/>
                    <a:pt x="27489" y="7125"/>
                    <a:pt x="27308" y="6730"/>
                  </a:cubicBezTo>
                  <a:cubicBezTo>
                    <a:pt x="26999" y="6048"/>
                    <a:pt x="26732" y="5334"/>
                    <a:pt x="26540" y="4598"/>
                  </a:cubicBezTo>
                  <a:cubicBezTo>
                    <a:pt x="26338" y="3841"/>
                    <a:pt x="26188" y="3030"/>
                    <a:pt x="25655" y="2465"/>
                  </a:cubicBezTo>
                  <a:cubicBezTo>
                    <a:pt x="25549" y="2348"/>
                    <a:pt x="25421" y="2241"/>
                    <a:pt x="25271" y="2209"/>
                  </a:cubicBezTo>
                  <a:cubicBezTo>
                    <a:pt x="25234" y="2203"/>
                    <a:pt x="25197" y="2200"/>
                    <a:pt x="25161" y="2200"/>
                  </a:cubicBezTo>
                  <a:cubicBezTo>
                    <a:pt x="25020" y="2200"/>
                    <a:pt x="24884" y="2244"/>
                    <a:pt x="24749" y="2295"/>
                  </a:cubicBezTo>
                  <a:cubicBezTo>
                    <a:pt x="23629" y="2700"/>
                    <a:pt x="22531" y="3169"/>
                    <a:pt x="21465" y="3681"/>
                  </a:cubicBezTo>
                  <a:cubicBezTo>
                    <a:pt x="20132" y="4331"/>
                    <a:pt x="18735" y="5184"/>
                    <a:pt x="18202" y="6571"/>
                  </a:cubicBezTo>
                  <a:cubicBezTo>
                    <a:pt x="17434" y="8564"/>
                    <a:pt x="18714" y="10921"/>
                    <a:pt x="17893" y="12894"/>
                  </a:cubicBezTo>
                  <a:cubicBezTo>
                    <a:pt x="17637" y="12862"/>
                    <a:pt x="17370" y="12510"/>
                    <a:pt x="17359" y="12254"/>
                  </a:cubicBezTo>
                  <a:cubicBezTo>
                    <a:pt x="17274" y="10804"/>
                    <a:pt x="17189" y="9354"/>
                    <a:pt x="17104" y="7914"/>
                  </a:cubicBezTo>
                  <a:cubicBezTo>
                    <a:pt x="17008" y="6187"/>
                    <a:pt x="16869" y="4353"/>
                    <a:pt x="15856" y="2956"/>
                  </a:cubicBezTo>
                  <a:cubicBezTo>
                    <a:pt x="14758" y="1452"/>
                    <a:pt x="12892" y="770"/>
                    <a:pt x="11143" y="173"/>
                  </a:cubicBezTo>
                  <a:cubicBezTo>
                    <a:pt x="10893" y="83"/>
                    <a:pt x="10619" y="1"/>
                    <a:pt x="10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8"/>
            <p:cNvSpPr/>
            <p:nvPr/>
          </p:nvSpPr>
          <p:spPr>
            <a:xfrm>
              <a:off x="1189193" y="3544525"/>
              <a:ext cx="1213673" cy="1095862"/>
            </a:xfrm>
            <a:custGeom>
              <a:avLst/>
              <a:gdLst/>
              <a:ahLst/>
              <a:cxnLst/>
              <a:rect l="l" t="t" r="r" b="b"/>
              <a:pathLst>
                <a:path w="20069" h="18091" extrusionOk="0">
                  <a:moveTo>
                    <a:pt x="175" y="1"/>
                  </a:moveTo>
                  <a:cubicBezTo>
                    <a:pt x="116" y="1"/>
                    <a:pt x="57" y="5"/>
                    <a:pt x="1" y="15"/>
                  </a:cubicBezTo>
                  <a:lnTo>
                    <a:pt x="2517" y="5453"/>
                  </a:lnTo>
                  <a:lnTo>
                    <a:pt x="7667" y="15999"/>
                  </a:lnTo>
                  <a:lnTo>
                    <a:pt x="8627" y="17918"/>
                  </a:lnTo>
                  <a:cubicBezTo>
                    <a:pt x="8810" y="17854"/>
                    <a:pt x="9010" y="17820"/>
                    <a:pt x="9206" y="17820"/>
                  </a:cubicBezTo>
                  <a:cubicBezTo>
                    <a:pt x="9273" y="17820"/>
                    <a:pt x="9340" y="17824"/>
                    <a:pt x="9405" y="17833"/>
                  </a:cubicBezTo>
                  <a:cubicBezTo>
                    <a:pt x="10545" y="17980"/>
                    <a:pt x="11698" y="18091"/>
                    <a:pt x="12851" y="18091"/>
                  </a:cubicBezTo>
                  <a:cubicBezTo>
                    <a:pt x="13445" y="18091"/>
                    <a:pt x="14039" y="18062"/>
                    <a:pt x="14630" y="17993"/>
                  </a:cubicBezTo>
                  <a:cubicBezTo>
                    <a:pt x="16368" y="17790"/>
                    <a:pt x="18096" y="17236"/>
                    <a:pt x="19493" y="16191"/>
                  </a:cubicBezTo>
                  <a:cubicBezTo>
                    <a:pt x="19770" y="15977"/>
                    <a:pt x="20068" y="15657"/>
                    <a:pt x="19951" y="15327"/>
                  </a:cubicBezTo>
                  <a:cubicBezTo>
                    <a:pt x="19908" y="15220"/>
                    <a:pt x="19834" y="15135"/>
                    <a:pt x="19770" y="15050"/>
                  </a:cubicBezTo>
                  <a:cubicBezTo>
                    <a:pt x="18938" y="14101"/>
                    <a:pt x="17946" y="13088"/>
                    <a:pt x="16699" y="13077"/>
                  </a:cubicBezTo>
                  <a:cubicBezTo>
                    <a:pt x="15761" y="13077"/>
                    <a:pt x="14929" y="13653"/>
                    <a:pt x="14129" y="14133"/>
                  </a:cubicBezTo>
                  <a:cubicBezTo>
                    <a:pt x="13492" y="14523"/>
                    <a:pt x="12753" y="14948"/>
                    <a:pt x="12031" y="14948"/>
                  </a:cubicBezTo>
                  <a:cubicBezTo>
                    <a:pt x="11847" y="14948"/>
                    <a:pt x="11664" y="14921"/>
                    <a:pt x="11485" y="14858"/>
                  </a:cubicBezTo>
                  <a:cubicBezTo>
                    <a:pt x="11591" y="13813"/>
                    <a:pt x="12498" y="13045"/>
                    <a:pt x="13329" y="12405"/>
                  </a:cubicBezTo>
                  <a:cubicBezTo>
                    <a:pt x="14193" y="11733"/>
                    <a:pt x="15057" y="11062"/>
                    <a:pt x="15931" y="10390"/>
                  </a:cubicBezTo>
                  <a:cubicBezTo>
                    <a:pt x="16742" y="9761"/>
                    <a:pt x="17627" y="8961"/>
                    <a:pt x="17552" y="7948"/>
                  </a:cubicBezTo>
                  <a:cubicBezTo>
                    <a:pt x="17520" y="7522"/>
                    <a:pt x="17317" y="7127"/>
                    <a:pt x="17136" y="6732"/>
                  </a:cubicBezTo>
                  <a:cubicBezTo>
                    <a:pt x="16816" y="6050"/>
                    <a:pt x="16560" y="5336"/>
                    <a:pt x="16368" y="4600"/>
                  </a:cubicBezTo>
                  <a:cubicBezTo>
                    <a:pt x="16166" y="3843"/>
                    <a:pt x="16016" y="3032"/>
                    <a:pt x="15483" y="2467"/>
                  </a:cubicBezTo>
                  <a:cubicBezTo>
                    <a:pt x="15377" y="2350"/>
                    <a:pt x="15249" y="2243"/>
                    <a:pt x="15099" y="2211"/>
                  </a:cubicBezTo>
                  <a:cubicBezTo>
                    <a:pt x="15062" y="2205"/>
                    <a:pt x="15025" y="2202"/>
                    <a:pt x="14989" y="2202"/>
                  </a:cubicBezTo>
                  <a:cubicBezTo>
                    <a:pt x="14848" y="2202"/>
                    <a:pt x="14712" y="2246"/>
                    <a:pt x="14577" y="2297"/>
                  </a:cubicBezTo>
                  <a:cubicBezTo>
                    <a:pt x="13457" y="2702"/>
                    <a:pt x="12359" y="3171"/>
                    <a:pt x="11293" y="3683"/>
                  </a:cubicBezTo>
                  <a:cubicBezTo>
                    <a:pt x="9960" y="4333"/>
                    <a:pt x="8563" y="5186"/>
                    <a:pt x="8030" y="6573"/>
                  </a:cubicBezTo>
                  <a:cubicBezTo>
                    <a:pt x="7262" y="8566"/>
                    <a:pt x="8542" y="10923"/>
                    <a:pt x="7721" y="12896"/>
                  </a:cubicBezTo>
                  <a:cubicBezTo>
                    <a:pt x="7465" y="12864"/>
                    <a:pt x="7198" y="12512"/>
                    <a:pt x="7187" y="12256"/>
                  </a:cubicBezTo>
                  <a:cubicBezTo>
                    <a:pt x="7102" y="10806"/>
                    <a:pt x="7017" y="9356"/>
                    <a:pt x="6932" y="7916"/>
                  </a:cubicBezTo>
                  <a:cubicBezTo>
                    <a:pt x="6836" y="6189"/>
                    <a:pt x="6697" y="4355"/>
                    <a:pt x="5673" y="2958"/>
                  </a:cubicBezTo>
                  <a:cubicBezTo>
                    <a:pt x="4586" y="1454"/>
                    <a:pt x="2720" y="772"/>
                    <a:pt x="971" y="175"/>
                  </a:cubicBezTo>
                  <a:cubicBezTo>
                    <a:pt x="718" y="88"/>
                    <a:pt x="438" y="1"/>
                    <a:pt x="175" y="1"/>
                  </a:cubicBezTo>
                  <a:close/>
                </a:path>
              </a:pathLst>
            </a:custGeom>
            <a:solidFill>
              <a:srgbClr val="543622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8"/>
            <p:cNvSpPr/>
            <p:nvPr/>
          </p:nvSpPr>
          <p:spPr>
            <a:xfrm>
              <a:off x="588201" y="3545858"/>
              <a:ext cx="1800462" cy="1480695"/>
            </a:xfrm>
            <a:custGeom>
              <a:avLst/>
              <a:gdLst/>
              <a:ahLst/>
              <a:cxnLst/>
              <a:rect l="l" t="t" r="r" b="b"/>
              <a:pathLst>
                <a:path w="29772" h="24444" extrusionOk="0">
                  <a:moveTo>
                    <a:pt x="9966" y="1"/>
                  </a:moveTo>
                  <a:cubicBezTo>
                    <a:pt x="9961" y="1"/>
                    <a:pt x="9955" y="2"/>
                    <a:pt x="9949" y="3"/>
                  </a:cubicBezTo>
                  <a:cubicBezTo>
                    <a:pt x="9917" y="25"/>
                    <a:pt x="9896" y="57"/>
                    <a:pt x="9907" y="89"/>
                  </a:cubicBezTo>
                  <a:cubicBezTo>
                    <a:pt x="10312" y="1091"/>
                    <a:pt x="10728" y="2072"/>
                    <a:pt x="11176" y="3053"/>
                  </a:cubicBezTo>
                  <a:cubicBezTo>
                    <a:pt x="11613" y="4034"/>
                    <a:pt x="12082" y="4994"/>
                    <a:pt x="12583" y="5953"/>
                  </a:cubicBezTo>
                  <a:cubicBezTo>
                    <a:pt x="12828" y="6423"/>
                    <a:pt x="13074" y="6902"/>
                    <a:pt x="13329" y="7372"/>
                  </a:cubicBezTo>
                  <a:cubicBezTo>
                    <a:pt x="13596" y="7841"/>
                    <a:pt x="13841" y="8310"/>
                    <a:pt x="14065" y="8800"/>
                  </a:cubicBezTo>
                  <a:cubicBezTo>
                    <a:pt x="14524" y="9760"/>
                    <a:pt x="14950" y="10752"/>
                    <a:pt x="15409" y="11722"/>
                  </a:cubicBezTo>
                  <a:cubicBezTo>
                    <a:pt x="15867" y="12703"/>
                    <a:pt x="16432" y="13609"/>
                    <a:pt x="16859" y="14580"/>
                  </a:cubicBezTo>
                  <a:cubicBezTo>
                    <a:pt x="17264" y="15529"/>
                    <a:pt x="17723" y="16446"/>
                    <a:pt x="18181" y="17363"/>
                  </a:cubicBezTo>
                  <a:cubicBezTo>
                    <a:pt x="16731" y="16947"/>
                    <a:pt x="15238" y="16712"/>
                    <a:pt x="13799" y="16307"/>
                  </a:cubicBezTo>
                  <a:cubicBezTo>
                    <a:pt x="12295" y="15859"/>
                    <a:pt x="10781" y="15422"/>
                    <a:pt x="9267" y="14996"/>
                  </a:cubicBezTo>
                  <a:cubicBezTo>
                    <a:pt x="7753" y="14580"/>
                    <a:pt x="6239" y="14175"/>
                    <a:pt x="4703" y="13812"/>
                  </a:cubicBezTo>
                  <a:cubicBezTo>
                    <a:pt x="3946" y="13631"/>
                    <a:pt x="3178" y="13460"/>
                    <a:pt x="2411" y="13300"/>
                  </a:cubicBezTo>
                  <a:cubicBezTo>
                    <a:pt x="1632" y="13140"/>
                    <a:pt x="864" y="12991"/>
                    <a:pt x="86" y="12863"/>
                  </a:cubicBezTo>
                  <a:cubicBezTo>
                    <a:pt x="82" y="12862"/>
                    <a:pt x="77" y="12861"/>
                    <a:pt x="73" y="12861"/>
                  </a:cubicBezTo>
                  <a:cubicBezTo>
                    <a:pt x="43" y="12861"/>
                    <a:pt x="11" y="12889"/>
                    <a:pt x="11" y="12916"/>
                  </a:cubicBezTo>
                  <a:cubicBezTo>
                    <a:pt x="1" y="12959"/>
                    <a:pt x="22" y="12991"/>
                    <a:pt x="65" y="13002"/>
                  </a:cubicBezTo>
                  <a:cubicBezTo>
                    <a:pt x="832" y="13151"/>
                    <a:pt x="1600" y="13300"/>
                    <a:pt x="2368" y="13481"/>
                  </a:cubicBezTo>
                  <a:cubicBezTo>
                    <a:pt x="3136" y="13652"/>
                    <a:pt x="3893" y="13823"/>
                    <a:pt x="4660" y="14015"/>
                  </a:cubicBezTo>
                  <a:cubicBezTo>
                    <a:pt x="6185" y="14388"/>
                    <a:pt x="7699" y="14793"/>
                    <a:pt x="9214" y="15220"/>
                  </a:cubicBezTo>
                  <a:cubicBezTo>
                    <a:pt x="10728" y="15635"/>
                    <a:pt x="12231" y="16073"/>
                    <a:pt x="13745" y="16499"/>
                  </a:cubicBezTo>
                  <a:cubicBezTo>
                    <a:pt x="14502" y="16702"/>
                    <a:pt x="15270" y="16862"/>
                    <a:pt x="16049" y="17022"/>
                  </a:cubicBezTo>
                  <a:cubicBezTo>
                    <a:pt x="16784" y="17171"/>
                    <a:pt x="17531" y="17320"/>
                    <a:pt x="18266" y="17523"/>
                  </a:cubicBezTo>
                  <a:cubicBezTo>
                    <a:pt x="18288" y="17565"/>
                    <a:pt x="18309" y="17608"/>
                    <a:pt x="18330" y="17651"/>
                  </a:cubicBezTo>
                  <a:cubicBezTo>
                    <a:pt x="18288" y="17649"/>
                    <a:pt x="18245" y="17648"/>
                    <a:pt x="18202" y="17648"/>
                  </a:cubicBezTo>
                  <a:cubicBezTo>
                    <a:pt x="17659" y="17648"/>
                    <a:pt x="17118" y="17772"/>
                    <a:pt x="16614" y="17960"/>
                  </a:cubicBezTo>
                  <a:cubicBezTo>
                    <a:pt x="16017" y="18195"/>
                    <a:pt x="15462" y="18514"/>
                    <a:pt x="14918" y="18845"/>
                  </a:cubicBezTo>
                  <a:lnTo>
                    <a:pt x="14118" y="19335"/>
                  </a:lnTo>
                  <a:cubicBezTo>
                    <a:pt x="13852" y="19495"/>
                    <a:pt x="13575" y="19645"/>
                    <a:pt x="13297" y="19794"/>
                  </a:cubicBezTo>
                  <a:cubicBezTo>
                    <a:pt x="12743" y="20082"/>
                    <a:pt x="12167" y="20348"/>
                    <a:pt x="11591" y="20604"/>
                  </a:cubicBezTo>
                  <a:cubicBezTo>
                    <a:pt x="10450" y="21116"/>
                    <a:pt x="9267" y="21596"/>
                    <a:pt x="8169" y="22215"/>
                  </a:cubicBezTo>
                  <a:cubicBezTo>
                    <a:pt x="7060" y="22844"/>
                    <a:pt x="6025" y="23569"/>
                    <a:pt x="5012" y="24326"/>
                  </a:cubicBezTo>
                  <a:cubicBezTo>
                    <a:pt x="4980" y="24347"/>
                    <a:pt x="4980" y="24379"/>
                    <a:pt x="5002" y="24411"/>
                  </a:cubicBezTo>
                  <a:cubicBezTo>
                    <a:pt x="5015" y="24432"/>
                    <a:pt x="5034" y="24444"/>
                    <a:pt x="5053" y="24444"/>
                  </a:cubicBezTo>
                  <a:cubicBezTo>
                    <a:pt x="5064" y="24444"/>
                    <a:pt x="5076" y="24440"/>
                    <a:pt x="5087" y="24432"/>
                  </a:cubicBezTo>
                  <a:cubicBezTo>
                    <a:pt x="5599" y="24070"/>
                    <a:pt x="6121" y="23707"/>
                    <a:pt x="6654" y="23366"/>
                  </a:cubicBezTo>
                  <a:cubicBezTo>
                    <a:pt x="7177" y="23025"/>
                    <a:pt x="7710" y="22694"/>
                    <a:pt x="8265" y="22396"/>
                  </a:cubicBezTo>
                  <a:cubicBezTo>
                    <a:pt x="9363" y="21788"/>
                    <a:pt x="10525" y="21319"/>
                    <a:pt x="11687" y="20807"/>
                  </a:cubicBezTo>
                  <a:cubicBezTo>
                    <a:pt x="12263" y="20551"/>
                    <a:pt x="12839" y="20284"/>
                    <a:pt x="13404" y="19986"/>
                  </a:cubicBezTo>
                  <a:cubicBezTo>
                    <a:pt x="13959" y="19698"/>
                    <a:pt x="14502" y="19357"/>
                    <a:pt x="15036" y="19026"/>
                  </a:cubicBezTo>
                  <a:cubicBezTo>
                    <a:pt x="15569" y="18685"/>
                    <a:pt x="16102" y="18365"/>
                    <a:pt x="16678" y="18131"/>
                  </a:cubicBezTo>
                  <a:cubicBezTo>
                    <a:pt x="17194" y="17932"/>
                    <a:pt x="17730" y="17798"/>
                    <a:pt x="18284" y="17798"/>
                  </a:cubicBezTo>
                  <a:cubicBezTo>
                    <a:pt x="18324" y="17798"/>
                    <a:pt x="18364" y="17799"/>
                    <a:pt x="18405" y="17800"/>
                  </a:cubicBezTo>
                  <a:cubicBezTo>
                    <a:pt x="18832" y="18653"/>
                    <a:pt x="19247" y="19517"/>
                    <a:pt x="19653" y="20380"/>
                  </a:cubicBezTo>
                  <a:cubicBezTo>
                    <a:pt x="20100" y="21351"/>
                    <a:pt x="20527" y="22342"/>
                    <a:pt x="20921" y="23334"/>
                  </a:cubicBezTo>
                  <a:cubicBezTo>
                    <a:pt x="20937" y="23357"/>
                    <a:pt x="20958" y="23375"/>
                    <a:pt x="20984" y="23375"/>
                  </a:cubicBezTo>
                  <a:cubicBezTo>
                    <a:pt x="20994" y="23375"/>
                    <a:pt x="21006" y="23372"/>
                    <a:pt x="21017" y="23366"/>
                  </a:cubicBezTo>
                  <a:cubicBezTo>
                    <a:pt x="21049" y="23355"/>
                    <a:pt x="21071" y="23313"/>
                    <a:pt x="21060" y="23281"/>
                  </a:cubicBezTo>
                  <a:cubicBezTo>
                    <a:pt x="20666" y="22278"/>
                    <a:pt x="20260" y="21287"/>
                    <a:pt x="19823" y="20306"/>
                  </a:cubicBezTo>
                  <a:cubicBezTo>
                    <a:pt x="19375" y="19325"/>
                    <a:pt x="18906" y="18365"/>
                    <a:pt x="18426" y="17405"/>
                  </a:cubicBezTo>
                  <a:cubicBezTo>
                    <a:pt x="18352" y="17256"/>
                    <a:pt x="18277" y="17096"/>
                    <a:pt x="18202" y="16947"/>
                  </a:cubicBezTo>
                  <a:lnTo>
                    <a:pt x="18842" y="16926"/>
                  </a:lnTo>
                  <a:lnTo>
                    <a:pt x="19578" y="16851"/>
                  </a:lnTo>
                  <a:lnTo>
                    <a:pt x="20314" y="16734"/>
                  </a:lnTo>
                  <a:lnTo>
                    <a:pt x="21039" y="16595"/>
                  </a:lnTo>
                  <a:cubicBezTo>
                    <a:pt x="22009" y="16392"/>
                    <a:pt x="22958" y="16137"/>
                    <a:pt x="23907" y="15902"/>
                  </a:cubicBezTo>
                  <a:cubicBezTo>
                    <a:pt x="24856" y="15657"/>
                    <a:pt x="25816" y="15433"/>
                    <a:pt x="26775" y="15284"/>
                  </a:cubicBezTo>
                  <a:cubicBezTo>
                    <a:pt x="27392" y="15195"/>
                    <a:pt x="28013" y="15142"/>
                    <a:pt x="28633" y="15142"/>
                  </a:cubicBezTo>
                  <a:cubicBezTo>
                    <a:pt x="28989" y="15142"/>
                    <a:pt x="29344" y="15159"/>
                    <a:pt x="29697" y="15198"/>
                  </a:cubicBezTo>
                  <a:cubicBezTo>
                    <a:pt x="29703" y="15200"/>
                    <a:pt x="29708" y="15200"/>
                    <a:pt x="29714" y="15200"/>
                  </a:cubicBezTo>
                  <a:cubicBezTo>
                    <a:pt x="29748" y="15200"/>
                    <a:pt x="29772" y="15173"/>
                    <a:pt x="29772" y="15145"/>
                  </a:cubicBezTo>
                  <a:cubicBezTo>
                    <a:pt x="29772" y="15113"/>
                    <a:pt x="29750" y="15081"/>
                    <a:pt x="29718" y="15070"/>
                  </a:cubicBezTo>
                  <a:lnTo>
                    <a:pt x="28972" y="14996"/>
                  </a:lnTo>
                  <a:lnTo>
                    <a:pt x="28236" y="14974"/>
                  </a:lnTo>
                  <a:lnTo>
                    <a:pt x="27490" y="15006"/>
                  </a:lnTo>
                  <a:lnTo>
                    <a:pt x="26754" y="15092"/>
                  </a:lnTo>
                  <a:cubicBezTo>
                    <a:pt x="25773" y="15220"/>
                    <a:pt x="24813" y="15443"/>
                    <a:pt x="23854" y="15678"/>
                  </a:cubicBezTo>
                  <a:cubicBezTo>
                    <a:pt x="22905" y="15923"/>
                    <a:pt x="21956" y="16179"/>
                    <a:pt x="20996" y="16392"/>
                  </a:cubicBezTo>
                  <a:lnTo>
                    <a:pt x="20282" y="16542"/>
                  </a:lnTo>
                  <a:lnTo>
                    <a:pt x="19557" y="16659"/>
                  </a:lnTo>
                  <a:lnTo>
                    <a:pt x="18832" y="16755"/>
                  </a:lnTo>
                  <a:lnTo>
                    <a:pt x="18128" y="16808"/>
                  </a:lnTo>
                  <a:cubicBezTo>
                    <a:pt x="18064" y="16680"/>
                    <a:pt x="18000" y="16542"/>
                    <a:pt x="17936" y="16414"/>
                  </a:cubicBezTo>
                  <a:cubicBezTo>
                    <a:pt x="18053" y="15795"/>
                    <a:pt x="18309" y="15198"/>
                    <a:pt x="18618" y="14654"/>
                  </a:cubicBezTo>
                  <a:cubicBezTo>
                    <a:pt x="18960" y="14089"/>
                    <a:pt x="19365" y="13567"/>
                    <a:pt x="19781" y="13055"/>
                  </a:cubicBezTo>
                  <a:cubicBezTo>
                    <a:pt x="20207" y="12543"/>
                    <a:pt x="20644" y="12042"/>
                    <a:pt x="21060" y="11519"/>
                  </a:cubicBezTo>
                  <a:cubicBezTo>
                    <a:pt x="21476" y="10997"/>
                    <a:pt x="21860" y="10443"/>
                    <a:pt x="22212" y="9877"/>
                  </a:cubicBezTo>
                  <a:cubicBezTo>
                    <a:pt x="22926" y="8747"/>
                    <a:pt x="23523" y="7542"/>
                    <a:pt x="23992" y="6284"/>
                  </a:cubicBezTo>
                  <a:cubicBezTo>
                    <a:pt x="24462" y="5036"/>
                    <a:pt x="24803" y="3735"/>
                    <a:pt x="25005" y="2413"/>
                  </a:cubicBezTo>
                  <a:cubicBezTo>
                    <a:pt x="25016" y="2381"/>
                    <a:pt x="24995" y="2349"/>
                    <a:pt x="24952" y="2339"/>
                  </a:cubicBezTo>
                  <a:cubicBezTo>
                    <a:pt x="24920" y="2339"/>
                    <a:pt x="24888" y="2360"/>
                    <a:pt x="24877" y="2392"/>
                  </a:cubicBezTo>
                  <a:cubicBezTo>
                    <a:pt x="24760" y="3042"/>
                    <a:pt x="24611" y="3693"/>
                    <a:pt x="24430" y="4333"/>
                  </a:cubicBezTo>
                  <a:cubicBezTo>
                    <a:pt x="24248" y="4972"/>
                    <a:pt x="24046" y="5601"/>
                    <a:pt x="23801" y="6220"/>
                  </a:cubicBezTo>
                  <a:cubicBezTo>
                    <a:pt x="23321" y="7446"/>
                    <a:pt x="22734" y="8640"/>
                    <a:pt x="22020" y="9760"/>
                  </a:cubicBezTo>
                  <a:cubicBezTo>
                    <a:pt x="21668" y="10315"/>
                    <a:pt x="21295" y="10869"/>
                    <a:pt x="20890" y="11381"/>
                  </a:cubicBezTo>
                  <a:cubicBezTo>
                    <a:pt x="20474" y="11903"/>
                    <a:pt x="20036" y="12405"/>
                    <a:pt x="19621" y="12927"/>
                  </a:cubicBezTo>
                  <a:cubicBezTo>
                    <a:pt x="19205" y="13439"/>
                    <a:pt x="18800" y="13983"/>
                    <a:pt x="18458" y="14569"/>
                  </a:cubicBezTo>
                  <a:cubicBezTo>
                    <a:pt x="18181" y="15070"/>
                    <a:pt x="17957" y="15625"/>
                    <a:pt x="17829" y="16190"/>
                  </a:cubicBezTo>
                  <a:cubicBezTo>
                    <a:pt x="17563" y="15635"/>
                    <a:pt x="17296" y="15070"/>
                    <a:pt x="17061" y="14494"/>
                  </a:cubicBezTo>
                  <a:cubicBezTo>
                    <a:pt x="16624" y="13503"/>
                    <a:pt x="16059" y="12586"/>
                    <a:pt x="15611" y="11626"/>
                  </a:cubicBezTo>
                  <a:cubicBezTo>
                    <a:pt x="15153" y="10656"/>
                    <a:pt x="14726" y="9675"/>
                    <a:pt x="14257" y="8704"/>
                  </a:cubicBezTo>
                  <a:cubicBezTo>
                    <a:pt x="14023" y="8225"/>
                    <a:pt x="13777" y="7745"/>
                    <a:pt x="13511" y="7276"/>
                  </a:cubicBezTo>
                  <a:cubicBezTo>
                    <a:pt x="13255" y="6806"/>
                    <a:pt x="12999" y="6337"/>
                    <a:pt x="12754" y="5857"/>
                  </a:cubicBezTo>
                  <a:cubicBezTo>
                    <a:pt x="12252" y="4908"/>
                    <a:pt x="11783" y="3949"/>
                    <a:pt x="11325" y="2978"/>
                  </a:cubicBezTo>
                  <a:cubicBezTo>
                    <a:pt x="10877" y="2008"/>
                    <a:pt x="10440" y="1027"/>
                    <a:pt x="10035" y="46"/>
                  </a:cubicBezTo>
                  <a:cubicBezTo>
                    <a:pt x="10017" y="20"/>
                    <a:pt x="9992" y="1"/>
                    <a:pt x="9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A195ED-6F27-C2A5-C2F6-F2D83357B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42287"/>
              </p:ext>
            </p:extLst>
          </p:nvPr>
        </p:nvGraphicFramePr>
        <p:xfrm>
          <a:off x="246280" y="1547020"/>
          <a:ext cx="4325720" cy="1925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81430">
                  <a:extLst>
                    <a:ext uri="{9D8B030D-6E8A-4147-A177-3AD203B41FA5}">
                      <a16:colId xmlns:a16="http://schemas.microsoft.com/office/drawing/2014/main" val="921753950"/>
                    </a:ext>
                  </a:extLst>
                </a:gridCol>
                <a:gridCol w="916726">
                  <a:extLst>
                    <a:ext uri="{9D8B030D-6E8A-4147-A177-3AD203B41FA5}">
                      <a16:colId xmlns:a16="http://schemas.microsoft.com/office/drawing/2014/main" val="3864621844"/>
                    </a:ext>
                  </a:extLst>
                </a:gridCol>
                <a:gridCol w="980902">
                  <a:extLst>
                    <a:ext uri="{9D8B030D-6E8A-4147-A177-3AD203B41FA5}">
                      <a16:colId xmlns:a16="http://schemas.microsoft.com/office/drawing/2014/main" val="1111622933"/>
                    </a:ext>
                  </a:extLst>
                </a:gridCol>
                <a:gridCol w="1346662">
                  <a:extLst>
                    <a:ext uri="{9D8B030D-6E8A-4147-A177-3AD203B41FA5}">
                      <a16:colId xmlns:a16="http://schemas.microsoft.com/office/drawing/2014/main" val="2814383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Model 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Train </a:t>
                      </a:r>
                      <a:r>
                        <a:rPr lang="en-MY" dirty="0" err="1"/>
                        <a:t>Acc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Val </a:t>
                      </a:r>
                      <a:r>
                        <a:rPr lang="en-MY" dirty="0" err="1"/>
                        <a:t>Acc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Key Insight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82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Head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Stable foundation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04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Fine-tuning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94.5%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Good generalisation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82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Top-5: 97.8%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463917"/>
                  </a:ext>
                </a:extLst>
              </a:tr>
            </a:tbl>
          </a:graphicData>
        </a:graphic>
      </p:graphicFrame>
      <p:sp>
        <p:nvSpPr>
          <p:cNvPr id="5" name="Google Shape;1658;p45">
            <a:extLst>
              <a:ext uri="{FF2B5EF4-FFF2-40B4-BE49-F238E27FC236}">
                <a16:creationId xmlns:a16="http://schemas.microsoft.com/office/drawing/2014/main" id="{365A74B8-7356-435D-7279-0ADEAE6CAEE2}"/>
              </a:ext>
            </a:extLst>
          </p:cNvPr>
          <p:cNvSpPr txBox="1">
            <a:spLocks/>
          </p:cNvSpPr>
          <p:nvPr/>
        </p:nvSpPr>
        <p:spPr>
          <a:xfrm>
            <a:off x="489954" y="3688600"/>
            <a:ext cx="3984009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elius"/>
              <a:buNone/>
              <a:defRPr sz="34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pPr algn="ctr"/>
            <a:r>
              <a:rPr lang="en-MY" sz="1400" dirty="0"/>
              <a:t>Weighted: F1: 87.99%, </a:t>
            </a:r>
            <a:r>
              <a:rPr lang="en-MY" sz="1400" dirty="0" err="1"/>
              <a:t>Avg</a:t>
            </a:r>
            <a:r>
              <a:rPr lang="en-MY" sz="1400" dirty="0"/>
              <a:t> Per-Class: 87.89%</a:t>
            </a:r>
          </a:p>
          <a:p>
            <a:pPr algn="ctr"/>
            <a:r>
              <a:rPr lang="en-MY" sz="1400" dirty="0"/>
              <a:t>Consistent precision-recall balance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logy Subject for Elementary School: Types of Birds by Diet by Slidesgo">
  <a:themeElements>
    <a:clrScheme name="Simple Light">
      <a:dk1>
        <a:srgbClr val="000000"/>
      </a:dk1>
      <a:lt1>
        <a:srgbClr val="F1E1BF"/>
      </a:lt1>
      <a:dk2>
        <a:srgbClr val="FFC152"/>
      </a:dk2>
      <a:lt2>
        <a:srgbClr val="F7827F"/>
      </a:lt2>
      <a:accent1>
        <a:srgbClr val="CC5333"/>
      </a:accent1>
      <a:accent2>
        <a:srgbClr val="543622"/>
      </a:accent2>
      <a:accent3>
        <a:srgbClr val="72968E"/>
      </a:accent3>
      <a:accent4>
        <a:srgbClr val="6E9101"/>
      </a:accent4>
      <a:accent5>
        <a:srgbClr val="DCD72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1164</Words>
  <Application>Microsoft Office PowerPoint</Application>
  <PresentationFormat>On-screen Show (16:9)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Delius</vt:lpstr>
      <vt:lpstr>Bebas Neue</vt:lpstr>
      <vt:lpstr>Arial</vt:lpstr>
      <vt:lpstr>Karla</vt:lpstr>
      <vt:lpstr>Karla ExtraBold</vt:lpstr>
      <vt:lpstr>Nunito Light</vt:lpstr>
      <vt:lpstr>Biology Subject for Elementary School: Types of Birds by Diet by Slidesgo</vt:lpstr>
      <vt:lpstr>COS30082 – Applied Machine Learning: Bird Species Classification</vt:lpstr>
      <vt:lpstr>Project Overview</vt:lpstr>
      <vt:lpstr>Data Augmentation &amp;  Preprocessing</vt:lpstr>
      <vt:lpstr>Experimental Progression</vt:lpstr>
      <vt:lpstr>Model Architecture</vt:lpstr>
      <vt:lpstr>Core Concepts</vt:lpstr>
      <vt:lpstr>Training Strategy</vt:lpstr>
      <vt:lpstr>Anti-Overfitting Mechanisms</vt:lpstr>
      <vt:lpstr>Results &amp; Analysis</vt:lpstr>
      <vt:lpstr>Code &amp; Demonstration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Deron Yijia FOO</cp:lastModifiedBy>
  <cp:revision>4</cp:revision>
  <dcterms:modified xsi:type="dcterms:W3CDTF">2025-10-24T15:39:56Z</dcterms:modified>
</cp:coreProperties>
</file>