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4" r:id="rId5"/>
    <p:sldId id="265" r:id="rId6"/>
    <p:sldId id="271" r:id="rId7"/>
    <p:sldId id="266" r:id="rId8"/>
    <p:sldId id="273" r:id="rId9"/>
    <p:sldId id="274" r:id="rId10"/>
    <p:sldId id="267" r:id="rId11"/>
    <p:sldId id="26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program.baidu.com/mappconsole/main/login" TargetMode="External"/><Relationship Id="rId2" Type="http://schemas.openxmlformats.org/officeDocument/2006/relationships/hyperlink" Target="https://open.alipay.com/channel/miniIndex.htm" TargetMode="External"/><Relationship Id="rId1" Type="http://schemas.openxmlformats.org/officeDocument/2006/relationships/hyperlink" Target="https://developers.weixin.qq.com/miniprogram/introduction/index.html?t=18112917" TargetMode="External"/><Relationship Id="rId4" Type="http://schemas.openxmlformats.org/officeDocument/2006/relationships/hyperlink" Target="https://www.quickapp.cn/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tencent.github.io/wepy/" TargetMode="External"/><Relationship Id="rId2" Type="http://schemas.openxmlformats.org/officeDocument/2006/relationships/hyperlink" Target="https://taro.js.org/" TargetMode="External"/><Relationship Id="rId1" Type="http://schemas.openxmlformats.org/officeDocument/2006/relationships/hyperlink" Target="http://mpvue.com/" TargetMode="Externa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program.baidu.com/mappconsole/main/login" TargetMode="External"/><Relationship Id="rId2" Type="http://schemas.openxmlformats.org/officeDocument/2006/relationships/hyperlink" Target="https://open.alipay.com/channel/miniIndex.htm" TargetMode="External"/><Relationship Id="rId1" Type="http://schemas.openxmlformats.org/officeDocument/2006/relationships/hyperlink" Target="https://developers.weixin.qq.com/miniprogram/introduction/index.html?t=18112917" TargetMode="External"/><Relationship Id="rId4" Type="http://schemas.openxmlformats.org/officeDocument/2006/relationships/hyperlink" Target="https://www.quickapp.cn/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taro.js.org/" TargetMode="External"/><Relationship Id="rId2" Type="http://schemas.openxmlformats.org/officeDocument/2006/relationships/hyperlink" Target="http://mpvue.com/" TargetMode="External"/><Relationship Id="rId1" Type="http://schemas.openxmlformats.org/officeDocument/2006/relationships/hyperlink" Target="https://tencent.github.io/wepy/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DE4B1E-FB89-4B43-B747-A5492D567881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461AB6-BB35-604C-9BD7-5E9D0B489CAE}">
      <dgm:prSet phldrT="[Text]"/>
      <dgm:spPr/>
      <dgm:t>
        <a:bodyPr/>
        <a:lstStyle/>
        <a:p>
          <a:r>
            <a:rPr lang="en-US" altLang="zh-Hans" dirty="0"/>
            <a:t>2015</a:t>
          </a:r>
          <a:r>
            <a:rPr lang="zh-Hans" altLang="en-US" dirty="0"/>
            <a:t>年</a:t>
          </a:r>
          <a:endParaRPr lang="en-US" dirty="0"/>
        </a:p>
      </dgm:t>
    </dgm:pt>
    <dgm:pt modelId="{9BD467DC-30FF-F946-9EDC-E6B7843B2433}" type="parTrans" cxnId="{0D9D01AB-C2D3-504F-8B8A-65627901D92E}">
      <dgm:prSet/>
      <dgm:spPr/>
      <dgm:t>
        <a:bodyPr/>
        <a:lstStyle/>
        <a:p>
          <a:endParaRPr lang="en-US"/>
        </a:p>
      </dgm:t>
    </dgm:pt>
    <dgm:pt modelId="{399CD1A3-3C68-2643-B642-2620A46ED17A}" type="sibTrans" cxnId="{0D9D01AB-C2D3-504F-8B8A-65627901D92E}">
      <dgm:prSet/>
      <dgm:spPr/>
      <dgm:t>
        <a:bodyPr/>
        <a:lstStyle/>
        <a:p>
          <a:endParaRPr lang="en-US"/>
        </a:p>
      </dgm:t>
    </dgm:pt>
    <dgm:pt modelId="{7FBBB8BC-01C9-C14B-8543-E28751F99017}">
      <dgm:prSet phldrT="[Text]"/>
      <dgm:spPr/>
      <dgm:t>
        <a:bodyPr/>
        <a:lstStyle/>
        <a:p>
          <a:r>
            <a:rPr lang="en-US" altLang="zh-Hans" dirty="0"/>
            <a:t>Chrome</a:t>
          </a:r>
          <a:endParaRPr lang="en-US" dirty="0"/>
        </a:p>
      </dgm:t>
    </dgm:pt>
    <dgm:pt modelId="{DE5048D7-099B-B943-AAC4-B258E810CDC1}" type="parTrans" cxnId="{DF49BB2A-F7F3-4840-8D08-E0D8A9DD0F54}">
      <dgm:prSet/>
      <dgm:spPr/>
      <dgm:t>
        <a:bodyPr/>
        <a:lstStyle/>
        <a:p>
          <a:endParaRPr lang="en-US"/>
        </a:p>
      </dgm:t>
    </dgm:pt>
    <dgm:pt modelId="{FB636EF9-45DD-8A4C-A509-C64C359A67A2}" type="sibTrans" cxnId="{DF49BB2A-F7F3-4840-8D08-E0D8A9DD0F54}">
      <dgm:prSet/>
      <dgm:spPr/>
      <dgm:t>
        <a:bodyPr/>
        <a:lstStyle/>
        <a:p>
          <a:endParaRPr lang="en-US"/>
        </a:p>
      </dgm:t>
    </dgm:pt>
    <dgm:pt modelId="{0C23F546-7BBC-C741-872E-345281E56D38}">
      <dgm:prSet phldrT="[Text]"/>
      <dgm:spPr/>
      <dgm:t>
        <a:bodyPr/>
        <a:lstStyle/>
        <a:p>
          <a:r>
            <a:rPr lang="en-US" altLang="zh-Hans" dirty="0"/>
            <a:t>PWA</a:t>
          </a:r>
          <a:r>
            <a:rPr lang="zh-Hans" altLang="en-US" dirty="0"/>
            <a:t> </a:t>
          </a:r>
          <a:r>
            <a:rPr lang="en-US" altLang="zh-Hans" dirty="0"/>
            <a:t>(</a:t>
          </a:r>
          <a:r>
            <a:rPr lang="zh-Hans" altLang="en-US" dirty="0"/>
            <a:t>渐进式网络应用</a:t>
          </a:r>
          <a:r>
            <a:rPr lang="en-US" altLang="zh-Hans" dirty="0"/>
            <a:t>)</a:t>
          </a:r>
          <a:endParaRPr lang="en-US" dirty="0"/>
        </a:p>
      </dgm:t>
    </dgm:pt>
    <dgm:pt modelId="{4175C744-3B25-9241-B11D-DEBDE1F24F04}" type="parTrans" cxnId="{6333D8E0-94F1-FE47-8B33-0B65D8F4CE7D}">
      <dgm:prSet/>
      <dgm:spPr/>
      <dgm:t>
        <a:bodyPr/>
        <a:lstStyle/>
        <a:p>
          <a:endParaRPr lang="en-US"/>
        </a:p>
      </dgm:t>
    </dgm:pt>
    <dgm:pt modelId="{EAC0DA4E-E935-8746-B9C2-D408CD1D43D0}" type="sibTrans" cxnId="{6333D8E0-94F1-FE47-8B33-0B65D8F4CE7D}">
      <dgm:prSet/>
      <dgm:spPr/>
      <dgm:t>
        <a:bodyPr/>
        <a:lstStyle/>
        <a:p>
          <a:endParaRPr lang="en-US"/>
        </a:p>
      </dgm:t>
    </dgm:pt>
    <dgm:pt modelId="{B3132F28-976C-344E-92AE-59EB2C9084F3}">
      <dgm:prSet phldrT="[Text]"/>
      <dgm:spPr/>
      <dgm:t>
        <a:bodyPr/>
        <a:lstStyle/>
        <a:p>
          <a:r>
            <a:rPr lang="en-US" altLang="zh-Hans" dirty="0"/>
            <a:t>2017</a:t>
          </a:r>
          <a:r>
            <a:rPr lang="zh-Hans" altLang="en-US" dirty="0"/>
            <a:t>年</a:t>
          </a:r>
          <a:endParaRPr lang="en-US" dirty="0"/>
        </a:p>
      </dgm:t>
    </dgm:pt>
    <dgm:pt modelId="{93272332-6735-644D-8A81-B045B5B6B680}" type="parTrans" cxnId="{F1BD315E-98CB-3E49-B58B-A0798D484557}">
      <dgm:prSet/>
      <dgm:spPr/>
      <dgm:t>
        <a:bodyPr/>
        <a:lstStyle/>
        <a:p>
          <a:endParaRPr lang="en-US"/>
        </a:p>
      </dgm:t>
    </dgm:pt>
    <dgm:pt modelId="{3B71B2E3-CE90-4548-BED0-12770B5B62CE}" type="sibTrans" cxnId="{F1BD315E-98CB-3E49-B58B-A0798D484557}">
      <dgm:prSet/>
      <dgm:spPr/>
      <dgm:t>
        <a:bodyPr/>
        <a:lstStyle/>
        <a:p>
          <a:endParaRPr lang="en-US"/>
        </a:p>
      </dgm:t>
    </dgm:pt>
    <dgm:pt modelId="{803835BB-9577-6A4B-8A04-B5899001E9F5}">
      <dgm:prSet phldrT="[Text]"/>
      <dgm:spPr/>
      <dgm:t>
        <a:bodyPr/>
        <a:lstStyle/>
        <a:p>
          <a:r>
            <a:rPr lang="zh-Hans" altLang="en-US" dirty="0"/>
            <a:t>微信</a:t>
          </a:r>
          <a:endParaRPr lang="en-US" dirty="0"/>
        </a:p>
      </dgm:t>
    </dgm:pt>
    <dgm:pt modelId="{50DCB641-021E-8E49-9DE2-A2630C588F29}" type="parTrans" cxnId="{7571332E-63DF-5246-BD61-5C5DF9E69493}">
      <dgm:prSet/>
      <dgm:spPr/>
      <dgm:t>
        <a:bodyPr/>
        <a:lstStyle/>
        <a:p>
          <a:endParaRPr lang="en-US"/>
        </a:p>
      </dgm:t>
    </dgm:pt>
    <dgm:pt modelId="{49AC484D-B390-3A4A-920C-AD8ADDE20B3A}" type="sibTrans" cxnId="{7571332E-63DF-5246-BD61-5C5DF9E69493}">
      <dgm:prSet/>
      <dgm:spPr/>
      <dgm:t>
        <a:bodyPr/>
        <a:lstStyle/>
        <a:p>
          <a:endParaRPr lang="en-US"/>
        </a:p>
      </dgm:t>
    </dgm:pt>
    <dgm:pt modelId="{4849E057-FEBD-FA42-B3D6-0408088A96CE}">
      <dgm:prSet phldrT="[Text]"/>
      <dgm:spPr/>
      <dgm:t>
        <a:bodyPr/>
        <a:lstStyle/>
        <a:p>
          <a:r>
            <a:rPr lang="zh-Hans" altLang="en-US" dirty="0"/>
            <a:t>小程序</a:t>
          </a:r>
          <a:endParaRPr lang="en-US" dirty="0"/>
        </a:p>
      </dgm:t>
    </dgm:pt>
    <dgm:pt modelId="{DB38CE28-E932-2D46-A762-B6C00D63BDD1}" type="parTrans" cxnId="{3945D8F7-83E0-4342-8763-4B8BB85D5CA3}">
      <dgm:prSet/>
      <dgm:spPr/>
      <dgm:t>
        <a:bodyPr/>
        <a:lstStyle/>
        <a:p>
          <a:endParaRPr lang="en-US"/>
        </a:p>
      </dgm:t>
    </dgm:pt>
    <dgm:pt modelId="{800FAF8E-E04A-8A4E-A91F-6214B7F8DE9C}" type="sibTrans" cxnId="{3945D8F7-83E0-4342-8763-4B8BB85D5CA3}">
      <dgm:prSet/>
      <dgm:spPr/>
      <dgm:t>
        <a:bodyPr/>
        <a:lstStyle/>
        <a:p>
          <a:endParaRPr lang="en-US"/>
        </a:p>
      </dgm:t>
    </dgm:pt>
    <dgm:pt modelId="{A8DEE0C0-D204-984F-AD2A-04F4A0BC10C0}">
      <dgm:prSet/>
      <dgm:spPr/>
      <dgm:t>
        <a:bodyPr/>
        <a:lstStyle/>
        <a:p>
          <a:r>
            <a:rPr lang="en-US" altLang="zh-Hans" dirty="0"/>
            <a:t>2018</a:t>
          </a:r>
          <a:r>
            <a:rPr lang="zh-Hans" altLang="en-US" dirty="0"/>
            <a:t>年</a:t>
          </a:r>
          <a:endParaRPr lang="en-US" dirty="0"/>
        </a:p>
      </dgm:t>
    </dgm:pt>
    <dgm:pt modelId="{A27B38BD-6869-5648-A95C-40E8029742D1}" type="parTrans" cxnId="{EC9DA414-858B-9843-9A42-03FCA451C76E}">
      <dgm:prSet/>
      <dgm:spPr/>
      <dgm:t>
        <a:bodyPr/>
        <a:lstStyle/>
        <a:p>
          <a:endParaRPr lang="en-US"/>
        </a:p>
      </dgm:t>
    </dgm:pt>
    <dgm:pt modelId="{515499C3-E3A2-9F48-A03C-754F954A9198}" type="sibTrans" cxnId="{EC9DA414-858B-9843-9A42-03FCA451C76E}">
      <dgm:prSet/>
      <dgm:spPr/>
      <dgm:t>
        <a:bodyPr/>
        <a:lstStyle/>
        <a:p>
          <a:endParaRPr lang="en-US"/>
        </a:p>
      </dgm:t>
    </dgm:pt>
    <dgm:pt modelId="{E594029A-66D9-F541-963E-CFE65F78DC80}">
      <dgm:prSet/>
      <dgm:spPr/>
      <dgm:t>
        <a:bodyPr/>
        <a:lstStyle/>
        <a:p>
          <a:r>
            <a:rPr lang="zh-Hans" altLang="en-US" dirty="0"/>
            <a:t>小程序混战</a:t>
          </a:r>
          <a:endParaRPr lang="en-US" dirty="0"/>
        </a:p>
      </dgm:t>
    </dgm:pt>
    <dgm:pt modelId="{4DBC60FC-151E-654A-AD35-EDD53C3FC214}" type="parTrans" cxnId="{5CAFCCBF-37CF-7F4F-983F-A841092AA705}">
      <dgm:prSet/>
      <dgm:spPr/>
      <dgm:t>
        <a:bodyPr/>
        <a:lstStyle/>
        <a:p>
          <a:endParaRPr lang="en-US"/>
        </a:p>
      </dgm:t>
    </dgm:pt>
    <dgm:pt modelId="{35C48D5A-02D4-C942-9EA0-C4E02D325702}" type="sibTrans" cxnId="{5CAFCCBF-37CF-7F4F-983F-A841092AA705}">
      <dgm:prSet/>
      <dgm:spPr/>
      <dgm:t>
        <a:bodyPr/>
        <a:lstStyle/>
        <a:p>
          <a:endParaRPr lang="en-US"/>
        </a:p>
      </dgm:t>
    </dgm:pt>
    <dgm:pt modelId="{FC91DA0F-8EC1-1E43-8244-91CF43007044}">
      <dgm:prSet/>
      <dgm:spPr/>
      <dgm:t>
        <a:bodyPr/>
        <a:lstStyle/>
        <a:p>
          <a:r>
            <a:rPr lang="zh-Hans" altLang="en-US" dirty="0"/>
            <a:t>手机制造商入场</a:t>
          </a:r>
          <a:endParaRPr lang="en-US" dirty="0"/>
        </a:p>
      </dgm:t>
    </dgm:pt>
    <dgm:pt modelId="{712BCF36-8F22-1149-B7CA-D228316E797F}" type="parTrans" cxnId="{97846929-2299-F340-A85E-50111C4E3F73}">
      <dgm:prSet/>
      <dgm:spPr/>
      <dgm:t>
        <a:bodyPr/>
        <a:lstStyle/>
        <a:p>
          <a:endParaRPr lang="en-US"/>
        </a:p>
      </dgm:t>
    </dgm:pt>
    <dgm:pt modelId="{7BF393BB-6A72-0B47-BE72-6A756FD734C6}" type="sibTrans" cxnId="{97846929-2299-F340-A85E-50111C4E3F73}">
      <dgm:prSet/>
      <dgm:spPr/>
      <dgm:t>
        <a:bodyPr/>
        <a:lstStyle/>
        <a:p>
          <a:endParaRPr lang="en-US"/>
        </a:p>
      </dgm:t>
    </dgm:pt>
    <dgm:pt modelId="{CE2C5586-1D81-2F42-B170-BFE0EFEEB8DA}">
      <dgm:prSet/>
      <dgm:spPr/>
      <dgm:t>
        <a:bodyPr/>
        <a:lstStyle/>
        <a:p>
          <a:r>
            <a:rPr lang="en-US" altLang="zh-Hans" dirty="0"/>
            <a:t>2013</a:t>
          </a:r>
          <a:r>
            <a:rPr lang="zh-Hans" altLang="en-US" dirty="0"/>
            <a:t>年</a:t>
          </a:r>
          <a:endParaRPr lang="en-US" dirty="0"/>
        </a:p>
      </dgm:t>
    </dgm:pt>
    <dgm:pt modelId="{222D64C2-3A70-554B-9BB4-3E690B12936D}" type="parTrans" cxnId="{04A2AA44-ABAA-A148-A4A4-976D7F4D5B51}">
      <dgm:prSet/>
      <dgm:spPr/>
      <dgm:t>
        <a:bodyPr/>
        <a:lstStyle/>
        <a:p>
          <a:endParaRPr lang="en-US"/>
        </a:p>
      </dgm:t>
    </dgm:pt>
    <dgm:pt modelId="{71AAD9BD-C0B4-D849-92D0-3A230E76714D}" type="sibTrans" cxnId="{04A2AA44-ABAA-A148-A4A4-976D7F4D5B51}">
      <dgm:prSet/>
      <dgm:spPr/>
      <dgm:t>
        <a:bodyPr/>
        <a:lstStyle/>
        <a:p>
          <a:endParaRPr lang="en-US"/>
        </a:p>
      </dgm:t>
    </dgm:pt>
    <dgm:pt modelId="{65D79994-372E-4B4A-8BC5-9C58E0D34651}">
      <dgm:prSet/>
      <dgm:spPr/>
      <dgm:t>
        <a:bodyPr/>
        <a:lstStyle/>
        <a:p>
          <a:r>
            <a:rPr lang="zh-Hans" altLang="en-US" dirty="0"/>
            <a:t>百度</a:t>
          </a:r>
          <a:endParaRPr lang="en-US" dirty="0"/>
        </a:p>
      </dgm:t>
    </dgm:pt>
    <dgm:pt modelId="{8C0D2935-C9E4-B949-BE4B-DB611174A130}" type="parTrans" cxnId="{42FCC049-04FC-7943-AD9C-71C98A42091A}">
      <dgm:prSet/>
      <dgm:spPr/>
      <dgm:t>
        <a:bodyPr/>
        <a:lstStyle/>
        <a:p>
          <a:endParaRPr lang="en-US"/>
        </a:p>
      </dgm:t>
    </dgm:pt>
    <dgm:pt modelId="{C5355C50-08BF-2641-BB57-F0BAE11313B2}" type="sibTrans" cxnId="{42FCC049-04FC-7943-AD9C-71C98A42091A}">
      <dgm:prSet/>
      <dgm:spPr/>
      <dgm:t>
        <a:bodyPr/>
        <a:lstStyle/>
        <a:p>
          <a:endParaRPr lang="en-US"/>
        </a:p>
      </dgm:t>
    </dgm:pt>
    <dgm:pt modelId="{BCAC0DAE-F3DA-384D-A12C-740FB8D82F94}">
      <dgm:prSet/>
      <dgm:spPr/>
      <dgm:t>
        <a:bodyPr/>
        <a:lstStyle/>
        <a:p>
          <a:r>
            <a:rPr lang="zh-Hans" altLang="en-US" dirty="0"/>
            <a:t>轻应用</a:t>
          </a:r>
          <a:endParaRPr lang="en-US" dirty="0"/>
        </a:p>
      </dgm:t>
    </dgm:pt>
    <dgm:pt modelId="{B178E93D-6AC1-BA47-85EF-90BDEF5DED4B}" type="parTrans" cxnId="{4E82FB24-5D99-4445-B476-C536F454B916}">
      <dgm:prSet/>
      <dgm:spPr/>
      <dgm:t>
        <a:bodyPr/>
        <a:lstStyle/>
        <a:p>
          <a:endParaRPr lang="en-US"/>
        </a:p>
      </dgm:t>
    </dgm:pt>
    <dgm:pt modelId="{23756EBA-47E5-D94D-8E79-283FAD1D45AB}" type="sibTrans" cxnId="{4E82FB24-5D99-4445-B476-C536F454B916}">
      <dgm:prSet/>
      <dgm:spPr/>
      <dgm:t>
        <a:bodyPr/>
        <a:lstStyle/>
        <a:p>
          <a:endParaRPr lang="en-US"/>
        </a:p>
      </dgm:t>
    </dgm:pt>
    <dgm:pt modelId="{7651615B-D7D5-6E4F-A689-0025E149D576}" type="pres">
      <dgm:prSet presAssocID="{3BDE4B1E-FB89-4B43-B747-A5492D567881}" presName="Name0" presStyleCnt="0">
        <dgm:presLayoutVars>
          <dgm:dir/>
          <dgm:animLvl val="lvl"/>
          <dgm:resizeHandles val="exact"/>
        </dgm:presLayoutVars>
      </dgm:prSet>
      <dgm:spPr/>
    </dgm:pt>
    <dgm:pt modelId="{5280BFB3-43D1-574F-AF48-67DE15A22DB3}" type="pres">
      <dgm:prSet presAssocID="{3BDE4B1E-FB89-4B43-B747-A5492D567881}" presName="tSp" presStyleCnt="0"/>
      <dgm:spPr/>
    </dgm:pt>
    <dgm:pt modelId="{C2747147-C9E8-BD40-84BE-74506702AA1A}" type="pres">
      <dgm:prSet presAssocID="{3BDE4B1E-FB89-4B43-B747-A5492D567881}" presName="bSp" presStyleCnt="0"/>
      <dgm:spPr/>
    </dgm:pt>
    <dgm:pt modelId="{DB76C6DC-29FA-0949-8B82-7CBE54036F0A}" type="pres">
      <dgm:prSet presAssocID="{3BDE4B1E-FB89-4B43-B747-A5492D567881}" presName="process" presStyleCnt="0"/>
      <dgm:spPr/>
    </dgm:pt>
    <dgm:pt modelId="{D0700039-9FFE-0C49-9B85-8F104FE89044}" type="pres">
      <dgm:prSet presAssocID="{CE2C5586-1D81-2F42-B170-BFE0EFEEB8DA}" presName="composite1" presStyleCnt="0"/>
      <dgm:spPr/>
    </dgm:pt>
    <dgm:pt modelId="{11A1622E-C626-504C-959F-61E00DECF614}" type="pres">
      <dgm:prSet presAssocID="{CE2C5586-1D81-2F42-B170-BFE0EFEEB8DA}" presName="dummyNode1" presStyleLbl="node1" presStyleIdx="0" presStyleCnt="4"/>
      <dgm:spPr/>
    </dgm:pt>
    <dgm:pt modelId="{7865F2AE-99F3-7848-9721-FA19FC98DFD2}" type="pres">
      <dgm:prSet presAssocID="{CE2C5586-1D81-2F42-B170-BFE0EFEEB8DA}" presName="childNode1" presStyleLbl="bgAcc1" presStyleIdx="0" presStyleCnt="4">
        <dgm:presLayoutVars>
          <dgm:bulletEnabled val="1"/>
        </dgm:presLayoutVars>
      </dgm:prSet>
      <dgm:spPr/>
    </dgm:pt>
    <dgm:pt modelId="{54D43CAC-94FF-F846-BAD6-0054D04BFDEF}" type="pres">
      <dgm:prSet presAssocID="{CE2C5586-1D81-2F42-B170-BFE0EFEEB8DA}" presName="childNode1tx" presStyleLbl="bgAcc1" presStyleIdx="0" presStyleCnt="4">
        <dgm:presLayoutVars>
          <dgm:bulletEnabled val="1"/>
        </dgm:presLayoutVars>
      </dgm:prSet>
      <dgm:spPr/>
    </dgm:pt>
    <dgm:pt modelId="{381C4F04-D822-F443-A014-402DBB8F886F}" type="pres">
      <dgm:prSet presAssocID="{CE2C5586-1D81-2F42-B170-BFE0EFEEB8DA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49DB7216-0CA3-4F43-93D6-8ACE8DFDA816}" type="pres">
      <dgm:prSet presAssocID="{CE2C5586-1D81-2F42-B170-BFE0EFEEB8DA}" presName="connSite1" presStyleCnt="0"/>
      <dgm:spPr/>
    </dgm:pt>
    <dgm:pt modelId="{1308C744-FD77-E94F-A96E-DDFD40B2941E}" type="pres">
      <dgm:prSet presAssocID="{71AAD9BD-C0B4-D849-92D0-3A230E76714D}" presName="Name9" presStyleLbl="sibTrans2D1" presStyleIdx="0" presStyleCnt="3"/>
      <dgm:spPr/>
    </dgm:pt>
    <dgm:pt modelId="{73830518-135E-AD48-8C68-D36C82ADB44E}" type="pres">
      <dgm:prSet presAssocID="{8F461AB6-BB35-604C-9BD7-5E9D0B489CAE}" presName="composite2" presStyleCnt="0"/>
      <dgm:spPr/>
    </dgm:pt>
    <dgm:pt modelId="{4EB5EA19-EEF9-3940-9B9D-3940A3934272}" type="pres">
      <dgm:prSet presAssocID="{8F461AB6-BB35-604C-9BD7-5E9D0B489CAE}" presName="dummyNode2" presStyleLbl="node1" presStyleIdx="0" presStyleCnt="4"/>
      <dgm:spPr/>
    </dgm:pt>
    <dgm:pt modelId="{04382BEA-AB46-7548-9794-573E1B2C4881}" type="pres">
      <dgm:prSet presAssocID="{8F461AB6-BB35-604C-9BD7-5E9D0B489CAE}" presName="childNode2" presStyleLbl="bgAcc1" presStyleIdx="1" presStyleCnt="4">
        <dgm:presLayoutVars>
          <dgm:bulletEnabled val="1"/>
        </dgm:presLayoutVars>
      </dgm:prSet>
      <dgm:spPr/>
    </dgm:pt>
    <dgm:pt modelId="{99896EC8-0FA1-4241-9FEE-DD272A965DF8}" type="pres">
      <dgm:prSet presAssocID="{8F461AB6-BB35-604C-9BD7-5E9D0B489CAE}" presName="childNode2tx" presStyleLbl="bgAcc1" presStyleIdx="1" presStyleCnt="4">
        <dgm:presLayoutVars>
          <dgm:bulletEnabled val="1"/>
        </dgm:presLayoutVars>
      </dgm:prSet>
      <dgm:spPr/>
    </dgm:pt>
    <dgm:pt modelId="{A2398C7E-957A-E14E-AB13-D867BB54009D}" type="pres">
      <dgm:prSet presAssocID="{8F461AB6-BB35-604C-9BD7-5E9D0B489CAE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B721BFAA-BC6C-2F40-9674-9EBDD625A123}" type="pres">
      <dgm:prSet presAssocID="{8F461AB6-BB35-604C-9BD7-5E9D0B489CAE}" presName="connSite2" presStyleCnt="0"/>
      <dgm:spPr/>
    </dgm:pt>
    <dgm:pt modelId="{CEB21AE2-B60B-A341-B684-A9A102863C84}" type="pres">
      <dgm:prSet presAssocID="{399CD1A3-3C68-2643-B642-2620A46ED17A}" presName="Name18" presStyleLbl="sibTrans2D1" presStyleIdx="1" presStyleCnt="3"/>
      <dgm:spPr/>
    </dgm:pt>
    <dgm:pt modelId="{367EF6F6-9BCB-C249-B8F7-61D25C72C057}" type="pres">
      <dgm:prSet presAssocID="{B3132F28-976C-344E-92AE-59EB2C9084F3}" presName="composite1" presStyleCnt="0"/>
      <dgm:spPr/>
    </dgm:pt>
    <dgm:pt modelId="{99F8B263-AF9D-0E4D-A944-52F2ECBB4BD6}" type="pres">
      <dgm:prSet presAssocID="{B3132F28-976C-344E-92AE-59EB2C9084F3}" presName="dummyNode1" presStyleLbl="node1" presStyleIdx="1" presStyleCnt="4"/>
      <dgm:spPr/>
    </dgm:pt>
    <dgm:pt modelId="{71C1E432-068C-784A-8986-503A7C2A43B5}" type="pres">
      <dgm:prSet presAssocID="{B3132F28-976C-344E-92AE-59EB2C9084F3}" presName="childNode1" presStyleLbl="bgAcc1" presStyleIdx="2" presStyleCnt="4">
        <dgm:presLayoutVars>
          <dgm:bulletEnabled val="1"/>
        </dgm:presLayoutVars>
      </dgm:prSet>
      <dgm:spPr/>
    </dgm:pt>
    <dgm:pt modelId="{4BBACA13-CD8D-334B-91CB-C646F59F6D0C}" type="pres">
      <dgm:prSet presAssocID="{B3132F28-976C-344E-92AE-59EB2C9084F3}" presName="childNode1tx" presStyleLbl="bgAcc1" presStyleIdx="2" presStyleCnt="4">
        <dgm:presLayoutVars>
          <dgm:bulletEnabled val="1"/>
        </dgm:presLayoutVars>
      </dgm:prSet>
      <dgm:spPr/>
    </dgm:pt>
    <dgm:pt modelId="{DFC8CDA6-9248-B84C-B98E-00BD45E37D17}" type="pres">
      <dgm:prSet presAssocID="{B3132F28-976C-344E-92AE-59EB2C9084F3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551DCB9-F4CD-774C-888B-D74075885C9C}" type="pres">
      <dgm:prSet presAssocID="{B3132F28-976C-344E-92AE-59EB2C9084F3}" presName="connSite1" presStyleCnt="0"/>
      <dgm:spPr/>
    </dgm:pt>
    <dgm:pt modelId="{E9E6B806-E760-4549-9F4C-67584C26BBBE}" type="pres">
      <dgm:prSet presAssocID="{3B71B2E3-CE90-4548-BED0-12770B5B62CE}" presName="Name9" presStyleLbl="sibTrans2D1" presStyleIdx="2" presStyleCnt="3"/>
      <dgm:spPr/>
    </dgm:pt>
    <dgm:pt modelId="{1291CEFC-BACD-6949-9A1B-2DE9FD984D30}" type="pres">
      <dgm:prSet presAssocID="{A8DEE0C0-D204-984F-AD2A-04F4A0BC10C0}" presName="composite2" presStyleCnt="0"/>
      <dgm:spPr/>
    </dgm:pt>
    <dgm:pt modelId="{DE442F83-ACE0-8A4F-ADC7-425901184735}" type="pres">
      <dgm:prSet presAssocID="{A8DEE0C0-D204-984F-AD2A-04F4A0BC10C0}" presName="dummyNode2" presStyleLbl="node1" presStyleIdx="2" presStyleCnt="4"/>
      <dgm:spPr/>
    </dgm:pt>
    <dgm:pt modelId="{A3E50D34-3D17-9449-8935-C1B4712C99C1}" type="pres">
      <dgm:prSet presAssocID="{A8DEE0C0-D204-984F-AD2A-04F4A0BC10C0}" presName="childNode2" presStyleLbl="bgAcc1" presStyleIdx="3" presStyleCnt="4">
        <dgm:presLayoutVars>
          <dgm:bulletEnabled val="1"/>
        </dgm:presLayoutVars>
      </dgm:prSet>
      <dgm:spPr/>
    </dgm:pt>
    <dgm:pt modelId="{6939C2B5-7089-F84A-888B-9AB02080E59B}" type="pres">
      <dgm:prSet presAssocID="{A8DEE0C0-D204-984F-AD2A-04F4A0BC10C0}" presName="childNode2tx" presStyleLbl="bgAcc1" presStyleIdx="3" presStyleCnt="4">
        <dgm:presLayoutVars>
          <dgm:bulletEnabled val="1"/>
        </dgm:presLayoutVars>
      </dgm:prSet>
      <dgm:spPr/>
    </dgm:pt>
    <dgm:pt modelId="{C5E6582C-82A2-E64A-B614-357FE07CD881}" type="pres">
      <dgm:prSet presAssocID="{A8DEE0C0-D204-984F-AD2A-04F4A0BC10C0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EB8A4F8A-E73A-F742-B8F2-388833E0FE61}" type="pres">
      <dgm:prSet presAssocID="{A8DEE0C0-D204-984F-AD2A-04F4A0BC10C0}" presName="connSite2" presStyleCnt="0"/>
      <dgm:spPr/>
    </dgm:pt>
  </dgm:ptLst>
  <dgm:cxnLst>
    <dgm:cxn modelId="{EC9DA414-858B-9843-9A42-03FCA451C76E}" srcId="{3BDE4B1E-FB89-4B43-B747-A5492D567881}" destId="{A8DEE0C0-D204-984F-AD2A-04F4A0BC10C0}" srcOrd="3" destOrd="0" parTransId="{A27B38BD-6869-5648-A95C-40E8029742D1}" sibTransId="{515499C3-E3A2-9F48-A03C-754F954A9198}"/>
    <dgm:cxn modelId="{99BEDD1B-7DA0-874E-A145-7C5577F4C901}" type="presOf" srcId="{7FBBB8BC-01C9-C14B-8543-E28751F99017}" destId="{99896EC8-0FA1-4241-9FEE-DD272A965DF8}" srcOrd="1" destOrd="0" presId="urn:microsoft.com/office/officeart/2005/8/layout/hProcess4"/>
    <dgm:cxn modelId="{4E82FB24-5D99-4445-B476-C536F454B916}" srcId="{CE2C5586-1D81-2F42-B170-BFE0EFEEB8DA}" destId="{BCAC0DAE-F3DA-384D-A12C-740FB8D82F94}" srcOrd="1" destOrd="0" parTransId="{B178E93D-6AC1-BA47-85EF-90BDEF5DED4B}" sibTransId="{23756EBA-47E5-D94D-8E79-283FAD1D45AB}"/>
    <dgm:cxn modelId="{4B31E725-109C-BD41-A25B-82179BB1D2E3}" type="presOf" srcId="{0C23F546-7BBC-C741-872E-345281E56D38}" destId="{99896EC8-0FA1-4241-9FEE-DD272A965DF8}" srcOrd="1" destOrd="1" presId="urn:microsoft.com/office/officeart/2005/8/layout/hProcess4"/>
    <dgm:cxn modelId="{0A8A5628-31F3-AE41-85E7-67EC70F376DF}" type="presOf" srcId="{FC91DA0F-8EC1-1E43-8244-91CF43007044}" destId="{A3E50D34-3D17-9449-8935-C1B4712C99C1}" srcOrd="0" destOrd="0" presId="urn:microsoft.com/office/officeart/2005/8/layout/hProcess4"/>
    <dgm:cxn modelId="{97846929-2299-F340-A85E-50111C4E3F73}" srcId="{A8DEE0C0-D204-984F-AD2A-04F4A0BC10C0}" destId="{FC91DA0F-8EC1-1E43-8244-91CF43007044}" srcOrd="0" destOrd="0" parTransId="{712BCF36-8F22-1149-B7CA-D228316E797F}" sibTransId="{7BF393BB-6A72-0B47-BE72-6A756FD734C6}"/>
    <dgm:cxn modelId="{DF49BB2A-F7F3-4840-8D08-E0D8A9DD0F54}" srcId="{8F461AB6-BB35-604C-9BD7-5E9D0B489CAE}" destId="{7FBBB8BC-01C9-C14B-8543-E28751F99017}" srcOrd="0" destOrd="0" parTransId="{DE5048D7-099B-B943-AAC4-B258E810CDC1}" sibTransId="{FB636EF9-45DD-8A4C-A509-C64C359A67A2}"/>
    <dgm:cxn modelId="{7571332E-63DF-5246-BD61-5C5DF9E69493}" srcId="{B3132F28-976C-344E-92AE-59EB2C9084F3}" destId="{803835BB-9577-6A4B-8A04-B5899001E9F5}" srcOrd="0" destOrd="0" parTransId="{50DCB641-021E-8E49-9DE2-A2630C588F29}" sibTransId="{49AC484D-B390-3A4A-920C-AD8ADDE20B3A}"/>
    <dgm:cxn modelId="{04A2AA44-ABAA-A148-A4A4-976D7F4D5B51}" srcId="{3BDE4B1E-FB89-4B43-B747-A5492D567881}" destId="{CE2C5586-1D81-2F42-B170-BFE0EFEEB8DA}" srcOrd="0" destOrd="0" parTransId="{222D64C2-3A70-554B-9BB4-3E690B12936D}" sibTransId="{71AAD9BD-C0B4-D849-92D0-3A230E76714D}"/>
    <dgm:cxn modelId="{42FCC049-04FC-7943-AD9C-71C98A42091A}" srcId="{CE2C5586-1D81-2F42-B170-BFE0EFEEB8DA}" destId="{65D79994-372E-4B4A-8BC5-9C58E0D34651}" srcOrd="0" destOrd="0" parTransId="{8C0D2935-C9E4-B949-BE4B-DB611174A130}" sibTransId="{C5355C50-08BF-2641-BB57-F0BAE11313B2}"/>
    <dgm:cxn modelId="{0120754B-B302-7A46-9D3D-DBE016E51E31}" type="presOf" srcId="{803835BB-9577-6A4B-8A04-B5899001E9F5}" destId="{4BBACA13-CD8D-334B-91CB-C646F59F6D0C}" srcOrd="1" destOrd="0" presId="urn:microsoft.com/office/officeart/2005/8/layout/hProcess4"/>
    <dgm:cxn modelId="{BE58DF4E-6F8E-0546-A08F-F0BD4EB2803A}" type="presOf" srcId="{7FBBB8BC-01C9-C14B-8543-E28751F99017}" destId="{04382BEA-AB46-7548-9794-573E1B2C4881}" srcOrd="0" destOrd="0" presId="urn:microsoft.com/office/officeart/2005/8/layout/hProcess4"/>
    <dgm:cxn modelId="{F1BD315E-98CB-3E49-B58B-A0798D484557}" srcId="{3BDE4B1E-FB89-4B43-B747-A5492D567881}" destId="{B3132F28-976C-344E-92AE-59EB2C9084F3}" srcOrd="2" destOrd="0" parTransId="{93272332-6735-644D-8A81-B045B5B6B680}" sibTransId="{3B71B2E3-CE90-4548-BED0-12770B5B62CE}"/>
    <dgm:cxn modelId="{CB1DA55F-A3AD-E848-A79E-756860382CA6}" type="presOf" srcId="{B3132F28-976C-344E-92AE-59EB2C9084F3}" destId="{DFC8CDA6-9248-B84C-B98E-00BD45E37D17}" srcOrd="0" destOrd="0" presId="urn:microsoft.com/office/officeart/2005/8/layout/hProcess4"/>
    <dgm:cxn modelId="{4F3E3565-A091-2B4A-B1FE-07BFADFB1528}" type="presOf" srcId="{FC91DA0F-8EC1-1E43-8244-91CF43007044}" destId="{6939C2B5-7089-F84A-888B-9AB02080E59B}" srcOrd="1" destOrd="0" presId="urn:microsoft.com/office/officeart/2005/8/layout/hProcess4"/>
    <dgm:cxn modelId="{4A356D66-BF47-D745-BC84-B6A13E35C45E}" type="presOf" srcId="{CE2C5586-1D81-2F42-B170-BFE0EFEEB8DA}" destId="{381C4F04-D822-F443-A014-402DBB8F886F}" srcOrd="0" destOrd="0" presId="urn:microsoft.com/office/officeart/2005/8/layout/hProcess4"/>
    <dgm:cxn modelId="{618F3E74-3488-654C-A2C3-571EAF077067}" type="presOf" srcId="{BCAC0DAE-F3DA-384D-A12C-740FB8D82F94}" destId="{54D43CAC-94FF-F846-BAD6-0054D04BFDEF}" srcOrd="1" destOrd="1" presId="urn:microsoft.com/office/officeart/2005/8/layout/hProcess4"/>
    <dgm:cxn modelId="{6494FD86-B60C-C348-B8FD-E99CAFBDF67B}" type="presOf" srcId="{4849E057-FEBD-FA42-B3D6-0408088A96CE}" destId="{4BBACA13-CD8D-334B-91CB-C646F59F6D0C}" srcOrd="1" destOrd="1" presId="urn:microsoft.com/office/officeart/2005/8/layout/hProcess4"/>
    <dgm:cxn modelId="{D4A9AD88-1B56-5B48-84C2-696F2C897E46}" type="presOf" srcId="{3BDE4B1E-FB89-4B43-B747-A5492D567881}" destId="{7651615B-D7D5-6E4F-A689-0025E149D576}" srcOrd="0" destOrd="0" presId="urn:microsoft.com/office/officeart/2005/8/layout/hProcess4"/>
    <dgm:cxn modelId="{E4FE299A-17C2-0749-8D1C-53E37D827291}" type="presOf" srcId="{803835BB-9577-6A4B-8A04-B5899001E9F5}" destId="{71C1E432-068C-784A-8986-503A7C2A43B5}" srcOrd="0" destOrd="0" presId="urn:microsoft.com/office/officeart/2005/8/layout/hProcess4"/>
    <dgm:cxn modelId="{CE7DBD9C-A941-FF4B-ABC7-CD3821138610}" type="presOf" srcId="{A8DEE0C0-D204-984F-AD2A-04F4A0BC10C0}" destId="{C5E6582C-82A2-E64A-B614-357FE07CD881}" srcOrd="0" destOrd="0" presId="urn:microsoft.com/office/officeart/2005/8/layout/hProcess4"/>
    <dgm:cxn modelId="{2B134BA3-AA91-3B4F-9256-3AFF9E167422}" type="presOf" srcId="{399CD1A3-3C68-2643-B642-2620A46ED17A}" destId="{CEB21AE2-B60B-A341-B684-A9A102863C84}" srcOrd="0" destOrd="0" presId="urn:microsoft.com/office/officeart/2005/8/layout/hProcess4"/>
    <dgm:cxn modelId="{0D9D01AB-C2D3-504F-8B8A-65627901D92E}" srcId="{3BDE4B1E-FB89-4B43-B747-A5492D567881}" destId="{8F461AB6-BB35-604C-9BD7-5E9D0B489CAE}" srcOrd="1" destOrd="0" parTransId="{9BD467DC-30FF-F946-9EDC-E6B7843B2433}" sibTransId="{399CD1A3-3C68-2643-B642-2620A46ED17A}"/>
    <dgm:cxn modelId="{949EF6AB-D3E0-8B44-BFB8-7E5FF5FA823D}" type="presOf" srcId="{E594029A-66D9-F541-963E-CFE65F78DC80}" destId="{A3E50D34-3D17-9449-8935-C1B4712C99C1}" srcOrd="0" destOrd="1" presId="urn:microsoft.com/office/officeart/2005/8/layout/hProcess4"/>
    <dgm:cxn modelId="{5CAFCCBF-37CF-7F4F-983F-A841092AA705}" srcId="{A8DEE0C0-D204-984F-AD2A-04F4A0BC10C0}" destId="{E594029A-66D9-F541-963E-CFE65F78DC80}" srcOrd="1" destOrd="0" parTransId="{4DBC60FC-151E-654A-AD35-EDD53C3FC214}" sibTransId="{35C48D5A-02D4-C942-9EA0-C4E02D325702}"/>
    <dgm:cxn modelId="{F5E454C5-8973-3A4C-AB39-233540EAC394}" type="presOf" srcId="{71AAD9BD-C0B4-D849-92D0-3A230E76714D}" destId="{1308C744-FD77-E94F-A96E-DDFD40B2941E}" srcOrd="0" destOrd="0" presId="urn:microsoft.com/office/officeart/2005/8/layout/hProcess4"/>
    <dgm:cxn modelId="{943147C9-EC6A-4F4C-B62B-01F07751CE95}" type="presOf" srcId="{8F461AB6-BB35-604C-9BD7-5E9D0B489CAE}" destId="{A2398C7E-957A-E14E-AB13-D867BB54009D}" srcOrd="0" destOrd="0" presId="urn:microsoft.com/office/officeart/2005/8/layout/hProcess4"/>
    <dgm:cxn modelId="{C89B2FD4-0D7E-514B-A308-27A5A9FEFB07}" type="presOf" srcId="{E594029A-66D9-F541-963E-CFE65F78DC80}" destId="{6939C2B5-7089-F84A-888B-9AB02080E59B}" srcOrd="1" destOrd="1" presId="urn:microsoft.com/office/officeart/2005/8/layout/hProcess4"/>
    <dgm:cxn modelId="{CA1B9DD5-0AB1-B348-886A-65FA015C8F54}" type="presOf" srcId="{0C23F546-7BBC-C741-872E-345281E56D38}" destId="{04382BEA-AB46-7548-9794-573E1B2C4881}" srcOrd="0" destOrd="1" presId="urn:microsoft.com/office/officeart/2005/8/layout/hProcess4"/>
    <dgm:cxn modelId="{C7BBCDDC-FA55-6A47-A517-3E00C2D1F5B5}" type="presOf" srcId="{4849E057-FEBD-FA42-B3D6-0408088A96CE}" destId="{71C1E432-068C-784A-8986-503A7C2A43B5}" srcOrd="0" destOrd="1" presId="urn:microsoft.com/office/officeart/2005/8/layout/hProcess4"/>
    <dgm:cxn modelId="{B58B8CDF-402A-3B4D-AA22-F0C81AFCA9B5}" type="presOf" srcId="{65D79994-372E-4B4A-8BC5-9C58E0D34651}" destId="{7865F2AE-99F3-7848-9721-FA19FC98DFD2}" srcOrd="0" destOrd="0" presId="urn:microsoft.com/office/officeart/2005/8/layout/hProcess4"/>
    <dgm:cxn modelId="{6333D8E0-94F1-FE47-8B33-0B65D8F4CE7D}" srcId="{8F461AB6-BB35-604C-9BD7-5E9D0B489CAE}" destId="{0C23F546-7BBC-C741-872E-345281E56D38}" srcOrd="1" destOrd="0" parTransId="{4175C744-3B25-9241-B11D-DEBDE1F24F04}" sibTransId="{EAC0DA4E-E935-8746-B9C2-D408CD1D43D0}"/>
    <dgm:cxn modelId="{C739F3E2-18DF-7845-BDCF-6F83BFECB895}" type="presOf" srcId="{3B71B2E3-CE90-4548-BED0-12770B5B62CE}" destId="{E9E6B806-E760-4549-9F4C-67584C26BBBE}" srcOrd="0" destOrd="0" presId="urn:microsoft.com/office/officeart/2005/8/layout/hProcess4"/>
    <dgm:cxn modelId="{6C3A4DE7-EF5A-B648-BC90-3EA71B4DF7A3}" type="presOf" srcId="{65D79994-372E-4B4A-8BC5-9C58E0D34651}" destId="{54D43CAC-94FF-F846-BAD6-0054D04BFDEF}" srcOrd="1" destOrd="0" presId="urn:microsoft.com/office/officeart/2005/8/layout/hProcess4"/>
    <dgm:cxn modelId="{3945D8F7-83E0-4342-8763-4B8BB85D5CA3}" srcId="{B3132F28-976C-344E-92AE-59EB2C9084F3}" destId="{4849E057-FEBD-FA42-B3D6-0408088A96CE}" srcOrd="1" destOrd="0" parTransId="{DB38CE28-E932-2D46-A762-B6C00D63BDD1}" sibTransId="{800FAF8E-E04A-8A4E-A91F-6214B7F8DE9C}"/>
    <dgm:cxn modelId="{663313FD-92BA-064B-B797-743EFD113B56}" type="presOf" srcId="{BCAC0DAE-F3DA-384D-A12C-740FB8D82F94}" destId="{7865F2AE-99F3-7848-9721-FA19FC98DFD2}" srcOrd="0" destOrd="1" presId="urn:microsoft.com/office/officeart/2005/8/layout/hProcess4"/>
    <dgm:cxn modelId="{48C876F1-8E1B-7142-A168-5E242F850993}" type="presParOf" srcId="{7651615B-D7D5-6E4F-A689-0025E149D576}" destId="{5280BFB3-43D1-574F-AF48-67DE15A22DB3}" srcOrd="0" destOrd="0" presId="urn:microsoft.com/office/officeart/2005/8/layout/hProcess4"/>
    <dgm:cxn modelId="{2CF13D97-2CC6-0E42-A293-FA63E0B7FF64}" type="presParOf" srcId="{7651615B-D7D5-6E4F-A689-0025E149D576}" destId="{C2747147-C9E8-BD40-84BE-74506702AA1A}" srcOrd="1" destOrd="0" presId="urn:microsoft.com/office/officeart/2005/8/layout/hProcess4"/>
    <dgm:cxn modelId="{5C5AD2FD-E43C-C74F-9707-75166CA90434}" type="presParOf" srcId="{7651615B-D7D5-6E4F-A689-0025E149D576}" destId="{DB76C6DC-29FA-0949-8B82-7CBE54036F0A}" srcOrd="2" destOrd="0" presId="urn:microsoft.com/office/officeart/2005/8/layout/hProcess4"/>
    <dgm:cxn modelId="{13483CDD-800E-2E43-A213-D8D0FBA624C3}" type="presParOf" srcId="{DB76C6DC-29FA-0949-8B82-7CBE54036F0A}" destId="{D0700039-9FFE-0C49-9B85-8F104FE89044}" srcOrd="0" destOrd="0" presId="urn:microsoft.com/office/officeart/2005/8/layout/hProcess4"/>
    <dgm:cxn modelId="{026E85A0-B64D-C94A-9DFB-40278A278FA1}" type="presParOf" srcId="{D0700039-9FFE-0C49-9B85-8F104FE89044}" destId="{11A1622E-C626-504C-959F-61E00DECF614}" srcOrd="0" destOrd="0" presId="urn:microsoft.com/office/officeart/2005/8/layout/hProcess4"/>
    <dgm:cxn modelId="{20CB3D4C-0955-5D43-9D5D-0AA3EB45C593}" type="presParOf" srcId="{D0700039-9FFE-0C49-9B85-8F104FE89044}" destId="{7865F2AE-99F3-7848-9721-FA19FC98DFD2}" srcOrd="1" destOrd="0" presId="urn:microsoft.com/office/officeart/2005/8/layout/hProcess4"/>
    <dgm:cxn modelId="{A5E5061E-63BD-9345-8FBE-65642DFE2D94}" type="presParOf" srcId="{D0700039-9FFE-0C49-9B85-8F104FE89044}" destId="{54D43CAC-94FF-F846-BAD6-0054D04BFDEF}" srcOrd="2" destOrd="0" presId="urn:microsoft.com/office/officeart/2005/8/layout/hProcess4"/>
    <dgm:cxn modelId="{2F5BAE15-C1BD-EE48-9FAA-9BECB46A9635}" type="presParOf" srcId="{D0700039-9FFE-0C49-9B85-8F104FE89044}" destId="{381C4F04-D822-F443-A014-402DBB8F886F}" srcOrd="3" destOrd="0" presId="urn:microsoft.com/office/officeart/2005/8/layout/hProcess4"/>
    <dgm:cxn modelId="{ACFD5701-8E7F-C644-8859-DBC54AF10335}" type="presParOf" srcId="{D0700039-9FFE-0C49-9B85-8F104FE89044}" destId="{49DB7216-0CA3-4F43-93D6-8ACE8DFDA816}" srcOrd="4" destOrd="0" presId="urn:microsoft.com/office/officeart/2005/8/layout/hProcess4"/>
    <dgm:cxn modelId="{6B3A455A-929A-5B4C-BF23-C2E6C3219190}" type="presParOf" srcId="{DB76C6DC-29FA-0949-8B82-7CBE54036F0A}" destId="{1308C744-FD77-E94F-A96E-DDFD40B2941E}" srcOrd="1" destOrd="0" presId="urn:microsoft.com/office/officeart/2005/8/layout/hProcess4"/>
    <dgm:cxn modelId="{F1ACDA5D-26A7-844F-AD8B-916B42B5768D}" type="presParOf" srcId="{DB76C6DC-29FA-0949-8B82-7CBE54036F0A}" destId="{73830518-135E-AD48-8C68-D36C82ADB44E}" srcOrd="2" destOrd="0" presId="urn:microsoft.com/office/officeart/2005/8/layout/hProcess4"/>
    <dgm:cxn modelId="{52A3E468-4CD0-B84F-8269-19A9F62CC0A2}" type="presParOf" srcId="{73830518-135E-AD48-8C68-D36C82ADB44E}" destId="{4EB5EA19-EEF9-3940-9B9D-3940A3934272}" srcOrd="0" destOrd="0" presId="urn:microsoft.com/office/officeart/2005/8/layout/hProcess4"/>
    <dgm:cxn modelId="{B6FAFFF4-9E85-BE43-BEC6-9B0A4B779E11}" type="presParOf" srcId="{73830518-135E-AD48-8C68-D36C82ADB44E}" destId="{04382BEA-AB46-7548-9794-573E1B2C4881}" srcOrd="1" destOrd="0" presId="urn:microsoft.com/office/officeart/2005/8/layout/hProcess4"/>
    <dgm:cxn modelId="{53845B3D-C5DD-4742-9201-FD0A701E85AB}" type="presParOf" srcId="{73830518-135E-AD48-8C68-D36C82ADB44E}" destId="{99896EC8-0FA1-4241-9FEE-DD272A965DF8}" srcOrd="2" destOrd="0" presId="urn:microsoft.com/office/officeart/2005/8/layout/hProcess4"/>
    <dgm:cxn modelId="{EE11B0B2-ED52-F14F-BAEA-1F957EFE2768}" type="presParOf" srcId="{73830518-135E-AD48-8C68-D36C82ADB44E}" destId="{A2398C7E-957A-E14E-AB13-D867BB54009D}" srcOrd="3" destOrd="0" presId="urn:microsoft.com/office/officeart/2005/8/layout/hProcess4"/>
    <dgm:cxn modelId="{B6D7AF46-F00E-094E-8696-50A451D97B09}" type="presParOf" srcId="{73830518-135E-AD48-8C68-D36C82ADB44E}" destId="{B721BFAA-BC6C-2F40-9674-9EBDD625A123}" srcOrd="4" destOrd="0" presId="urn:microsoft.com/office/officeart/2005/8/layout/hProcess4"/>
    <dgm:cxn modelId="{F4864B58-C2DC-6946-A1A1-D763DA508DB6}" type="presParOf" srcId="{DB76C6DC-29FA-0949-8B82-7CBE54036F0A}" destId="{CEB21AE2-B60B-A341-B684-A9A102863C84}" srcOrd="3" destOrd="0" presId="urn:microsoft.com/office/officeart/2005/8/layout/hProcess4"/>
    <dgm:cxn modelId="{070C271D-F324-A249-9F72-9C307B760F46}" type="presParOf" srcId="{DB76C6DC-29FA-0949-8B82-7CBE54036F0A}" destId="{367EF6F6-9BCB-C249-B8F7-61D25C72C057}" srcOrd="4" destOrd="0" presId="urn:microsoft.com/office/officeart/2005/8/layout/hProcess4"/>
    <dgm:cxn modelId="{B8F9E2A1-7EDD-894F-9F44-F83B7D34E3A4}" type="presParOf" srcId="{367EF6F6-9BCB-C249-B8F7-61D25C72C057}" destId="{99F8B263-AF9D-0E4D-A944-52F2ECBB4BD6}" srcOrd="0" destOrd="0" presId="urn:microsoft.com/office/officeart/2005/8/layout/hProcess4"/>
    <dgm:cxn modelId="{E77B9501-39DC-F247-B685-68380081D94E}" type="presParOf" srcId="{367EF6F6-9BCB-C249-B8F7-61D25C72C057}" destId="{71C1E432-068C-784A-8986-503A7C2A43B5}" srcOrd="1" destOrd="0" presId="urn:microsoft.com/office/officeart/2005/8/layout/hProcess4"/>
    <dgm:cxn modelId="{E615DEAB-388B-7E43-A2FA-F3EEA89E4163}" type="presParOf" srcId="{367EF6F6-9BCB-C249-B8F7-61D25C72C057}" destId="{4BBACA13-CD8D-334B-91CB-C646F59F6D0C}" srcOrd="2" destOrd="0" presId="urn:microsoft.com/office/officeart/2005/8/layout/hProcess4"/>
    <dgm:cxn modelId="{53031646-E5A6-4B43-B307-E0CDD1459EA6}" type="presParOf" srcId="{367EF6F6-9BCB-C249-B8F7-61D25C72C057}" destId="{DFC8CDA6-9248-B84C-B98E-00BD45E37D17}" srcOrd="3" destOrd="0" presId="urn:microsoft.com/office/officeart/2005/8/layout/hProcess4"/>
    <dgm:cxn modelId="{D8CB53D6-C3CF-B04C-B3B3-8F7706900F6E}" type="presParOf" srcId="{367EF6F6-9BCB-C249-B8F7-61D25C72C057}" destId="{D551DCB9-F4CD-774C-888B-D74075885C9C}" srcOrd="4" destOrd="0" presId="urn:microsoft.com/office/officeart/2005/8/layout/hProcess4"/>
    <dgm:cxn modelId="{F59AB3D1-3683-EB47-B2C5-477CC8375E86}" type="presParOf" srcId="{DB76C6DC-29FA-0949-8B82-7CBE54036F0A}" destId="{E9E6B806-E760-4549-9F4C-67584C26BBBE}" srcOrd="5" destOrd="0" presId="urn:microsoft.com/office/officeart/2005/8/layout/hProcess4"/>
    <dgm:cxn modelId="{3E3D43B7-419C-6D4E-9AC8-196974F0DF9E}" type="presParOf" srcId="{DB76C6DC-29FA-0949-8B82-7CBE54036F0A}" destId="{1291CEFC-BACD-6949-9A1B-2DE9FD984D30}" srcOrd="6" destOrd="0" presId="urn:microsoft.com/office/officeart/2005/8/layout/hProcess4"/>
    <dgm:cxn modelId="{5C164E9E-05D1-7D45-B140-8CC438FD9D23}" type="presParOf" srcId="{1291CEFC-BACD-6949-9A1B-2DE9FD984D30}" destId="{DE442F83-ACE0-8A4F-ADC7-425901184735}" srcOrd="0" destOrd="0" presId="urn:microsoft.com/office/officeart/2005/8/layout/hProcess4"/>
    <dgm:cxn modelId="{9A2B73D2-73C2-884F-B504-18DF4494B6EC}" type="presParOf" srcId="{1291CEFC-BACD-6949-9A1B-2DE9FD984D30}" destId="{A3E50D34-3D17-9449-8935-C1B4712C99C1}" srcOrd="1" destOrd="0" presId="urn:microsoft.com/office/officeart/2005/8/layout/hProcess4"/>
    <dgm:cxn modelId="{3B577476-F4C1-6842-AB2B-A9B810F7F3D3}" type="presParOf" srcId="{1291CEFC-BACD-6949-9A1B-2DE9FD984D30}" destId="{6939C2B5-7089-F84A-888B-9AB02080E59B}" srcOrd="2" destOrd="0" presId="urn:microsoft.com/office/officeart/2005/8/layout/hProcess4"/>
    <dgm:cxn modelId="{7ED218CF-D861-EE49-AAA3-6863C5BA8129}" type="presParOf" srcId="{1291CEFC-BACD-6949-9A1B-2DE9FD984D30}" destId="{C5E6582C-82A2-E64A-B614-357FE07CD881}" srcOrd="3" destOrd="0" presId="urn:microsoft.com/office/officeart/2005/8/layout/hProcess4"/>
    <dgm:cxn modelId="{9CF40799-2594-E540-B4AB-D9AF42FDB7DF}" type="presParOf" srcId="{1291CEFC-BACD-6949-9A1B-2DE9FD984D30}" destId="{EB8A4F8A-E73A-F742-B8F2-388833E0FE6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D48D9F-455F-E74F-8455-D9CF548A6DD7}" type="doc">
      <dgm:prSet loTypeId="urn:microsoft.com/office/officeart/2005/8/layout/cycle4" loCatId="" qsTypeId="urn:microsoft.com/office/officeart/2005/8/quickstyle/3d2" qsCatId="3D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5DF85C0-9A2F-F34C-B67D-5398DA176A7B}">
      <dgm:prSet phldrT="[Text]"/>
      <dgm:spPr/>
      <dgm:t>
        <a:bodyPr/>
        <a:lstStyle/>
        <a:p>
          <a:r>
            <a:rPr lang="zh-Hans" altLang="en-US" dirty="0"/>
            <a:t>使用场景</a:t>
          </a:r>
          <a:endParaRPr lang="en-US" dirty="0"/>
        </a:p>
      </dgm:t>
    </dgm:pt>
    <dgm:pt modelId="{DA2E0C78-8941-9B4F-BC3B-FA57B273EF35}" type="parTrans" cxnId="{B09CB9A9-9C1D-0A40-8F10-DCCDBAF99301}">
      <dgm:prSet/>
      <dgm:spPr/>
      <dgm:t>
        <a:bodyPr/>
        <a:lstStyle/>
        <a:p>
          <a:endParaRPr lang="en-US"/>
        </a:p>
      </dgm:t>
    </dgm:pt>
    <dgm:pt modelId="{590781BB-9801-3944-AF8E-05077ECB29B9}" type="sibTrans" cxnId="{B09CB9A9-9C1D-0A40-8F10-DCCDBAF99301}">
      <dgm:prSet/>
      <dgm:spPr/>
      <dgm:t>
        <a:bodyPr/>
        <a:lstStyle/>
        <a:p>
          <a:endParaRPr lang="en-US"/>
        </a:p>
      </dgm:t>
    </dgm:pt>
    <dgm:pt modelId="{CE1C4E74-4661-AA44-9222-5F22A1193340}">
      <dgm:prSet phldrT="[Text]"/>
      <dgm:spPr/>
      <dgm:t>
        <a:bodyPr/>
        <a:lstStyle/>
        <a:p>
          <a:r>
            <a:rPr lang="zh-Hans" altLang="en-US" dirty="0"/>
            <a:t>即用即走</a:t>
          </a:r>
          <a:endParaRPr lang="en-US" dirty="0"/>
        </a:p>
      </dgm:t>
    </dgm:pt>
    <dgm:pt modelId="{9DA45915-1385-3A4D-9665-40B231F7546B}" type="parTrans" cxnId="{FE13C8BB-6C65-F747-9E76-F149F29821BB}">
      <dgm:prSet/>
      <dgm:spPr/>
      <dgm:t>
        <a:bodyPr/>
        <a:lstStyle/>
        <a:p>
          <a:endParaRPr lang="en-US"/>
        </a:p>
      </dgm:t>
    </dgm:pt>
    <dgm:pt modelId="{1409956B-7372-D64D-A935-9EA6D84860C0}" type="sibTrans" cxnId="{FE13C8BB-6C65-F747-9E76-F149F29821BB}">
      <dgm:prSet/>
      <dgm:spPr/>
      <dgm:t>
        <a:bodyPr/>
        <a:lstStyle/>
        <a:p>
          <a:endParaRPr lang="en-US"/>
        </a:p>
      </dgm:t>
    </dgm:pt>
    <dgm:pt modelId="{BD253B88-1A38-714B-A23A-5253721E659B}">
      <dgm:prSet phldrT="[Text]"/>
      <dgm:spPr/>
      <dgm:t>
        <a:bodyPr/>
        <a:lstStyle/>
        <a:p>
          <a:r>
            <a:rPr lang="zh-Hans" altLang="en-US" dirty="0"/>
            <a:t>依赖平台</a:t>
          </a:r>
          <a:endParaRPr lang="en-US" dirty="0"/>
        </a:p>
      </dgm:t>
    </dgm:pt>
    <dgm:pt modelId="{975FC0D8-9A4F-7346-A35B-72438876D26B}" type="parTrans" cxnId="{1CD2AA1A-7A53-8842-81A3-2CB87C840134}">
      <dgm:prSet/>
      <dgm:spPr/>
      <dgm:t>
        <a:bodyPr/>
        <a:lstStyle/>
        <a:p>
          <a:endParaRPr lang="en-US"/>
        </a:p>
      </dgm:t>
    </dgm:pt>
    <dgm:pt modelId="{43D9ED00-3B6D-4844-8923-ECBED5012F96}" type="sibTrans" cxnId="{1CD2AA1A-7A53-8842-81A3-2CB87C840134}">
      <dgm:prSet/>
      <dgm:spPr/>
      <dgm:t>
        <a:bodyPr/>
        <a:lstStyle/>
        <a:p>
          <a:endParaRPr lang="en-US"/>
        </a:p>
      </dgm:t>
    </dgm:pt>
    <dgm:pt modelId="{E1E87173-4006-2B4A-A18E-0B9E4EF23989}">
      <dgm:prSet phldrT="[Text]"/>
      <dgm:spPr/>
      <dgm:t>
        <a:bodyPr/>
        <a:lstStyle/>
        <a:p>
          <a:r>
            <a:rPr lang="zh-Hans" altLang="en-US" dirty="0"/>
            <a:t>操作系统级别的平台支持</a:t>
          </a:r>
          <a:endParaRPr lang="en-US" dirty="0"/>
        </a:p>
      </dgm:t>
    </dgm:pt>
    <dgm:pt modelId="{2FC07B3B-4416-0E4E-BE55-8F18822036EE}" type="parTrans" cxnId="{8A56CA40-AF88-6041-912E-051B04AE1523}">
      <dgm:prSet/>
      <dgm:spPr/>
      <dgm:t>
        <a:bodyPr/>
        <a:lstStyle/>
        <a:p>
          <a:endParaRPr lang="en-US"/>
        </a:p>
      </dgm:t>
    </dgm:pt>
    <dgm:pt modelId="{C3373A6D-1CA6-8E46-B358-0D918D0326DB}" type="sibTrans" cxnId="{8A56CA40-AF88-6041-912E-051B04AE1523}">
      <dgm:prSet/>
      <dgm:spPr/>
      <dgm:t>
        <a:bodyPr/>
        <a:lstStyle/>
        <a:p>
          <a:endParaRPr lang="en-US"/>
        </a:p>
      </dgm:t>
    </dgm:pt>
    <dgm:pt modelId="{8DDAE513-1160-8748-B469-09F8C85E6D9C}">
      <dgm:prSet phldrT="[Text]"/>
      <dgm:spPr/>
      <dgm:t>
        <a:bodyPr/>
        <a:lstStyle/>
        <a:p>
          <a:r>
            <a:rPr lang="zh-Hans" altLang="en-US" dirty="0"/>
            <a:t>能力限制</a:t>
          </a:r>
          <a:endParaRPr lang="en-US" dirty="0"/>
        </a:p>
      </dgm:t>
    </dgm:pt>
    <dgm:pt modelId="{AE159BF8-62DF-8F47-9495-49EB3DEAFCD9}" type="parTrans" cxnId="{0C857162-B438-7448-8063-D3C558A004BB}">
      <dgm:prSet/>
      <dgm:spPr/>
      <dgm:t>
        <a:bodyPr/>
        <a:lstStyle/>
        <a:p>
          <a:endParaRPr lang="en-US"/>
        </a:p>
      </dgm:t>
    </dgm:pt>
    <dgm:pt modelId="{613F195F-EE77-534D-8B2A-31646390691D}" type="sibTrans" cxnId="{0C857162-B438-7448-8063-D3C558A004BB}">
      <dgm:prSet/>
      <dgm:spPr/>
      <dgm:t>
        <a:bodyPr/>
        <a:lstStyle/>
        <a:p>
          <a:endParaRPr lang="en-US"/>
        </a:p>
      </dgm:t>
    </dgm:pt>
    <dgm:pt modelId="{BCE0D0B5-44C5-6B47-85B0-C9064CEEBEE8}">
      <dgm:prSet phldrT="[Text]"/>
      <dgm:spPr/>
      <dgm:t>
        <a:bodyPr/>
        <a:lstStyle/>
        <a:p>
          <a:r>
            <a:rPr lang="zh-Hans" altLang="en-US" dirty="0"/>
            <a:t>开发者社区</a:t>
          </a:r>
          <a:endParaRPr lang="en-US" dirty="0"/>
        </a:p>
      </dgm:t>
    </dgm:pt>
    <dgm:pt modelId="{812F6225-9A64-0C4D-88B4-65C6215BEDE6}" type="sibTrans" cxnId="{567B7BEE-0E05-F144-985D-4A81D21CDBD7}">
      <dgm:prSet/>
      <dgm:spPr/>
      <dgm:t>
        <a:bodyPr/>
        <a:lstStyle/>
        <a:p>
          <a:endParaRPr lang="en-US"/>
        </a:p>
      </dgm:t>
    </dgm:pt>
    <dgm:pt modelId="{27D1FDE9-1E98-5949-9DBF-C2F0154D39A3}" type="parTrans" cxnId="{567B7BEE-0E05-F144-985D-4A81D21CDBD7}">
      <dgm:prSet/>
      <dgm:spPr/>
      <dgm:t>
        <a:bodyPr/>
        <a:lstStyle/>
        <a:p>
          <a:endParaRPr lang="en-US"/>
        </a:p>
      </dgm:t>
    </dgm:pt>
    <dgm:pt modelId="{E9CD4AC5-587A-1945-8F0F-EBCEB2F2C5F9}">
      <dgm:prSet/>
      <dgm:spPr/>
      <dgm:t>
        <a:bodyPr/>
        <a:lstStyle/>
        <a:p>
          <a:r>
            <a:rPr lang="en-US" altLang="zh-Hans" dirty="0"/>
            <a:t>Web</a:t>
          </a:r>
          <a:r>
            <a:rPr lang="zh-Hans" altLang="en-US" dirty="0"/>
            <a:t>前端开发者</a:t>
          </a:r>
          <a:endParaRPr lang="en-US" dirty="0"/>
        </a:p>
      </dgm:t>
    </dgm:pt>
    <dgm:pt modelId="{8EF42D95-34D9-B54D-AC9E-4CAB5C459066}" type="parTrans" cxnId="{D48C34C5-4E39-0F47-9593-6DAE4C23E316}">
      <dgm:prSet/>
      <dgm:spPr/>
      <dgm:t>
        <a:bodyPr/>
        <a:lstStyle/>
        <a:p>
          <a:endParaRPr lang="en-US"/>
        </a:p>
      </dgm:t>
    </dgm:pt>
    <dgm:pt modelId="{E93F5F49-B842-FA48-B864-936CFFFADB10}" type="sibTrans" cxnId="{D48C34C5-4E39-0F47-9593-6DAE4C23E316}">
      <dgm:prSet/>
      <dgm:spPr/>
      <dgm:t>
        <a:bodyPr/>
        <a:lstStyle/>
        <a:p>
          <a:endParaRPr lang="en-US"/>
        </a:p>
      </dgm:t>
    </dgm:pt>
    <dgm:pt modelId="{0A94AEF1-83F6-4249-8A39-FD83AA38960E}">
      <dgm:prSet/>
      <dgm:spPr/>
      <dgm:t>
        <a:bodyPr/>
        <a:lstStyle/>
        <a:p>
          <a:r>
            <a:rPr lang="zh-Hans" altLang="en-US" dirty="0"/>
            <a:t>硬件能力</a:t>
          </a:r>
          <a:endParaRPr lang="en-US" dirty="0"/>
        </a:p>
      </dgm:t>
    </dgm:pt>
    <dgm:pt modelId="{58AE61BA-8863-9940-ACAE-164A186ACF2C}" type="parTrans" cxnId="{57639785-EF02-5843-BEB7-4EC4E2CA31B1}">
      <dgm:prSet/>
      <dgm:spPr/>
      <dgm:t>
        <a:bodyPr/>
        <a:lstStyle/>
        <a:p>
          <a:endParaRPr lang="en-US"/>
        </a:p>
      </dgm:t>
    </dgm:pt>
    <dgm:pt modelId="{81CE6681-B3B5-EF4F-BA06-18CF839E3C47}" type="sibTrans" cxnId="{57639785-EF02-5843-BEB7-4EC4E2CA31B1}">
      <dgm:prSet/>
      <dgm:spPr/>
      <dgm:t>
        <a:bodyPr/>
        <a:lstStyle/>
        <a:p>
          <a:endParaRPr lang="en-US"/>
        </a:p>
      </dgm:t>
    </dgm:pt>
    <dgm:pt modelId="{CD9CBC50-0420-644E-85BC-7218EB46A46C}">
      <dgm:prSet phldrT="[Text]"/>
      <dgm:spPr/>
      <dgm:t>
        <a:bodyPr/>
        <a:lstStyle/>
        <a:p>
          <a:endParaRPr lang="en-US" dirty="0"/>
        </a:p>
      </dgm:t>
    </dgm:pt>
    <dgm:pt modelId="{3A180E61-D3B9-D64B-B324-F230A9D58976}" type="parTrans" cxnId="{B31079EC-CC1F-B641-AD41-71AF33C38518}">
      <dgm:prSet/>
      <dgm:spPr/>
      <dgm:t>
        <a:bodyPr/>
        <a:lstStyle/>
        <a:p>
          <a:endParaRPr lang="en-US"/>
        </a:p>
      </dgm:t>
    </dgm:pt>
    <dgm:pt modelId="{6F14B163-0110-A741-BB36-5B749812BD93}" type="sibTrans" cxnId="{B31079EC-CC1F-B641-AD41-71AF33C38518}">
      <dgm:prSet/>
      <dgm:spPr/>
      <dgm:t>
        <a:bodyPr/>
        <a:lstStyle/>
        <a:p>
          <a:endParaRPr lang="en-US"/>
        </a:p>
      </dgm:t>
    </dgm:pt>
    <dgm:pt modelId="{22F71320-B2C2-EB49-B44B-0D4A8DF53460}">
      <dgm:prSet phldrT="[Text]"/>
      <dgm:spPr/>
      <dgm:t>
        <a:bodyPr/>
        <a:lstStyle/>
        <a:p>
          <a:r>
            <a:rPr lang="zh-Hans" altLang="en-US" dirty="0"/>
            <a:t>无安装 </a:t>
          </a:r>
          <a:r>
            <a:rPr lang="en-US" altLang="zh-Hans" dirty="0"/>
            <a:t>/</a:t>
          </a:r>
          <a:r>
            <a:rPr lang="zh-Hans" altLang="en-US" dirty="0"/>
            <a:t> 无更新</a:t>
          </a:r>
          <a:endParaRPr lang="en-US" dirty="0"/>
        </a:p>
      </dgm:t>
    </dgm:pt>
    <dgm:pt modelId="{4696BB63-DF7A-4344-9A47-2C4AE9705E56}" type="parTrans" cxnId="{27F9C9B1-765B-6542-A3B8-9DBDEC4DA02B}">
      <dgm:prSet/>
      <dgm:spPr/>
      <dgm:t>
        <a:bodyPr/>
        <a:lstStyle/>
        <a:p>
          <a:endParaRPr lang="en-US"/>
        </a:p>
      </dgm:t>
    </dgm:pt>
    <dgm:pt modelId="{3CA99B1B-7811-8C4D-8897-4DA21696C235}" type="sibTrans" cxnId="{27F9C9B1-765B-6542-A3B8-9DBDEC4DA02B}">
      <dgm:prSet/>
      <dgm:spPr/>
      <dgm:t>
        <a:bodyPr/>
        <a:lstStyle/>
        <a:p>
          <a:endParaRPr lang="en-US"/>
        </a:p>
      </dgm:t>
    </dgm:pt>
    <dgm:pt modelId="{DAFBAA14-F6D8-6E4D-BAE4-E5A4DFA10649}">
      <dgm:prSet/>
      <dgm:spPr/>
      <dgm:t>
        <a:bodyPr/>
        <a:lstStyle/>
        <a:p>
          <a:r>
            <a:rPr lang="zh-Hans" altLang="en-US" dirty="0"/>
            <a:t>系统能力</a:t>
          </a:r>
          <a:endParaRPr lang="en-US" dirty="0"/>
        </a:p>
      </dgm:t>
    </dgm:pt>
    <dgm:pt modelId="{DC2A387D-51E1-924F-8C4B-82DA07E6A2EE}" type="parTrans" cxnId="{CD304452-911C-EB44-860E-B755AA61052B}">
      <dgm:prSet/>
      <dgm:spPr/>
      <dgm:t>
        <a:bodyPr/>
        <a:lstStyle/>
        <a:p>
          <a:endParaRPr lang="en-US"/>
        </a:p>
      </dgm:t>
    </dgm:pt>
    <dgm:pt modelId="{21756FC3-3E9E-CC48-BA17-645DC1839A8F}" type="sibTrans" cxnId="{CD304452-911C-EB44-860E-B755AA61052B}">
      <dgm:prSet/>
      <dgm:spPr/>
      <dgm:t>
        <a:bodyPr/>
        <a:lstStyle/>
        <a:p>
          <a:endParaRPr lang="en-US"/>
        </a:p>
      </dgm:t>
    </dgm:pt>
    <dgm:pt modelId="{847D0EB8-BD0E-EB4A-BB8E-C702E001A0D5}">
      <dgm:prSet/>
      <dgm:spPr/>
      <dgm:t>
        <a:bodyPr/>
        <a:lstStyle/>
        <a:p>
          <a:r>
            <a:rPr lang="en-US" altLang="zh-Hans" dirty="0"/>
            <a:t>App</a:t>
          </a:r>
          <a:r>
            <a:rPr lang="zh-Hans" altLang="en-US" dirty="0"/>
            <a:t> 开发者</a:t>
          </a:r>
          <a:endParaRPr lang="en-US" dirty="0"/>
        </a:p>
      </dgm:t>
    </dgm:pt>
    <dgm:pt modelId="{83455022-260C-EC46-B1D8-273C2AAD39E4}" type="parTrans" cxnId="{4C2E2488-6CBA-534C-9001-43587DA6FFAC}">
      <dgm:prSet/>
      <dgm:spPr/>
      <dgm:t>
        <a:bodyPr/>
        <a:lstStyle/>
        <a:p>
          <a:endParaRPr lang="en-US"/>
        </a:p>
      </dgm:t>
    </dgm:pt>
    <dgm:pt modelId="{804DE0A0-C054-A143-9191-3C5B9CD1E075}" type="sibTrans" cxnId="{4C2E2488-6CBA-534C-9001-43587DA6FFAC}">
      <dgm:prSet/>
      <dgm:spPr/>
      <dgm:t>
        <a:bodyPr/>
        <a:lstStyle/>
        <a:p>
          <a:endParaRPr lang="en-US"/>
        </a:p>
      </dgm:t>
    </dgm:pt>
    <dgm:pt modelId="{8150CECC-A31A-984C-9785-6650EB2E244F}" type="pres">
      <dgm:prSet presAssocID="{F0D48D9F-455F-E74F-8455-D9CF548A6DD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BAA7B9E-1342-FF4F-820E-1D801095A458}" type="pres">
      <dgm:prSet presAssocID="{F0D48D9F-455F-E74F-8455-D9CF548A6DD7}" presName="children" presStyleCnt="0"/>
      <dgm:spPr/>
    </dgm:pt>
    <dgm:pt modelId="{CD38B148-F4EE-9B48-A74F-A8E47F816E19}" type="pres">
      <dgm:prSet presAssocID="{F0D48D9F-455F-E74F-8455-D9CF548A6DD7}" presName="child1group" presStyleCnt="0"/>
      <dgm:spPr/>
    </dgm:pt>
    <dgm:pt modelId="{4F54926D-6617-7946-A91D-76505BB4A25A}" type="pres">
      <dgm:prSet presAssocID="{F0D48D9F-455F-E74F-8455-D9CF548A6DD7}" presName="child1" presStyleLbl="bgAcc1" presStyleIdx="0" presStyleCnt="4"/>
      <dgm:spPr/>
    </dgm:pt>
    <dgm:pt modelId="{6133C0A4-FF1D-1D43-BBA5-07A0CBC1955C}" type="pres">
      <dgm:prSet presAssocID="{F0D48D9F-455F-E74F-8455-D9CF548A6DD7}" presName="child1Text" presStyleLbl="bgAcc1" presStyleIdx="0" presStyleCnt="4">
        <dgm:presLayoutVars>
          <dgm:bulletEnabled val="1"/>
        </dgm:presLayoutVars>
      </dgm:prSet>
      <dgm:spPr/>
    </dgm:pt>
    <dgm:pt modelId="{168DF4E9-479D-0940-9DAC-E58057125111}" type="pres">
      <dgm:prSet presAssocID="{F0D48D9F-455F-E74F-8455-D9CF548A6DD7}" presName="child2group" presStyleCnt="0"/>
      <dgm:spPr/>
    </dgm:pt>
    <dgm:pt modelId="{A480DE37-DA84-B849-8B5A-D7713B29211C}" type="pres">
      <dgm:prSet presAssocID="{F0D48D9F-455F-E74F-8455-D9CF548A6DD7}" presName="child2" presStyleLbl="bgAcc1" presStyleIdx="1" presStyleCnt="4"/>
      <dgm:spPr/>
    </dgm:pt>
    <dgm:pt modelId="{98FB1323-D4D4-D143-AA3D-45A8E6C0CDA1}" type="pres">
      <dgm:prSet presAssocID="{F0D48D9F-455F-E74F-8455-D9CF548A6DD7}" presName="child2Text" presStyleLbl="bgAcc1" presStyleIdx="1" presStyleCnt="4">
        <dgm:presLayoutVars>
          <dgm:bulletEnabled val="1"/>
        </dgm:presLayoutVars>
      </dgm:prSet>
      <dgm:spPr/>
    </dgm:pt>
    <dgm:pt modelId="{5D62E302-5D32-6F47-BF19-6E6681D57C14}" type="pres">
      <dgm:prSet presAssocID="{F0D48D9F-455F-E74F-8455-D9CF548A6DD7}" presName="child3group" presStyleCnt="0"/>
      <dgm:spPr/>
    </dgm:pt>
    <dgm:pt modelId="{861EB854-AD45-2846-B7B2-B3E46748B017}" type="pres">
      <dgm:prSet presAssocID="{F0D48D9F-455F-E74F-8455-D9CF548A6DD7}" presName="child3" presStyleLbl="bgAcc1" presStyleIdx="2" presStyleCnt="4"/>
      <dgm:spPr/>
    </dgm:pt>
    <dgm:pt modelId="{B2A10B55-6F62-184B-AA92-EBB22EA61B35}" type="pres">
      <dgm:prSet presAssocID="{F0D48D9F-455F-E74F-8455-D9CF548A6DD7}" presName="child3Text" presStyleLbl="bgAcc1" presStyleIdx="2" presStyleCnt="4">
        <dgm:presLayoutVars>
          <dgm:bulletEnabled val="1"/>
        </dgm:presLayoutVars>
      </dgm:prSet>
      <dgm:spPr/>
    </dgm:pt>
    <dgm:pt modelId="{39ABA357-E9B0-2644-905A-3D2DC3E65F78}" type="pres">
      <dgm:prSet presAssocID="{F0D48D9F-455F-E74F-8455-D9CF548A6DD7}" presName="child4group" presStyleCnt="0"/>
      <dgm:spPr/>
    </dgm:pt>
    <dgm:pt modelId="{F9957010-67D6-0449-87FC-B49B095BBAAC}" type="pres">
      <dgm:prSet presAssocID="{F0D48D9F-455F-E74F-8455-D9CF548A6DD7}" presName="child4" presStyleLbl="bgAcc1" presStyleIdx="3" presStyleCnt="4"/>
      <dgm:spPr/>
    </dgm:pt>
    <dgm:pt modelId="{4D6DCE9B-E210-AF4C-8835-BE5FD314C42E}" type="pres">
      <dgm:prSet presAssocID="{F0D48D9F-455F-E74F-8455-D9CF548A6DD7}" presName="child4Text" presStyleLbl="bgAcc1" presStyleIdx="3" presStyleCnt="4">
        <dgm:presLayoutVars>
          <dgm:bulletEnabled val="1"/>
        </dgm:presLayoutVars>
      </dgm:prSet>
      <dgm:spPr/>
    </dgm:pt>
    <dgm:pt modelId="{7011E2BB-5185-714D-82C4-585C9A81055D}" type="pres">
      <dgm:prSet presAssocID="{F0D48D9F-455F-E74F-8455-D9CF548A6DD7}" presName="childPlaceholder" presStyleCnt="0"/>
      <dgm:spPr/>
    </dgm:pt>
    <dgm:pt modelId="{044A787A-4E11-1C4A-BF05-CA29F1A021DD}" type="pres">
      <dgm:prSet presAssocID="{F0D48D9F-455F-E74F-8455-D9CF548A6DD7}" presName="circle" presStyleCnt="0"/>
      <dgm:spPr/>
    </dgm:pt>
    <dgm:pt modelId="{C0CBE4D0-2D0C-6749-A8FB-27C3FEE4A4F9}" type="pres">
      <dgm:prSet presAssocID="{F0D48D9F-455F-E74F-8455-D9CF548A6DD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5FB85C14-C187-1C45-A2E5-C6CA8D88B091}" type="pres">
      <dgm:prSet presAssocID="{F0D48D9F-455F-E74F-8455-D9CF548A6DD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C30848C-5354-3843-9750-34C6EF975008}" type="pres">
      <dgm:prSet presAssocID="{F0D48D9F-455F-E74F-8455-D9CF548A6DD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853B2E4-3929-7843-8B6D-A39F7075703C}" type="pres">
      <dgm:prSet presAssocID="{F0D48D9F-455F-E74F-8455-D9CF548A6DD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1D12696-84BF-654D-80C4-7FF02621EF95}" type="pres">
      <dgm:prSet presAssocID="{F0D48D9F-455F-E74F-8455-D9CF548A6DD7}" presName="quadrantPlaceholder" presStyleCnt="0"/>
      <dgm:spPr/>
    </dgm:pt>
    <dgm:pt modelId="{82398AA1-751C-3447-82AB-5B59752B2523}" type="pres">
      <dgm:prSet presAssocID="{F0D48D9F-455F-E74F-8455-D9CF548A6DD7}" presName="center1" presStyleLbl="fgShp" presStyleIdx="0" presStyleCnt="2"/>
      <dgm:spPr/>
    </dgm:pt>
    <dgm:pt modelId="{84163642-8B08-2A48-A9D5-C8F9F04BB528}" type="pres">
      <dgm:prSet presAssocID="{F0D48D9F-455F-E74F-8455-D9CF548A6DD7}" presName="center2" presStyleLbl="fgShp" presStyleIdx="1" presStyleCnt="2"/>
      <dgm:spPr/>
    </dgm:pt>
  </dgm:ptLst>
  <dgm:cxnLst>
    <dgm:cxn modelId="{1DC7E30D-6DE3-C14D-853A-037D9A56FDA5}" type="presOf" srcId="{BD253B88-1A38-714B-A23A-5253721E659B}" destId="{5FB85C14-C187-1C45-A2E5-C6CA8D88B091}" srcOrd="0" destOrd="0" presId="urn:microsoft.com/office/officeart/2005/8/layout/cycle4"/>
    <dgm:cxn modelId="{18747E18-8FBE-2246-9441-52D29066B12E}" type="presOf" srcId="{0A94AEF1-83F6-4249-8A39-FD83AA38960E}" destId="{F9957010-67D6-0449-87FC-B49B095BBAAC}" srcOrd="0" destOrd="0" presId="urn:microsoft.com/office/officeart/2005/8/layout/cycle4"/>
    <dgm:cxn modelId="{1CD2AA1A-7A53-8842-81A3-2CB87C840134}" srcId="{F0D48D9F-455F-E74F-8455-D9CF548A6DD7}" destId="{BD253B88-1A38-714B-A23A-5253721E659B}" srcOrd="1" destOrd="0" parTransId="{975FC0D8-9A4F-7346-A35B-72438876D26B}" sibTransId="{43D9ED00-3B6D-4844-8923-ECBED5012F96}"/>
    <dgm:cxn modelId="{3A40E71C-DB85-6847-B4AB-ECA9D1466D64}" type="presOf" srcId="{CD9CBC50-0420-644E-85BC-7218EB46A46C}" destId="{4F54926D-6617-7946-A91D-76505BB4A25A}" srcOrd="0" destOrd="2" presId="urn:microsoft.com/office/officeart/2005/8/layout/cycle4"/>
    <dgm:cxn modelId="{9856C131-FD63-6345-B976-0DD52E5D2280}" type="presOf" srcId="{8DDAE513-1160-8748-B469-09F8C85E6D9C}" destId="{C853B2E4-3929-7843-8B6D-A39F7075703C}" srcOrd="0" destOrd="0" presId="urn:microsoft.com/office/officeart/2005/8/layout/cycle4"/>
    <dgm:cxn modelId="{991C443B-9DD9-5E40-ABFB-EFA1CAC88778}" type="presOf" srcId="{DAFBAA14-F6D8-6E4D-BAE4-E5A4DFA10649}" destId="{F9957010-67D6-0449-87FC-B49B095BBAAC}" srcOrd="0" destOrd="1" presId="urn:microsoft.com/office/officeart/2005/8/layout/cycle4"/>
    <dgm:cxn modelId="{8A56CA40-AF88-6041-912E-051B04AE1523}" srcId="{BD253B88-1A38-714B-A23A-5253721E659B}" destId="{E1E87173-4006-2B4A-A18E-0B9E4EF23989}" srcOrd="0" destOrd="0" parTransId="{2FC07B3B-4416-0E4E-BE55-8F18822036EE}" sibTransId="{C3373A6D-1CA6-8E46-B358-0D918D0326DB}"/>
    <dgm:cxn modelId="{CD304452-911C-EB44-860E-B755AA61052B}" srcId="{8DDAE513-1160-8748-B469-09F8C85E6D9C}" destId="{DAFBAA14-F6D8-6E4D-BAE4-E5A4DFA10649}" srcOrd="1" destOrd="0" parTransId="{DC2A387D-51E1-924F-8C4B-82DA07E6A2EE}" sibTransId="{21756FC3-3E9E-CC48-BA17-645DC1839A8F}"/>
    <dgm:cxn modelId="{0CF3D155-121E-4141-9376-20979BEFF029}" type="presOf" srcId="{E9CD4AC5-587A-1945-8F0F-EBCEB2F2C5F9}" destId="{B2A10B55-6F62-184B-AA92-EBB22EA61B35}" srcOrd="1" destOrd="0" presId="urn:microsoft.com/office/officeart/2005/8/layout/cycle4"/>
    <dgm:cxn modelId="{021B1760-3385-044F-857C-E3D7C68AA9C5}" type="presOf" srcId="{CE1C4E74-4661-AA44-9222-5F22A1193340}" destId="{4F54926D-6617-7946-A91D-76505BB4A25A}" srcOrd="0" destOrd="0" presId="urn:microsoft.com/office/officeart/2005/8/layout/cycle4"/>
    <dgm:cxn modelId="{0C857162-B438-7448-8063-D3C558A004BB}" srcId="{F0D48D9F-455F-E74F-8455-D9CF548A6DD7}" destId="{8DDAE513-1160-8748-B469-09F8C85E6D9C}" srcOrd="3" destOrd="0" parTransId="{AE159BF8-62DF-8F47-9495-49EB3DEAFCD9}" sibTransId="{613F195F-EE77-534D-8B2A-31646390691D}"/>
    <dgm:cxn modelId="{9601A566-1B34-A245-B6FB-9E6B4DCEC77E}" type="presOf" srcId="{847D0EB8-BD0E-EB4A-BB8E-C702E001A0D5}" destId="{861EB854-AD45-2846-B7B2-B3E46748B017}" srcOrd="0" destOrd="1" presId="urn:microsoft.com/office/officeart/2005/8/layout/cycle4"/>
    <dgm:cxn modelId="{CE93636C-3CBE-5647-BA25-B2CBC51B83C9}" type="presOf" srcId="{22F71320-B2C2-EB49-B44B-0D4A8DF53460}" destId="{6133C0A4-FF1D-1D43-BBA5-07A0CBC1955C}" srcOrd="1" destOrd="1" presId="urn:microsoft.com/office/officeart/2005/8/layout/cycle4"/>
    <dgm:cxn modelId="{FEDF0C6E-9D04-8E40-8955-0A7643CFF1D6}" type="presOf" srcId="{E1E87173-4006-2B4A-A18E-0B9E4EF23989}" destId="{98FB1323-D4D4-D143-AA3D-45A8E6C0CDA1}" srcOrd="1" destOrd="0" presId="urn:microsoft.com/office/officeart/2005/8/layout/cycle4"/>
    <dgm:cxn modelId="{57639785-EF02-5843-BEB7-4EC4E2CA31B1}" srcId="{8DDAE513-1160-8748-B469-09F8C85E6D9C}" destId="{0A94AEF1-83F6-4249-8A39-FD83AA38960E}" srcOrd="0" destOrd="0" parTransId="{58AE61BA-8863-9940-ACAE-164A186ACF2C}" sibTransId="{81CE6681-B3B5-EF4F-BA06-18CF839E3C47}"/>
    <dgm:cxn modelId="{47340E86-1661-9D42-A225-7087F8F84F31}" type="presOf" srcId="{847D0EB8-BD0E-EB4A-BB8E-C702E001A0D5}" destId="{B2A10B55-6F62-184B-AA92-EBB22EA61B35}" srcOrd="1" destOrd="1" presId="urn:microsoft.com/office/officeart/2005/8/layout/cycle4"/>
    <dgm:cxn modelId="{4C2E2488-6CBA-534C-9001-43587DA6FFAC}" srcId="{BCE0D0B5-44C5-6B47-85B0-C9064CEEBEE8}" destId="{847D0EB8-BD0E-EB4A-BB8E-C702E001A0D5}" srcOrd="1" destOrd="0" parTransId="{83455022-260C-EC46-B1D8-273C2AAD39E4}" sibTransId="{804DE0A0-C054-A143-9191-3C5B9CD1E075}"/>
    <dgm:cxn modelId="{0B3AE18C-46B1-F543-A3C1-8017802538B1}" type="presOf" srcId="{E1E87173-4006-2B4A-A18E-0B9E4EF23989}" destId="{A480DE37-DA84-B849-8B5A-D7713B29211C}" srcOrd="0" destOrd="0" presId="urn:microsoft.com/office/officeart/2005/8/layout/cycle4"/>
    <dgm:cxn modelId="{B09CB9A9-9C1D-0A40-8F10-DCCDBAF99301}" srcId="{F0D48D9F-455F-E74F-8455-D9CF548A6DD7}" destId="{25DF85C0-9A2F-F34C-B67D-5398DA176A7B}" srcOrd="0" destOrd="0" parTransId="{DA2E0C78-8941-9B4F-BC3B-FA57B273EF35}" sibTransId="{590781BB-9801-3944-AF8E-05077ECB29B9}"/>
    <dgm:cxn modelId="{12E3C3A9-B3AB-7D4A-9E9C-208C7C988F2A}" type="presOf" srcId="{CE1C4E74-4661-AA44-9222-5F22A1193340}" destId="{6133C0A4-FF1D-1D43-BBA5-07A0CBC1955C}" srcOrd="1" destOrd="0" presId="urn:microsoft.com/office/officeart/2005/8/layout/cycle4"/>
    <dgm:cxn modelId="{F0C5CDA9-E2E9-5A4F-8689-A9E681EDA77D}" type="presOf" srcId="{E9CD4AC5-587A-1945-8F0F-EBCEB2F2C5F9}" destId="{861EB854-AD45-2846-B7B2-B3E46748B017}" srcOrd="0" destOrd="0" presId="urn:microsoft.com/office/officeart/2005/8/layout/cycle4"/>
    <dgm:cxn modelId="{27F9C9B1-765B-6542-A3B8-9DBDEC4DA02B}" srcId="{25DF85C0-9A2F-F34C-B67D-5398DA176A7B}" destId="{22F71320-B2C2-EB49-B44B-0D4A8DF53460}" srcOrd="1" destOrd="0" parTransId="{4696BB63-DF7A-4344-9A47-2C4AE9705E56}" sibTransId="{3CA99B1B-7811-8C4D-8897-4DA21696C235}"/>
    <dgm:cxn modelId="{422DAEBA-9104-3946-83FA-D90B35A13232}" type="presOf" srcId="{22F71320-B2C2-EB49-B44B-0D4A8DF53460}" destId="{4F54926D-6617-7946-A91D-76505BB4A25A}" srcOrd="0" destOrd="1" presId="urn:microsoft.com/office/officeart/2005/8/layout/cycle4"/>
    <dgm:cxn modelId="{42BB90BB-CFF9-8945-896D-9A4C8D979342}" type="presOf" srcId="{25DF85C0-9A2F-F34C-B67D-5398DA176A7B}" destId="{C0CBE4D0-2D0C-6749-A8FB-27C3FEE4A4F9}" srcOrd="0" destOrd="0" presId="urn:microsoft.com/office/officeart/2005/8/layout/cycle4"/>
    <dgm:cxn modelId="{FE13C8BB-6C65-F747-9E76-F149F29821BB}" srcId="{25DF85C0-9A2F-F34C-B67D-5398DA176A7B}" destId="{CE1C4E74-4661-AA44-9222-5F22A1193340}" srcOrd="0" destOrd="0" parTransId="{9DA45915-1385-3A4D-9665-40B231F7546B}" sibTransId="{1409956B-7372-D64D-A935-9EA6D84860C0}"/>
    <dgm:cxn modelId="{D48C34C5-4E39-0F47-9593-6DAE4C23E316}" srcId="{BCE0D0B5-44C5-6B47-85B0-C9064CEEBEE8}" destId="{E9CD4AC5-587A-1945-8F0F-EBCEB2F2C5F9}" srcOrd="0" destOrd="0" parTransId="{8EF42D95-34D9-B54D-AC9E-4CAB5C459066}" sibTransId="{E93F5F49-B842-FA48-B864-936CFFFADB10}"/>
    <dgm:cxn modelId="{DD407CC7-9EF6-F54B-A08B-C5E5407D6AF9}" type="presOf" srcId="{DAFBAA14-F6D8-6E4D-BAE4-E5A4DFA10649}" destId="{4D6DCE9B-E210-AF4C-8835-BE5FD314C42E}" srcOrd="1" destOrd="1" presId="urn:microsoft.com/office/officeart/2005/8/layout/cycle4"/>
    <dgm:cxn modelId="{D8C9BDE0-18C4-934E-BC3C-626BCF5997AF}" type="presOf" srcId="{0A94AEF1-83F6-4249-8A39-FD83AA38960E}" destId="{4D6DCE9B-E210-AF4C-8835-BE5FD314C42E}" srcOrd="1" destOrd="0" presId="urn:microsoft.com/office/officeart/2005/8/layout/cycle4"/>
    <dgm:cxn modelId="{DDBCC0E4-730E-0F42-904C-FCFC1B6C9009}" type="presOf" srcId="{CD9CBC50-0420-644E-85BC-7218EB46A46C}" destId="{6133C0A4-FF1D-1D43-BBA5-07A0CBC1955C}" srcOrd="1" destOrd="2" presId="urn:microsoft.com/office/officeart/2005/8/layout/cycle4"/>
    <dgm:cxn modelId="{AAA4E7EA-CA05-1C47-9EFD-3CA51EE773DB}" type="presOf" srcId="{BCE0D0B5-44C5-6B47-85B0-C9064CEEBEE8}" destId="{8C30848C-5354-3843-9750-34C6EF975008}" srcOrd="0" destOrd="0" presId="urn:microsoft.com/office/officeart/2005/8/layout/cycle4"/>
    <dgm:cxn modelId="{B31079EC-CC1F-B641-AD41-71AF33C38518}" srcId="{25DF85C0-9A2F-F34C-B67D-5398DA176A7B}" destId="{CD9CBC50-0420-644E-85BC-7218EB46A46C}" srcOrd="2" destOrd="0" parTransId="{3A180E61-D3B9-D64B-B324-F230A9D58976}" sibTransId="{6F14B163-0110-A741-BB36-5B749812BD93}"/>
    <dgm:cxn modelId="{567B7BEE-0E05-F144-985D-4A81D21CDBD7}" srcId="{F0D48D9F-455F-E74F-8455-D9CF548A6DD7}" destId="{BCE0D0B5-44C5-6B47-85B0-C9064CEEBEE8}" srcOrd="2" destOrd="0" parTransId="{27D1FDE9-1E98-5949-9DBF-C2F0154D39A3}" sibTransId="{812F6225-9A64-0C4D-88B4-65C6215BEDE6}"/>
    <dgm:cxn modelId="{D0F581F6-DEE8-9E47-A550-D4D0EE629D75}" type="presOf" srcId="{F0D48D9F-455F-E74F-8455-D9CF548A6DD7}" destId="{8150CECC-A31A-984C-9785-6650EB2E244F}" srcOrd="0" destOrd="0" presId="urn:microsoft.com/office/officeart/2005/8/layout/cycle4"/>
    <dgm:cxn modelId="{BF6CA657-23A8-DD4C-8D1C-0A1A072B2C63}" type="presParOf" srcId="{8150CECC-A31A-984C-9785-6650EB2E244F}" destId="{4BAA7B9E-1342-FF4F-820E-1D801095A458}" srcOrd="0" destOrd="0" presId="urn:microsoft.com/office/officeart/2005/8/layout/cycle4"/>
    <dgm:cxn modelId="{463024B7-9EE3-B140-9857-EA273C69B902}" type="presParOf" srcId="{4BAA7B9E-1342-FF4F-820E-1D801095A458}" destId="{CD38B148-F4EE-9B48-A74F-A8E47F816E19}" srcOrd="0" destOrd="0" presId="urn:microsoft.com/office/officeart/2005/8/layout/cycle4"/>
    <dgm:cxn modelId="{BCA40DAA-05B8-9943-ADF1-AFAD243D6680}" type="presParOf" srcId="{CD38B148-F4EE-9B48-A74F-A8E47F816E19}" destId="{4F54926D-6617-7946-A91D-76505BB4A25A}" srcOrd="0" destOrd="0" presId="urn:microsoft.com/office/officeart/2005/8/layout/cycle4"/>
    <dgm:cxn modelId="{A9AD5071-8C49-D645-99CB-C72568D2BD2F}" type="presParOf" srcId="{CD38B148-F4EE-9B48-A74F-A8E47F816E19}" destId="{6133C0A4-FF1D-1D43-BBA5-07A0CBC1955C}" srcOrd="1" destOrd="0" presId="urn:microsoft.com/office/officeart/2005/8/layout/cycle4"/>
    <dgm:cxn modelId="{AEC1831D-B265-2C46-BB2C-792FECD1B2BE}" type="presParOf" srcId="{4BAA7B9E-1342-FF4F-820E-1D801095A458}" destId="{168DF4E9-479D-0940-9DAC-E58057125111}" srcOrd="1" destOrd="0" presId="urn:microsoft.com/office/officeart/2005/8/layout/cycle4"/>
    <dgm:cxn modelId="{CF595245-8630-6D48-A8A8-9550E257A2E0}" type="presParOf" srcId="{168DF4E9-479D-0940-9DAC-E58057125111}" destId="{A480DE37-DA84-B849-8B5A-D7713B29211C}" srcOrd="0" destOrd="0" presId="urn:microsoft.com/office/officeart/2005/8/layout/cycle4"/>
    <dgm:cxn modelId="{C1E5CFA9-7CC0-DD49-B5E1-F893F5AFCC41}" type="presParOf" srcId="{168DF4E9-479D-0940-9DAC-E58057125111}" destId="{98FB1323-D4D4-D143-AA3D-45A8E6C0CDA1}" srcOrd="1" destOrd="0" presId="urn:microsoft.com/office/officeart/2005/8/layout/cycle4"/>
    <dgm:cxn modelId="{73B5E36F-B8FB-AA4E-BAAC-1997EE8DFBD0}" type="presParOf" srcId="{4BAA7B9E-1342-FF4F-820E-1D801095A458}" destId="{5D62E302-5D32-6F47-BF19-6E6681D57C14}" srcOrd="2" destOrd="0" presId="urn:microsoft.com/office/officeart/2005/8/layout/cycle4"/>
    <dgm:cxn modelId="{2C341D76-6E5B-1245-B7C6-8A52E000C4D3}" type="presParOf" srcId="{5D62E302-5D32-6F47-BF19-6E6681D57C14}" destId="{861EB854-AD45-2846-B7B2-B3E46748B017}" srcOrd="0" destOrd="0" presId="urn:microsoft.com/office/officeart/2005/8/layout/cycle4"/>
    <dgm:cxn modelId="{7469AE9D-A757-8342-887A-73924B07CBAD}" type="presParOf" srcId="{5D62E302-5D32-6F47-BF19-6E6681D57C14}" destId="{B2A10B55-6F62-184B-AA92-EBB22EA61B35}" srcOrd="1" destOrd="0" presId="urn:microsoft.com/office/officeart/2005/8/layout/cycle4"/>
    <dgm:cxn modelId="{C8A4F7EF-A988-6F43-A3A0-CAB4EED04B10}" type="presParOf" srcId="{4BAA7B9E-1342-FF4F-820E-1D801095A458}" destId="{39ABA357-E9B0-2644-905A-3D2DC3E65F78}" srcOrd="3" destOrd="0" presId="urn:microsoft.com/office/officeart/2005/8/layout/cycle4"/>
    <dgm:cxn modelId="{A358FDD8-0A4E-8B46-A30E-D39C0483C53E}" type="presParOf" srcId="{39ABA357-E9B0-2644-905A-3D2DC3E65F78}" destId="{F9957010-67D6-0449-87FC-B49B095BBAAC}" srcOrd="0" destOrd="0" presId="urn:microsoft.com/office/officeart/2005/8/layout/cycle4"/>
    <dgm:cxn modelId="{3460B13F-CB4A-084D-BD58-FFD668135420}" type="presParOf" srcId="{39ABA357-E9B0-2644-905A-3D2DC3E65F78}" destId="{4D6DCE9B-E210-AF4C-8835-BE5FD314C42E}" srcOrd="1" destOrd="0" presId="urn:microsoft.com/office/officeart/2005/8/layout/cycle4"/>
    <dgm:cxn modelId="{D2686124-5B54-E54C-9914-CE036BD253E5}" type="presParOf" srcId="{4BAA7B9E-1342-FF4F-820E-1D801095A458}" destId="{7011E2BB-5185-714D-82C4-585C9A81055D}" srcOrd="4" destOrd="0" presId="urn:microsoft.com/office/officeart/2005/8/layout/cycle4"/>
    <dgm:cxn modelId="{DE0C79D1-8E04-D14E-B32F-79F6EF19E537}" type="presParOf" srcId="{8150CECC-A31A-984C-9785-6650EB2E244F}" destId="{044A787A-4E11-1C4A-BF05-CA29F1A021DD}" srcOrd="1" destOrd="0" presId="urn:microsoft.com/office/officeart/2005/8/layout/cycle4"/>
    <dgm:cxn modelId="{475A7188-0397-BE4C-929C-51BA2A2645B2}" type="presParOf" srcId="{044A787A-4E11-1C4A-BF05-CA29F1A021DD}" destId="{C0CBE4D0-2D0C-6749-A8FB-27C3FEE4A4F9}" srcOrd="0" destOrd="0" presId="urn:microsoft.com/office/officeart/2005/8/layout/cycle4"/>
    <dgm:cxn modelId="{C6D3428A-FF08-6546-A5C9-16B99516FC49}" type="presParOf" srcId="{044A787A-4E11-1C4A-BF05-CA29F1A021DD}" destId="{5FB85C14-C187-1C45-A2E5-C6CA8D88B091}" srcOrd="1" destOrd="0" presId="urn:microsoft.com/office/officeart/2005/8/layout/cycle4"/>
    <dgm:cxn modelId="{E5ED6C2E-98BE-124C-B142-4924E24236C1}" type="presParOf" srcId="{044A787A-4E11-1C4A-BF05-CA29F1A021DD}" destId="{8C30848C-5354-3843-9750-34C6EF975008}" srcOrd="2" destOrd="0" presId="urn:microsoft.com/office/officeart/2005/8/layout/cycle4"/>
    <dgm:cxn modelId="{02CA7737-4692-2145-8669-BC4D93FEB6FD}" type="presParOf" srcId="{044A787A-4E11-1C4A-BF05-CA29F1A021DD}" destId="{C853B2E4-3929-7843-8B6D-A39F7075703C}" srcOrd="3" destOrd="0" presId="urn:microsoft.com/office/officeart/2005/8/layout/cycle4"/>
    <dgm:cxn modelId="{E22CC3DC-9064-914A-9CE6-5584E50A519F}" type="presParOf" srcId="{044A787A-4E11-1C4A-BF05-CA29F1A021DD}" destId="{81D12696-84BF-654D-80C4-7FF02621EF95}" srcOrd="4" destOrd="0" presId="urn:microsoft.com/office/officeart/2005/8/layout/cycle4"/>
    <dgm:cxn modelId="{2E3F4160-3A88-8E4E-ABFB-1341CA28D1E5}" type="presParOf" srcId="{8150CECC-A31A-984C-9785-6650EB2E244F}" destId="{82398AA1-751C-3447-82AB-5B59752B2523}" srcOrd="2" destOrd="0" presId="urn:microsoft.com/office/officeart/2005/8/layout/cycle4"/>
    <dgm:cxn modelId="{FFDC5A57-DB62-1B43-8392-D98ECC5AFBCA}" type="presParOf" srcId="{8150CECC-A31A-984C-9785-6650EB2E244F}" destId="{84163642-8B08-2A48-A9D5-C8F9F04BB52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51B2BB-075C-F545-8147-A82B11903C4F}" type="doc">
      <dgm:prSet loTypeId="urn:microsoft.com/office/officeart/2008/layout/VerticalCurvedList" loCatId="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6149C3B-9B03-814B-8E43-A9577DE47542}">
      <dgm:prSet phldrT="[Text]"/>
      <dgm:spPr/>
      <dgm:t>
        <a:bodyPr/>
        <a:lstStyle/>
        <a:p>
          <a:r>
            <a:rPr lang="zh-Hans" altLang="en-US" dirty="0">
              <a:hlinkClick xmlns:r="http://schemas.openxmlformats.org/officeDocument/2006/relationships" r:id="rId1"/>
            </a:rPr>
            <a:t>微信</a:t>
          </a:r>
          <a:endParaRPr lang="en-US" dirty="0"/>
        </a:p>
      </dgm:t>
    </dgm:pt>
    <dgm:pt modelId="{2E4F6C43-ED39-D044-89B1-A6FBEE28F6DD}" type="parTrans" cxnId="{6083CC70-43BB-BD4D-B6A0-34BDDA85CBF0}">
      <dgm:prSet/>
      <dgm:spPr/>
      <dgm:t>
        <a:bodyPr/>
        <a:lstStyle/>
        <a:p>
          <a:endParaRPr lang="en-US"/>
        </a:p>
      </dgm:t>
    </dgm:pt>
    <dgm:pt modelId="{2A39D8A8-FE8F-ED46-B853-529B6EC39229}" type="sibTrans" cxnId="{6083CC70-43BB-BD4D-B6A0-34BDDA85CBF0}">
      <dgm:prSet/>
      <dgm:spPr/>
      <dgm:t>
        <a:bodyPr/>
        <a:lstStyle/>
        <a:p>
          <a:endParaRPr lang="en-US"/>
        </a:p>
      </dgm:t>
    </dgm:pt>
    <dgm:pt modelId="{5FF26B87-2380-984D-9B94-9B78A29600C4}">
      <dgm:prSet phldrT="[Text]"/>
      <dgm:spPr/>
      <dgm:t>
        <a:bodyPr/>
        <a:lstStyle/>
        <a:p>
          <a:r>
            <a:rPr lang="zh-Hans" altLang="en-US" dirty="0">
              <a:hlinkClick xmlns:r="http://schemas.openxmlformats.org/officeDocument/2006/relationships" r:id="rId2"/>
            </a:rPr>
            <a:t>支付宝</a:t>
          </a:r>
          <a:endParaRPr lang="en-US" dirty="0"/>
        </a:p>
      </dgm:t>
    </dgm:pt>
    <dgm:pt modelId="{F68E774E-7C92-E241-93AA-00E4792847D0}" type="parTrans" cxnId="{766FC6B8-3F51-2840-84EA-0939A3E6DBCC}">
      <dgm:prSet/>
      <dgm:spPr/>
      <dgm:t>
        <a:bodyPr/>
        <a:lstStyle/>
        <a:p>
          <a:endParaRPr lang="en-US"/>
        </a:p>
      </dgm:t>
    </dgm:pt>
    <dgm:pt modelId="{96B4533A-85AA-5145-90E3-367DFA79256E}" type="sibTrans" cxnId="{766FC6B8-3F51-2840-84EA-0939A3E6DBCC}">
      <dgm:prSet/>
      <dgm:spPr/>
      <dgm:t>
        <a:bodyPr/>
        <a:lstStyle/>
        <a:p>
          <a:endParaRPr lang="en-US"/>
        </a:p>
      </dgm:t>
    </dgm:pt>
    <dgm:pt modelId="{419F12D3-4B09-D440-AD15-4052A7385CC4}">
      <dgm:prSet phldrT="[Text]"/>
      <dgm:spPr/>
      <dgm:t>
        <a:bodyPr/>
        <a:lstStyle/>
        <a:p>
          <a:r>
            <a:rPr lang="zh-Hans" altLang="en-US" dirty="0">
              <a:hlinkClick xmlns:r="http://schemas.openxmlformats.org/officeDocument/2006/relationships" r:id="rId3"/>
            </a:rPr>
            <a:t>百度</a:t>
          </a:r>
          <a:endParaRPr lang="en-US" dirty="0"/>
        </a:p>
      </dgm:t>
    </dgm:pt>
    <dgm:pt modelId="{0A1C0F1A-4045-2340-894F-E0A90A1204DA}" type="parTrans" cxnId="{92684BE5-FB87-EC4F-9F18-061A47051190}">
      <dgm:prSet/>
      <dgm:spPr/>
      <dgm:t>
        <a:bodyPr/>
        <a:lstStyle/>
        <a:p>
          <a:endParaRPr lang="en-US"/>
        </a:p>
      </dgm:t>
    </dgm:pt>
    <dgm:pt modelId="{D9955BE5-25E3-8446-B2F4-9F140FC1B72A}" type="sibTrans" cxnId="{92684BE5-FB87-EC4F-9F18-061A47051190}">
      <dgm:prSet/>
      <dgm:spPr/>
      <dgm:t>
        <a:bodyPr/>
        <a:lstStyle/>
        <a:p>
          <a:endParaRPr lang="en-US"/>
        </a:p>
      </dgm:t>
    </dgm:pt>
    <dgm:pt modelId="{A191FD0E-96C5-6C42-93DB-E2B9EDBCA13A}">
      <dgm:prSet phldrT="[Text]"/>
      <dgm:spPr/>
      <dgm:t>
        <a:bodyPr/>
        <a:lstStyle/>
        <a:p>
          <a:r>
            <a:rPr lang="zh-Hans" altLang="en-US" dirty="0">
              <a:hlinkClick xmlns:r="http://schemas.openxmlformats.org/officeDocument/2006/relationships" r:id="rId4"/>
            </a:rPr>
            <a:t>手机厂商联盟</a:t>
          </a:r>
          <a:endParaRPr lang="en-US" dirty="0"/>
        </a:p>
      </dgm:t>
    </dgm:pt>
    <dgm:pt modelId="{3A1EC141-62F1-7949-B415-EBF553913C6B}" type="parTrans" cxnId="{8CDC9F91-44F6-F24C-ADBD-997231802C87}">
      <dgm:prSet/>
      <dgm:spPr/>
      <dgm:t>
        <a:bodyPr/>
        <a:lstStyle/>
        <a:p>
          <a:endParaRPr lang="en-US"/>
        </a:p>
      </dgm:t>
    </dgm:pt>
    <dgm:pt modelId="{E3E641DF-FBD9-074C-995D-AB41C5D355D2}" type="sibTrans" cxnId="{8CDC9F91-44F6-F24C-ADBD-997231802C87}">
      <dgm:prSet/>
      <dgm:spPr/>
      <dgm:t>
        <a:bodyPr/>
        <a:lstStyle/>
        <a:p>
          <a:endParaRPr lang="en-US"/>
        </a:p>
      </dgm:t>
    </dgm:pt>
    <dgm:pt modelId="{177BB801-B25F-B746-AD40-D7BE09432F23}">
      <dgm:prSet/>
      <dgm:spPr/>
      <dgm:t>
        <a:bodyPr/>
        <a:lstStyle/>
        <a:p>
          <a:r>
            <a:rPr lang="zh-Hans" altLang="en-US" dirty="0"/>
            <a:t>今日头条</a:t>
          </a:r>
          <a:endParaRPr lang="en-US" dirty="0"/>
        </a:p>
      </dgm:t>
    </dgm:pt>
    <dgm:pt modelId="{37746E9F-CDF8-4140-8F43-EE85D8559CD8}" type="parTrans" cxnId="{035CD5B8-1E7C-F34D-AA92-ED8B9FB647DB}">
      <dgm:prSet/>
      <dgm:spPr/>
      <dgm:t>
        <a:bodyPr/>
        <a:lstStyle/>
        <a:p>
          <a:endParaRPr lang="en-US"/>
        </a:p>
      </dgm:t>
    </dgm:pt>
    <dgm:pt modelId="{A947F0B9-3FF2-824A-A4CA-E90384D0196E}" type="sibTrans" cxnId="{035CD5B8-1E7C-F34D-AA92-ED8B9FB647DB}">
      <dgm:prSet/>
      <dgm:spPr/>
      <dgm:t>
        <a:bodyPr/>
        <a:lstStyle/>
        <a:p>
          <a:endParaRPr lang="en-US"/>
        </a:p>
      </dgm:t>
    </dgm:pt>
    <dgm:pt modelId="{4592D755-89C9-484D-BBA0-6D1558F301F7}">
      <dgm:prSet/>
      <dgm:spPr/>
      <dgm:t>
        <a:bodyPr/>
        <a:lstStyle/>
        <a:p>
          <a:r>
            <a:rPr lang="en-US" altLang="zh-Hans" dirty="0"/>
            <a:t>Facebook</a:t>
          </a:r>
          <a:r>
            <a:rPr lang="zh-Hans" altLang="en-US" dirty="0"/>
            <a:t> </a:t>
          </a:r>
          <a:r>
            <a:rPr lang="en-US" altLang="zh-Hans" dirty="0"/>
            <a:t>Messenger</a:t>
          </a:r>
          <a:r>
            <a:rPr lang="zh-Hans" altLang="en-US" dirty="0"/>
            <a:t> </a:t>
          </a:r>
          <a:r>
            <a:rPr lang="en-US" altLang="zh-Hans" dirty="0"/>
            <a:t>/</a:t>
          </a:r>
          <a:r>
            <a:rPr lang="zh-Hans" altLang="en-US" dirty="0"/>
            <a:t> </a:t>
          </a:r>
          <a:r>
            <a:rPr lang="en-US" altLang="zh-Hans" dirty="0"/>
            <a:t>Google</a:t>
          </a:r>
          <a:r>
            <a:rPr lang="zh-Hans" altLang="en-US" dirty="0"/>
            <a:t> </a:t>
          </a:r>
          <a:r>
            <a:rPr lang="en-US" altLang="zh-Hans" dirty="0"/>
            <a:t>Chrome</a:t>
          </a:r>
          <a:endParaRPr lang="en-US" dirty="0"/>
        </a:p>
      </dgm:t>
    </dgm:pt>
    <dgm:pt modelId="{4961BA30-65A5-EB45-839F-6C579EF26DD8}" type="parTrans" cxnId="{551F9C38-40E4-694A-B833-1635A0ADC332}">
      <dgm:prSet/>
      <dgm:spPr/>
      <dgm:t>
        <a:bodyPr/>
        <a:lstStyle/>
        <a:p>
          <a:endParaRPr lang="en-US"/>
        </a:p>
      </dgm:t>
    </dgm:pt>
    <dgm:pt modelId="{89BD8DE7-162A-0649-B90B-40A866C48245}" type="sibTrans" cxnId="{551F9C38-40E4-694A-B833-1635A0ADC332}">
      <dgm:prSet/>
      <dgm:spPr/>
      <dgm:t>
        <a:bodyPr/>
        <a:lstStyle/>
        <a:p>
          <a:endParaRPr lang="en-US"/>
        </a:p>
      </dgm:t>
    </dgm:pt>
    <dgm:pt modelId="{C678C56E-6868-AB4F-B0A8-192CF79D7AB5}" type="pres">
      <dgm:prSet presAssocID="{0851B2BB-075C-F545-8147-A82B11903C4F}" presName="Name0" presStyleCnt="0">
        <dgm:presLayoutVars>
          <dgm:chMax val="7"/>
          <dgm:chPref val="7"/>
          <dgm:dir/>
        </dgm:presLayoutVars>
      </dgm:prSet>
      <dgm:spPr/>
    </dgm:pt>
    <dgm:pt modelId="{87D8D78D-6C66-4C4D-8AA5-C155A4C24F51}" type="pres">
      <dgm:prSet presAssocID="{0851B2BB-075C-F545-8147-A82B11903C4F}" presName="Name1" presStyleCnt="0"/>
      <dgm:spPr/>
    </dgm:pt>
    <dgm:pt modelId="{B379FAE2-FBE1-794E-A1DC-BCD312B7AD3F}" type="pres">
      <dgm:prSet presAssocID="{0851B2BB-075C-F545-8147-A82B11903C4F}" presName="cycle" presStyleCnt="0"/>
      <dgm:spPr/>
    </dgm:pt>
    <dgm:pt modelId="{10F9A22F-F714-3442-AD8A-6794113F6805}" type="pres">
      <dgm:prSet presAssocID="{0851B2BB-075C-F545-8147-A82B11903C4F}" presName="srcNode" presStyleLbl="node1" presStyleIdx="0" presStyleCnt="6"/>
      <dgm:spPr/>
    </dgm:pt>
    <dgm:pt modelId="{DAF3B336-7DFD-1842-ADB8-1884116EC48A}" type="pres">
      <dgm:prSet presAssocID="{0851B2BB-075C-F545-8147-A82B11903C4F}" presName="conn" presStyleLbl="parChTrans1D2" presStyleIdx="0" presStyleCnt="1"/>
      <dgm:spPr/>
    </dgm:pt>
    <dgm:pt modelId="{1C0A24CC-1D29-874B-BCED-DF9AD6715E13}" type="pres">
      <dgm:prSet presAssocID="{0851B2BB-075C-F545-8147-A82B11903C4F}" presName="extraNode" presStyleLbl="node1" presStyleIdx="0" presStyleCnt="6"/>
      <dgm:spPr/>
    </dgm:pt>
    <dgm:pt modelId="{23350A2A-1EC7-2744-96EB-98F89345010F}" type="pres">
      <dgm:prSet presAssocID="{0851B2BB-075C-F545-8147-A82B11903C4F}" presName="dstNode" presStyleLbl="node1" presStyleIdx="0" presStyleCnt="6"/>
      <dgm:spPr/>
    </dgm:pt>
    <dgm:pt modelId="{F6B3DD0C-5796-2049-94AC-3A05481C9DC9}" type="pres">
      <dgm:prSet presAssocID="{76149C3B-9B03-814B-8E43-A9577DE47542}" presName="text_1" presStyleLbl="node1" presStyleIdx="0" presStyleCnt="6">
        <dgm:presLayoutVars>
          <dgm:bulletEnabled val="1"/>
        </dgm:presLayoutVars>
      </dgm:prSet>
      <dgm:spPr/>
    </dgm:pt>
    <dgm:pt modelId="{365824AC-B39D-4B43-AEA9-87A9D73FFF6B}" type="pres">
      <dgm:prSet presAssocID="{76149C3B-9B03-814B-8E43-A9577DE47542}" presName="accent_1" presStyleCnt="0"/>
      <dgm:spPr/>
    </dgm:pt>
    <dgm:pt modelId="{B01F30EB-0B89-6143-9325-9A8E4AB98F4E}" type="pres">
      <dgm:prSet presAssocID="{76149C3B-9B03-814B-8E43-A9577DE47542}" presName="accentRepeatNode" presStyleLbl="solidFgAcc1" presStyleIdx="0" presStyleCnt="6"/>
      <dgm:spPr/>
    </dgm:pt>
    <dgm:pt modelId="{181A0C0A-BFB4-7D49-9C28-30B4C451B4CF}" type="pres">
      <dgm:prSet presAssocID="{5FF26B87-2380-984D-9B94-9B78A29600C4}" presName="text_2" presStyleLbl="node1" presStyleIdx="1" presStyleCnt="6">
        <dgm:presLayoutVars>
          <dgm:bulletEnabled val="1"/>
        </dgm:presLayoutVars>
      </dgm:prSet>
      <dgm:spPr/>
    </dgm:pt>
    <dgm:pt modelId="{B34007C7-AE3A-ED49-87A0-DED9A98357BF}" type="pres">
      <dgm:prSet presAssocID="{5FF26B87-2380-984D-9B94-9B78A29600C4}" presName="accent_2" presStyleCnt="0"/>
      <dgm:spPr/>
    </dgm:pt>
    <dgm:pt modelId="{90F50C2F-06A8-A842-B20F-F9074BBDE152}" type="pres">
      <dgm:prSet presAssocID="{5FF26B87-2380-984D-9B94-9B78A29600C4}" presName="accentRepeatNode" presStyleLbl="solidFgAcc1" presStyleIdx="1" presStyleCnt="6"/>
      <dgm:spPr/>
    </dgm:pt>
    <dgm:pt modelId="{BD7E4681-D14E-4B44-B8D2-B9AA87BF0B91}" type="pres">
      <dgm:prSet presAssocID="{419F12D3-4B09-D440-AD15-4052A7385CC4}" presName="text_3" presStyleLbl="node1" presStyleIdx="2" presStyleCnt="6">
        <dgm:presLayoutVars>
          <dgm:bulletEnabled val="1"/>
        </dgm:presLayoutVars>
      </dgm:prSet>
      <dgm:spPr/>
    </dgm:pt>
    <dgm:pt modelId="{D936FAF2-A9B2-4F47-9373-FDA1FD9985D2}" type="pres">
      <dgm:prSet presAssocID="{419F12D3-4B09-D440-AD15-4052A7385CC4}" presName="accent_3" presStyleCnt="0"/>
      <dgm:spPr/>
    </dgm:pt>
    <dgm:pt modelId="{B10CFE03-7526-0448-B7E3-82CD9BD46F2A}" type="pres">
      <dgm:prSet presAssocID="{419F12D3-4B09-D440-AD15-4052A7385CC4}" presName="accentRepeatNode" presStyleLbl="solidFgAcc1" presStyleIdx="2" presStyleCnt="6"/>
      <dgm:spPr/>
    </dgm:pt>
    <dgm:pt modelId="{7C87F0C3-C69E-E141-AF49-6836F03F29D9}" type="pres">
      <dgm:prSet presAssocID="{A191FD0E-96C5-6C42-93DB-E2B9EDBCA13A}" presName="text_4" presStyleLbl="node1" presStyleIdx="3" presStyleCnt="6">
        <dgm:presLayoutVars>
          <dgm:bulletEnabled val="1"/>
        </dgm:presLayoutVars>
      </dgm:prSet>
      <dgm:spPr/>
    </dgm:pt>
    <dgm:pt modelId="{69B8DA4E-A45A-1346-87F5-46A87E0AA673}" type="pres">
      <dgm:prSet presAssocID="{A191FD0E-96C5-6C42-93DB-E2B9EDBCA13A}" presName="accent_4" presStyleCnt="0"/>
      <dgm:spPr/>
    </dgm:pt>
    <dgm:pt modelId="{F485BA60-803B-CA44-9A29-F63D9A532A80}" type="pres">
      <dgm:prSet presAssocID="{A191FD0E-96C5-6C42-93DB-E2B9EDBCA13A}" presName="accentRepeatNode" presStyleLbl="solidFgAcc1" presStyleIdx="3" presStyleCnt="6"/>
      <dgm:spPr/>
    </dgm:pt>
    <dgm:pt modelId="{92A6CC95-5267-D849-9F8D-F5981744450F}" type="pres">
      <dgm:prSet presAssocID="{177BB801-B25F-B746-AD40-D7BE09432F23}" presName="text_5" presStyleLbl="node1" presStyleIdx="4" presStyleCnt="6">
        <dgm:presLayoutVars>
          <dgm:bulletEnabled val="1"/>
        </dgm:presLayoutVars>
      </dgm:prSet>
      <dgm:spPr/>
    </dgm:pt>
    <dgm:pt modelId="{927A8B00-303D-324C-86DA-4A24F88F2034}" type="pres">
      <dgm:prSet presAssocID="{177BB801-B25F-B746-AD40-D7BE09432F23}" presName="accent_5" presStyleCnt="0"/>
      <dgm:spPr/>
    </dgm:pt>
    <dgm:pt modelId="{F66FA0F5-B8D4-4E43-BF54-11A31401C754}" type="pres">
      <dgm:prSet presAssocID="{177BB801-B25F-B746-AD40-D7BE09432F23}" presName="accentRepeatNode" presStyleLbl="solidFgAcc1" presStyleIdx="4" presStyleCnt="6"/>
      <dgm:spPr/>
    </dgm:pt>
    <dgm:pt modelId="{76E638F0-0781-0741-817A-0FC729A0AC37}" type="pres">
      <dgm:prSet presAssocID="{4592D755-89C9-484D-BBA0-6D1558F301F7}" presName="text_6" presStyleLbl="node1" presStyleIdx="5" presStyleCnt="6">
        <dgm:presLayoutVars>
          <dgm:bulletEnabled val="1"/>
        </dgm:presLayoutVars>
      </dgm:prSet>
      <dgm:spPr/>
    </dgm:pt>
    <dgm:pt modelId="{6C57F3B6-520A-D94F-AF7E-231758A4734D}" type="pres">
      <dgm:prSet presAssocID="{4592D755-89C9-484D-BBA0-6D1558F301F7}" presName="accent_6" presStyleCnt="0"/>
      <dgm:spPr/>
    </dgm:pt>
    <dgm:pt modelId="{E5C43800-D79D-974E-852B-0BFD9F6B8167}" type="pres">
      <dgm:prSet presAssocID="{4592D755-89C9-484D-BBA0-6D1558F301F7}" presName="accentRepeatNode" presStyleLbl="solidFgAcc1" presStyleIdx="5" presStyleCnt="6"/>
      <dgm:spPr/>
    </dgm:pt>
  </dgm:ptLst>
  <dgm:cxnLst>
    <dgm:cxn modelId="{996A6E05-311C-D748-84B1-C17F840996E0}" type="presOf" srcId="{76149C3B-9B03-814B-8E43-A9577DE47542}" destId="{F6B3DD0C-5796-2049-94AC-3A05481C9DC9}" srcOrd="0" destOrd="0" presId="urn:microsoft.com/office/officeart/2008/layout/VerticalCurvedList"/>
    <dgm:cxn modelId="{411FA411-E445-0A42-95EE-DE3B44036C00}" type="presOf" srcId="{0851B2BB-075C-F545-8147-A82B11903C4F}" destId="{C678C56E-6868-AB4F-B0A8-192CF79D7AB5}" srcOrd="0" destOrd="0" presId="urn:microsoft.com/office/officeart/2008/layout/VerticalCurvedList"/>
    <dgm:cxn modelId="{551F9C38-40E4-694A-B833-1635A0ADC332}" srcId="{0851B2BB-075C-F545-8147-A82B11903C4F}" destId="{4592D755-89C9-484D-BBA0-6D1558F301F7}" srcOrd="5" destOrd="0" parTransId="{4961BA30-65A5-EB45-839F-6C579EF26DD8}" sibTransId="{89BD8DE7-162A-0649-B90B-40A866C48245}"/>
    <dgm:cxn modelId="{1FEE2B49-C9E7-D74E-895F-7456637C7C03}" type="presOf" srcId="{419F12D3-4B09-D440-AD15-4052A7385CC4}" destId="{BD7E4681-D14E-4B44-B8D2-B9AA87BF0B91}" srcOrd="0" destOrd="0" presId="urn:microsoft.com/office/officeart/2008/layout/VerticalCurvedList"/>
    <dgm:cxn modelId="{9B23F65E-EA34-1F43-AB9D-5AA4D9A7241E}" type="presOf" srcId="{A191FD0E-96C5-6C42-93DB-E2B9EDBCA13A}" destId="{7C87F0C3-C69E-E141-AF49-6836F03F29D9}" srcOrd="0" destOrd="0" presId="urn:microsoft.com/office/officeart/2008/layout/VerticalCurvedList"/>
    <dgm:cxn modelId="{6083CC70-43BB-BD4D-B6A0-34BDDA85CBF0}" srcId="{0851B2BB-075C-F545-8147-A82B11903C4F}" destId="{76149C3B-9B03-814B-8E43-A9577DE47542}" srcOrd="0" destOrd="0" parTransId="{2E4F6C43-ED39-D044-89B1-A6FBEE28F6DD}" sibTransId="{2A39D8A8-FE8F-ED46-B853-529B6EC39229}"/>
    <dgm:cxn modelId="{502ADF75-DCB2-5048-A3DE-420EAB89FE8C}" type="presOf" srcId="{4592D755-89C9-484D-BBA0-6D1558F301F7}" destId="{76E638F0-0781-0741-817A-0FC729A0AC37}" srcOrd="0" destOrd="0" presId="urn:microsoft.com/office/officeart/2008/layout/VerticalCurvedList"/>
    <dgm:cxn modelId="{8CDC9F91-44F6-F24C-ADBD-997231802C87}" srcId="{0851B2BB-075C-F545-8147-A82B11903C4F}" destId="{A191FD0E-96C5-6C42-93DB-E2B9EDBCA13A}" srcOrd="3" destOrd="0" parTransId="{3A1EC141-62F1-7949-B415-EBF553913C6B}" sibTransId="{E3E641DF-FBD9-074C-995D-AB41C5D355D2}"/>
    <dgm:cxn modelId="{1ECDD39F-A3BF-E447-8E7F-32C97E686EEA}" type="presOf" srcId="{177BB801-B25F-B746-AD40-D7BE09432F23}" destId="{92A6CC95-5267-D849-9F8D-F5981744450F}" srcOrd="0" destOrd="0" presId="urn:microsoft.com/office/officeart/2008/layout/VerticalCurvedList"/>
    <dgm:cxn modelId="{766FC6B8-3F51-2840-84EA-0939A3E6DBCC}" srcId="{0851B2BB-075C-F545-8147-A82B11903C4F}" destId="{5FF26B87-2380-984D-9B94-9B78A29600C4}" srcOrd="1" destOrd="0" parTransId="{F68E774E-7C92-E241-93AA-00E4792847D0}" sibTransId="{96B4533A-85AA-5145-90E3-367DFA79256E}"/>
    <dgm:cxn modelId="{035CD5B8-1E7C-F34D-AA92-ED8B9FB647DB}" srcId="{0851B2BB-075C-F545-8147-A82B11903C4F}" destId="{177BB801-B25F-B746-AD40-D7BE09432F23}" srcOrd="4" destOrd="0" parTransId="{37746E9F-CDF8-4140-8F43-EE85D8559CD8}" sibTransId="{A947F0B9-3FF2-824A-A4CA-E90384D0196E}"/>
    <dgm:cxn modelId="{A2232AD6-5E80-3946-B16F-5FF44C520E94}" type="presOf" srcId="{5FF26B87-2380-984D-9B94-9B78A29600C4}" destId="{181A0C0A-BFB4-7D49-9C28-30B4C451B4CF}" srcOrd="0" destOrd="0" presId="urn:microsoft.com/office/officeart/2008/layout/VerticalCurvedList"/>
    <dgm:cxn modelId="{92684BE5-FB87-EC4F-9F18-061A47051190}" srcId="{0851B2BB-075C-F545-8147-A82B11903C4F}" destId="{419F12D3-4B09-D440-AD15-4052A7385CC4}" srcOrd="2" destOrd="0" parTransId="{0A1C0F1A-4045-2340-894F-E0A90A1204DA}" sibTransId="{D9955BE5-25E3-8446-B2F4-9F140FC1B72A}"/>
    <dgm:cxn modelId="{031BA2E9-1850-0F4C-A066-8B2F099F2F74}" type="presOf" srcId="{2A39D8A8-FE8F-ED46-B853-529B6EC39229}" destId="{DAF3B336-7DFD-1842-ADB8-1884116EC48A}" srcOrd="0" destOrd="0" presId="urn:microsoft.com/office/officeart/2008/layout/VerticalCurvedList"/>
    <dgm:cxn modelId="{247D7868-45B1-B64C-AFE9-E2077A4C1A1B}" type="presParOf" srcId="{C678C56E-6868-AB4F-B0A8-192CF79D7AB5}" destId="{87D8D78D-6C66-4C4D-8AA5-C155A4C24F51}" srcOrd="0" destOrd="0" presId="urn:microsoft.com/office/officeart/2008/layout/VerticalCurvedList"/>
    <dgm:cxn modelId="{7D974ED1-C0C7-E645-B126-2DC0C034C970}" type="presParOf" srcId="{87D8D78D-6C66-4C4D-8AA5-C155A4C24F51}" destId="{B379FAE2-FBE1-794E-A1DC-BCD312B7AD3F}" srcOrd="0" destOrd="0" presId="urn:microsoft.com/office/officeart/2008/layout/VerticalCurvedList"/>
    <dgm:cxn modelId="{7228C5D8-E896-F34A-AF65-2EB221E9374E}" type="presParOf" srcId="{B379FAE2-FBE1-794E-A1DC-BCD312B7AD3F}" destId="{10F9A22F-F714-3442-AD8A-6794113F6805}" srcOrd="0" destOrd="0" presId="urn:microsoft.com/office/officeart/2008/layout/VerticalCurvedList"/>
    <dgm:cxn modelId="{4E4A2793-11CB-584B-863D-6B469A1CC925}" type="presParOf" srcId="{B379FAE2-FBE1-794E-A1DC-BCD312B7AD3F}" destId="{DAF3B336-7DFD-1842-ADB8-1884116EC48A}" srcOrd="1" destOrd="0" presId="urn:microsoft.com/office/officeart/2008/layout/VerticalCurvedList"/>
    <dgm:cxn modelId="{FE6CD966-A323-6245-A84F-ABC0D4581DDA}" type="presParOf" srcId="{B379FAE2-FBE1-794E-A1DC-BCD312B7AD3F}" destId="{1C0A24CC-1D29-874B-BCED-DF9AD6715E13}" srcOrd="2" destOrd="0" presId="urn:microsoft.com/office/officeart/2008/layout/VerticalCurvedList"/>
    <dgm:cxn modelId="{684ADB5A-80D2-BC48-9D7A-7628F9236D9E}" type="presParOf" srcId="{B379FAE2-FBE1-794E-A1DC-BCD312B7AD3F}" destId="{23350A2A-1EC7-2744-96EB-98F89345010F}" srcOrd="3" destOrd="0" presId="urn:microsoft.com/office/officeart/2008/layout/VerticalCurvedList"/>
    <dgm:cxn modelId="{343FF256-7FFD-9B43-898D-D1B656650A13}" type="presParOf" srcId="{87D8D78D-6C66-4C4D-8AA5-C155A4C24F51}" destId="{F6B3DD0C-5796-2049-94AC-3A05481C9DC9}" srcOrd="1" destOrd="0" presId="urn:microsoft.com/office/officeart/2008/layout/VerticalCurvedList"/>
    <dgm:cxn modelId="{557F0BF9-D093-5B45-BEFC-4F44CA8A4C04}" type="presParOf" srcId="{87D8D78D-6C66-4C4D-8AA5-C155A4C24F51}" destId="{365824AC-B39D-4B43-AEA9-87A9D73FFF6B}" srcOrd="2" destOrd="0" presId="urn:microsoft.com/office/officeart/2008/layout/VerticalCurvedList"/>
    <dgm:cxn modelId="{461C5AB3-3D96-FA41-ACC4-0F4266F8C75A}" type="presParOf" srcId="{365824AC-B39D-4B43-AEA9-87A9D73FFF6B}" destId="{B01F30EB-0B89-6143-9325-9A8E4AB98F4E}" srcOrd="0" destOrd="0" presId="urn:microsoft.com/office/officeart/2008/layout/VerticalCurvedList"/>
    <dgm:cxn modelId="{B8901FBE-4C5B-914F-885B-D9429376C31A}" type="presParOf" srcId="{87D8D78D-6C66-4C4D-8AA5-C155A4C24F51}" destId="{181A0C0A-BFB4-7D49-9C28-30B4C451B4CF}" srcOrd="3" destOrd="0" presId="urn:microsoft.com/office/officeart/2008/layout/VerticalCurvedList"/>
    <dgm:cxn modelId="{739E0CE6-9A48-384E-A440-E04CCC453D55}" type="presParOf" srcId="{87D8D78D-6C66-4C4D-8AA5-C155A4C24F51}" destId="{B34007C7-AE3A-ED49-87A0-DED9A98357BF}" srcOrd="4" destOrd="0" presId="urn:microsoft.com/office/officeart/2008/layout/VerticalCurvedList"/>
    <dgm:cxn modelId="{70438E8C-1D00-F042-A680-29C420FD8D19}" type="presParOf" srcId="{B34007C7-AE3A-ED49-87A0-DED9A98357BF}" destId="{90F50C2F-06A8-A842-B20F-F9074BBDE152}" srcOrd="0" destOrd="0" presId="urn:microsoft.com/office/officeart/2008/layout/VerticalCurvedList"/>
    <dgm:cxn modelId="{C30E4D15-DEA4-0249-B04E-90A6FCF8B2BC}" type="presParOf" srcId="{87D8D78D-6C66-4C4D-8AA5-C155A4C24F51}" destId="{BD7E4681-D14E-4B44-B8D2-B9AA87BF0B91}" srcOrd="5" destOrd="0" presId="urn:microsoft.com/office/officeart/2008/layout/VerticalCurvedList"/>
    <dgm:cxn modelId="{FD2079D8-0F6B-0343-8B60-CC17012815CF}" type="presParOf" srcId="{87D8D78D-6C66-4C4D-8AA5-C155A4C24F51}" destId="{D936FAF2-A9B2-4F47-9373-FDA1FD9985D2}" srcOrd="6" destOrd="0" presId="urn:microsoft.com/office/officeart/2008/layout/VerticalCurvedList"/>
    <dgm:cxn modelId="{A5A43D41-D117-0845-9355-5B717A71E1D0}" type="presParOf" srcId="{D936FAF2-A9B2-4F47-9373-FDA1FD9985D2}" destId="{B10CFE03-7526-0448-B7E3-82CD9BD46F2A}" srcOrd="0" destOrd="0" presId="urn:microsoft.com/office/officeart/2008/layout/VerticalCurvedList"/>
    <dgm:cxn modelId="{9296EE57-6E06-6546-8851-0D691D0EECB8}" type="presParOf" srcId="{87D8D78D-6C66-4C4D-8AA5-C155A4C24F51}" destId="{7C87F0C3-C69E-E141-AF49-6836F03F29D9}" srcOrd="7" destOrd="0" presId="urn:microsoft.com/office/officeart/2008/layout/VerticalCurvedList"/>
    <dgm:cxn modelId="{922AA32A-3B9C-6E4C-BBE2-4A754E02BC3D}" type="presParOf" srcId="{87D8D78D-6C66-4C4D-8AA5-C155A4C24F51}" destId="{69B8DA4E-A45A-1346-87F5-46A87E0AA673}" srcOrd="8" destOrd="0" presId="urn:microsoft.com/office/officeart/2008/layout/VerticalCurvedList"/>
    <dgm:cxn modelId="{FE44BF78-DB1A-9441-AA11-511EDCAC9865}" type="presParOf" srcId="{69B8DA4E-A45A-1346-87F5-46A87E0AA673}" destId="{F485BA60-803B-CA44-9A29-F63D9A532A80}" srcOrd="0" destOrd="0" presId="urn:microsoft.com/office/officeart/2008/layout/VerticalCurvedList"/>
    <dgm:cxn modelId="{76044FAF-9054-DA48-8856-DAA8E4E99C67}" type="presParOf" srcId="{87D8D78D-6C66-4C4D-8AA5-C155A4C24F51}" destId="{92A6CC95-5267-D849-9F8D-F5981744450F}" srcOrd="9" destOrd="0" presId="urn:microsoft.com/office/officeart/2008/layout/VerticalCurvedList"/>
    <dgm:cxn modelId="{A4197D62-CDF2-B449-AA1D-EB211C2DF6FA}" type="presParOf" srcId="{87D8D78D-6C66-4C4D-8AA5-C155A4C24F51}" destId="{927A8B00-303D-324C-86DA-4A24F88F2034}" srcOrd="10" destOrd="0" presId="urn:microsoft.com/office/officeart/2008/layout/VerticalCurvedList"/>
    <dgm:cxn modelId="{32B5806F-8BAE-0543-8C91-93D319C83C1E}" type="presParOf" srcId="{927A8B00-303D-324C-86DA-4A24F88F2034}" destId="{F66FA0F5-B8D4-4E43-BF54-11A31401C754}" srcOrd="0" destOrd="0" presId="urn:microsoft.com/office/officeart/2008/layout/VerticalCurvedList"/>
    <dgm:cxn modelId="{3381E4DD-041E-CA42-A6E3-66F21C869AFE}" type="presParOf" srcId="{87D8D78D-6C66-4C4D-8AA5-C155A4C24F51}" destId="{76E638F0-0781-0741-817A-0FC729A0AC37}" srcOrd="11" destOrd="0" presId="urn:microsoft.com/office/officeart/2008/layout/VerticalCurvedList"/>
    <dgm:cxn modelId="{125A9E72-9472-5E4B-88E0-EEC176F4920D}" type="presParOf" srcId="{87D8D78D-6C66-4C4D-8AA5-C155A4C24F51}" destId="{6C57F3B6-520A-D94F-AF7E-231758A4734D}" srcOrd="12" destOrd="0" presId="urn:microsoft.com/office/officeart/2008/layout/VerticalCurvedList"/>
    <dgm:cxn modelId="{2C039864-9C28-F34A-BDA7-ED3A3941F3FF}" type="presParOf" srcId="{6C57F3B6-520A-D94F-AF7E-231758A4734D}" destId="{E5C43800-D79D-974E-852B-0BFD9F6B816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33E323-BA3F-D94C-B287-5F9C13D3A723}" type="doc">
      <dgm:prSet loTypeId="urn:microsoft.com/office/officeart/2005/8/layout/vProcess5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7834B55-12C0-BA43-882D-8C49B3239AE5}">
      <dgm:prSet phldrT="[Text]"/>
      <dgm:spPr/>
      <dgm:t>
        <a:bodyPr/>
        <a:lstStyle/>
        <a:p>
          <a:r>
            <a:rPr lang="zh-Hans" altLang="en-US" dirty="0"/>
            <a:t>申请开发者账号</a:t>
          </a:r>
          <a:endParaRPr lang="en-US" altLang="zh-Hans" dirty="0"/>
        </a:p>
      </dgm:t>
    </dgm:pt>
    <dgm:pt modelId="{AC6F0956-504A-6B43-B9E3-2FF00E2AA25F}" type="parTrans" cxnId="{20F6445D-18BC-5645-8BC2-6A72BF3A9388}">
      <dgm:prSet/>
      <dgm:spPr/>
      <dgm:t>
        <a:bodyPr/>
        <a:lstStyle/>
        <a:p>
          <a:endParaRPr lang="en-US"/>
        </a:p>
      </dgm:t>
    </dgm:pt>
    <dgm:pt modelId="{A9A56CE4-B959-9444-AA5B-F60A77AD07B0}" type="sibTrans" cxnId="{20F6445D-18BC-5645-8BC2-6A72BF3A9388}">
      <dgm:prSet/>
      <dgm:spPr/>
      <dgm:t>
        <a:bodyPr/>
        <a:lstStyle/>
        <a:p>
          <a:endParaRPr lang="en-US"/>
        </a:p>
      </dgm:t>
    </dgm:pt>
    <dgm:pt modelId="{AD2BE2FC-B14C-AE4A-BE54-D45F364C378B}">
      <dgm:prSet phldrT="[Text]"/>
      <dgm:spPr/>
      <dgm:t>
        <a:bodyPr/>
        <a:lstStyle/>
        <a:p>
          <a:r>
            <a:rPr lang="zh-Hans" altLang="en-US" dirty="0"/>
            <a:t>创建项目</a:t>
          </a:r>
          <a:endParaRPr lang="en-US" dirty="0"/>
        </a:p>
      </dgm:t>
    </dgm:pt>
    <dgm:pt modelId="{9391484C-79C0-5A46-BF68-BD6415FCC699}" type="parTrans" cxnId="{8DB9E4C5-E884-DB4D-BD21-AF48B2ED59FC}">
      <dgm:prSet/>
      <dgm:spPr/>
      <dgm:t>
        <a:bodyPr/>
        <a:lstStyle/>
        <a:p>
          <a:endParaRPr lang="en-US"/>
        </a:p>
      </dgm:t>
    </dgm:pt>
    <dgm:pt modelId="{08EC909A-B031-2B43-A1B1-B9B62EF7E444}" type="sibTrans" cxnId="{8DB9E4C5-E884-DB4D-BD21-AF48B2ED59FC}">
      <dgm:prSet/>
      <dgm:spPr/>
      <dgm:t>
        <a:bodyPr/>
        <a:lstStyle/>
        <a:p>
          <a:endParaRPr lang="en-US"/>
        </a:p>
      </dgm:t>
    </dgm:pt>
    <dgm:pt modelId="{EB32E323-D028-2143-A83B-C46EC1FE94FF}">
      <dgm:prSet phldrT="[Text]"/>
      <dgm:spPr/>
      <dgm:t>
        <a:bodyPr/>
        <a:lstStyle/>
        <a:p>
          <a:r>
            <a:rPr lang="zh-Hans" altLang="en-US" dirty="0"/>
            <a:t>需要通过微信开发者平台下载的官方</a:t>
          </a:r>
          <a:r>
            <a:rPr lang="en-US" altLang="zh-Hans" dirty="0"/>
            <a:t>IDE</a:t>
          </a:r>
          <a:r>
            <a:rPr lang="zh-Hans" altLang="en-US" dirty="0"/>
            <a:t>才能创建项目</a:t>
          </a:r>
          <a:endParaRPr lang="en-US" dirty="0"/>
        </a:p>
      </dgm:t>
    </dgm:pt>
    <dgm:pt modelId="{BA745120-3B0F-024C-853B-FA8B40625926}" type="parTrans" cxnId="{F83D53E7-1D17-A045-A7AE-158E207011DF}">
      <dgm:prSet/>
      <dgm:spPr/>
      <dgm:t>
        <a:bodyPr/>
        <a:lstStyle/>
        <a:p>
          <a:endParaRPr lang="en-US"/>
        </a:p>
      </dgm:t>
    </dgm:pt>
    <dgm:pt modelId="{BE817354-81E0-CE4E-842E-B866EA96FB10}" type="sibTrans" cxnId="{F83D53E7-1D17-A045-A7AE-158E207011DF}">
      <dgm:prSet/>
      <dgm:spPr/>
      <dgm:t>
        <a:bodyPr/>
        <a:lstStyle/>
        <a:p>
          <a:endParaRPr lang="en-US"/>
        </a:p>
      </dgm:t>
    </dgm:pt>
    <dgm:pt modelId="{C1BD663C-1983-8748-99ED-042504180597}">
      <dgm:prSet phldrT="[Text]"/>
      <dgm:spPr/>
      <dgm:t>
        <a:bodyPr/>
        <a:lstStyle/>
        <a:p>
          <a:r>
            <a:rPr lang="zh-Hans" altLang="en-US" dirty="0"/>
            <a:t>开发程序</a:t>
          </a:r>
          <a:endParaRPr lang="en-US" dirty="0"/>
        </a:p>
      </dgm:t>
    </dgm:pt>
    <dgm:pt modelId="{0EE042CC-178F-224C-A616-3E6885F391DD}" type="parTrans" cxnId="{E2849410-86D2-3F4E-96CF-C90F5FCF11A9}">
      <dgm:prSet/>
      <dgm:spPr/>
      <dgm:t>
        <a:bodyPr/>
        <a:lstStyle/>
        <a:p>
          <a:endParaRPr lang="en-US"/>
        </a:p>
      </dgm:t>
    </dgm:pt>
    <dgm:pt modelId="{069CF303-8D95-4C45-A4E9-66C2DFAAA3E3}" type="sibTrans" cxnId="{E2849410-86D2-3F4E-96CF-C90F5FCF11A9}">
      <dgm:prSet/>
      <dgm:spPr/>
      <dgm:t>
        <a:bodyPr/>
        <a:lstStyle/>
        <a:p>
          <a:endParaRPr lang="en-US"/>
        </a:p>
      </dgm:t>
    </dgm:pt>
    <dgm:pt modelId="{D1002401-7883-5848-99A4-8B7D4196B2AC}">
      <dgm:prSet phldrT="[Text]"/>
      <dgm:spPr/>
      <dgm:t>
        <a:bodyPr/>
        <a:lstStyle/>
        <a:p>
          <a:r>
            <a:rPr lang="zh-Hans" altLang="en-US" dirty="0"/>
            <a:t>微信小程序的编程框架及语法很大程度上参考了</a:t>
          </a:r>
          <a:r>
            <a:rPr lang="en-US" altLang="zh-Hans" dirty="0" err="1"/>
            <a:t>Vue</a:t>
          </a:r>
          <a:r>
            <a:rPr lang="zh-Hans" altLang="en-US" dirty="0"/>
            <a:t>的实现</a:t>
          </a:r>
          <a:endParaRPr lang="en-US" dirty="0"/>
        </a:p>
      </dgm:t>
    </dgm:pt>
    <dgm:pt modelId="{C079475A-F235-D94D-9A36-623EDA7431E0}" type="parTrans" cxnId="{3F38A0CB-1873-D449-A068-5427B8CCC12E}">
      <dgm:prSet/>
      <dgm:spPr/>
      <dgm:t>
        <a:bodyPr/>
        <a:lstStyle/>
        <a:p>
          <a:endParaRPr lang="en-US"/>
        </a:p>
      </dgm:t>
    </dgm:pt>
    <dgm:pt modelId="{6704C676-00F4-4B46-B80C-251B7AF70257}" type="sibTrans" cxnId="{3F38A0CB-1873-D449-A068-5427B8CCC12E}">
      <dgm:prSet/>
      <dgm:spPr/>
      <dgm:t>
        <a:bodyPr/>
        <a:lstStyle/>
        <a:p>
          <a:endParaRPr lang="en-US"/>
        </a:p>
      </dgm:t>
    </dgm:pt>
    <dgm:pt modelId="{8F596ABD-F94F-CF42-ABB5-0CA1BDB0BACD}">
      <dgm:prSet phldrT="[Text]"/>
      <dgm:spPr/>
      <dgm:t>
        <a:bodyPr/>
        <a:lstStyle/>
        <a:p>
          <a:r>
            <a:rPr lang="zh-Hans" altLang="en-US" dirty="0"/>
            <a:t>提交审核</a:t>
          </a:r>
          <a:endParaRPr lang="en-US" altLang="zh-Hans" dirty="0"/>
        </a:p>
      </dgm:t>
    </dgm:pt>
    <dgm:pt modelId="{7235576E-D49F-3F4F-9154-42023B0E44A6}" type="parTrans" cxnId="{C4369A97-CDCD-B94D-83D4-D457D05F67DF}">
      <dgm:prSet/>
      <dgm:spPr/>
      <dgm:t>
        <a:bodyPr/>
        <a:lstStyle/>
        <a:p>
          <a:endParaRPr lang="en-US"/>
        </a:p>
      </dgm:t>
    </dgm:pt>
    <dgm:pt modelId="{60E9E816-1058-1F47-9577-67BD3FFDE536}" type="sibTrans" cxnId="{C4369A97-CDCD-B94D-83D4-D457D05F67DF}">
      <dgm:prSet/>
      <dgm:spPr/>
      <dgm:t>
        <a:bodyPr/>
        <a:lstStyle/>
        <a:p>
          <a:endParaRPr lang="en-US"/>
        </a:p>
      </dgm:t>
    </dgm:pt>
    <dgm:pt modelId="{F218DE06-837A-1849-A1CC-DAE5A5BDC285}">
      <dgm:prSet phldrT="[Text]"/>
      <dgm:spPr/>
      <dgm:t>
        <a:bodyPr/>
        <a:lstStyle/>
        <a:p>
          <a:r>
            <a:rPr lang="zh-Hans" altLang="en-US" dirty="0"/>
            <a:t>发布上线</a:t>
          </a:r>
          <a:endParaRPr lang="en-US" dirty="0"/>
        </a:p>
      </dgm:t>
    </dgm:pt>
    <dgm:pt modelId="{9AEE9FAA-ACDB-934D-97B8-6ADB1A870A4C}" type="parTrans" cxnId="{0C68650F-3355-6042-AB29-A4C11B71EEFE}">
      <dgm:prSet/>
      <dgm:spPr/>
      <dgm:t>
        <a:bodyPr/>
        <a:lstStyle/>
        <a:p>
          <a:endParaRPr lang="en-US"/>
        </a:p>
      </dgm:t>
    </dgm:pt>
    <dgm:pt modelId="{ACA47CC4-6F20-2848-BDA0-2CB7055FC3FF}" type="sibTrans" cxnId="{0C68650F-3355-6042-AB29-A4C11B71EEFE}">
      <dgm:prSet/>
      <dgm:spPr/>
      <dgm:t>
        <a:bodyPr/>
        <a:lstStyle/>
        <a:p>
          <a:endParaRPr lang="en-US"/>
        </a:p>
      </dgm:t>
    </dgm:pt>
    <dgm:pt modelId="{59683268-6B4E-9B45-9712-4F64B602CBBF}">
      <dgm:prSet phldrT="[Text]"/>
      <dgm:spPr/>
      <dgm:t>
        <a:bodyPr/>
        <a:lstStyle/>
        <a:p>
          <a:r>
            <a:rPr lang="zh-Hans" altLang="en-US" dirty="0"/>
            <a:t>每个账号只有</a:t>
          </a:r>
          <a:r>
            <a:rPr lang="en-US" altLang="zh-Hans" dirty="0"/>
            <a:t>1</a:t>
          </a:r>
          <a:r>
            <a:rPr lang="zh-Hans" altLang="en-US" dirty="0"/>
            <a:t>个</a:t>
          </a:r>
          <a:r>
            <a:rPr lang="en-US" altLang="zh-Hans" dirty="0"/>
            <a:t>App</a:t>
          </a:r>
          <a:r>
            <a:rPr lang="zh-Hans" altLang="en-US" dirty="0"/>
            <a:t> </a:t>
          </a:r>
          <a:r>
            <a:rPr lang="en-US" altLang="zh-Hans" dirty="0"/>
            <a:t>ID,</a:t>
          </a:r>
          <a:r>
            <a:rPr lang="zh-Hans" altLang="en-US" dirty="0"/>
            <a:t> 每个</a:t>
          </a:r>
          <a:r>
            <a:rPr lang="en-US" altLang="zh-Hans" dirty="0"/>
            <a:t>ID</a:t>
          </a:r>
          <a:r>
            <a:rPr lang="zh-Hans" altLang="en-US" dirty="0"/>
            <a:t>只能发布一款小程序</a:t>
          </a:r>
          <a:endParaRPr lang="en-US" altLang="zh-Hans" dirty="0"/>
        </a:p>
      </dgm:t>
    </dgm:pt>
    <dgm:pt modelId="{A7A5C2BF-D797-524C-9009-5B004D3C2771}" type="parTrans" cxnId="{189E8A79-03DF-6440-BCC4-D07AF57F0A1C}">
      <dgm:prSet/>
      <dgm:spPr/>
      <dgm:t>
        <a:bodyPr/>
        <a:lstStyle/>
        <a:p>
          <a:endParaRPr lang="en-US"/>
        </a:p>
      </dgm:t>
    </dgm:pt>
    <dgm:pt modelId="{9165B8A8-FA8A-D341-A560-D4AB42F84EC8}" type="sibTrans" cxnId="{189E8A79-03DF-6440-BCC4-D07AF57F0A1C}">
      <dgm:prSet/>
      <dgm:spPr/>
      <dgm:t>
        <a:bodyPr/>
        <a:lstStyle/>
        <a:p>
          <a:endParaRPr lang="en-US"/>
        </a:p>
      </dgm:t>
    </dgm:pt>
    <dgm:pt modelId="{80078B17-AEC9-4E48-8693-DFAA27F3036E}">
      <dgm:prSet phldrT="[Text]"/>
      <dgm:spPr/>
      <dgm:t>
        <a:bodyPr/>
        <a:lstStyle/>
        <a:p>
          <a:r>
            <a:rPr lang="zh-Hans" altLang="en-US" dirty="0"/>
            <a:t>微信官方人工审核</a:t>
          </a:r>
          <a:r>
            <a:rPr lang="en-US" altLang="zh-Hans" dirty="0"/>
            <a:t>(</a:t>
          </a:r>
          <a:r>
            <a:rPr lang="zh-Hans" altLang="en-US" dirty="0"/>
            <a:t>约</a:t>
          </a:r>
          <a:r>
            <a:rPr lang="en-US" altLang="zh-Hans" dirty="0"/>
            <a:t>1~3</a:t>
          </a:r>
          <a:r>
            <a:rPr lang="zh-Hans" altLang="en-US" dirty="0"/>
            <a:t>个工作日</a:t>
          </a:r>
          <a:r>
            <a:rPr lang="en-US" altLang="zh-Hans" dirty="0"/>
            <a:t>)</a:t>
          </a:r>
        </a:p>
      </dgm:t>
    </dgm:pt>
    <dgm:pt modelId="{F7C48BF8-987B-1D4D-9EB4-2F6AC4E9228D}" type="parTrans" cxnId="{F66B5D4A-CBDA-414D-B18B-F9C2A25B594C}">
      <dgm:prSet/>
      <dgm:spPr/>
      <dgm:t>
        <a:bodyPr/>
        <a:lstStyle/>
        <a:p>
          <a:endParaRPr lang="en-US"/>
        </a:p>
      </dgm:t>
    </dgm:pt>
    <dgm:pt modelId="{C7249267-8D50-AB48-A7F8-5E4DB9684E50}" type="sibTrans" cxnId="{F66B5D4A-CBDA-414D-B18B-F9C2A25B594C}">
      <dgm:prSet/>
      <dgm:spPr/>
      <dgm:t>
        <a:bodyPr/>
        <a:lstStyle/>
        <a:p>
          <a:endParaRPr lang="en-US"/>
        </a:p>
      </dgm:t>
    </dgm:pt>
    <dgm:pt modelId="{C5DC8E86-76AA-1449-A2EF-40B9901C765F}">
      <dgm:prSet phldrT="[Text]"/>
      <dgm:spPr/>
      <dgm:t>
        <a:bodyPr/>
        <a:lstStyle/>
        <a:p>
          <a:r>
            <a:rPr lang="zh-Hans" altLang="en-US" dirty="0"/>
            <a:t>审核通过后</a:t>
          </a:r>
          <a:r>
            <a:rPr lang="en-US" altLang="zh-Hans" dirty="0"/>
            <a:t>,</a:t>
          </a:r>
          <a:r>
            <a:rPr lang="zh-Hans" altLang="en-US" dirty="0"/>
            <a:t> 人工触发发布</a:t>
          </a:r>
          <a:r>
            <a:rPr lang="en-US" altLang="zh-Hans" dirty="0"/>
            <a:t>(</a:t>
          </a:r>
          <a:r>
            <a:rPr lang="zh-Hans" altLang="en-US" dirty="0"/>
            <a:t>与</a:t>
          </a:r>
          <a:r>
            <a:rPr lang="en-US" altLang="zh-Hans" dirty="0"/>
            <a:t>iOS</a:t>
          </a:r>
          <a:r>
            <a:rPr lang="zh-Hans" altLang="en-US" dirty="0"/>
            <a:t> </a:t>
          </a:r>
          <a:r>
            <a:rPr lang="en-US" altLang="zh-Hans" dirty="0" err="1"/>
            <a:t>AppStore</a:t>
          </a:r>
          <a:r>
            <a:rPr lang="zh-Hans" altLang="en-US" dirty="0"/>
            <a:t>审核流程一致</a:t>
          </a:r>
          <a:r>
            <a:rPr lang="en-US" altLang="zh-Hans" dirty="0"/>
            <a:t>)</a:t>
          </a:r>
          <a:endParaRPr lang="en-US" dirty="0"/>
        </a:p>
      </dgm:t>
    </dgm:pt>
    <dgm:pt modelId="{CEEB22CA-8B94-D04F-B8DD-507A49575382}" type="parTrans" cxnId="{EE0C3E9D-AE78-A84D-9609-597814F02028}">
      <dgm:prSet/>
      <dgm:spPr/>
      <dgm:t>
        <a:bodyPr/>
        <a:lstStyle/>
        <a:p>
          <a:endParaRPr lang="en-US"/>
        </a:p>
      </dgm:t>
    </dgm:pt>
    <dgm:pt modelId="{761F51A7-3945-2B46-9D76-63E9039E6AE6}" type="sibTrans" cxnId="{EE0C3E9D-AE78-A84D-9609-597814F02028}">
      <dgm:prSet/>
      <dgm:spPr/>
      <dgm:t>
        <a:bodyPr/>
        <a:lstStyle/>
        <a:p>
          <a:endParaRPr lang="en-US"/>
        </a:p>
      </dgm:t>
    </dgm:pt>
    <dgm:pt modelId="{87802AAA-C42C-634E-9269-3BC9CB4324A1}" type="pres">
      <dgm:prSet presAssocID="{4833E323-BA3F-D94C-B287-5F9C13D3A723}" presName="outerComposite" presStyleCnt="0">
        <dgm:presLayoutVars>
          <dgm:chMax val="5"/>
          <dgm:dir/>
          <dgm:resizeHandles val="exact"/>
        </dgm:presLayoutVars>
      </dgm:prSet>
      <dgm:spPr/>
    </dgm:pt>
    <dgm:pt modelId="{674D49E4-0F39-CF4D-B870-C4F255B1BCFA}" type="pres">
      <dgm:prSet presAssocID="{4833E323-BA3F-D94C-B287-5F9C13D3A723}" presName="dummyMaxCanvas" presStyleCnt="0">
        <dgm:presLayoutVars/>
      </dgm:prSet>
      <dgm:spPr/>
    </dgm:pt>
    <dgm:pt modelId="{632EE23F-6BB0-8F4B-905F-6F74A847F2E6}" type="pres">
      <dgm:prSet presAssocID="{4833E323-BA3F-D94C-B287-5F9C13D3A723}" presName="FiveNodes_1" presStyleLbl="node1" presStyleIdx="0" presStyleCnt="5">
        <dgm:presLayoutVars>
          <dgm:bulletEnabled val="1"/>
        </dgm:presLayoutVars>
      </dgm:prSet>
      <dgm:spPr/>
    </dgm:pt>
    <dgm:pt modelId="{4CBD8422-B69F-B04E-9992-1C3175BBBFCA}" type="pres">
      <dgm:prSet presAssocID="{4833E323-BA3F-D94C-B287-5F9C13D3A723}" presName="FiveNodes_2" presStyleLbl="node1" presStyleIdx="1" presStyleCnt="5">
        <dgm:presLayoutVars>
          <dgm:bulletEnabled val="1"/>
        </dgm:presLayoutVars>
      </dgm:prSet>
      <dgm:spPr/>
    </dgm:pt>
    <dgm:pt modelId="{3ABB7862-B9F9-C44F-8D7E-602C46BA8D27}" type="pres">
      <dgm:prSet presAssocID="{4833E323-BA3F-D94C-B287-5F9C13D3A723}" presName="FiveNodes_3" presStyleLbl="node1" presStyleIdx="2" presStyleCnt="5">
        <dgm:presLayoutVars>
          <dgm:bulletEnabled val="1"/>
        </dgm:presLayoutVars>
      </dgm:prSet>
      <dgm:spPr/>
    </dgm:pt>
    <dgm:pt modelId="{96F5F85A-9368-3140-9F18-CFD1F9AD9BDA}" type="pres">
      <dgm:prSet presAssocID="{4833E323-BA3F-D94C-B287-5F9C13D3A723}" presName="FiveNodes_4" presStyleLbl="node1" presStyleIdx="3" presStyleCnt="5">
        <dgm:presLayoutVars>
          <dgm:bulletEnabled val="1"/>
        </dgm:presLayoutVars>
      </dgm:prSet>
      <dgm:spPr/>
    </dgm:pt>
    <dgm:pt modelId="{B41AB2E9-1C1A-DA41-B5F7-04F0153DC24D}" type="pres">
      <dgm:prSet presAssocID="{4833E323-BA3F-D94C-B287-5F9C13D3A723}" presName="FiveNodes_5" presStyleLbl="node1" presStyleIdx="4" presStyleCnt="5">
        <dgm:presLayoutVars>
          <dgm:bulletEnabled val="1"/>
        </dgm:presLayoutVars>
      </dgm:prSet>
      <dgm:spPr/>
    </dgm:pt>
    <dgm:pt modelId="{B8E73716-700F-B049-9A56-5FD9FA3903F7}" type="pres">
      <dgm:prSet presAssocID="{4833E323-BA3F-D94C-B287-5F9C13D3A723}" presName="FiveConn_1-2" presStyleLbl="fgAccFollowNode1" presStyleIdx="0" presStyleCnt="4">
        <dgm:presLayoutVars>
          <dgm:bulletEnabled val="1"/>
        </dgm:presLayoutVars>
      </dgm:prSet>
      <dgm:spPr/>
    </dgm:pt>
    <dgm:pt modelId="{FAC9A1AC-4B54-D548-8F13-60D01EB46B25}" type="pres">
      <dgm:prSet presAssocID="{4833E323-BA3F-D94C-B287-5F9C13D3A723}" presName="FiveConn_2-3" presStyleLbl="fgAccFollowNode1" presStyleIdx="1" presStyleCnt="4">
        <dgm:presLayoutVars>
          <dgm:bulletEnabled val="1"/>
        </dgm:presLayoutVars>
      </dgm:prSet>
      <dgm:spPr/>
    </dgm:pt>
    <dgm:pt modelId="{3D7C2299-5553-3F46-884C-02006B3D9FFA}" type="pres">
      <dgm:prSet presAssocID="{4833E323-BA3F-D94C-B287-5F9C13D3A723}" presName="FiveConn_3-4" presStyleLbl="fgAccFollowNode1" presStyleIdx="2" presStyleCnt="4">
        <dgm:presLayoutVars>
          <dgm:bulletEnabled val="1"/>
        </dgm:presLayoutVars>
      </dgm:prSet>
      <dgm:spPr/>
    </dgm:pt>
    <dgm:pt modelId="{398DA720-551D-064B-827A-CE86BE155B35}" type="pres">
      <dgm:prSet presAssocID="{4833E323-BA3F-D94C-B287-5F9C13D3A723}" presName="FiveConn_4-5" presStyleLbl="fgAccFollowNode1" presStyleIdx="3" presStyleCnt="4">
        <dgm:presLayoutVars>
          <dgm:bulletEnabled val="1"/>
        </dgm:presLayoutVars>
      </dgm:prSet>
      <dgm:spPr/>
    </dgm:pt>
    <dgm:pt modelId="{9E749097-3117-8C49-A53B-EDA2147A4D97}" type="pres">
      <dgm:prSet presAssocID="{4833E323-BA3F-D94C-B287-5F9C13D3A723}" presName="FiveNodes_1_text" presStyleLbl="node1" presStyleIdx="4" presStyleCnt="5">
        <dgm:presLayoutVars>
          <dgm:bulletEnabled val="1"/>
        </dgm:presLayoutVars>
      </dgm:prSet>
      <dgm:spPr/>
    </dgm:pt>
    <dgm:pt modelId="{A2D92893-A056-8C45-9309-0566384D6523}" type="pres">
      <dgm:prSet presAssocID="{4833E323-BA3F-D94C-B287-5F9C13D3A723}" presName="FiveNodes_2_text" presStyleLbl="node1" presStyleIdx="4" presStyleCnt="5">
        <dgm:presLayoutVars>
          <dgm:bulletEnabled val="1"/>
        </dgm:presLayoutVars>
      </dgm:prSet>
      <dgm:spPr/>
    </dgm:pt>
    <dgm:pt modelId="{6708B099-6CD0-244D-B96A-2746E9851B5D}" type="pres">
      <dgm:prSet presAssocID="{4833E323-BA3F-D94C-B287-5F9C13D3A723}" presName="FiveNodes_3_text" presStyleLbl="node1" presStyleIdx="4" presStyleCnt="5">
        <dgm:presLayoutVars>
          <dgm:bulletEnabled val="1"/>
        </dgm:presLayoutVars>
      </dgm:prSet>
      <dgm:spPr/>
    </dgm:pt>
    <dgm:pt modelId="{7B6BDF9D-5948-6C49-8364-5B5DB0F3FF72}" type="pres">
      <dgm:prSet presAssocID="{4833E323-BA3F-D94C-B287-5F9C13D3A723}" presName="FiveNodes_4_text" presStyleLbl="node1" presStyleIdx="4" presStyleCnt="5">
        <dgm:presLayoutVars>
          <dgm:bulletEnabled val="1"/>
        </dgm:presLayoutVars>
      </dgm:prSet>
      <dgm:spPr/>
    </dgm:pt>
    <dgm:pt modelId="{26F8E401-F610-2D44-B17B-9EAFF8510BE4}" type="pres">
      <dgm:prSet presAssocID="{4833E323-BA3F-D94C-B287-5F9C13D3A72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3137A07-34D0-744E-A702-C4A22ACB7591}" type="presOf" srcId="{EB32E323-D028-2143-A83B-C46EC1FE94FF}" destId="{A2D92893-A056-8C45-9309-0566384D6523}" srcOrd="1" destOrd="1" presId="urn:microsoft.com/office/officeart/2005/8/layout/vProcess5"/>
    <dgm:cxn modelId="{552EB007-E25A-4945-9789-BD0525B5092F}" type="presOf" srcId="{AD2BE2FC-B14C-AE4A-BE54-D45F364C378B}" destId="{4CBD8422-B69F-B04E-9992-1C3175BBBFCA}" srcOrd="0" destOrd="0" presId="urn:microsoft.com/office/officeart/2005/8/layout/vProcess5"/>
    <dgm:cxn modelId="{C5CE9B09-E9BF-7F42-AB40-E1C5C2957843}" type="presOf" srcId="{4833E323-BA3F-D94C-B287-5F9C13D3A723}" destId="{87802AAA-C42C-634E-9269-3BC9CB4324A1}" srcOrd="0" destOrd="0" presId="urn:microsoft.com/office/officeart/2005/8/layout/vProcess5"/>
    <dgm:cxn modelId="{0BDF110D-5131-6246-A667-5FC35DDAA383}" type="presOf" srcId="{EB32E323-D028-2143-A83B-C46EC1FE94FF}" destId="{4CBD8422-B69F-B04E-9992-1C3175BBBFCA}" srcOrd="0" destOrd="1" presId="urn:microsoft.com/office/officeart/2005/8/layout/vProcess5"/>
    <dgm:cxn modelId="{0C68650F-3355-6042-AB29-A4C11B71EEFE}" srcId="{4833E323-BA3F-D94C-B287-5F9C13D3A723}" destId="{F218DE06-837A-1849-A1CC-DAE5A5BDC285}" srcOrd="4" destOrd="0" parTransId="{9AEE9FAA-ACDB-934D-97B8-6ADB1A870A4C}" sibTransId="{ACA47CC4-6F20-2848-BDA0-2CB7055FC3FF}"/>
    <dgm:cxn modelId="{E2849410-86D2-3F4E-96CF-C90F5FCF11A9}" srcId="{4833E323-BA3F-D94C-B287-5F9C13D3A723}" destId="{C1BD663C-1983-8748-99ED-042504180597}" srcOrd="2" destOrd="0" parTransId="{0EE042CC-178F-224C-A616-3E6885F391DD}" sibTransId="{069CF303-8D95-4C45-A4E9-66C2DFAAA3E3}"/>
    <dgm:cxn modelId="{AC748911-BEAE-E54D-BEC3-3701A3523883}" type="presOf" srcId="{C5DC8E86-76AA-1449-A2EF-40B9901C765F}" destId="{B41AB2E9-1C1A-DA41-B5F7-04F0153DC24D}" srcOrd="0" destOrd="1" presId="urn:microsoft.com/office/officeart/2005/8/layout/vProcess5"/>
    <dgm:cxn modelId="{1F01DB2B-9A19-404B-91B4-BF50A6A25297}" type="presOf" srcId="{D1002401-7883-5848-99A4-8B7D4196B2AC}" destId="{6708B099-6CD0-244D-B96A-2746E9851B5D}" srcOrd="1" destOrd="1" presId="urn:microsoft.com/office/officeart/2005/8/layout/vProcess5"/>
    <dgm:cxn modelId="{DD12EA35-A2E7-B942-97F0-3F857A4231DD}" type="presOf" srcId="{80078B17-AEC9-4E48-8693-DFAA27F3036E}" destId="{7B6BDF9D-5948-6C49-8364-5B5DB0F3FF72}" srcOrd="1" destOrd="1" presId="urn:microsoft.com/office/officeart/2005/8/layout/vProcess5"/>
    <dgm:cxn modelId="{F00D1D39-D077-A544-9CD7-FC98614E8201}" type="presOf" srcId="{F218DE06-837A-1849-A1CC-DAE5A5BDC285}" destId="{B41AB2E9-1C1A-DA41-B5F7-04F0153DC24D}" srcOrd="0" destOrd="0" presId="urn:microsoft.com/office/officeart/2005/8/layout/vProcess5"/>
    <dgm:cxn modelId="{BDA40F3A-E157-F342-9F54-539C50932CC7}" type="presOf" srcId="{D1002401-7883-5848-99A4-8B7D4196B2AC}" destId="{3ABB7862-B9F9-C44F-8D7E-602C46BA8D27}" srcOrd="0" destOrd="1" presId="urn:microsoft.com/office/officeart/2005/8/layout/vProcess5"/>
    <dgm:cxn modelId="{94892F3A-8864-A24D-A9F8-06AFF7E94371}" type="presOf" srcId="{97834B55-12C0-BA43-882D-8C49B3239AE5}" destId="{632EE23F-6BB0-8F4B-905F-6F74A847F2E6}" srcOrd="0" destOrd="0" presId="urn:microsoft.com/office/officeart/2005/8/layout/vProcess5"/>
    <dgm:cxn modelId="{F66B5D4A-CBDA-414D-B18B-F9C2A25B594C}" srcId="{8F596ABD-F94F-CF42-ABB5-0CA1BDB0BACD}" destId="{80078B17-AEC9-4E48-8693-DFAA27F3036E}" srcOrd="0" destOrd="0" parTransId="{F7C48BF8-987B-1D4D-9EB4-2F6AC4E9228D}" sibTransId="{C7249267-8D50-AB48-A7F8-5E4DB9684E50}"/>
    <dgm:cxn modelId="{5B057054-116C-B94D-B87A-CCEAA573AA81}" type="presOf" srcId="{59683268-6B4E-9B45-9712-4F64B602CBBF}" destId="{9E749097-3117-8C49-A53B-EDA2147A4D97}" srcOrd="1" destOrd="1" presId="urn:microsoft.com/office/officeart/2005/8/layout/vProcess5"/>
    <dgm:cxn modelId="{50AB1858-9F49-2746-9615-493E532FB3A5}" type="presOf" srcId="{59683268-6B4E-9B45-9712-4F64B602CBBF}" destId="{632EE23F-6BB0-8F4B-905F-6F74A847F2E6}" srcOrd="0" destOrd="1" presId="urn:microsoft.com/office/officeart/2005/8/layout/vProcess5"/>
    <dgm:cxn modelId="{20F6445D-18BC-5645-8BC2-6A72BF3A9388}" srcId="{4833E323-BA3F-D94C-B287-5F9C13D3A723}" destId="{97834B55-12C0-BA43-882D-8C49B3239AE5}" srcOrd="0" destOrd="0" parTransId="{AC6F0956-504A-6B43-B9E3-2FF00E2AA25F}" sibTransId="{A9A56CE4-B959-9444-AA5B-F60A77AD07B0}"/>
    <dgm:cxn modelId="{084B3373-CBFB-E74D-9B5A-A856D9B3F816}" type="presOf" srcId="{C1BD663C-1983-8748-99ED-042504180597}" destId="{6708B099-6CD0-244D-B96A-2746E9851B5D}" srcOrd="1" destOrd="0" presId="urn:microsoft.com/office/officeart/2005/8/layout/vProcess5"/>
    <dgm:cxn modelId="{E85AF575-2753-BE4A-AEF4-BA49EB813681}" type="presOf" srcId="{F218DE06-837A-1849-A1CC-DAE5A5BDC285}" destId="{26F8E401-F610-2D44-B17B-9EAFF8510BE4}" srcOrd="1" destOrd="0" presId="urn:microsoft.com/office/officeart/2005/8/layout/vProcess5"/>
    <dgm:cxn modelId="{189E8A79-03DF-6440-BCC4-D07AF57F0A1C}" srcId="{97834B55-12C0-BA43-882D-8C49B3239AE5}" destId="{59683268-6B4E-9B45-9712-4F64B602CBBF}" srcOrd="0" destOrd="0" parTransId="{A7A5C2BF-D797-524C-9009-5B004D3C2771}" sibTransId="{9165B8A8-FA8A-D341-A560-D4AB42F84EC8}"/>
    <dgm:cxn modelId="{FD11507A-C4C9-3C45-8534-8743276503F4}" type="presOf" srcId="{A9A56CE4-B959-9444-AA5B-F60A77AD07B0}" destId="{B8E73716-700F-B049-9A56-5FD9FA3903F7}" srcOrd="0" destOrd="0" presId="urn:microsoft.com/office/officeart/2005/8/layout/vProcess5"/>
    <dgm:cxn modelId="{3CB3D48D-2F47-3347-AB32-FBD5BA54609A}" type="presOf" srcId="{C1BD663C-1983-8748-99ED-042504180597}" destId="{3ABB7862-B9F9-C44F-8D7E-602C46BA8D27}" srcOrd="0" destOrd="0" presId="urn:microsoft.com/office/officeart/2005/8/layout/vProcess5"/>
    <dgm:cxn modelId="{32DE3A92-F94C-124A-A809-F0A1F5DF4B83}" type="presOf" srcId="{08EC909A-B031-2B43-A1B1-B9B62EF7E444}" destId="{FAC9A1AC-4B54-D548-8F13-60D01EB46B25}" srcOrd="0" destOrd="0" presId="urn:microsoft.com/office/officeart/2005/8/layout/vProcess5"/>
    <dgm:cxn modelId="{FEE94096-597E-8B46-A5CA-F4ABBD83A043}" type="presOf" srcId="{069CF303-8D95-4C45-A4E9-66C2DFAAA3E3}" destId="{3D7C2299-5553-3F46-884C-02006B3D9FFA}" srcOrd="0" destOrd="0" presId="urn:microsoft.com/office/officeart/2005/8/layout/vProcess5"/>
    <dgm:cxn modelId="{C4369A97-CDCD-B94D-83D4-D457D05F67DF}" srcId="{4833E323-BA3F-D94C-B287-5F9C13D3A723}" destId="{8F596ABD-F94F-CF42-ABB5-0CA1BDB0BACD}" srcOrd="3" destOrd="0" parTransId="{7235576E-D49F-3F4F-9154-42023B0E44A6}" sibTransId="{60E9E816-1058-1F47-9577-67BD3FFDE536}"/>
    <dgm:cxn modelId="{60D6999B-0456-9445-AF25-9FAB5CE5C0C4}" type="presOf" srcId="{C5DC8E86-76AA-1449-A2EF-40B9901C765F}" destId="{26F8E401-F610-2D44-B17B-9EAFF8510BE4}" srcOrd="1" destOrd="1" presId="urn:microsoft.com/office/officeart/2005/8/layout/vProcess5"/>
    <dgm:cxn modelId="{C8C9E49B-A317-BE44-9C73-4B9DD4EE8560}" type="presOf" srcId="{AD2BE2FC-B14C-AE4A-BE54-D45F364C378B}" destId="{A2D92893-A056-8C45-9309-0566384D6523}" srcOrd="1" destOrd="0" presId="urn:microsoft.com/office/officeart/2005/8/layout/vProcess5"/>
    <dgm:cxn modelId="{EE0C3E9D-AE78-A84D-9609-597814F02028}" srcId="{F218DE06-837A-1849-A1CC-DAE5A5BDC285}" destId="{C5DC8E86-76AA-1449-A2EF-40B9901C765F}" srcOrd="0" destOrd="0" parTransId="{CEEB22CA-8B94-D04F-B8DD-507A49575382}" sibTransId="{761F51A7-3945-2B46-9D76-63E9039E6AE6}"/>
    <dgm:cxn modelId="{4DAE6AA5-01D7-5343-AA67-D6E54D529F41}" type="presOf" srcId="{8F596ABD-F94F-CF42-ABB5-0CA1BDB0BACD}" destId="{96F5F85A-9368-3140-9F18-CFD1F9AD9BDA}" srcOrd="0" destOrd="0" presId="urn:microsoft.com/office/officeart/2005/8/layout/vProcess5"/>
    <dgm:cxn modelId="{8AE4ECA6-9CE5-9143-9D24-F5BACB6BB55D}" type="presOf" srcId="{60E9E816-1058-1F47-9577-67BD3FFDE536}" destId="{398DA720-551D-064B-827A-CE86BE155B35}" srcOrd="0" destOrd="0" presId="urn:microsoft.com/office/officeart/2005/8/layout/vProcess5"/>
    <dgm:cxn modelId="{8DB9E4C5-E884-DB4D-BD21-AF48B2ED59FC}" srcId="{4833E323-BA3F-D94C-B287-5F9C13D3A723}" destId="{AD2BE2FC-B14C-AE4A-BE54-D45F364C378B}" srcOrd="1" destOrd="0" parTransId="{9391484C-79C0-5A46-BF68-BD6415FCC699}" sibTransId="{08EC909A-B031-2B43-A1B1-B9B62EF7E444}"/>
    <dgm:cxn modelId="{3F38A0CB-1873-D449-A068-5427B8CCC12E}" srcId="{C1BD663C-1983-8748-99ED-042504180597}" destId="{D1002401-7883-5848-99A4-8B7D4196B2AC}" srcOrd="0" destOrd="0" parTransId="{C079475A-F235-D94D-9A36-623EDA7431E0}" sibTransId="{6704C676-00F4-4B46-B80C-251B7AF70257}"/>
    <dgm:cxn modelId="{CF834CD4-1771-2448-9A8E-AB6A4ABCB624}" type="presOf" srcId="{97834B55-12C0-BA43-882D-8C49B3239AE5}" destId="{9E749097-3117-8C49-A53B-EDA2147A4D97}" srcOrd="1" destOrd="0" presId="urn:microsoft.com/office/officeart/2005/8/layout/vProcess5"/>
    <dgm:cxn modelId="{F83D53E7-1D17-A045-A7AE-158E207011DF}" srcId="{AD2BE2FC-B14C-AE4A-BE54-D45F364C378B}" destId="{EB32E323-D028-2143-A83B-C46EC1FE94FF}" srcOrd="0" destOrd="0" parTransId="{BA745120-3B0F-024C-853B-FA8B40625926}" sibTransId="{BE817354-81E0-CE4E-842E-B866EA96FB10}"/>
    <dgm:cxn modelId="{58D9A4F1-7E36-A642-A5E2-1DE6D39640B3}" type="presOf" srcId="{8F596ABD-F94F-CF42-ABB5-0CA1BDB0BACD}" destId="{7B6BDF9D-5948-6C49-8364-5B5DB0F3FF72}" srcOrd="1" destOrd="0" presId="urn:microsoft.com/office/officeart/2005/8/layout/vProcess5"/>
    <dgm:cxn modelId="{048AD6FD-E893-274A-81A9-F6E242631A23}" type="presOf" srcId="{80078B17-AEC9-4E48-8693-DFAA27F3036E}" destId="{96F5F85A-9368-3140-9F18-CFD1F9AD9BDA}" srcOrd="0" destOrd="1" presId="urn:microsoft.com/office/officeart/2005/8/layout/vProcess5"/>
    <dgm:cxn modelId="{8F99F7F2-CFC1-F443-80CF-51A7FAACA9BF}" type="presParOf" srcId="{87802AAA-C42C-634E-9269-3BC9CB4324A1}" destId="{674D49E4-0F39-CF4D-B870-C4F255B1BCFA}" srcOrd="0" destOrd="0" presId="urn:microsoft.com/office/officeart/2005/8/layout/vProcess5"/>
    <dgm:cxn modelId="{323BCB2C-31A5-CC47-A992-130BF738E4CA}" type="presParOf" srcId="{87802AAA-C42C-634E-9269-3BC9CB4324A1}" destId="{632EE23F-6BB0-8F4B-905F-6F74A847F2E6}" srcOrd="1" destOrd="0" presId="urn:microsoft.com/office/officeart/2005/8/layout/vProcess5"/>
    <dgm:cxn modelId="{ACC64328-20BA-0D47-A68F-45E808BD470A}" type="presParOf" srcId="{87802AAA-C42C-634E-9269-3BC9CB4324A1}" destId="{4CBD8422-B69F-B04E-9992-1C3175BBBFCA}" srcOrd="2" destOrd="0" presId="urn:microsoft.com/office/officeart/2005/8/layout/vProcess5"/>
    <dgm:cxn modelId="{BAD6BCE3-5D15-784E-ADB1-8DAA059B38BA}" type="presParOf" srcId="{87802AAA-C42C-634E-9269-3BC9CB4324A1}" destId="{3ABB7862-B9F9-C44F-8D7E-602C46BA8D27}" srcOrd="3" destOrd="0" presId="urn:microsoft.com/office/officeart/2005/8/layout/vProcess5"/>
    <dgm:cxn modelId="{BA7803BE-000D-8944-9512-7930326FB91E}" type="presParOf" srcId="{87802AAA-C42C-634E-9269-3BC9CB4324A1}" destId="{96F5F85A-9368-3140-9F18-CFD1F9AD9BDA}" srcOrd="4" destOrd="0" presId="urn:microsoft.com/office/officeart/2005/8/layout/vProcess5"/>
    <dgm:cxn modelId="{E749D561-7B48-AE43-A677-FFACAFFB7CF5}" type="presParOf" srcId="{87802AAA-C42C-634E-9269-3BC9CB4324A1}" destId="{B41AB2E9-1C1A-DA41-B5F7-04F0153DC24D}" srcOrd="5" destOrd="0" presId="urn:microsoft.com/office/officeart/2005/8/layout/vProcess5"/>
    <dgm:cxn modelId="{4C2E0BBF-9463-B04E-93EE-02C5692927EB}" type="presParOf" srcId="{87802AAA-C42C-634E-9269-3BC9CB4324A1}" destId="{B8E73716-700F-B049-9A56-5FD9FA3903F7}" srcOrd="6" destOrd="0" presId="urn:microsoft.com/office/officeart/2005/8/layout/vProcess5"/>
    <dgm:cxn modelId="{2B7FC206-9DC3-EF44-AE5F-B25B8FF54341}" type="presParOf" srcId="{87802AAA-C42C-634E-9269-3BC9CB4324A1}" destId="{FAC9A1AC-4B54-D548-8F13-60D01EB46B25}" srcOrd="7" destOrd="0" presId="urn:microsoft.com/office/officeart/2005/8/layout/vProcess5"/>
    <dgm:cxn modelId="{3E935E08-D3E5-E145-B2A7-05B246F991FF}" type="presParOf" srcId="{87802AAA-C42C-634E-9269-3BC9CB4324A1}" destId="{3D7C2299-5553-3F46-884C-02006B3D9FFA}" srcOrd="8" destOrd="0" presId="urn:microsoft.com/office/officeart/2005/8/layout/vProcess5"/>
    <dgm:cxn modelId="{780388D9-E7A4-794D-B513-8AB23E998AD4}" type="presParOf" srcId="{87802AAA-C42C-634E-9269-3BC9CB4324A1}" destId="{398DA720-551D-064B-827A-CE86BE155B35}" srcOrd="9" destOrd="0" presId="urn:microsoft.com/office/officeart/2005/8/layout/vProcess5"/>
    <dgm:cxn modelId="{57935914-384A-DB4C-9EEE-40FD9A48A484}" type="presParOf" srcId="{87802AAA-C42C-634E-9269-3BC9CB4324A1}" destId="{9E749097-3117-8C49-A53B-EDA2147A4D97}" srcOrd="10" destOrd="0" presId="urn:microsoft.com/office/officeart/2005/8/layout/vProcess5"/>
    <dgm:cxn modelId="{F42082BB-AF47-6342-94BE-BD43B15E23B0}" type="presParOf" srcId="{87802AAA-C42C-634E-9269-3BC9CB4324A1}" destId="{A2D92893-A056-8C45-9309-0566384D6523}" srcOrd="11" destOrd="0" presId="urn:microsoft.com/office/officeart/2005/8/layout/vProcess5"/>
    <dgm:cxn modelId="{3507A7A9-D2F4-F340-9775-C2DDC0AD4C59}" type="presParOf" srcId="{87802AAA-C42C-634E-9269-3BC9CB4324A1}" destId="{6708B099-6CD0-244D-B96A-2746E9851B5D}" srcOrd="12" destOrd="0" presId="urn:microsoft.com/office/officeart/2005/8/layout/vProcess5"/>
    <dgm:cxn modelId="{5480D235-420E-6C4E-BC07-9D8C4784BDEC}" type="presParOf" srcId="{87802AAA-C42C-634E-9269-3BC9CB4324A1}" destId="{7B6BDF9D-5948-6C49-8364-5B5DB0F3FF72}" srcOrd="13" destOrd="0" presId="urn:microsoft.com/office/officeart/2005/8/layout/vProcess5"/>
    <dgm:cxn modelId="{10879868-89DD-CD40-A31D-4FF28FBA0396}" type="presParOf" srcId="{87802AAA-C42C-634E-9269-3BC9CB4324A1}" destId="{26F8E401-F610-2D44-B17B-9EAFF8510BE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ADF9CB-1AC4-B746-AEDC-FB4FEACE5448}" type="doc">
      <dgm:prSet loTypeId="urn:microsoft.com/office/officeart/2005/8/layout/hList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D8F5E8C-83EE-8F44-AC25-7862516AC15E}">
      <dgm:prSet phldrT="[Text]"/>
      <dgm:spPr/>
      <dgm:t>
        <a:bodyPr/>
        <a:lstStyle/>
        <a:p>
          <a:r>
            <a:rPr lang="zh-Hans" altLang="en-US" dirty="0"/>
            <a:t>针对微信小程序研发</a:t>
          </a:r>
          <a:endParaRPr lang="en-US" dirty="0"/>
        </a:p>
      </dgm:t>
    </dgm:pt>
    <dgm:pt modelId="{F45E0649-8774-6941-AF41-EF8076B7100F}" type="parTrans" cxnId="{60C86912-D1E5-6C45-A2D9-DC07805B78F7}">
      <dgm:prSet/>
      <dgm:spPr/>
      <dgm:t>
        <a:bodyPr/>
        <a:lstStyle/>
        <a:p>
          <a:endParaRPr lang="en-US"/>
        </a:p>
      </dgm:t>
    </dgm:pt>
    <dgm:pt modelId="{6BABBAB2-AF13-044B-90EE-FA782756CBAC}" type="sibTrans" cxnId="{60C86912-D1E5-6C45-A2D9-DC07805B78F7}">
      <dgm:prSet/>
      <dgm:spPr/>
      <dgm:t>
        <a:bodyPr/>
        <a:lstStyle/>
        <a:p>
          <a:endParaRPr lang="en-US"/>
        </a:p>
      </dgm:t>
    </dgm:pt>
    <dgm:pt modelId="{6F3BE965-249D-2E46-ADD2-B672001CF6F7}">
      <dgm:prSet phldrT="[Text]"/>
      <dgm:spPr/>
      <dgm:t>
        <a:bodyPr/>
        <a:lstStyle/>
        <a:p>
          <a:r>
            <a:rPr lang="en-US" altLang="zh-Hans" dirty="0" err="1">
              <a:hlinkClick xmlns:r="http://schemas.openxmlformats.org/officeDocument/2006/relationships" r:id="rId1"/>
            </a:rPr>
            <a:t>mpvue</a:t>
          </a:r>
          <a:endParaRPr lang="en-US" dirty="0"/>
        </a:p>
      </dgm:t>
    </dgm:pt>
    <dgm:pt modelId="{613B6A9C-35ED-AB48-8B36-2039BA9CAD63}" type="parTrans" cxnId="{097C8137-A7A4-2449-B2CC-D2B3A18B636F}">
      <dgm:prSet/>
      <dgm:spPr/>
      <dgm:t>
        <a:bodyPr/>
        <a:lstStyle/>
        <a:p>
          <a:endParaRPr lang="en-US"/>
        </a:p>
      </dgm:t>
    </dgm:pt>
    <dgm:pt modelId="{27F227D8-A626-1242-832C-44E6A5C2E9CA}" type="sibTrans" cxnId="{097C8137-A7A4-2449-B2CC-D2B3A18B636F}">
      <dgm:prSet/>
      <dgm:spPr/>
      <dgm:t>
        <a:bodyPr/>
        <a:lstStyle/>
        <a:p>
          <a:endParaRPr lang="en-US"/>
        </a:p>
      </dgm:t>
    </dgm:pt>
    <dgm:pt modelId="{829E2378-DB17-A14B-85D8-5CA50A965EDD}">
      <dgm:prSet phldrT="[Text]"/>
      <dgm:spPr/>
      <dgm:t>
        <a:bodyPr/>
        <a:lstStyle/>
        <a:p>
          <a:r>
            <a:rPr lang="zh-Hans" altLang="en-US" dirty="0"/>
            <a:t>美团点评出品</a:t>
          </a:r>
          <a:endParaRPr lang="en-US" dirty="0"/>
        </a:p>
      </dgm:t>
    </dgm:pt>
    <dgm:pt modelId="{2455A608-4541-3C4B-ADCD-48841736BAD3}" type="parTrans" cxnId="{51515532-DBEA-D64E-8EE5-1D2672F44B87}">
      <dgm:prSet/>
      <dgm:spPr/>
      <dgm:t>
        <a:bodyPr/>
        <a:lstStyle/>
        <a:p>
          <a:endParaRPr lang="en-US"/>
        </a:p>
      </dgm:t>
    </dgm:pt>
    <dgm:pt modelId="{32803593-A3AA-5C46-B3C3-297520DBFA13}" type="sibTrans" cxnId="{51515532-DBEA-D64E-8EE5-1D2672F44B87}">
      <dgm:prSet/>
      <dgm:spPr/>
      <dgm:t>
        <a:bodyPr/>
        <a:lstStyle/>
        <a:p>
          <a:endParaRPr lang="en-US"/>
        </a:p>
      </dgm:t>
    </dgm:pt>
    <dgm:pt modelId="{92ED56BE-D4D3-6A43-87DD-FD93CD2400CC}">
      <dgm:prSet phldrT="[Text]"/>
      <dgm:spPr/>
      <dgm:t>
        <a:bodyPr/>
        <a:lstStyle/>
        <a:p>
          <a:r>
            <a:rPr lang="zh-Hans" altLang="en-US" dirty="0"/>
            <a:t>全面兼容</a:t>
          </a:r>
          <a:r>
            <a:rPr lang="en-US" altLang="zh-Hans" dirty="0" err="1"/>
            <a:t>Vue</a:t>
          </a:r>
          <a:r>
            <a:rPr lang="zh-Hans" altLang="en-US" dirty="0"/>
            <a:t>风格</a:t>
          </a:r>
          <a:endParaRPr lang="en-US" dirty="0"/>
        </a:p>
      </dgm:t>
    </dgm:pt>
    <dgm:pt modelId="{9BD9020D-F35E-364D-A4C8-0469C9F7027B}" type="parTrans" cxnId="{B6F87EEA-A55C-9548-9008-B9994FF5B627}">
      <dgm:prSet/>
      <dgm:spPr/>
      <dgm:t>
        <a:bodyPr/>
        <a:lstStyle/>
        <a:p>
          <a:endParaRPr lang="en-US"/>
        </a:p>
      </dgm:t>
    </dgm:pt>
    <dgm:pt modelId="{B121BDF4-30DD-6045-A507-266FF98F0A47}" type="sibTrans" cxnId="{B6F87EEA-A55C-9548-9008-B9994FF5B627}">
      <dgm:prSet/>
      <dgm:spPr/>
      <dgm:t>
        <a:bodyPr/>
        <a:lstStyle/>
        <a:p>
          <a:endParaRPr lang="en-US"/>
        </a:p>
      </dgm:t>
    </dgm:pt>
    <dgm:pt modelId="{C160E853-65F9-B74B-ACEB-78D38F0A05FB}">
      <dgm:prSet phldrT="[Text]"/>
      <dgm:spPr/>
      <dgm:t>
        <a:bodyPr/>
        <a:lstStyle/>
        <a:p>
          <a:r>
            <a:rPr lang="en-US" altLang="zh-Hans" dirty="0">
              <a:hlinkClick xmlns:r="http://schemas.openxmlformats.org/officeDocument/2006/relationships" r:id="rId2"/>
            </a:rPr>
            <a:t>taro</a:t>
          </a:r>
          <a:endParaRPr lang="en-US" dirty="0"/>
        </a:p>
      </dgm:t>
    </dgm:pt>
    <dgm:pt modelId="{851509DB-3928-154B-9A63-46BD87345575}" type="parTrans" cxnId="{13483568-9510-554C-8B7F-17E62F365E5D}">
      <dgm:prSet/>
      <dgm:spPr/>
      <dgm:t>
        <a:bodyPr/>
        <a:lstStyle/>
        <a:p>
          <a:endParaRPr lang="en-US"/>
        </a:p>
      </dgm:t>
    </dgm:pt>
    <dgm:pt modelId="{CEB2DC30-9667-3241-96B8-4477748C4B91}" type="sibTrans" cxnId="{13483568-9510-554C-8B7F-17E62F365E5D}">
      <dgm:prSet/>
      <dgm:spPr/>
      <dgm:t>
        <a:bodyPr/>
        <a:lstStyle/>
        <a:p>
          <a:endParaRPr lang="en-US"/>
        </a:p>
      </dgm:t>
    </dgm:pt>
    <dgm:pt modelId="{2CCD0473-89BF-6F45-ACB2-013F30969050}">
      <dgm:prSet phldrT="[Text]"/>
      <dgm:spPr/>
      <dgm:t>
        <a:bodyPr/>
        <a:lstStyle/>
        <a:p>
          <a:r>
            <a:rPr lang="zh-Hans" altLang="en-US" dirty="0"/>
            <a:t>京东出品</a:t>
          </a:r>
          <a:endParaRPr lang="en-US" dirty="0"/>
        </a:p>
      </dgm:t>
    </dgm:pt>
    <dgm:pt modelId="{C436FA5C-BD89-C648-832F-4538ED265837}" type="parTrans" cxnId="{2C534149-DF1E-4A48-8020-A3E6618B565F}">
      <dgm:prSet/>
      <dgm:spPr/>
      <dgm:t>
        <a:bodyPr/>
        <a:lstStyle/>
        <a:p>
          <a:endParaRPr lang="en-US"/>
        </a:p>
      </dgm:t>
    </dgm:pt>
    <dgm:pt modelId="{A33BCFB1-2A7A-B840-AE74-41AE4B68F131}" type="sibTrans" cxnId="{2C534149-DF1E-4A48-8020-A3E6618B565F}">
      <dgm:prSet/>
      <dgm:spPr/>
      <dgm:t>
        <a:bodyPr/>
        <a:lstStyle/>
        <a:p>
          <a:endParaRPr lang="en-US"/>
        </a:p>
      </dgm:t>
    </dgm:pt>
    <dgm:pt modelId="{BC4AB0A6-BC16-6F47-B6D5-926D1EA00912}">
      <dgm:prSet phldrT="[Text]"/>
      <dgm:spPr/>
      <dgm:t>
        <a:bodyPr/>
        <a:lstStyle/>
        <a:p>
          <a:r>
            <a:rPr lang="zh-Hans" altLang="en-US" dirty="0"/>
            <a:t>多终端兼容</a:t>
          </a:r>
          <a:r>
            <a:rPr lang="en-US" altLang="zh-Hans" dirty="0"/>
            <a:t>(</a:t>
          </a:r>
          <a:r>
            <a:rPr lang="zh-Hans" altLang="en-US" dirty="0"/>
            <a:t>小程序</a:t>
          </a:r>
          <a:r>
            <a:rPr lang="en-US" altLang="zh-Hans" dirty="0"/>
            <a:t>,</a:t>
          </a:r>
          <a:r>
            <a:rPr lang="zh-Hans" altLang="en-US" dirty="0"/>
            <a:t> </a:t>
          </a:r>
          <a:r>
            <a:rPr lang="en-US" altLang="zh-Hans" dirty="0" err="1"/>
            <a:t>ReactNative</a:t>
          </a:r>
          <a:r>
            <a:rPr lang="en-US" altLang="zh-Hans" dirty="0"/>
            <a:t>,</a:t>
          </a:r>
          <a:r>
            <a:rPr lang="zh-Hans" altLang="en-US" dirty="0"/>
            <a:t> </a:t>
          </a:r>
          <a:r>
            <a:rPr lang="en-US" altLang="zh-Hans" dirty="0"/>
            <a:t>H5)</a:t>
          </a:r>
          <a:endParaRPr lang="en-US" dirty="0"/>
        </a:p>
      </dgm:t>
    </dgm:pt>
    <dgm:pt modelId="{A69EA466-8179-1C44-A39B-38B7BC40C439}" type="parTrans" cxnId="{D90E0AAA-3D94-0047-AA75-889387C40679}">
      <dgm:prSet/>
      <dgm:spPr/>
      <dgm:t>
        <a:bodyPr/>
        <a:lstStyle/>
        <a:p>
          <a:endParaRPr lang="en-US"/>
        </a:p>
      </dgm:t>
    </dgm:pt>
    <dgm:pt modelId="{CFCE39AE-9CB7-B14B-B573-31319040C40E}" type="sibTrans" cxnId="{D90E0AAA-3D94-0047-AA75-889387C40679}">
      <dgm:prSet/>
      <dgm:spPr/>
      <dgm:t>
        <a:bodyPr/>
        <a:lstStyle/>
        <a:p>
          <a:endParaRPr lang="en-US"/>
        </a:p>
      </dgm:t>
    </dgm:pt>
    <dgm:pt modelId="{3E91BB70-D7A4-664E-9000-101BBAE37ECB}">
      <dgm:prSet phldrT="[Text]"/>
      <dgm:spPr/>
      <dgm:t>
        <a:bodyPr/>
        <a:lstStyle/>
        <a:p>
          <a:r>
            <a:rPr lang="zh-Hans" altLang="en-US" dirty="0"/>
            <a:t>支持</a:t>
          </a:r>
          <a:r>
            <a:rPr lang="en-US" altLang="zh-Hans" dirty="0" err="1"/>
            <a:t>npm</a:t>
          </a:r>
          <a:endParaRPr lang="en-US" dirty="0"/>
        </a:p>
      </dgm:t>
    </dgm:pt>
    <dgm:pt modelId="{5AE16BD7-56CE-9141-93F1-61E3FADB0DD4}" type="parTrans" cxnId="{329DAF93-7097-6844-9FD0-96ECC92A10A1}">
      <dgm:prSet/>
      <dgm:spPr/>
      <dgm:t>
        <a:bodyPr/>
        <a:lstStyle/>
        <a:p>
          <a:endParaRPr lang="en-US"/>
        </a:p>
      </dgm:t>
    </dgm:pt>
    <dgm:pt modelId="{4DD41C83-AEC4-8040-851B-16D3F67C49A2}" type="sibTrans" cxnId="{329DAF93-7097-6844-9FD0-96ECC92A10A1}">
      <dgm:prSet/>
      <dgm:spPr/>
      <dgm:t>
        <a:bodyPr/>
        <a:lstStyle/>
        <a:p>
          <a:endParaRPr lang="en-US"/>
        </a:p>
      </dgm:t>
    </dgm:pt>
    <dgm:pt modelId="{2FCAFB89-BFC0-FC4A-ADAD-63E544BC2407}">
      <dgm:prSet phldrT="[Text]"/>
      <dgm:spPr/>
      <dgm:t>
        <a:bodyPr/>
        <a:lstStyle/>
        <a:p>
          <a:r>
            <a:rPr lang="en-US" altLang="zh-Hans" dirty="0"/>
            <a:t>(</a:t>
          </a:r>
          <a:r>
            <a:rPr lang="zh-Hans" altLang="en-US" dirty="0"/>
            <a:t>号称</a:t>
          </a:r>
          <a:r>
            <a:rPr lang="en-US" altLang="zh-Hans" dirty="0"/>
            <a:t>)</a:t>
          </a:r>
          <a:r>
            <a:rPr lang="zh-Hans" altLang="en-US" dirty="0"/>
            <a:t>支持将</a:t>
          </a:r>
          <a:r>
            <a:rPr lang="en-US" altLang="zh-Hans" dirty="0" err="1"/>
            <a:t>Vue</a:t>
          </a:r>
          <a:r>
            <a:rPr lang="zh-Hans" altLang="en-US" dirty="0"/>
            <a:t>代码转换成小程序</a:t>
          </a:r>
          <a:endParaRPr lang="en-US" dirty="0"/>
        </a:p>
      </dgm:t>
    </dgm:pt>
    <dgm:pt modelId="{D52EE637-7C42-2B44-B298-6C0982329FC7}" type="parTrans" cxnId="{EA3C9BA9-A98C-4340-9E3A-C1E2850C6793}">
      <dgm:prSet/>
      <dgm:spPr/>
      <dgm:t>
        <a:bodyPr/>
        <a:lstStyle/>
        <a:p>
          <a:endParaRPr lang="en-US"/>
        </a:p>
      </dgm:t>
    </dgm:pt>
    <dgm:pt modelId="{FBF7AB6C-A2AD-8546-AD10-AF7A784E3F22}" type="sibTrans" cxnId="{EA3C9BA9-A98C-4340-9E3A-C1E2850C6793}">
      <dgm:prSet/>
      <dgm:spPr/>
      <dgm:t>
        <a:bodyPr/>
        <a:lstStyle/>
        <a:p>
          <a:endParaRPr lang="en-US"/>
        </a:p>
      </dgm:t>
    </dgm:pt>
    <dgm:pt modelId="{CA33F85D-E03F-9943-94D6-2357AD7E1AD9}">
      <dgm:prSet phldrT="[Text]"/>
      <dgm:spPr/>
      <dgm:t>
        <a:bodyPr/>
        <a:lstStyle/>
        <a:p>
          <a:r>
            <a:rPr lang="zh-Hans" altLang="en-US" dirty="0"/>
            <a:t>腾讯出品</a:t>
          </a:r>
          <a:endParaRPr lang="en-US" dirty="0"/>
        </a:p>
      </dgm:t>
    </dgm:pt>
    <dgm:pt modelId="{9AB92F81-6056-0F4D-938D-C505BCC15A57}" type="parTrans" cxnId="{3B59CE1E-4D8A-054B-9685-D6757A558208}">
      <dgm:prSet/>
      <dgm:spPr/>
      <dgm:t>
        <a:bodyPr/>
        <a:lstStyle/>
        <a:p>
          <a:endParaRPr lang="en-US"/>
        </a:p>
      </dgm:t>
    </dgm:pt>
    <dgm:pt modelId="{FC50ABE9-E41B-EF44-8DF2-4937871CEA23}" type="sibTrans" cxnId="{3B59CE1E-4D8A-054B-9685-D6757A558208}">
      <dgm:prSet/>
      <dgm:spPr/>
      <dgm:t>
        <a:bodyPr/>
        <a:lstStyle/>
        <a:p>
          <a:endParaRPr lang="en-US"/>
        </a:p>
      </dgm:t>
    </dgm:pt>
    <dgm:pt modelId="{64EC245B-64E0-0141-AB27-57BA5B596EA7}">
      <dgm:prSet phldrT="[Text]"/>
      <dgm:spPr/>
      <dgm:t>
        <a:bodyPr/>
        <a:lstStyle/>
        <a:p>
          <a:r>
            <a:rPr lang="en-US" altLang="zh-Hans" dirty="0" err="1">
              <a:hlinkClick xmlns:r="http://schemas.openxmlformats.org/officeDocument/2006/relationships" r:id="rId3"/>
            </a:rPr>
            <a:t>wepy</a:t>
          </a:r>
          <a:endParaRPr lang="en-US" dirty="0"/>
        </a:p>
      </dgm:t>
    </dgm:pt>
    <dgm:pt modelId="{95BE180A-A612-A949-AA4D-8EFA76336A90}" type="sibTrans" cxnId="{01E7A6E6-19DA-EF4B-93C7-0FDE3ADA1515}">
      <dgm:prSet/>
      <dgm:spPr/>
      <dgm:t>
        <a:bodyPr/>
        <a:lstStyle/>
        <a:p>
          <a:endParaRPr lang="en-US"/>
        </a:p>
      </dgm:t>
    </dgm:pt>
    <dgm:pt modelId="{EEC94DCF-8F3B-A943-927A-1D474E5E6C34}" type="parTrans" cxnId="{01E7A6E6-19DA-EF4B-93C7-0FDE3ADA1515}">
      <dgm:prSet/>
      <dgm:spPr/>
      <dgm:t>
        <a:bodyPr/>
        <a:lstStyle/>
        <a:p>
          <a:endParaRPr lang="en-US"/>
        </a:p>
      </dgm:t>
    </dgm:pt>
    <dgm:pt modelId="{B459AE52-A4AA-5E41-BA8E-922FBB63ABD2}">
      <dgm:prSet phldrT="[Text]"/>
      <dgm:spPr/>
      <dgm:t>
        <a:bodyPr/>
        <a:lstStyle/>
        <a:p>
          <a:r>
            <a:rPr lang="en-US" altLang="zh-Hans" dirty="0"/>
            <a:t>React</a:t>
          </a:r>
          <a:r>
            <a:rPr lang="zh-Hans" altLang="en-US" dirty="0"/>
            <a:t>语法标准</a:t>
          </a:r>
          <a:endParaRPr lang="en-US" dirty="0"/>
        </a:p>
      </dgm:t>
    </dgm:pt>
    <dgm:pt modelId="{7693909C-30F1-F647-8D40-CDFCCD4EB993}" type="parTrans" cxnId="{0E228180-9855-594F-A621-2216AB0CE7C1}">
      <dgm:prSet/>
      <dgm:spPr/>
      <dgm:t>
        <a:bodyPr/>
        <a:lstStyle/>
        <a:p>
          <a:endParaRPr lang="en-US"/>
        </a:p>
      </dgm:t>
    </dgm:pt>
    <dgm:pt modelId="{5AC4763F-5790-6F4C-A2A2-E93306014293}" type="sibTrans" cxnId="{0E228180-9855-594F-A621-2216AB0CE7C1}">
      <dgm:prSet/>
      <dgm:spPr/>
      <dgm:t>
        <a:bodyPr/>
        <a:lstStyle/>
        <a:p>
          <a:endParaRPr lang="en-US"/>
        </a:p>
      </dgm:t>
    </dgm:pt>
    <dgm:pt modelId="{30AE755F-6A9F-B84E-9DD2-09D97A3E00E1}">
      <dgm:prSet phldrT="[Text]"/>
      <dgm:spPr/>
      <dgm:t>
        <a:bodyPr/>
        <a:lstStyle/>
        <a:p>
          <a:r>
            <a:rPr lang="zh-Hans" altLang="en-US" dirty="0"/>
            <a:t>快应用</a:t>
          </a:r>
          <a:r>
            <a:rPr lang="en-US" altLang="zh-Hans" dirty="0"/>
            <a:t>,</a:t>
          </a:r>
          <a:r>
            <a:rPr lang="zh-Hans" altLang="en-US" dirty="0"/>
            <a:t> 支付宝</a:t>
          </a:r>
          <a:r>
            <a:rPr lang="en-US" altLang="zh-Hans" dirty="0"/>
            <a:t>,</a:t>
          </a:r>
          <a:r>
            <a:rPr lang="zh-Hans" altLang="en-US" dirty="0"/>
            <a:t> 百度小程序正在适配中</a:t>
          </a:r>
          <a:endParaRPr lang="en-US" dirty="0"/>
        </a:p>
      </dgm:t>
    </dgm:pt>
    <dgm:pt modelId="{32A5F406-9C9E-374B-A144-72DD455D6EC6}" type="parTrans" cxnId="{28015DA0-1070-9846-A372-04C14A33E403}">
      <dgm:prSet/>
      <dgm:spPr/>
      <dgm:t>
        <a:bodyPr/>
        <a:lstStyle/>
        <a:p>
          <a:endParaRPr lang="en-US"/>
        </a:p>
      </dgm:t>
    </dgm:pt>
    <dgm:pt modelId="{05D574FA-FAE6-DA44-9F3A-09B15165FFB8}" type="sibTrans" cxnId="{28015DA0-1070-9846-A372-04C14A33E403}">
      <dgm:prSet/>
      <dgm:spPr/>
      <dgm:t>
        <a:bodyPr/>
        <a:lstStyle/>
        <a:p>
          <a:endParaRPr lang="en-US"/>
        </a:p>
      </dgm:t>
    </dgm:pt>
    <dgm:pt modelId="{8B089240-46ED-524E-A411-5760ECEE98B2}" type="pres">
      <dgm:prSet presAssocID="{E2ADF9CB-1AC4-B746-AEDC-FB4FEACE5448}" presName="Name0" presStyleCnt="0">
        <dgm:presLayoutVars>
          <dgm:dir/>
          <dgm:animLvl val="lvl"/>
          <dgm:resizeHandles val="exact"/>
        </dgm:presLayoutVars>
      </dgm:prSet>
      <dgm:spPr/>
    </dgm:pt>
    <dgm:pt modelId="{78F747D4-4828-9445-ACDD-80C7251428FB}" type="pres">
      <dgm:prSet presAssocID="{64EC245B-64E0-0141-AB27-57BA5B596EA7}" presName="composite" presStyleCnt="0"/>
      <dgm:spPr/>
    </dgm:pt>
    <dgm:pt modelId="{486DEB5C-8250-DC4F-8DBF-09DA77C76A0B}" type="pres">
      <dgm:prSet presAssocID="{64EC245B-64E0-0141-AB27-57BA5B596E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CE14205-DBB3-C841-AF76-562392B94E83}" type="pres">
      <dgm:prSet presAssocID="{64EC245B-64E0-0141-AB27-57BA5B596EA7}" presName="desTx" presStyleLbl="alignAccFollowNode1" presStyleIdx="0" presStyleCnt="3">
        <dgm:presLayoutVars>
          <dgm:bulletEnabled val="1"/>
        </dgm:presLayoutVars>
      </dgm:prSet>
      <dgm:spPr/>
    </dgm:pt>
    <dgm:pt modelId="{B6AD3F50-3045-F54F-9F1F-DB28EE347C8D}" type="pres">
      <dgm:prSet presAssocID="{95BE180A-A612-A949-AA4D-8EFA76336A90}" presName="space" presStyleCnt="0"/>
      <dgm:spPr/>
    </dgm:pt>
    <dgm:pt modelId="{40335402-AB83-BB43-BA06-2E115CCE7B6A}" type="pres">
      <dgm:prSet presAssocID="{6F3BE965-249D-2E46-ADD2-B672001CF6F7}" presName="composite" presStyleCnt="0"/>
      <dgm:spPr/>
    </dgm:pt>
    <dgm:pt modelId="{853C99C1-5B6B-1648-925C-149E5A9FD291}" type="pres">
      <dgm:prSet presAssocID="{6F3BE965-249D-2E46-ADD2-B672001CF6F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CA337AD-702A-0846-AFC4-B101A8BEF11D}" type="pres">
      <dgm:prSet presAssocID="{6F3BE965-249D-2E46-ADD2-B672001CF6F7}" presName="desTx" presStyleLbl="alignAccFollowNode1" presStyleIdx="1" presStyleCnt="3">
        <dgm:presLayoutVars>
          <dgm:bulletEnabled val="1"/>
        </dgm:presLayoutVars>
      </dgm:prSet>
      <dgm:spPr/>
    </dgm:pt>
    <dgm:pt modelId="{6DEDE26C-FAA2-A043-8CB8-004A5ED058B5}" type="pres">
      <dgm:prSet presAssocID="{27F227D8-A626-1242-832C-44E6A5C2E9CA}" presName="space" presStyleCnt="0"/>
      <dgm:spPr/>
    </dgm:pt>
    <dgm:pt modelId="{9559EA5B-87D9-D04D-BF73-5ED636ED3CA6}" type="pres">
      <dgm:prSet presAssocID="{C160E853-65F9-B74B-ACEB-78D38F0A05FB}" presName="composite" presStyleCnt="0"/>
      <dgm:spPr/>
    </dgm:pt>
    <dgm:pt modelId="{898746DD-E853-B940-813E-B30B01868E6D}" type="pres">
      <dgm:prSet presAssocID="{C160E853-65F9-B74B-ACEB-78D38F0A05F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8C2EB85-7DD7-704A-9D4A-30602B6DB8D7}" type="pres">
      <dgm:prSet presAssocID="{C160E853-65F9-B74B-ACEB-78D38F0A05F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8CD00A-86FC-6F41-BFC8-191E38789C12}" type="presOf" srcId="{6D8F5E8C-83EE-8F44-AC25-7862516AC15E}" destId="{2CE14205-DBB3-C841-AF76-562392B94E83}" srcOrd="0" destOrd="1" presId="urn:microsoft.com/office/officeart/2005/8/layout/hList1"/>
    <dgm:cxn modelId="{0101D810-964F-C246-8B79-51CD1BE598A4}" type="presOf" srcId="{3E91BB70-D7A4-664E-9000-101BBAE37ECB}" destId="{2CE14205-DBB3-C841-AF76-562392B94E83}" srcOrd="0" destOrd="2" presId="urn:microsoft.com/office/officeart/2005/8/layout/hList1"/>
    <dgm:cxn modelId="{60C86912-D1E5-6C45-A2D9-DC07805B78F7}" srcId="{64EC245B-64E0-0141-AB27-57BA5B596EA7}" destId="{6D8F5E8C-83EE-8F44-AC25-7862516AC15E}" srcOrd="1" destOrd="0" parTransId="{F45E0649-8774-6941-AF41-EF8076B7100F}" sibTransId="{6BABBAB2-AF13-044B-90EE-FA782756CBAC}"/>
    <dgm:cxn modelId="{3B59CE1E-4D8A-054B-9685-D6757A558208}" srcId="{64EC245B-64E0-0141-AB27-57BA5B596EA7}" destId="{CA33F85D-E03F-9943-94D6-2357AD7E1AD9}" srcOrd="0" destOrd="0" parTransId="{9AB92F81-6056-0F4D-938D-C505BCC15A57}" sibTransId="{FC50ABE9-E41B-EF44-8DF2-4937871CEA23}"/>
    <dgm:cxn modelId="{39E4EB23-AEAB-1F44-A2B6-34D2A1B14CE0}" type="presOf" srcId="{B459AE52-A4AA-5E41-BA8E-922FBB63ABD2}" destId="{38C2EB85-7DD7-704A-9D4A-30602B6DB8D7}" srcOrd="0" destOrd="2" presId="urn:microsoft.com/office/officeart/2005/8/layout/hList1"/>
    <dgm:cxn modelId="{086A5931-1875-4F41-A50B-F34AB84EF4DB}" type="presOf" srcId="{30AE755F-6A9F-B84E-9DD2-09D97A3E00E1}" destId="{38C2EB85-7DD7-704A-9D4A-30602B6DB8D7}" srcOrd="0" destOrd="3" presId="urn:microsoft.com/office/officeart/2005/8/layout/hList1"/>
    <dgm:cxn modelId="{51515532-DBEA-D64E-8EE5-1D2672F44B87}" srcId="{6F3BE965-249D-2E46-ADD2-B672001CF6F7}" destId="{829E2378-DB17-A14B-85D8-5CA50A965EDD}" srcOrd="0" destOrd="0" parTransId="{2455A608-4541-3C4B-ADCD-48841736BAD3}" sibTransId="{32803593-A3AA-5C46-B3C3-297520DBFA13}"/>
    <dgm:cxn modelId="{4EE99C36-6932-F84B-9CC5-7307FF565258}" type="presOf" srcId="{92ED56BE-D4D3-6A43-87DD-FD93CD2400CC}" destId="{ACA337AD-702A-0846-AFC4-B101A8BEF11D}" srcOrd="0" destOrd="1" presId="urn:microsoft.com/office/officeart/2005/8/layout/hList1"/>
    <dgm:cxn modelId="{097C8137-A7A4-2449-B2CC-D2B3A18B636F}" srcId="{E2ADF9CB-1AC4-B746-AEDC-FB4FEACE5448}" destId="{6F3BE965-249D-2E46-ADD2-B672001CF6F7}" srcOrd="1" destOrd="0" parTransId="{613B6A9C-35ED-AB48-8B36-2039BA9CAD63}" sibTransId="{27F227D8-A626-1242-832C-44E6A5C2E9CA}"/>
    <dgm:cxn modelId="{7860CD3A-76A2-B547-9431-56C8981FB96A}" type="presOf" srcId="{2FCAFB89-BFC0-FC4A-ADAD-63E544BC2407}" destId="{ACA337AD-702A-0846-AFC4-B101A8BEF11D}" srcOrd="0" destOrd="2" presId="urn:microsoft.com/office/officeart/2005/8/layout/hList1"/>
    <dgm:cxn modelId="{2C534149-DF1E-4A48-8020-A3E6618B565F}" srcId="{C160E853-65F9-B74B-ACEB-78D38F0A05FB}" destId="{2CCD0473-89BF-6F45-ACB2-013F30969050}" srcOrd="0" destOrd="0" parTransId="{C436FA5C-BD89-C648-832F-4538ED265837}" sibTransId="{A33BCFB1-2A7A-B840-AE74-41AE4B68F131}"/>
    <dgm:cxn modelId="{59CEC64A-EB63-AB43-B8BE-BA255C1C4451}" type="presOf" srcId="{2CCD0473-89BF-6F45-ACB2-013F30969050}" destId="{38C2EB85-7DD7-704A-9D4A-30602B6DB8D7}" srcOrd="0" destOrd="0" presId="urn:microsoft.com/office/officeart/2005/8/layout/hList1"/>
    <dgm:cxn modelId="{13483568-9510-554C-8B7F-17E62F365E5D}" srcId="{E2ADF9CB-1AC4-B746-AEDC-FB4FEACE5448}" destId="{C160E853-65F9-B74B-ACEB-78D38F0A05FB}" srcOrd="2" destOrd="0" parTransId="{851509DB-3928-154B-9A63-46BD87345575}" sibTransId="{CEB2DC30-9667-3241-96B8-4477748C4B91}"/>
    <dgm:cxn modelId="{0E228180-9855-594F-A621-2216AB0CE7C1}" srcId="{C160E853-65F9-B74B-ACEB-78D38F0A05FB}" destId="{B459AE52-A4AA-5E41-BA8E-922FBB63ABD2}" srcOrd="2" destOrd="0" parTransId="{7693909C-30F1-F647-8D40-CDFCCD4EB993}" sibTransId="{5AC4763F-5790-6F4C-A2A2-E93306014293}"/>
    <dgm:cxn modelId="{329DAF93-7097-6844-9FD0-96ECC92A10A1}" srcId="{64EC245B-64E0-0141-AB27-57BA5B596EA7}" destId="{3E91BB70-D7A4-664E-9000-101BBAE37ECB}" srcOrd="2" destOrd="0" parTransId="{5AE16BD7-56CE-9141-93F1-61E3FADB0DD4}" sibTransId="{4DD41C83-AEC4-8040-851B-16D3F67C49A2}"/>
    <dgm:cxn modelId="{05018297-4165-C941-898B-65E85C48979D}" type="presOf" srcId="{64EC245B-64E0-0141-AB27-57BA5B596EA7}" destId="{486DEB5C-8250-DC4F-8DBF-09DA77C76A0B}" srcOrd="0" destOrd="0" presId="urn:microsoft.com/office/officeart/2005/8/layout/hList1"/>
    <dgm:cxn modelId="{28015DA0-1070-9846-A372-04C14A33E403}" srcId="{C160E853-65F9-B74B-ACEB-78D38F0A05FB}" destId="{30AE755F-6A9F-B84E-9DD2-09D97A3E00E1}" srcOrd="3" destOrd="0" parTransId="{32A5F406-9C9E-374B-A144-72DD455D6EC6}" sibTransId="{05D574FA-FAE6-DA44-9F3A-09B15165FFB8}"/>
    <dgm:cxn modelId="{EA3C9BA9-A98C-4340-9E3A-C1E2850C6793}" srcId="{6F3BE965-249D-2E46-ADD2-B672001CF6F7}" destId="{2FCAFB89-BFC0-FC4A-ADAD-63E544BC2407}" srcOrd="2" destOrd="0" parTransId="{D52EE637-7C42-2B44-B298-6C0982329FC7}" sibTransId="{FBF7AB6C-A2AD-8546-AD10-AF7A784E3F22}"/>
    <dgm:cxn modelId="{D90E0AAA-3D94-0047-AA75-889387C40679}" srcId="{C160E853-65F9-B74B-ACEB-78D38F0A05FB}" destId="{BC4AB0A6-BC16-6F47-B6D5-926D1EA00912}" srcOrd="1" destOrd="0" parTransId="{A69EA466-8179-1C44-A39B-38B7BC40C439}" sibTransId="{CFCE39AE-9CB7-B14B-B573-31319040C40E}"/>
    <dgm:cxn modelId="{E5E468B4-CAB8-804B-A1F3-98ABD0401A6B}" type="presOf" srcId="{E2ADF9CB-1AC4-B746-AEDC-FB4FEACE5448}" destId="{8B089240-46ED-524E-A411-5760ECEE98B2}" srcOrd="0" destOrd="0" presId="urn:microsoft.com/office/officeart/2005/8/layout/hList1"/>
    <dgm:cxn modelId="{9A0907C5-6B42-4845-85EC-59AED278D338}" type="presOf" srcId="{C160E853-65F9-B74B-ACEB-78D38F0A05FB}" destId="{898746DD-E853-B940-813E-B30B01868E6D}" srcOrd="0" destOrd="0" presId="urn:microsoft.com/office/officeart/2005/8/layout/hList1"/>
    <dgm:cxn modelId="{634A45D0-2D34-0346-896C-87194F142F61}" type="presOf" srcId="{829E2378-DB17-A14B-85D8-5CA50A965EDD}" destId="{ACA337AD-702A-0846-AFC4-B101A8BEF11D}" srcOrd="0" destOrd="0" presId="urn:microsoft.com/office/officeart/2005/8/layout/hList1"/>
    <dgm:cxn modelId="{01E7A6E6-19DA-EF4B-93C7-0FDE3ADA1515}" srcId="{E2ADF9CB-1AC4-B746-AEDC-FB4FEACE5448}" destId="{64EC245B-64E0-0141-AB27-57BA5B596EA7}" srcOrd="0" destOrd="0" parTransId="{EEC94DCF-8F3B-A943-927A-1D474E5E6C34}" sibTransId="{95BE180A-A612-A949-AA4D-8EFA76336A90}"/>
    <dgm:cxn modelId="{B6F87EEA-A55C-9548-9008-B9994FF5B627}" srcId="{6F3BE965-249D-2E46-ADD2-B672001CF6F7}" destId="{92ED56BE-D4D3-6A43-87DD-FD93CD2400CC}" srcOrd="1" destOrd="0" parTransId="{9BD9020D-F35E-364D-A4C8-0469C9F7027B}" sibTransId="{B121BDF4-30DD-6045-A507-266FF98F0A47}"/>
    <dgm:cxn modelId="{C0FA6EED-BC5B-7243-8BEA-370ADF275999}" type="presOf" srcId="{BC4AB0A6-BC16-6F47-B6D5-926D1EA00912}" destId="{38C2EB85-7DD7-704A-9D4A-30602B6DB8D7}" srcOrd="0" destOrd="1" presId="urn:microsoft.com/office/officeart/2005/8/layout/hList1"/>
    <dgm:cxn modelId="{7A4FDEED-BE01-0F42-9064-47175FA52C70}" type="presOf" srcId="{6F3BE965-249D-2E46-ADD2-B672001CF6F7}" destId="{853C99C1-5B6B-1648-925C-149E5A9FD291}" srcOrd="0" destOrd="0" presId="urn:microsoft.com/office/officeart/2005/8/layout/hList1"/>
    <dgm:cxn modelId="{8152FCEF-DEB4-1F42-971A-5DA444D248F0}" type="presOf" srcId="{CA33F85D-E03F-9943-94D6-2357AD7E1AD9}" destId="{2CE14205-DBB3-C841-AF76-562392B94E83}" srcOrd="0" destOrd="0" presId="urn:microsoft.com/office/officeart/2005/8/layout/hList1"/>
    <dgm:cxn modelId="{D7491F22-ABE8-F24A-9331-EB3A5F10BC5D}" type="presParOf" srcId="{8B089240-46ED-524E-A411-5760ECEE98B2}" destId="{78F747D4-4828-9445-ACDD-80C7251428FB}" srcOrd="0" destOrd="0" presId="urn:microsoft.com/office/officeart/2005/8/layout/hList1"/>
    <dgm:cxn modelId="{77787EF3-9D2D-A141-87A3-4C402F78D879}" type="presParOf" srcId="{78F747D4-4828-9445-ACDD-80C7251428FB}" destId="{486DEB5C-8250-DC4F-8DBF-09DA77C76A0B}" srcOrd="0" destOrd="0" presId="urn:microsoft.com/office/officeart/2005/8/layout/hList1"/>
    <dgm:cxn modelId="{0F194844-8B99-314F-BD6A-79E616B3E90E}" type="presParOf" srcId="{78F747D4-4828-9445-ACDD-80C7251428FB}" destId="{2CE14205-DBB3-C841-AF76-562392B94E83}" srcOrd="1" destOrd="0" presId="urn:microsoft.com/office/officeart/2005/8/layout/hList1"/>
    <dgm:cxn modelId="{1E8F6F99-885E-694D-98AA-D97F9FAA4A89}" type="presParOf" srcId="{8B089240-46ED-524E-A411-5760ECEE98B2}" destId="{B6AD3F50-3045-F54F-9F1F-DB28EE347C8D}" srcOrd="1" destOrd="0" presId="urn:microsoft.com/office/officeart/2005/8/layout/hList1"/>
    <dgm:cxn modelId="{B4034AF3-AFD5-6C4A-B751-C6BA70F7ED1E}" type="presParOf" srcId="{8B089240-46ED-524E-A411-5760ECEE98B2}" destId="{40335402-AB83-BB43-BA06-2E115CCE7B6A}" srcOrd="2" destOrd="0" presId="urn:microsoft.com/office/officeart/2005/8/layout/hList1"/>
    <dgm:cxn modelId="{0F6EA3BA-7E2D-654E-A7B9-1A80839FB12E}" type="presParOf" srcId="{40335402-AB83-BB43-BA06-2E115CCE7B6A}" destId="{853C99C1-5B6B-1648-925C-149E5A9FD291}" srcOrd="0" destOrd="0" presId="urn:microsoft.com/office/officeart/2005/8/layout/hList1"/>
    <dgm:cxn modelId="{0777BEEC-AE30-AE4F-A872-544C224AE3AA}" type="presParOf" srcId="{40335402-AB83-BB43-BA06-2E115CCE7B6A}" destId="{ACA337AD-702A-0846-AFC4-B101A8BEF11D}" srcOrd="1" destOrd="0" presId="urn:microsoft.com/office/officeart/2005/8/layout/hList1"/>
    <dgm:cxn modelId="{75F5E0B6-95EE-4E40-A9CA-01F9D4DCB20B}" type="presParOf" srcId="{8B089240-46ED-524E-A411-5760ECEE98B2}" destId="{6DEDE26C-FAA2-A043-8CB8-004A5ED058B5}" srcOrd="3" destOrd="0" presId="urn:microsoft.com/office/officeart/2005/8/layout/hList1"/>
    <dgm:cxn modelId="{6AEF4E89-1B15-E346-8349-6F56814142FC}" type="presParOf" srcId="{8B089240-46ED-524E-A411-5760ECEE98B2}" destId="{9559EA5B-87D9-D04D-BF73-5ED636ED3CA6}" srcOrd="4" destOrd="0" presId="urn:microsoft.com/office/officeart/2005/8/layout/hList1"/>
    <dgm:cxn modelId="{9007A522-F3BB-A441-A372-B5387819CA0B}" type="presParOf" srcId="{9559EA5B-87D9-D04D-BF73-5ED636ED3CA6}" destId="{898746DD-E853-B940-813E-B30B01868E6D}" srcOrd="0" destOrd="0" presId="urn:microsoft.com/office/officeart/2005/8/layout/hList1"/>
    <dgm:cxn modelId="{426EEDF8-9BF8-204D-8CC0-94FC12DABEE1}" type="presParOf" srcId="{9559EA5B-87D9-D04D-BF73-5ED636ED3CA6}" destId="{38C2EB85-7DD7-704A-9D4A-30602B6DB8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4A8A06-9F46-FC4A-9063-7EA066C2745E}" type="doc">
      <dgm:prSet loTypeId="urn:microsoft.com/office/officeart/2005/8/layout/radial4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A7B8CB2-9441-F64B-924A-BA0F88F3DE99}">
      <dgm:prSet phldrT="[Text]"/>
      <dgm:spPr/>
      <dgm:t>
        <a:bodyPr/>
        <a:lstStyle/>
        <a:p>
          <a:r>
            <a:rPr lang="zh-Hans" altLang="en-US" dirty="0"/>
            <a:t>小程序 </a:t>
          </a:r>
          <a:r>
            <a:rPr lang="en-US" altLang="zh-Hans" dirty="0"/>
            <a:t>(</a:t>
          </a:r>
          <a:r>
            <a:rPr lang="zh-Hans" altLang="en-US" dirty="0"/>
            <a:t>新生态</a:t>
          </a:r>
          <a:r>
            <a:rPr lang="en-US" altLang="zh-Hans" dirty="0"/>
            <a:t>)</a:t>
          </a:r>
          <a:endParaRPr lang="en-US" dirty="0"/>
        </a:p>
      </dgm:t>
    </dgm:pt>
    <dgm:pt modelId="{700409BA-87B5-174B-9AA3-DF0AF50ABDCD}" type="parTrans" cxnId="{63AF4C24-FAEB-B549-89DB-DFF1FB8C9D16}">
      <dgm:prSet/>
      <dgm:spPr/>
      <dgm:t>
        <a:bodyPr/>
        <a:lstStyle/>
        <a:p>
          <a:endParaRPr lang="en-US"/>
        </a:p>
      </dgm:t>
    </dgm:pt>
    <dgm:pt modelId="{98CE86C8-2DF5-3D47-9A8E-8071C8C35AC5}" type="sibTrans" cxnId="{63AF4C24-FAEB-B549-89DB-DFF1FB8C9D16}">
      <dgm:prSet/>
      <dgm:spPr/>
      <dgm:t>
        <a:bodyPr/>
        <a:lstStyle/>
        <a:p>
          <a:endParaRPr lang="en-US"/>
        </a:p>
      </dgm:t>
    </dgm:pt>
    <dgm:pt modelId="{D9591792-760E-9C46-ABED-06F095978EEF}">
      <dgm:prSet phldrT="[Text]"/>
      <dgm:spPr/>
      <dgm:t>
        <a:bodyPr/>
        <a:lstStyle/>
        <a:p>
          <a:r>
            <a:rPr lang="zh-Hans" altLang="en-US" dirty="0"/>
            <a:t>门槛低</a:t>
          </a:r>
          <a:endParaRPr lang="en-US" dirty="0"/>
        </a:p>
      </dgm:t>
    </dgm:pt>
    <dgm:pt modelId="{B86544F9-301E-D344-B5F5-27DFCC96EDD8}" type="parTrans" cxnId="{D4376A3D-FC84-2A45-940D-740E97270256}">
      <dgm:prSet/>
      <dgm:spPr/>
      <dgm:t>
        <a:bodyPr/>
        <a:lstStyle/>
        <a:p>
          <a:endParaRPr lang="en-US"/>
        </a:p>
      </dgm:t>
    </dgm:pt>
    <dgm:pt modelId="{D78B4CB7-0672-1947-B5FD-C8E657F9A0AF}" type="sibTrans" cxnId="{D4376A3D-FC84-2A45-940D-740E97270256}">
      <dgm:prSet/>
      <dgm:spPr/>
      <dgm:t>
        <a:bodyPr/>
        <a:lstStyle/>
        <a:p>
          <a:endParaRPr lang="en-US"/>
        </a:p>
      </dgm:t>
    </dgm:pt>
    <dgm:pt modelId="{E237D59B-BBE1-CC4F-9813-A575D2453D0D}">
      <dgm:prSet phldrT="[Text]"/>
      <dgm:spPr/>
      <dgm:t>
        <a:bodyPr/>
        <a:lstStyle/>
        <a:p>
          <a:r>
            <a:rPr lang="zh-Hans" altLang="en-US" dirty="0"/>
            <a:t>能力适中</a:t>
          </a:r>
          <a:endParaRPr lang="en-US" dirty="0"/>
        </a:p>
      </dgm:t>
    </dgm:pt>
    <dgm:pt modelId="{12105A05-8E29-7648-8DBC-5457B80110B6}" type="parTrans" cxnId="{26F24222-B531-AB44-A40C-187704A72022}">
      <dgm:prSet/>
      <dgm:spPr/>
      <dgm:t>
        <a:bodyPr/>
        <a:lstStyle/>
        <a:p>
          <a:endParaRPr lang="en-US"/>
        </a:p>
      </dgm:t>
    </dgm:pt>
    <dgm:pt modelId="{6E087D74-7ED7-B44C-AFFE-2095419EA44C}" type="sibTrans" cxnId="{26F24222-B531-AB44-A40C-187704A72022}">
      <dgm:prSet/>
      <dgm:spPr/>
      <dgm:t>
        <a:bodyPr/>
        <a:lstStyle/>
        <a:p>
          <a:endParaRPr lang="en-US"/>
        </a:p>
      </dgm:t>
    </dgm:pt>
    <dgm:pt modelId="{DE0B64F6-4649-2E4F-9BE3-6A11821AB49A}">
      <dgm:prSet phldrT="[Text]"/>
      <dgm:spPr/>
      <dgm:t>
        <a:bodyPr/>
        <a:lstStyle/>
        <a:p>
          <a:r>
            <a:rPr lang="zh-Hans" altLang="en-US" dirty="0"/>
            <a:t>平台依赖</a:t>
          </a:r>
          <a:endParaRPr lang="en-US" dirty="0"/>
        </a:p>
      </dgm:t>
    </dgm:pt>
    <dgm:pt modelId="{2AC747BA-6169-684E-B502-8614FF7C553C}" type="parTrans" cxnId="{7A697319-4BE8-0D48-9FC1-16D0B095DEB7}">
      <dgm:prSet/>
      <dgm:spPr/>
      <dgm:t>
        <a:bodyPr/>
        <a:lstStyle/>
        <a:p>
          <a:endParaRPr lang="en-US"/>
        </a:p>
      </dgm:t>
    </dgm:pt>
    <dgm:pt modelId="{A59E8E74-C446-1040-9BD4-8A4E0759EC55}" type="sibTrans" cxnId="{7A697319-4BE8-0D48-9FC1-16D0B095DEB7}">
      <dgm:prSet/>
      <dgm:spPr/>
      <dgm:t>
        <a:bodyPr/>
        <a:lstStyle/>
        <a:p>
          <a:endParaRPr lang="en-US"/>
        </a:p>
      </dgm:t>
    </dgm:pt>
    <dgm:pt modelId="{872DE46D-9F67-6645-A250-0D7D1948C93F}">
      <dgm:prSet phldrT="[Text]"/>
      <dgm:spPr/>
      <dgm:t>
        <a:bodyPr/>
        <a:lstStyle/>
        <a:p>
          <a:r>
            <a:rPr lang="zh-Hans" altLang="en-US" dirty="0"/>
            <a:t>开发成本</a:t>
          </a:r>
          <a:endParaRPr lang="en-US" dirty="0"/>
        </a:p>
      </dgm:t>
    </dgm:pt>
    <dgm:pt modelId="{072249F5-712C-4243-96EA-2CF6BF741581}" type="parTrans" cxnId="{920FA16F-5518-C444-8218-59FBDF0B92DC}">
      <dgm:prSet/>
      <dgm:spPr/>
      <dgm:t>
        <a:bodyPr/>
        <a:lstStyle/>
        <a:p>
          <a:endParaRPr lang="en-US"/>
        </a:p>
      </dgm:t>
    </dgm:pt>
    <dgm:pt modelId="{06644610-F0EC-EC42-9718-B1DDD6106BEB}" type="sibTrans" cxnId="{920FA16F-5518-C444-8218-59FBDF0B92DC}">
      <dgm:prSet/>
      <dgm:spPr/>
      <dgm:t>
        <a:bodyPr/>
        <a:lstStyle/>
        <a:p>
          <a:endParaRPr lang="en-US"/>
        </a:p>
      </dgm:t>
    </dgm:pt>
    <dgm:pt modelId="{3032C1A0-1E1D-F049-94BC-BB7FAFBF5364}">
      <dgm:prSet phldrT="[Text]"/>
      <dgm:spPr/>
      <dgm:t>
        <a:bodyPr/>
        <a:lstStyle/>
        <a:p>
          <a:r>
            <a:rPr lang="zh-Hans" altLang="en-US" dirty="0"/>
            <a:t>系统</a:t>
          </a:r>
          <a:r>
            <a:rPr lang="en-US" altLang="zh-Hans" dirty="0"/>
            <a:t>/</a:t>
          </a:r>
          <a:r>
            <a:rPr lang="zh-Hans" altLang="en-US" dirty="0"/>
            <a:t>服务 集成</a:t>
          </a:r>
          <a:endParaRPr lang="en-US" dirty="0"/>
        </a:p>
      </dgm:t>
    </dgm:pt>
    <dgm:pt modelId="{B0FF859F-8F6F-D747-AD43-AFE76D55C85F}" type="parTrans" cxnId="{D7230306-BF64-E840-8EDD-0CB360671345}">
      <dgm:prSet/>
      <dgm:spPr/>
      <dgm:t>
        <a:bodyPr/>
        <a:lstStyle/>
        <a:p>
          <a:endParaRPr lang="en-US"/>
        </a:p>
      </dgm:t>
    </dgm:pt>
    <dgm:pt modelId="{1BFB81D4-5D50-E144-8F86-CBDB2354BF51}" type="sibTrans" cxnId="{D7230306-BF64-E840-8EDD-0CB360671345}">
      <dgm:prSet/>
      <dgm:spPr/>
      <dgm:t>
        <a:bodyPr/>
        <a:lstStyle/>
        <a:p>
          <a:endParaRPr lang="en-US"/>
        </a:p>
      </dgm:t>
    </dgm:pt>
    <dgm:pt modelId="{398E063E-31C3-2C4B-A1AC-2E0BD1B8205B}">
      <dgm:prSet phldrT="[Text]"/>
      <dgm:spPr/>
      <dgm:t>
        <a:bodyPr/>
        <a:lstStyle/>
        <a:p>
          <a:r>
            <a:rPr lang="zh-Hans" altLang="en-US" dirty="0"/>
            <a:t>比原生</a:t>
          </a:r>
          <a:r>
            <a:rPr lang="en-US" altLang="zh-Hans" dirty="0"/>
            <a:t>App</a:t>
          </a:r>
          <a:r>
            <a:rPr lang="zh-Hans" altLang="en-US" dirty="0"/>
            <a:t>弱</a:t>
          </a:r>
          <a:endParaRPr lang="en-US" dirty="0"/>
        </a:p>
      </dgm:t>
    </dgm:pt>
    <dgm:pt modelId="{EEB96FEC-5054-D445-BE7D-6BD95563A62E}" type="parTrans" cxnId="{0CB34FE7-ACE2-D543-B8C6-B8B8043167B5}">
      <dgm:prSet/>
      <dgm:spPr/>
      <dgm:t>
        <a:bodyPr/>
        <a:lstStyle/>
        <a:p>
          <a:endParaRPr lang="en-US"/>
        </a:p>
      </dgm:t>
    </dgm:pt>
    <dgm:pt modelId="{B5508990-7B8D-044F-BCA6-E60ACAA8C652}" type="sibTrans" cxnId="{0CB34FE7-ACE2-D543-B8C6-B8B8043167B5}">
      <dgm:prSet/>
      <dgm:spPr/>
      <dgm:t>
        <a:bodyPr/>
        <a:lstStyle/>
        <a:p>
          <a:endParaRPr lang="en-US"/>
        </a:p>
      </dgm:t>
    </dgm:pt>
    <dgm:pt modelId="{4452C3EA-3564-184A-B776-6467D4D2CC55}">
      <dgm:prSet phldrT="[Text]"/>
      <dgm:spPr/>
      <dgm:t>
        <a:bodyPr/>
        <a:lstStyle/>
        <a:p>
          <a:r>
            <a:rPr lang="zh-Hans" altLang="en-US" dirty="0"/>
            <a:t>比</a:t>
          </a:r>
          <a:r>
            <a:rPr lang="en-US" altLang="zh-Hans" dirty="0"/>
            <a:t>Web</a:t>
          </a:r>
          <a:r>
            <a:rPr lang="zh-Hans" altLang="en-US" dirty="0"/>
            <a:t>应用强</a:t>
          </a:r>
          <a:endParaRPr lang="en-US" dirty="0"/>
        </a:p>
      </dgm:t>
    </dgm:pt>
    <dgm:pt modelId="{42B38AE1-4C44-3541-AAEC-D7949DEC645E}" type="parTrans" cxnId="{EBBBE536-6E20-564A-8E08-F9084B6641CA}">
      <dgm:prSet/>
      <dgm:spPr/>
      <dgm:t>
        <a:bodyPr/>
        <a:lstStyle/>
        <a:p>
          <a:endParaRPr lang="en-US"/>
        </a:p>
      </dgm:t>
    </dgm:pt>
    <dgm:pt modelId="{3B78BBF2-2269-4141-A083-A68AC8B35C38}" type="sibTrans" cxnId="{EBBBE536-6E20-564A-8E08-F9084B6641CA}">
      <dgm:prSet/>
      <dgm:spPr/>
      <dgm:t>
        <a:bodyPr/>
        <a:lstStyle/>
        <a:p>
          <a:endParaRPr lang="en-US"/>
        </a:p>
      </dgm:t>
    </dgm:pt>
    <dgm:pt modelId="{FC541004-96B4-F645-8B9C-8436E0E40B40}">
      <dgm:prSet phldrT="[Text]"/>
      <dgm:spPr/>
      <dgm:t>
        <a:bodyPr/>
        <a:lstStyle/>
        <a:p>
          <a:r>
            <a:rPr lang="zh-Hans" altLang="en-US" dirty="0"/>
            <a:t>单一入口</a:t>
          </a:r>
          <a:endParaRPr lang="en-US" dirty="0"/>
        </a:p>
      </dgm:t>
    </dgm:pt>
    <dgm:pt modelId="{2D3D7F2C-91CB-FB4A-9FD2-8249D404E1FF}" type="parTrans" cxnId="{1EE6DBAB-392A-FC43-A42F-44BAE7864F28}">
      <dgm:prSet/>
      <dgm:spPr/>
      <dgm:t>
        <a:bodyPr/>
        <a:lstStyle/>
        <a:p>
          <a:endParaRPr lang="en-US"/>
        </a:p>
      </dgm:t>
    </dgm:pt>
    <dgm:pt modelId="{A2F0F690-10BB-FF41-98F1-BB0E12CE0DD7}" type="sibTrans" cxnId="{1EE6DBAB-392A-FC43-A42F-44BAE7864F28}">
      <dgm:prSet/>
      <dgm:spPr/>
      <dgm:t>
        <a:bodyPr/>
        <a:lstStyle/>
        <a:p>
          <a:endParaRPr lang="en-US"/>
        </a:p>
      </dgm:t>
    </dgm:pt>
    <dgm:pt modelId="{A6BF3F02-6B05-F249-859D-E1E098CDCAE5}">
      <dgm:prSet phldrT="[Text]"/>
      <dgm:spPr/>
      <dgm:t>
        <a:bodyPr/>
        <a:lstStyle/>
        <a:p>
          <a:r>
            <a:rPr lang="zh-Hans" altLang="en-US" dirty="0"/>
            <a:t>跨硬件平台</a:t>
          </a:r>
          <a:endParaRPr lang="en-US" dirty="0"/>
        </a:p>
      </dgm:t>
    </dgm:pt>
    <dgm:pt modelId="{FEFC246C-0FED-ED4C-AA13-16655CC1A447}" type="parTrans" cxnId="{E7FBE8AF-331E-0C4C-8A5A-A96DC5479F39}">
      <dgm:prSet/>
      <dgm:spPr/>
      <dgm:t>
        <a:bodyPr/>
        <a:lstStyle/>
        <a:p>
          <a:endParaRPr lang="en-US"/>
        </a:p>
      </dgm:t>
    </dgm:pt>
    <dgm:pt modelId="{5DD3808F-44D6-824C-BB4E-75F21E505C3F}" type="sibTrans" cxnId="{E7FBE8AF-331E-0C4C-8A5A-A96DC5479F39}">
      <dgm:prSet/>
      <dgm:spPr/>
      <dgm:t>
        <a:bodyPr/>
        <a:lstStyle/>
        <a:p>
          <a:endParaRPr lang="en-US"/>
        </a:p>
      </dgm:t>
    </dgm:pt>
    <dgm:pt modelId="{7F5EC1DD-FFD5-3549-9887-242D33E16D66}" type="pres">
      <dgm:prSet presAssocID="{914A8A06-9F46-FC4A-9063-7EA066C2745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DFD0BD-5257-344F-8B80-93AA0CC20ED4}" type="pres">
      <dgm:prSet presAssocID="{3A7B8CB2-9441-F64B-924A-BA0F88F3DE99}" presName="centerShape" presStyleLbl="node0" presStyleIdx="0" presStyleCnt="1"/>
      <dgm:spPr/>
    </dgm:pt>
    <dgm:pt modelId="{65210D52-5409-034E-ABA1-612239C05545}" type="pres">
      <dgm:prSet presAssocID="{B86544F9-301E-D344-B5F5-27DFCC96EDD8}" presName="parTrans" presStyleLbl="bgSibTrans2D1" presStyleIdx="0" presStyleCnt="3"/>
      <dgm:spPr/>
    </dgm:pt>
    <dgm:pt modelId="{43871C57-5274-FB43-95CB-C004F71EAB30}" type="pres">
      <dgm:prSet presAssocID="{D9591792-760E-9C46-ABED-06F095978EEF}" presName="node" presStyleLbl="node1" presStyleIdx="0" presStyleCnt="3">
        <dgm:presLayoutVars>
          <dgm:bulletEnabled val="1"/>
        </dgm:presLayoutVars>
      </dgm:prSet>
      <dgm:spPr/>
    </dgm:pt>
    <dgm:pt modelId="{19F916F5-4356-554A-9957-8E671E3E3EC3}" type="pres">
      <dgm:prSet presAssocID="{12105A05-8E29-7648-8DBC-5457B80110B6}" presName="parTrans" presStyleLbl="bgSibTrans2D1" presStyleIdx="1" presStyleCnt="3"/>
      <dgm:spPr/>
    </dgm:pt>
    <dgm:pt modelId="{0C7D067C-1A5B-0849-AFA8-B80928C0D31A}" type="pres">
      <dgm:prSet presAssocID="{E237D59B-BBE1-CC4F-9813-A575D2453D0D}" presName="node" presStyleLbl="node1" presStyleIdx="1" presStyleCnt="3">
        <dgm:presLayoutVars>
          <dgm:bulletEnabled val="1"/>
        </dgm:presLayoutVars>
      </dgm:prSet>
      <dgm:spPr/>
    </dgm:pt>
    <dgm:pt modelId="{5494E59F-7424-7940-B013-2C21D1EE863E}" type="pres">
      <dgm:prSet presAssocID="{2AC747BA-6169-684E-B502-8614FF7C553C}" presName="parTrans" presStyleLbl="bgSibTrans2D1" presStyleIdx="2" presStyleCnt="3"/>
      <dgm:spPr/>
    </dgm:pt>
    <dgm:pt modelId="{D1B50718-79A8-FB48-9091-8B6400C09146}" type="pres">
      <dgm:prSet presAssocID="{DE0B64F6-4649-2E4F-9BE3-6A11821AB49A}" presName="node" presStyleLbl="node1" presStyleIdx="2" presStyleCnt="3">
        <dgm:presLayoutVars>
          <dgm:bulletEnabled val="1"/>
        </dgm:presLayoutVars>
      </dgm:prSet>
      <dgm:spPr/>
    </dgm:pt>
  </dgm:ptLst>
  <dgm:cxnLst>
    <dgm:cxn modelId="{D7230306-BF64-E840-8EDD-0CB360671345}" srcId="{D9591792-760E-9C46-ABED-06F095978EEF}" destId="{3032C1A0-1E1D-F049-94BC-BB7FAFBF5364}" srcOrd="1" destOrd="0" parTransId="{B0FF859F-8F6F-D747-AD43-AFE76D55C85F}" sibTransId="{1BFB81D4-5D50-E144-8F86-CBDB2354BF51}"/>
    <dgm:cxn modelId="{7A697319-4BE8-0D48-9FC1-16D0B095DEB7}" srcId="{3A7B8CB2-9441-F64B-924A-BA0F88F3DE99}" destId="{DE0B64F6-4649-2E4F-9BE3-6A11821AB49A}" srcOrd="2" destOrd="0" parTransId="{2AC747BA-6169-684E-B502-8614FF7C553C}" sibTransId="{A59E8E74-C446-1040-9BD4-8A4E0759EC55}"/>
    <dgm:cxn modelId="{EC414222-1A2D-9748-9843-8F6E86EA4BCE}" type="presOf" srcId="{E237D59B-BBE1-CC4F-9813-A575D2453D0D}" destId="{0C7D067C-1A5B-0849-AFA8-B80928C0D31A}" srcOrd="0" destOrd="0" presId="urn:microsoft.com/office/officeart/2005/8/layout/radial4"/>
    <dgm:cxn modelId="{26F24222-B531-AB44-A40C-187704A72022}" srcId="{3A7B8CB2-9441-F64B-924A-BA0F88F3DE99}" destId="{E237D59B-BBE1-CC4F-9813-A575D2453D0D}" srcOrd="1" destOrd="0" parTransId="{12105A05-8E29-7648-8DBC-5457B80110B6}" sibTransId="{6E087D74-7ED7-B44C-AFFE-2095419EA44C}"/>
    <dgm:cxn modelId="{63AF4C24-FAEB-B549-89DB-DFF1FB8C9D16}" srcId="{914A8A06-9F46-FC4A-9063-7EA066C2745E}" destId="{3A7B8CB2-9441-F64B-924A-BA0F88F3DE99}" srcOrd="0" destOrd="0" parTransId="{700409BA-87B5-174B-9AA3-DF0AF50ABDCD}" sibTransId="{98CE86C8-2DF5-3D47-9A8E-8071C8C35AC5}"/>
    <dgm:cxn modelId="{CB8C2927-75AB-044B-B479-906E373775E1}" type="presOf" srcId="{A6BF3F02-6B05-F249-859D-E1E098CDCAE5}" destId="{D1B50718-79A8-FB48-9091-8B6400C09146}" srcOrd="0" destOrd="2" presId="urn:microsoft.com/office/officeart/2005/8/layout/radial4"/>
    <dgm:cxn modelId="{07DF2928-B4BC-0D45-BF34-E108B0974FF3}" type="presOf" srcId="{12105A05-8E29-7648-8DBC-5457B80110B6}" destId="{19F916F5-4356-554A-9957-8E671E3E3EC3}" srcOrd="0" destOrd="0" presId="urn:microsoft.com/office/officeart/2005/8/layout/radial4"/>
    <dgm:cxn modelId="{9B667A2A-C04C-0B49-9104-9FFAB2D2E750}" type="presOf" srcId="{398E063E-31C3-2C4B-A1AC-2E0BD1B8205B}" destId="{0C7D067C-1A5B-0849-AFA8-B80928C0D31A}" srcOrd="0" destOrd="1" presId="urn:microsoft.com/office/officeart/2005/8/layout/radial4"/>
    <dgm:cxn modelId="{628CE72D-B465-A14C-8517-666B8C5617B0}" type="presOf" srcId="{B86544F9-301E-D344-B5F5-27DFCC96EDD8}" destId="{65210D52-5409-034E-ABA1-612239C05545}" srcOrd="0" destOrd="0" presId="urn:microsoft.com/office/officeart/2005/8/layout/radial4"/>
    <dgm:cxn modelId="{C4526733-4D32-3C49-B7BF-79F794916108}" type="presOf" srcId="{D9591792-760E-9C46-ABED-06F095978EEF}" destId="{43871C57-5274-FB43-95CB-C004F71EAB30}" srcOrd="0" destOrd="0" presId="urn:microsoft.com/office/officeart/2005/8/layout/radial4"/>
    <dgm:cxn modelId="{EBBBE536-6E20-564A-8E08-F9084B6641CA}" srcId="{E237D59B-BBE1-CC4F-9813-A575D2453D0D}" destId="{4452C3EA-3564-184A-B776-6467D4D2CC55}" srcOrd="1" destOrd="0" parTransId="{42B38AE1-4C44-3541-AAEC-D7949DEC645E}" sibTransId="{3B78BBF2-2269-4141-A083-A68AC8B35C38}"/>
    <dgm:cxn modelId="{D4376A3D-FC84-2A45-940D-740E97270256}" srcId="{3A7B8CB2-9441-F64B-924A-BA0F88F3DE99}" destId="{D9591792-760E-9C46-ABED-06F095978EEF}" srcOrd="0" destOrd="0" parTransId="{B86544F9-301E-D344-B5F5-27DFCC96EDD8}" sibTransId="{D78B4CB7-0672-1947-B5FD-C8E657F9A0AF}"/>
    <dgm:cxn modelId="{F669B852-F2B7-2F42-87B4-BBF8E01E8A93}" type="presOf" srcId="{4452C3EA-3564-184A-B776-6467D4D2CC55}" destId="{0C7D067C-1A5B-0849-AFA8-B80928C0D31A}" srcOrd="0" destOrd="2" presId="urn:microsoft.com/office/officeart/2005/8/layout/radial4"/>
    <dgm:cxn modelId="{920FA16F-5518-C444-8218-59FBDF0B92DC}" srcId="{D9591792-760E-9C46-ABED-06F095978EEF}" destId="{872DE46D-9F67-6645-A250-0D7D1948C93F}" srcOrd="0" destOrd="0" parTransId="{072249F5-712C-4243-96EA-2CF6BF741581}" sibTransId="{06644610-F0EC-EC42-9718-B1DDD6106BEB}"/>
    <dgm:cxn modelId="{4C9CD677-4DC0-7549-9499-9530A06C534B}" type="presOf" srcId="{914A8A06-9F46-FC4A-9063-7EA066C2745E}" destId="{7F5EC1DD-FFD5-3549-9887-242D33E16D66}" srcOrd="0" destOrd="0" presId="urn:microsoft.com/office/officeart/2005/8/layout/radial4"/>
    <dgm:cxn modelId="{1D06BC87-F887-3D4D-94A8-5BCE5F24E6B3}" type="presOf" srcId="{DE0B64F6-4649-2E4F-9BE3-6A11821AB49A}" destId="{D1B50718-79A8-FB48-9091-8B6400C09146}" srcOrd="0" destOrd="0" presId="urn:microsoft.com/office/officeart/2005/8/layout/radial4"/>
    <dgm:cxn modelId="{FAA43C8A-94BD-F74C-868F-711F5B5AD1C1}" type="presOf" srcId="{3A7B8CB2-9441-F64B-924A-BA0F88F3DE99}" destId="{6BDFD0BD-5257-344F-8B80-93AA0CC20ED4}" srcOrd="0" destOrd="0" presId="urn:microsoft.com/office/officeart/2005/8/layout/radial4"/>
    <dgm:cxn modelId="{FC48C299-885D-A444-9032-DEDAE61AB8DF}" type="presOf" srcId="{3032C1A0-1E1D-F049-94BC-BB7FAFBF5364}" destId="{43871C57-5274-FB43-95CB-C004F71EAB30}" srcOrd="0" destOrd="2" presId="urn:microsoft.com/office/officeart/2005/8/layout/radial4"/>
    <dgm:cxn modelId="{3098C4A1-0B5C-EA4A-B4AF-0989FF8DEF66}" type="presOf" srcId="{2AC747BA-6169-684E-B502-8614FF7C553C}" destId="{5494E59F-7424-7940-B013-2C21D1EE863E}" srcOrd="0" destOrd="0" presId="urn:microsoft.com/office/officeart/2005/8/layout/radial4"/>
    <dgm:cxn modelId="{B1FB87A7-AA39-4B4C-AF04-5EEF38C50277}" type="presOf" srcId="{FC541004-96B4-F645-8B9C-8436E0E40B40}" destId="{D1B50718-79A8-FB48-9091-8B6400C09146}" srcOrd="0" destOrd="1" presId="urn:microsoft.com/office/officeart/2005/8/layout/radial4"/>
    <dgm:cxn modelId="{1EE6DBAB-392A-FC43-A42F-44BAE7864F28}" srcId="{DE0B64F6-4649-2E4F-9BE3-6A11821AB49A}" destId="{FC541004-96B4-F645-8B9C-8436E0E40B40}" srcOrd="0" destOrd="0" parTransId="{2D3D7F2C-91CB-FB4A-9FD2-8249D404E1FF}" sibTransId="{A2F0F690-10BB-FF41-98F1-BB0E12CE0DD7}"/>
    <dgm:cxn modelId="{E7FBE8AF-331E-0C4C-8A5A-A96DC5479F39}" srcId="{DE0B64F6-4649-2E4F-9BE3-6A11821AB49A}" destId="{A6BF3F02-6B05-F249-859D-E1E098CDCAE5}" srcOrd="1" destOrd="0" parTransId="{FEFC246C-0FED-ED4C-AA13-16655CC1A447}" sibTransId="{5DD3808F-44D6-824C-BB4E-75F21E505C3F}"/>
    <dgm:cxn modelId="{BF2120E0-17FF-3042-9BB0-C23B5EBD82B0}" type="presOf" srcId="{872DE46D-9F67-6645-A250-0D7D1948C93F}" destId="{43871C57-5274-FB43-95CB-C004F71EAB30}" srcOrd="0" destOrd="1" presId="urn:microsoft.com/office/officeart/2005/8/layout/radial4"/>
    <dgm:cxn modelId="{0CB34FE7-ACE2-D543-B8C6-B8B8043167B5}" srcId="{E237D59B-BBE1-CC4F-9813-A575D2453D0D}" destId="{398E063E-31C3-2C4B-A1AC-2E0BD1B8205B}" srcOrd="0" destOrd="0" parTransId="{EEB96FEC-5054-D445-BE7D-6BD95563A62E}" sibTransId="{B5508990-7B8D-044F-BCA6-E60ACAA8C652}"/>
    <dgm:cxn modelId="{6743C2B9-83CF-7B48-9E48-C3FAB2C32012}" type="presParOf" srcId="{7F5EC1DD-FFD5-3549-9887-242D33E16D66}" destId="{6BDFD0BD-5257-344F-8B80-93AA0CC20ED4}" srcOrd="0" destOrd="0" presId="urn:microsoft.com/office/officeart/2005/8/layout/radial4"/>
    <dgm:cxn modelId="{77F715E2-AB12-E44B-8A4D-1D811F0727A7}" type="presParOf" srcId="{7F5EC1DD-FFD5-3549-9887-242D33E16D66}" destId="{65210D52-5409-034E-ABA1-612239C05545}" srcOrd="1" destOrd="0" presId="urn:microsoft.com/office/officeart/2005/8/layout/radial4"/>
    <dgm:cxn modelId="{AF72D048-63D3-2B4F-9EAC-9B2BA4C626B6}" type="presParOf" srcId="{7F5EC1DD-FFD5-3549-9887-242D33E16D66}" destId="{43871C57-5274-FB43-95CB-C004F71EAB30}" srcOrd="2" destOrd="0" presId="urn:microsoft.com/office/officeart/2005/8/layout/radial4"/>
    <dgm:cxn modelId="{2F7DC41C-0B37-404A-AEA1-EE8A3AAC4A3F}" type="presParOf" srcId="{7F5EC1DD-FFD5-3549-9887-242D33E16D66}" destId="{19F916F5-4356-554A-9957-8E671E3E3EC3}" srcOrd="3" destOrd="0" presId="urn:microsoft.com/office/officeart/2005/8/layout/radial4"/>
    <dgm:cxn modelId="{1EB86D01-95C2-C247-B4BB-7E9D19AA2C8D}" type="presParOf" srcId="{7F5EC1DD-FFD5-3549-9887-242D33E16D66}" destId="{0C7D067C-1A5B-0849-AFA8-B80928C0D31A}" srcOrd="4" destOrd="0" presId="urn:microsoft.com/office/officeart/2005/8/layout/radial4"/>
    <dgm:cxn modelId="{0B7ACF86-8CA7-8349-AF9E-A3F64953FBC6}" type="presParOf" srcId="{7F5EC1DD-FFD5-3549-9887-242D33E16D66}" destId="{5494E59F-7424-7940-B013-2C21D1EE863E}" srcOrd="5" destOrd="0" presId="urn:microsoft.com/office/officeart/2005/8/layout/radial4"/>
    <dgm:cxn modelId="{F6B119B3-C848-2D49-9D82-61B9B145FDE1}" type="presParOf" srcId="{7F5EC1DD-FFD5-3549-9887-242D33E16D66}" destId="{D1B50718-79A8-FB48-9091-8B6400C0914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DB1C85-D0BF-2F42-9090-161909BDD0EF}" type="doc">
      <dgm:prSet loTypeId="urn:microsoft.com/office/officeart/2008/layout/HexagonCluster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41388C0-EA5C-8A41-9803-108E9401792B}">
      <dgm:prSet phldrT="[Text]"/>
      <dgm:spPr/>
      <dgm:t>
        <a:bodyPr/>
        <a:lstStyle/>
        <a:p>
          <a:r>
            <a:rPr lang="zh-Hans" altLang="en-US" dirty="0"/>
            <a:t>小幻管家</a:t>
          </a:r>
          <a:endParaRPr lang="en-US" altLang="zh-Hans" dirty="0"/>
        </a:p>
        <a:p>
          <a:r>
            <a:rPr lang="en-US" altLang="zh-Hans" dirty="0"/>
            <a:t>(</a:t>
          </a:r>
          <a:r>
            <a:rPr lang="zh-Hans" altLang="en-US" dirty="0"/>
            <a:t>合适</a:t>
          </a:r>
          <a:r>
            <a:rPr lang="en-US" altLang="zh-Hans" dirty="0"/>
            <a:t>)</a:t>
          </a:r>
          <a:endParaRPr lang="en-US" dirty="0"/>
        </a:p>
      </dgm:t>
    </dgm:pt>
    <dgm:pt modelId="{D7B9F7E0-7A33-3746-8BBD-71B19701FFAB}" type="parTrans" cxnId="{4EEB3083-2E94-644B-A1B0-E2529D5F4735}">
      <dgm:prSet/>
      <dgm:spPr/>
      <dgm:t>
        <a:bodyPr/>
        <a:lstStyle/>
        <a:p>
          <a:endParaRPr lang="en-US"/>
        </a:p>
      </dgm:t>
    </dgm:pt>
    <dgm:pt modelId="{63B991B1-D9EB-1C4D-8830-074464B5C78B}" type="sibTrans" cxnId="{4EEB3083-2E94-644B-A1B0-E2529D5F4735}">
      <dgm:prSet/>
      <dgm:spPr>
        <a:blipFill>
          <a:blip xmlns:r="http://schemas.openxmlformats.org/officeDocument/2006/relationships" r:embed="rId1"/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812660D7-9295-7448-A868-EEE737B37CA6}">
      <dgm:prSet phldrT="[Text]"/>
      <dgm:spPr/>
      <dgm:t>
        <a:bodyPr/>
        <a:lstStyle/>
        <a:p>
          <a:r>
            <a:rPr lang="zh-Hans" altLang="en-US" dirty="0"/>
            <a:t>幻腾工具</a:t>
          </a:r>
          <a:endParaRPr lang="en-US" altLang="zh-Hans" dirty="0"/>
        </a:p>
        <a:p>
          <a:r>
            <a:rPr lang="en-US" altLang="zh-Hans" dirty="0"/>
            <a:t>(</a:t>
          </a:r>
          <a:r>
            <a:rPr lang="zh-Hans" altLang="en-US" dirty="0"/>
            <a:t>不合适</a:t>
          </a:r>
          <a:r>
            <a:rPr lang="en-US" altLang="zh-Hans" dirty="0"/>
            <a:t>)</a:t>
          </a:r>
          <a:endParaRPr lang="en-US" dirty="0"/>
        </a:p>
      </dgm:t>
    </dgm:pt>
    <dgm:pt modelId="{26E08F9A-23D7-0A40-9A76-5782D177F322}" type="parTrans" cxnId="{95B4A6C3-AE53-C34E-9D62-EE1B2AB94A2B}">
      <dgm:prSet/>
      <dgm:spPr/>
      <dgm:t>
        <a:bodyPr/>
        <a:lstStyle/>
        <a:p>
          <a:endParaRPr lang="en-US"/>
        </a:p>
      </dgm:t>
    </dgm:pt>
    <dgm:pt modelId="{4C65B9E6-FF0F-984B-9301-2C511B5A8361}" type="sibTrans" cxnId="{95B4A6C3-AE53-C34E-9D62-EE1B2AB94A2B}">
      <dgm:prSet/>
      <dgm:spPr>
        <a:blipFill>
          <a:blip xmlns:r="http://schemas.openxmlformats.org/officeDocument/2006/relationships" r:embed="rId2"/>
          <a:srcRect/>
          <a:stretch>
            <a:fillRect l="-8000" r="-8000"/>
          </a:stretch>
        </a:blipFill>
      </dgm:spPr>
      <dgm:t>
        <a:bodyPr/>
        <a:lstStyle/>
        <a:p>
          <a:endParaRPr lang="en-US"/>
        </a:p>
      </dgm:t>
    </dgm:pt>
    <dgm:pt modelId="{26D94A95-F858-E140-99E1-F9B70A4ED974}">
      <dgm:prSet phldrT="[Text]"/>
      <dgm:spPr/>
      <dgm:t>
        <a:bodyPr/>
        <a:lstStyle/>
        <a:p>
          <a:r>
            <a:rPr lang="zh-Hans" altLang="en-US" dirty="0"/>
            <a:t>爱享空间</a:t>
          </a:r>
          <a:endParaRPr lang="en-US" altLang="zh-Hans" dirty="0"/>
        </a:p>
        <a:p>
          <a:r>
            <a:rPr lang="en-US" altLang="zh-Hans" dirty="0"/>
            <a:t>(</a:t>
          </a:r>
          <a:r>
            <a:rPr lang="zh-Hans" altLang="en-US" dirty="0"/>
            <a:t>不合适</a:t>
          </a:r>
          <a:r>
            <a:rPr lang="en-US" altLang="zh-Hans" dirty="0"/>
            <a:t>)</a:t>
          </a:r>
          <a:endParaRPr lang="en-US" dirty="0"/>
        </a:p>
      </dgm:t>
    </dgm:pt>
    <dgm:pt modelId="{E1086461-2870-BA44-A846-E5C614747A4A}" type="parTrans" cxnId="{0E21BA7F-1642-7641-9763-65D085059715}">
      <dgm:prSet/>
      <dgm:spPr/>
      <dgm:t>
        <a:bodyPr/>
        <a:lstStyle/>
        <a:p>
          <a:endParaRPr lang="en-US"/>
        </a:p>
      </dgm:t>
    </dgm:pt>
    <dgm:pt modelId="{C4EB454F-68D4-BB4E-A62D-0EB6D934C15E}" type="sibTrans" cxnId="{0E21BA7F-1642-7641-9763-65D085059715}">
      <dgm:prSet/>
      <dgm:spPr>
        <a:blipFill>
          <a:blip xmlns:r="http://schemas.openxmlformats.org/officeDocument/2006/relationships" r:embed="rId3"/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030D1C50-A141-7B43-A871-74DCA5A935E7}" type="pres">
      <dgm:prSet presAssocID="{A5DB1C85-D0BF-2F42-9090-161909BDD0EF}" presName="Name0" presStyleCnt="0">
        <dgm:presLayoutVars>
          <dgm:chMax val="21"/>
          <dgm:chPref val="21"/>
        </dgm:presLayoutVars>
      </dgm:prSet>
      <dgm:spPr/>
    </dgm:pt>
    <dgm:pt modelId="{8E3DA0E9-E036-2143-9A01-BE8725C7818D}" type="pres">
      <dgm:prSet presAssocID="{541388C0-EA5C-8A41-9803-108E9401792B}" presName="text1" presStyleCnt="0"/>
      <dgm:spPr/>
    </dgm:pt>
    <dgm:pt modelId="{69F4A773-F084-0444-A331-C68EA1D329AF}" type="pres">
      <dgm:prSet presAssocID="{541388C0-EA5C-8A41-9803-108E9401792B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F396B3-B876-E048-AD5B-680FF21722BB}" type="pres">
      <dgm:prSet presAssocID="{541388C0-EA5C-8A41-9803-108E9401792B}" presName="textaccent1" presStyleCnt="0"/>
      <dgm:spPr/>
    </dgm:pt>
    <dgm:pt modelId="{8C7DA8F2-B191-1E47-B303-5BDE8CC60CBB}" type="pres">
      <dgm:prSet presAssocID="{541388C0-EA5C-8A41-9803-108E9401792B}" presName="accentRepeatNode" presStyleLbl="solidAlignAcc1" presStyleIdx="0" presStyleCnt="6"/>
      <dgm:spPr/>
    </dgm:pt>
    <dgm:pt modelId="{B9BFB0D1-853F-3441-9BE7-992843C8CAA1}" type="pres">
      <dgm:prSet presAssocID="{63B991B1-D9EB-1C4D-8830-074464B5C78B}" presName="image1" presStyleCnt="0"/>
      <dgm:spPr/>
    </dgm:pt>
    <dgm:pt modelId="{AA9E6703-4DE8-C241-83A2-264B6B40E11A}" type="pres">
      <dgm:prSet presAssocID="{63B991B1-D9EB-1C4D-8830-074464B5C78B}" presName="imageRepeatNode" presStyleLbl="alignAcc1" presStyleIdx="0" presStyleCnt="3"/>
      <dgm:spPr/>
    </dgm:pt>
    <dgm:pt modelId="{D2EEE5EE-F989-5F43-B7F2-3881666B3E5B}" type="pres">
      <dgm:prSet presAssocID="{63B991B1-D9EB-1C4D-8830-074464B5C78B}" presName="imageaccent1" presStyleCnt="0"/>
      <dgm:spPr/>
    </dgm:pt>
    <dgm:pt modelId="{0B2C9096-842D-044F-92B7-6C2558923323}" type="pres">
      <dgm:prSet presAssocID="{63B991B1-D9EB-1C4D-8830-074464B5C78B}" presName="accentRepeatNode" presStyleLbl="solidAlignAcc1" presStyleIdx="1" presStyleCnt="6"/>
      <dgm:spPr/>
    </dgm:pt>
    <dgm:pt modelId="{4E5B23D5-527F-AE4A-83A3-576B999AC48B}" type="pres">
      <dgm:prSet presAssocID="{812660D7-9295-7448-A868-EEE737B37CA6}" presName="text2" presStyleCnt="0"/>
      <dgm:spPr/>
    </dgm:pt>
    <dgm:pt modelId="{79769E86-0689-D445-990C-0EA4C64C3144}" type="pres">
      <dgm:prSet presAssocID="{812660D7-9295-7448-A868-EEE737B37CA6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670F0BF-ED17-9146-BF6C-5F60E15E1ED4}" type="pres">
      <dgm:prSet presAssocID="{812660D7-9295-7448-A868-EEE737B37CA6}" presName="textaccent2" presStyleCnt="0"/>
      <dgm:spPr/>
    </dgm:pt>
    <dgm:pt modelId="{FBE2C80D-A583-3444-9589-65B339214686}" type="pres">
      <dgm:prSet presAssocID="{812660D7-9295-7448-A868-EEE737B37CA6}" presName="accentRepeatNode" presStyleLbl="solidAlignAcc1" presStyleIdx="2" presStyleCnt="6"/>
      <dgm:spPr/>
    </dgm:pt>
    <dgm:pt modelId="{D24E130F-2C67-EF44-B529-9D13EB2D5E22}" type="pres">
      <dgm:prSet presAssocID="{4C65B9E6-FF0F-984B-9301-2C511B5A8361}" presName="image2" presStyleCnt="0"/>
      <dgm:spPr/>
    </dgm:pt>
    <dgm:pt modelId="{6F268375-C1AD-044F-BBD2-5C7BC27B3879}" type="pres">
      <dgm:prSet presAssocID="{4C65B9E6-FF0F-984B-9301-2C511B5A8361}" presName="imageRepeatNode" presStyleLbl="alignAcc1" presStyleIdx="1" presStyleCnt="3"/>
      <dgm:spPr/>
    </dgm:pt>
    <dgm:pt modelId="{3DBDCC53-9A90-184C-BE24-1DBB9B358BCD}" type="pres">
      <dgm:prSet presAssocID="{4C65B9E6-FF0F-984B-9301-2C511B5A8361}" presName="imageaccent2" presStyleCnt="0"/>
      <dgm:spPr/>
    </dgm:pt>
    <dgm:pt modelId="{B8773486-4EA1-3043-B3E1-36DD0BED3EA5}" type="pres">
      <dgm:prSet presAssocID="{4C65B9E6-FF0F-984B-9301-2C511B5A8361}" presName="accentRepeatNode" presStyleLbl="solidAlignAcc1" presStyleIdx="3" presStyleCnt="6"/>
      <dgm:spPr/>
    </dgm:pt>
    <dgm:pt modelId="{61F6A882-6148-8A4D-A670-671829F3A8C3}" type="pres">
      <dgm:prSet presAssocID="{26D94A95-F858-E140-99E1-F9B70A4ED974}" presName="text3" presStyleCnt="0"/>
      <dgm:spPr/>
    </dgm:pt>
    <dgm:pt modelId="{AE2C8676-7B0C-3547-BDD2-3FE135AF0906}" type="pres">
      <dgm:prSet presAssocID="{26D94A95-F858-E140-99E1-F9B70A4ED974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BF5B329-FF46-A944-9550-21B0889ED887}" type="pres">
      <dgm:prSet presAssocID="{26D94A95-F858-E140-99E1-F9B70A4ED974}" presName="textaccent3" presStyleCnt="0"/>
      <dgm:spPr/>
    </dgm:pt>
    <dgm:pt modelId="{7F6504DB-6903-DF43-9318-F1F8168EEABE}" type="pres">
      <dgm:prSet presAssocID="{26D94A95-F858-E140-99E1-F9B70A4ED974}" presName="accentRepeatNode" presStyleLbl="solidAlignAcc1" presStyleIdx="4" presStyleCnt="6"/>
      <dgm:spPr/>
    </dgm:pt>
    <dgm:pt modelId="{0D238EF9-A090-C941-B80B-4F155623A5C1}" type="pres">
      <dgm:prSet presAssocID="{C4EB454F-68D4-BB4E-A62D-0EB6D934C15E}" presName="image3" presStyleCnt="0"/>
      <dgm:spPr/>
    </dgm:pt>
    <dgm:pt modelId="{2DD92A52-8CEE-694B-B20E-F1B3FAC3C304}" type="pres">
      <dgm:prSet presAssocID="{C4EB454F-68D4-BB4E-A62D-0EB6D934C15E}" presName="imageRepeatNode" presStyleLbl="alignAcc1" presStyleIdx="2" presStyleCnt="3"/>
      <dgm:spPr/>
    </dgm:pt>
    <dgm:pt modelId="{4302996F-0B1B-F641-8F79-5D3C51EB72EF}" type="pres">
      <dgm:prSet presAssocID="{C4EB454F-68D4-BB4E-A62D-0EB6D934C15E}" presName="imageaccent3" presStyleCnt="0"/>
      <dgm:spPr/>
    </dgm:pt>
    <dgm:pt modelId="{DB8C56A5-4B20-A042-AB52-5B138E131195}" type="pres">
      <dgm:prSet presAssocID="{C4EB454F-68D4-BB4E-A62D-0EB6D934C15E}" presName="accentRepeatNode" presStyleLbl="solidAlignAcc1" presStyleIdx="5" presStyleCnt="6"/>
      <dgm:spPr/>
    </dgm:pt>
  </dgm:ptLst>
  <dgm:cxnLst>
    <dgm:cxn modelId="{322FF64B-4DA1-4D48-93E3-1EC1C5C73627}" type="presOf" srcId="{A5DB1C85-D0BF-2F42-9090-161909BDD0EF}" destId="{030D1C50-A141-7B43-A871-74DCA5A935E7}" srcOrd="0" destOrd="0" presId="urn:microsoft.com/office/officeart/2008/layout/HexagonCluster"/>
    <dgm:cxn modelId="{AE74E751-1E82-DB46-8FF5-B421E815FD86}" type="presOf" srcId="{C4EB454F-68D4-BB4E-A62D-0EB6D934C15E}" destId="{2DD92A52-8CEE-694B-B20E-F1B3FAC3C304}" srcOrd="0" destOrd="0" presId="urn:microsoft.com/office/officeart/2008/layout/HexagonCluster"/>
    <dgm:cxn modelId="{FB1C4D5B-1E7D-FE48-9DCD-2B392076B672}" type="presOf" srcId="{26D94A95-F858-E140-99E1-F9B70A4ED974}" destId="{AE2C8676-7B0C-3547-BDD2-3FE135AF0906}" srcOrd="0" destOrd="0" presId="urn:microsoft.com/office/officeart/2008/layout/HexagonCluster"/>
    <dgm:cxn modelId="{F3A4BD61-9D59-354F-BFA2-F82E04444E91}" type="presOf" srcId="{541388C0-EA5C-8A41-9803-108E9401792B}" destId="{69F4A773-F084-0444-A331-C68EA1D329AF}" srcOrd="0" destOrd="0" presId="urn:microsoft.com/office/officeart/2008/layout/HexagonCluster"/>
    <dgm:cxn modelId="{0E21BA7F-1642-7641-9763-65D085059715}" srcId="{A5DB1C85-D0BF-2F42-9090-161909BDD0EF}" destId="{26D94A95-F858-E140-99E1-F9B70A4ED974}" srcOrd="2" destOrd="0" parTransId="{E1086461-2870-BA44-A846-E5C614747A4A}" sibTransId="{C4EB454F-68D4-BB4E-A62D-0EB6D934C15E}"/>
    <dgm:cxn modelId="{4EEB3083-2E94-644B-A1B0-E2529D5F4735}" srcId="{A5DB1C85-D0BF-2F42-9090-161909BDD0EF}" destId="{541388C0-EA5C-8A41-9803-108E9401792B}" srcOrd="0" destOrd="0" parTransId="{D7B9F7E0-7A33-3746-8BBD-71B19701FFAB}" sibTransId="{63B991B1-D9EB-1C4D-8830-074464B5C78B}"/>
    <dgm:cxn modelId="{40D6CF87-E428-5449-BB0E-845CDF34B8AB}" type="presOf" srcId="{812660D7-9295-7448-A868-EEE737B37CA6}" destId="{79769E86-0689-D445-990C-0EA4C64C3144}" srcOrd="0" destOrd="0" presId="urn:microsoft.com/office/officeart/2008/layout/HexagonCluster"/>
    <dgm:cxn modelId="{463A4EA0-57CB-654D-9649-12F7E0B2B046}" type="presOf" srcId="{4C65B9E6-FF0F-984B-9301-2C511B5A8361}" destId="{6F268375-C1AD-044F-BBD2-5C7BC27B3879}" srcOrd="0" destOrd="0" presId="urn:microsoft.com/office/officeart/2008/layout/HexagonCluster"/>
    <dgm:cxn modelId="{11FCB9A5-E913-0444-88DE-3F99828622A1}" type="presOf" srcId="{63B991B1-D9EB-1C4D-8830-074464B5C78B}" destId="{AA9E6703-4DE8-C241-83A2-264B6B40E11A}" srcOrd="0" destOrd="0" presId="urn:microsoft.com/office/officeart/2008/layout/HexagonCluster"/>
    <dgm:cxn modelId="{95B4A6C3-AE53-C34E-9D62-EE1B2AB94A2B}" srcId="{A5DB1C85-D0BF-2F42-9090-161909BDD0EF}" destId="{812660D7-9295-7448-A868-EEE737B37CA6}" srcOrd="1" destOrd="0" parTransId="{26E08F9A-23D7-0A40-9A76-5782D177F322}" sibTransId="{4C65B9E6-FF0F-984B-9301-2C511B5A8361}"/>
    <dgm:cxn modelId="{558D0406-6B7E-BD46-A740-D0BBD98255A4}" type="presParOf" srcId="{030D1C50-A141-7B43-A871-74DCA5A935E7}" destId="{8E3DA0E9-E036-2143-9A01-BE8725C7818D}" srcOrd="0" destOrd="0" presId="urn:microsoft.com/office/officeart/2008/layout/HexagonCluster"/>
    <dgm:cxn modelId="{DDE01151-5756-B544-9163-AEBEEA6121BD}" type="presParOf" srcId="{8E3DA0E9-E036-2143-9A01-BE8725C7818D}" destId="{69F4A773-F084-0444-A331-C68EA1D329AF}" srcOrd="0" destOrd="0" presId="urn:microsoft.com/office/officeart/2008/layout/HexagonCluster"/>
    <dgm:cxn modelId="{B94CA8BB-DA41-6B47-ACE8-F2A7C497A4E2}" type="presParOf" srcId="{030D1C50-A141-7B43-A871-74DCA5A935E7}" destId="{4AF396B3-B876-E048-AD5B-680FF21722BB}" srcOrd="1" destOrd="0" presId="urn:microsoft.com/office/officeart/2008/layout/HexagonCluster"/>
    <dgm:cxn modelId="{DBABE3D2-DD4F-F14A-85B9-D381C2022154}" type="presParOf" srcId="{4AF396B3-B876-E048-AD5B-680FF21722BB}" destId="{8C7DA8F2-B191-1E47-B303-5BDE8CC60CBB}" srcOrd="0" destOrd="0" presId="urn:microsoft.com/office/officeart/2008/layout/HexagonCluster"/>
    <dgm:cxn modelId="{36CEFF40-137D-C94C-BA53-C9E54DC857F2}" type="presParOf" srcId="{030D1C50-A141-7B43-A871-74DCA5A935E7}" destId="{B9BFB0D1-853F-3441-9BE7-992843C8CAA1}" srcOrd="2" destOrd="0" presId="urn:microsoft.com/office/officeart/2008/layout/HexagonCluster"/>
    <dgm:cxn modelId="{85499B7E-23C6-F640-9460-76AEEC214E3A}" type="presParOf" srcId="{B9BFB0D1-853F-3441-9BE7-992843C8CAA1}" destId="{AA9E6703-4DE8-C241-83A2-264B6B40E11A}" srcOrd="0" destOrd="0" presId="urn:microsoft.com/office/officeart/2008/layout/HexagonCluster"/>
    <dgm:cxn modelId="{166C9773-5759-DA4D-ACCF-C6050CDB794C}" type="presParOf" srcId="{030D1C50-A141-7B43-A871-74DCA5A935E7}" destId="{D2EEE5EE-F989-5F43-B7F2-3881666B3E5B}" srcOrd="3" destOrd="0" presId="urn:microsoft.com/office/officeart/2008/layout/HexagonCluster"/>
    <dgm:cxn modelId="{2757EFBE-AADB-124A-B637-3AEF4F9C4CD6}" type="presParOf" srcId="{D2EEE5EE-F989-5F43-B7F2-3881666B3E5B}" destId="{0B2C9096-842D-044F-92B7-6C2558923323}" srcOrd="0" destOrd="0" presId="urn:microsoft.com/office/officeart/2008/layout/HexagonCluster"/>
    <dgm:cxn modelId="{77C1A6F5-FCDD-5C44-92EC-319DFF508ED5}" type="presParOf" srcId="{030D1C50-A141-7B43-A871-74DCA5A935E7}" destId="{4E5B23D5-527F-AE4A-83A3-576B999AC48B}" srcOrd="4" destOrd="0" presId="urn:microsoft.com/office/officeart/2008/layout/HexagonCluster"/>
    <dgm:cxn modelId="{02778C92-914F-1C49-8FDB-6435823A204D}" type="presParOf" srcId="{4E5B23D5-527F-AE4A-83A3-576B999AC48B}" destId="{79769E86-0689-D445-990C-0EA4C64C3144}" srcOrd="0" destOrd="0" presId="urn:microsoft.com/office/officeart/2008/layout/HexagonCluster"/>
    <dgm:cxn modelId="{C984920D-6B9C-5946-BD52-D24E2E8779F4}" type="presParOf" srcId="{030D1C50-A141-7B43-A871-74DCA5A935E7}" destId="{C670F0BF-ED17-9146-BF6C-5F60E15E1ED4}" srcOrd="5" destOrd="0" presId="urn:microsoft.com/office/officeart/2008/layout/HexagonCluster"/>
    <dgm:cxn modelId="{4AB18DC0-B25D-F449-A02B-EA5E1B57322B}" type="presParOf" srcId="{C670F0BF-ED17-9146-BF6C-5F60E15E1ED4}" destId="{FBE2C80D-A583-3444-9589-65B339214686}" srcOrd="0" destOrd="0" presId="urn:microsoft.com/office/officeart/2008/layout/HexagonCluster"/>
    <dgm:cxn modelId="{B1BBEBC1-B5D9-3342-ADB0-818E793EFABC}" type="presParOf" srcId="{030D1C50-A141-7B43-A871-74DCA5A935E7}" destId="{D24E130F-2C67-EF44-B529-9D13EB2D5E22}" srcOrd="6" destOrd="0" presId="urn:microsoft.com/office/officeart/2008/layout/HexagonCluster"/>
    <dgm:cxn modelId="{B1F4A56F-FCA9-E347-94B7-4D3E3D8485CB}" type="presParOf" srcId="{D24E130F-2C67-EF44-B529-9D13EB2D5E22}" destId="{6F268375-C1AD-044F-BBD2-5C7BC27B3879}" srcOrd="0" destOrd="0" presId="urn:microsoft.com/office/officeart/2008/layout/HexagonCluster"/>
    <dgm:cxn modelId="{3AA0662D-E8EB-5944-A806-206AFEE0F1F2}" type="presParOf" srcId="{030D1C50-A141-7B43-A871-74DCA5A935E7}" destId="{3DBDCC53-9A90-184C-BE24-1DBB9B358BCD}" srcOrd="7" destOrd="0" presId="urn:microsoft.com/office/officeart/2008/layout/HexagonCluster"/>
    <dgm:cxn modelId="{6D7121BD-5D6D-2143-8422-DC8CD6F43B7B}" type="presParOf" srcId="{3DBDCC53-9A90-184C-BE24-1DBB9B358BCD}" destId="{B8773486-4EA1-3043-B3E1-36DD0BED3EA5}" srcOrd="0" destOrd="0" presId="urn:microsoft.com/office/officeart/2008/layout/HexagonCluster"/>
    <dgm:cxn modelId="{8E4E7ACA-4208-AC42-9DCD-9B4D962B3ABD}" type="presParOf" srcId="{030D1C50-A141-7B43-A871-74DCA5A935E7}" destId="{61F6A882-6148-8A4D-A670-671829F3A8C3}" srcOrd="8" destOrd="0" presId="urn:microsoft.com/office/officeart/2008/layout/HexagonCluster"/>
    <dgm:cxn modelId="{DA7D426B-BE11-8643-9222-933C42D74D3B}" type="presParOf" srcId="{61F6A882-6148-8A4D-A670-671829F3A8C3}" destId="{AE2C8676-7B0C-3547-BDD2-3FE135AF0906}" srcOrd="0" destOrd="0" presId="urn:microsoft.com/office/officeart/2008/layout/HexagonCluster"/>
    <dgm:cxn modelId="{8D06C37D-648E-8644-9068-E7CB208B1C34}" type="presParOf" srcId="{030D1C50-A141-7B43-A871-74DCA5A935E7}" destId="{ABF5B329-FF46-A944-9550-21B0889ED887}" srcOrd="9" destOrd="0" presId="urn:microsoft.com/office/officeart/2008/layout/HexagonCluster"/>
    <dgm:cxn modelId="{1B6C340A-5CE3-C545-BC65-09127CC1CCCA}" type="presParOf" srcId="{ABF5B329-FF46-A944-9550-21B0889ED887}" destId="{7F6504DB-6903-DF43-9318-F1F8168EEABE}" srcOrd="0" destOrd="0" presId="urn:microsoft.com/office/officeart/2008/layout/HexagonCluster"/>
    <dgm:cxn modelId="{3BA64757-9770-C140-A80A-045F0F8AE4C4}" type="presParOf" srcId="{030D1C50-A141-7B43-A871-74DCA5A935E7}" destId="{0D238EF9-A090-C941-B80B-4F155623A5C1}" srcOrd="10" destOrd="0" presId="urn:microsoft.com/office/officeart/2008/layout/HexagonCluster"/>
    <dgm:cxn modelId="{0A509AF6-8DF3-394F-8BEC-4E9E2636C8F6}" type="presParOf" srcId="{0D238EF9-A090-C941-B80B-4F155623A5C1}" destId="{2DD92A52-8CEE-694B-B20E-F1B3FAC3C304}" srcOrd="0" destOrd="0" presId="urn:microsoft.com/office/officeart/2008/layout/HexagonCluster"/>
    <dgm:cxn modelId="{6C7F9144-629D-B640-BF67-966D6D80FF19}" type="presParOf" srcId="{030D1C50-A141-7B43-A871-74DCA5A935E7}" destId="{4302996F-0B1B-F641-8F79-5D3C51EB72EF}" srcOrd="11" destOrd="0" presId="urn:microsoft.com/office/officeart/2008/layout/HexagonCluster"/>
    <dgm:cxn modelId="{C1F98408-BEB9-D241-8FAE-3733F679E46A}" type="presParOf" srcId="{4302996F-0B1B-F641-8F79-5D3C51EB72EF}" destId="{DB8C56A5-4B20-A042-AB52-5B138E13119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5F2AE-99F3-7848-9721-FA19FC98DFD2}">
      <dsp:nvSpPr>
        <dsp:cNvPr id="0" name=""/>
        <dsp:cNvSpPr/>
      </dsp:nvSpPr>
      <dsp:spPr>
        <a:xfrm>
          <a:off x="3365" y="844539"/>
          <a:ext cx="1919190" cy="15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200" kern="1200" dirty="0"/>
            <a:t>百度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200" kern="1200" dirty="0"/>
            <a:t>轻应用</a:t>
          </a:r>
          <a:endParaRPr lang="en-US" sz="2200" kern="1200" dirty="0"/>
        </a:p>
      </dsp:txBody>
      <dsp:txXfrm>
        <a:off x="39793" y="880967"/>
        <a:ext cx="1846334" cy="1170875"/>
      </dsp:txXfrm>
    </dsp:sp>
    <dsp:sp modelId="{1308C744-FD77-E94F-A96E-DDFD40B2941E}">
      <dsp:nvSpPr>
        <dsp:cNvPr id="0" name=""/>
        <dsp:cNvSpPr/>
      </dsp:nvSpPr>
      <dsp:spPr>
        <a:xfrm>
          <a:off x="1028435" y="1029519"/>
          <a:ext cx="2400188" cy="2400188"/>
        </a:xfrm>
        <a:prstGeom prst="leftCircularArrow">
          <a:avLst>
            <a:gd name="adj1" fmla="val 4328"/>
            <a:gd name="adj2" fmla="val 547845"/>
            <a:gd name="adj3" fmla="val 2323355"/>
            <a:gd name="adj4" fmla="val 9024489"/>
            <a:gd name="adj5" fmla="val 50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C4F04-D822-F443-A014-402DBB8F886F}">
      <dsp:nvSpPr>
        <dsp:cNvPr id="0" name=""/>
        <dsp:cNvSpPr/>
      </dsp:nvSpPr>
      <dsp:spPr>
        <a:xfrm>
          <a:off x="429852" y="2088270"/>
          <a:ext cx="1705947" cy="678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400" kern="1200" dirty="0"/>
            <a:t>2013</a:t>
          </a:r>
          <a:r>
            <a:rPr lang="zh-Hans" altLang="en-US" sz="3400" kern="1200" dirty="0"/>
            <a:t>年</a:t>
          </a:r>
          <a:endParaRPr lang="en-US" sz="3400" kern="1200" dirty="0"/>
        </a:p>
      </dsp:txBody>
      <dsp:txXfrm>
        <a:off x="449722" y="2108140"/>
        <a:ext cx="1666207" cy="638658"/>
      </dsp:txXfrm>
    </dsp:sp>
    <dsp:sp modelId="{04382BEA-AB46-7548-9794-573E1B2C4881}">
      <dsp:nvSpPr>
        <dsp:cNvPr id="0" name=""/>
        <dsp:cNvSpPr/>
      </dsp:nvSpPr>
      <dsp:spPr>
        <a:xfrm>
          <a:off x="2630461" y="844539"/>
          <a:ext cx="1919190" cy="15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2200" kern="1200" dirty="0"/>
            <a:t>Chrome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2200" kern="1200" dirty="0"/>
            <a:t>PWA</a:t>
          </a:r>
          <a:r>
            <a:rPr lang="zh-Hans" altLang="en-US" sz="2200" kern="1200" dirty="0"/>
            <a:t> </a:t>
          </a:r>
          <a:r>
            <a:rPr lang="en-US" altLang="zh-Hans" sz="2200" kern="1200" dirty="0"/>
            <a:t>(</a:t>
          </a:r>
          <a:r>
            <a:rPr lang="zh-Hans" altLang="en-US" sz="2200" kern="1200" dirty="0"/>
            <a:t>渐进式网络应用</a:t>
          </a:r>
          <a:r>
            <a:rPr lang="en-US" altLang="zh-Hans" sz="2200" kern="1200" dirty="0"/>
            <a:t>)</a:t>
          </a:r>
          <a:endParaRPr lang="en-US" sz="2200" kern="1200" dirty="0"/>
        </a:p>
      </dsp:txBody>
      <dsp:txXfrm>
        <a:off x="2666889" y="1220167"/>
        <a:ext cx="1846334" cy="1170875"/>
      </dsp:txXfrm>
    </dsp:sp>
    <dsp:sp modelId="{CEB21AE2-B60B-A341-B684-A9A102863C84}">
      <dsp:nvSpPr>
        <dsp:cNvPr id="0" name=""/>
        <dsp:cNvSpPr/>
      </dsp:nvSpPr>
      <dsp:spPr>
        <a:xfrm>
          <a:off x="3639537" y="-219763"/>
          <a:ext cx="2645418" cy="2645418"/>
        </a:xfrm>
        <a:prstGeom prst="circularArrow">
          <a:avLst>
            <a:gd name="adj1" fmla="val 3927"/>
            <a:gd name="adj2" fmla="val 492237"/>
            <a:gd name="adj3" fmla="val 19332253"/>
            <a:gd name="adj4" fmla="val 12575511"/>
            <a:gd name="adj5" fmla="val 45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98C7E-957A-E14E-AB13-D867BB54009D}">
      <dsp:nvSpPr>
        <dsp:cNvPr id="0" name=""/>
        <dsp:cNvSpPr/>
      </dsp:nvSpPr>
      <dsp:spPr>
        <a:xfrm>
          <a:off x="3056948" y="505340"/>
          <a:ext cx="1705947" cy="678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400" kern="1200" dirty="0"/>
            <a:t>2015</a:t>
          </a:r>
          <a:r>
            <a:rPr lang="zh-Hans" altLang="en-US" sz="3400" kern="1200" dirty="0"/>
            <a:t>年</a:t>
          </a:r>
          <a:endParaRPr lang="en-US" sz="3400" kern="1200" dirty="0"/>
        </a:p>
      </dsp:txBody>
      <dsp:txXfrm>
        <a:off x="3076818" y="525210"/>
        <a:ext cx="1666207" cy="638658"/>
      </dsp:txXfrm>
    </dsp:sp>
    <dsp:sp modelId="{71C1E432-068C-784A-8986-503A7C2A43B5}">
      <dsp:nvSpPr>
        <dsp:cNvPr id="0" name=""/>
        <dsp:cNvSpPr/>
      </dsp:nvSpPr>
      <dsp:spPr>
        <a:xfrm>
          <a:off x="5257557" y="844539"/>
          <a:ext cx="1919190" cy="15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200" kern="1200" dirty="0"/>
            <a:t>微信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200" kern="1200" dirty="0"/>
            <a:t>小程序</a:t>
          </a:r>
          <a:endParaRPr lang="en-US" sz="2200" kern="1200" dirty="0"/>
        </a:p>
      </dsp:txBody>
      <dsp:txXfrm>
        <a:off x="5293985" y="880967"/>
        <a:ext cx="1846334" cy="1170875"/>
      </dsp:txXfrm>
    </dsp:sp>
    <dsp:sp modelId="{E9E6B806-E760-4549-9F4C-67584C26BBBE}">
      <dsp:nvSpPr>
        <dsp:cNvPr id="0" name=""/>
        <dsp:cNvSpPr/>
      </dsp:nvSpPr>
      <dsp:spPr>
        <a:xfrm>
          <a:off x="6282626" y="1029519"/>
          <a:ext cx="2400188" cy="2400188"/>
        </a:xfrm>
        <a:prstGeom prst="leftCircularArrow">
          <a:avLst>
            <a:gd name="adj1" fmla="val 4328"/>
            <a:gd name="adj2" fmla="val 547845"/>
            <a:gd name="adj3" fmla="val 2323355"/>
            <a:gd name="adj4" fmla="val 9024489"/>
            <a:gd name="adj5" fmla="val 50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8CDA6-9248-B84C-B98E-00BD45E37D17}">
      <dsp:nvSpPr>
        <dsp:cNvPr id="0" name=""/>
        <dsp:cNvSpPr/>
      </dsp:nvSpPr>
      <dsp:spPr>
        <a:xfrm>
          <a:off x="5684044" y="2088270"/>
          <a:ext cx="1705947" cy="678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400" kern="1200" dirty="0"/>
            <a:t>2017</a:t>
          </a:r>
          <a:r>
            <a:rPr lang="zh-Hans" altLang="en-US" sz="3400" kern="1200" dirty="0"/>
            <a:t>年</a:t>
          </a:r>
          <a:endParaRPr lang="en-US" sz="3400" kern="1200" dirty="0"/>
        </a:p>
      </dsp:txBody>
      <dsp:txXfrm>
        <a:off x="5703914" y="2108140"/>
        <a:ext cx="1666207" cy="638658"/>
      </dsp:txXfrm>
    </dsp:sp>
    <dsp:sp modelId="{A3E50D34-3D17-9449-8935-C1B4712C99C1}">
      <dsp:nvSpPr>
        <dsp:cNvPr id="0" name=""/>
        <dsp:cNvSpPr/>
      </dsp:nvSpPr>
      <dsp:spPr>
        <a:xfrm>
          <a:off x="7884653" y="844539"/>
          <a:ext cx="1919190" cy="1582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200" kern="1200" dirty="0"/>
            <a:t>手机制造商入场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200" kern="1200" dirty="0"/>
            <a:t>小程序混战</a:t>
          </a:r>
          <a:endParaRPr lang="en-US" sz="2200" kern="1200" dirty="0"/>
        </a:p>
      </dsp:txBody>
      <dsp:txXfrm>
        <a:off x="7921081" y="1220167"/>
        <a:ext cx="1846334" cy="1170875"/>
      </dsp:txXfrm>
    </dsp:sp>
    <dsp:sp modelId="{C5E6582C-82A2-E64A-B614-357FE07CD881}">
      <dsp:nvSpPr>
        <dsp:cNvPr id="0" name=""/>
        <dsp:cNvSpPr/>
      </dsp:nvSpPr>
      <dsp:spPr>
        <a:xfrm>
          <a:off x="8311140" y="505340"/>
          <a:ext cx="1705947" cy="6783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400" kern="1200" dirty="0"/>
            <a:t>2018</a:t>
          </a:r>
          <a:r>
            <a:rPr lang="zh-Hans" altLang="en-US" sz="3400" kern="1200" dirty="0"/>
            <a:t>年</a:t>
          </a:r>
          <a:endParaRPr lang="en-US" sz="3400" kern="1200" dirty="0"/>
        </a:p>
      </dsp:txBody>
      <dsp:txXfrm>
        <a:off x="8331010" y="525210"/>
        <a:ext cx="1666207" cy="638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EB854-AD45-2846-B7B2-B3E46748B017}">
      <dsp:nvSpPr>
        <dsp:cNvPr id="0" name=""/>
        <dsp:cNvSpPr/>
      </dsp:nvSpPr>
      <dsp:spPr>
        <a:xfrm>
          <a:off x="5154888" y="3062901"/>
          <a:ext cx="2225107" cy="144136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1400" kern="1200" dirty="0"/>
            <a:t>Web</a:t>
          </a:r>
          <a:r>
            <a:rPr lang="zh-Hans" altLang="en-US" sz="1400" kern="1200" dirty="0"/>
            <a:t>前端开发者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1400" kern="1200" dirty="0"/>
            <a:t>App</a:t>
          </a:r>
          <a:r>
            <a:rPr lang="zh-Hans" altLang="en-US" sz="1400" kern="1200" dirty="0"/>
            <a:t> 开发者</a:t>
          </a:r>
          <a:endParaRPr lang="en-US" sz="1400" kern="1200" dirty="0"/>
        </a:p>
      </dsp:txBody>
      <dsp:txXfrm>
        <a:off x="5854083" y="3454904"/>
        <a:ext cx="1494251" cy="1017700"/>
      </dsp:txXfrm>
    </dsp:sp>
    <dsp:sp modelId="{F9957010-67D6-0449-87FC-B49B095BBAAC}">
      <dsp:nvSpPr>
        <dsp:cNvPr id="0" name=""/>
        <dsp:cNvSpPr/>
      </dsp:nvSpPr>
      <dsp:spPr>
        <a:xfrm>
          <a:off x="1524449" y="3062901"/>
          <a:ext cx="2225107" cy="144136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硬件能力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系统能力</a:t>
          </a:r>
          <a:endParaRPr lang="en-US" sz="1400" kern="1200" dirty="0"/>
        </a:p>
      </dsp:txBody>
      <dsp:txXfrm>
        <a:off x="1556111" y="3454904"/>
        <a:ext cx="1494251" cy="1017700"/>
      </dsp:txXfrm>
    </dsp:sp>
    <dsp:sp modelId="{A480DE37-DA84-B849-8B5A-D7713B29211C}">
      <dsp:nvSpPr>
        <dsp:cNvPr id="0" name=""/>
        <dsp:cNvSpPr/>
      </dsp:nvSpPr>
      <dsp:spPr>
        <a:xfrm>
          <a:off x="5154888" y="0"/>
          <a:ext cx="2225107" cy="144136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操作系统级别的平台支持</a:t>
          </a:r>
          <a:endParaRPr lang="en-US" sz="1400" kern="1200" dirty="0"/>
        </a:p>
      </dsp:txBody>
      <dsp:txXfrm>
        <a:off x="5854083" y="31662"/>
        <a:ext cx="1494251" cy="1017700"/>
      </dsp:txXfrm>
    </dsp:sp>
    <dsp:sp modelId="{4F54926D-6617-7946-A91D-76505BB4A25A}">
      <dsp:nvSpPr>
        <dsp:cNvPr id="0" name=""/>
        <dsp:cNvSpPr/>
      </dsp:nvSpPr>
      <dsp:spPr>
        <a:xfrm>
          <a:off x="1524449" y="0"/>
          <a:ext cx="2225107" cy="1441365"/>
        </a:xfrm>
        <a:prstGeom prst="roundRect">
          <a:avLst>
            <a:gd name="adj" fmla="val 1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即用即走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400" kern="1200" dirty="0"/>
            <a:t>无安装 </a:t>
          </a:r>
          <a:r>
            <a:rPr lang="en-US" altLang="zh-Hans" sz="1400" kern="1200" dirty="0"/>
            <a:t>/</a:t>
          </a:r>
          <a:r>
            <a:rPr lang="zh-Hans" altLang="en-US" sz="1400" kern="1200" dirty="0"/>
            <a:t> 无更新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1556111" y="31662"/>
        <a:ext cx="1494251" cy="1017700"/>
      </dsp:txXfrm>
    </dsp:sp>
    <dsp:sp modelId="{C0CBE4D0-2D0C-6749-A8FB-27C3FEE4A4F9}">
      <dsp:nvSpPr>
        <dsp:cNvPr id="0" name=""/>
        <dsp:cNvSpPr/>
      </dsp:nvSpPr>
      <dsp:spPr>
        <a:xfrm>
          <a:off x="2456832" y="256743"/>
          <a:ext cx="1950347" cy="1950347"/>
        </a:xfrm>
        <a:prstGeom prst="pieWedg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600" kern="1200" dirty="0"/>
            <a:t>使用场景</a:t>
          </a:r>
          <a:endParaRPr lang="en-US" sz="2600" kern="1200" dirty="0"/>
        </a:p>
      </dsp:txBody>
      <dsp:txXfrm>
        <a:off x="3028075" y="827986"/>
        <a:ext cx="1379104" cy="1379104"/>
      </dsp:txXfrm>
    </dsp:sp>
    <dsp:sp modelId="{5FB85C14-C187-1C45-A2E5-C6CA8D88B091}">
      <dsp:nvSpPr>
        <dsp:cNvPr id="0" name=""/>
        <dsp:cNvSpPr/>
      </dsp:nvSpPr>
      <dsp:spPr>
        <a:xfrm rot="5400000">
          <a:off x="4497265" y="256743"/>
          <a:ext cx="1950347" cy="1950347"/>
        </a:xfrm>
        <a:prstGeom prst="pieWedg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600" kern="1200" dirty="0"/>
            <a:t>依赖平台</a:t>
          </a:r>
          <a:endParaRPr lang="en-US" sz="2600" kern="1200" dirty="0"/>
        </a:p>
      </dsp:txBody>
      <dsp:txXfrm rot="-5400000">
        <a:off x="4497265" y="827986"/>
        <a:ext cx="1379104" cy="1379104"/>
      </dsp:txXfrm>
    </dsp:sp>
    <dsp:sp modelId="{8C30848C-5354-3843-9750-34C6EF975008}">
      <dsp:nvSpPr>
        <dsp:cNvPr id="0" name=""/>
        <dsp:cNvSpPr/>
      </dsp:nvSpPr>
      <dsp:spPr>
        <a:xfrm rot="10800000">
          <a:off x="4497265" y="2297176"/>
          <a:ext cx="1950347" cy="1950347"/>
        </a:xfrm>
        <a:prstGeom prst="pieWedg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600" kern="1200" dirty="0"/>
            <a:t>开发者社区</a:t>
          </a:r>
          <a:endParaRPr lang="en-US" sz="2600" kern="1200" dirty="0"/>
        </a:p>
      </dsp:txBody>
      <dsp:txXfrm rot="10800000">
        <a:off x="4497265" y="2297176"/>
        <a:ext cx="1379104" cy="1379104"/>
      </dsp:txXfrm>
    </dsp:sp>
    <dsp:sp modelId="{C853B2E4-3929-7843-8B6D-A39F7075703C}">
      <dsp:nvSpPr>
        <dsp:cNvPr id="0" name=""/>
        <dsp:cNvSpPr/>
      </dsp:nvSpPr>
      <dsp:spPr>
        <a:xfrm rot="16200000">
          <a:off x="2456832" y="2297176"/>
          <a:ext cx="1950347" cy="1950347"/>
        </a:xfrm>
        <a:prstGeom prst="pieWedg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600" kern="1200" dirty="0"/>
            <a:t>能力限制</a:t>
          </a:r>
          <a:endParaRPr lang="en-US" sz="2600" kern="1200" dirty="0"/>
        </a:p>
      </dsp:txBody>
      <dsp:txXfrm rot="5400000">
        <a:off x="3028075" y="2297176"/>
        <a:ext cx="1379104" cy="1379104"/>
      </dsp:txXfrm>
    </dsp:sp>
    <dsp:sp modelId="{82398AA1-751C-3447-82AB-5B59752B2523}">
      <dsp:nvSpPr>
        <dsp:cNvPr id="0" name=""/>
        <dsp:cNvSpPr/>
      </dsp:nvSpPr>
      <dsp:spPr>
        <a:xfrm>
          <a:off x="4115529" y="1846749"/>
          <a:ext cx="673387" cy="585554"/>
        </a:xfrm>
        <a:prstGeom prst="circular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163642-8B08-2A48-A9D5-C8F9F04BB528}">
      <dsp:nvSpPr>
        <dsp:cNvPr id="0" name=""/>
        <dsp:cNvSpPr/>
      </dsp:nvSpPr>
      <dsp:spPr>
        <a:xfrm rot="10800000">
          <a:off x="4115529" y="2071962"/>
          <a:ext cx="673387" cy="585554"/>
        </a:xfrm>
        <a:prstGeom prst="circular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3B336-7DFD-1842-ADB8-1884116EC48A}">
      <dsp:nvSpPr>
        <dsp:cNvPr id="0" name=""/>
        <dsp:cNvSpPr/>
      </dsp:nvSpPr>
      <dsp:spPr>
        <a:xfrm>
          <a:off x="-5175309" y="-792731"/>
          <a:ext cx="6162970" cy="6162970"/>
        </a:xfrm>
        <a:prstGeom prst="blockArc">
          <a:avLst>
            <a:gd name="adj1" fmla="val 18900000"/>
            <a:gd name="adj2" fmla="val 2700000"/>
            <a:gd name="adj3" fmla="val 35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3DD0C-5796-2049-94AC-3A05481C9DC9}">
      <dsp:nvSpPr>
        <dsp:cNvPr id="0" name=""/>
        <dsp:cNvSpPr/>
      </dsp:nvSpPr>
      <dsp:spPr>
        <a:xfrm>
          <a:off x="368362" y="241051"/>
          <a:ext cx="6504070" cy="4819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25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200" kern="1200" dirty="0">
              <a:hlinkClick xmlns:r="http://schemas.openxmlformats.org/officeDocument/2006/relationships" r:id="rId1"/>
            </a:rPr>
            <a:t>微信</a:t>
          </a:r>
          <a:endParaRPr lang="en-US" sz="2200" kern="1200" dirty="0"/>
        </a:p>
      </dsp:txBody>
      <dsp:txXfrm>
        <a:off x="368362" y="241051"/>
        <a:ext cx="6504070" cy="481920"/>
      </dsp:txXfrm>
    </dsp:sp>
    <dsp:sp modelId="{B01F30EB-0B89-6143-9325-9A8E4AB98F4E}">
      <dsp:nvSpPr>
        <dsp:cNvPr id="0" name=""/>
        <dsp:cNvSpPr/>
      </dsp:nvSpPr>
      <dsp:spPr>
        <a:xfrm>
          <a:off x="67162" y="180811"/>
          <a:ext cx="602400" cy="602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1A0C0A-BFB4-7D49-9C28-30B4C451B4CF}">
      <dsp:nvSpPr>
        <dsp:cNvPr id="0" name=""/>
        <dsp:cNvSpPr/>
      </dsp:nvSpPr>
      <dsp:spPr>
        <a:xfrm>
          <a:off x="764774" y="963840"/>
          <a:ext cx="6107658" cy="4819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25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200" kern="1200" dirty="0">
              <a:hlinkClick xmlns:r="http://schemas.openxmlformats.org/officeDocument/2006/relationships" r:id="rId2"/>
            </a:rPr>
            <a:t>支付宝</a:t>
          </a:r>
          <a:endParaRPr lang="en-US" sz="2200" kern="1200" dirty="0"/>
        </a:p>
      </dsp:txBody>
      <dsp:txXfrm>
        <a:off x="764774" y="963840"/>
        <a:ext cx="6107658" cy="481920"/>
      </dsp:txXfrm>
    </dsp:sp>
    <dsp:sp modelId="{90F50C2F-06A8-A842-B20F-F9074BBDE152}">
      <dsp:nvSpPr>
        <dsp:cNvPr id="0" name=""/>
        <dsp:cNvSpPr/>
      </dsp:nvSpPr>
      <dsp:spPr>
        <a:xfrm>
          <a:off x="463574" y="903600"/>
          <a:ext cx="602400" cy="602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7E4681-D14E-4B44-B8D2-B9AA87BF0B91}">
      <dsp:nvSpPr>
        <dsp:cNvPr id="0" name=""/>
        <dsp:cNvSpPr/>
      </dsp:nvSpPr>
      <dsp:spPr>
        <a:xfrm>
          <a:off x="946043" y="1686628"/>
          <a:ext cx="5926389" cy="4819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25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200" kern="1200" dirty="0">
              <a:hlinkClick xmlns:r="http://schemas.openxmlformats.org/officeDocument/2006/relationships" r:id="rId3"/>
            </a:rPr>
            <a:t>百度</a:t>
          </a:r>
          <a:endParaRPr lang="en-US" sz="2200" kern="1200" dirty="0"/>
        </a:p>
      </dsp:txBody>
      <dsp:txXfrm>
        <a:off x="946043" y="1686628"/>
        <a:ext cx="5926389" cy="481920"/>
      </dsp:txXfrm>
    </dsp:sp>
    <dsp:sp modelId="{B10CFE03-7526-0448-B7E3-82CD9BD46F2A}">
      <dsp:nvSpPr>
        <dsp:cNvPr id="0" name=""/>
        <dsp:cNvSpPr/>
      </dsp:nvSpPr>
      <dsp:spPr>
        <a:xfrm>
          <a:off x="644843" y="1626388"/>
          <a:ext cx="602400" cy="602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87F0C3-C69E-E141-AF49-6836F03F29D9}">
      <dsp:nvSpPr>
        <dsp:cNvPr id="0" name=""/>
        <dsp:cNvSpPr/>
      </dsp:nvSpPr>
      <dsp:spPr>
        <a:xfrm>
          <a:off x="946043" y="2408959"/>
          <a:ext cx="5926389" cy="4819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25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200" kern="1200" dirty="0">
              <a:hlinkClick xmlns:r="http://schemas.openxmlformats.org/officeDocument/2006/relationships" r:id="rId4"/>
            </a:rPr>
            <a:t>手机厂商联盟</a:t>
          </a:r>
          <a:endParaRPr lang="en-US" sz="2200" kern="1200" dirty="0"/>
        </a:p>
      </dsp:txBody>
      <dsp:txXfrm>
        <a:off x="946043" y="2408959"/>
        <a:ext cx="5926389" cy="481920"/>
      </dsp:txXfrm>
    </dsp:sp>
    <dsp:sp modelId="{F485BA60-803B-CA44-9A29-F63D9A532A80}">
      <dsp:nvSpPr>
        <dsp:cNvPr id="0" name=""/>
        <dsp:cNvSpPr/>
      </dsp:nvSpPr>
      <dsp:spPr>
        <a:xfrm>
          <a:off x="644843" y="2348719"/>
          <a:ext cx="602400" cy="602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A6CC95-5267-D849-9F8D-F5981744450F}">
      <dsp:nvSpPr>
        <dsp:cNvPr id="0" name=""/>
        <dsp:cNvSpPr/>
      </dsp:nvSpPr>
      <dsp:spPr>
        <a:xfrm>
          <a:off x="764774" y="3131747"/>
          <a:ext cx="6107658" cy="4819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25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200" kern="1200" dirty="0"/>
            <a:t>今日头条</a:t>
          </a:r>
          <a:endParaRPr lang="en-US" sz="2200" kern="1200" dirty="0"/>
        </a:p>
      </dsp:txBody>
      <dsp:txXfrm>
        <a:off x="764774" y="3131747"/>
        <a:ext cx="6107658" cy="481920"/>
      </dsp:txXfrm>
    </dsp:sp>
    <dsp:sp modelId="{F66FA0F5-B8D4-4E43-BF54-11A31401C754}">
      <dsp:nvSpPr>
        <dsp:cNvPr id="0" name=""/>
        <dsp:cNvSpPr/>
      </dsp:nvSpPr>
      <dsp:spPr>
        <a:xfrm>
          <a:off x="463574" y="3071507"/>
          <a:ext cx="602400" cy="602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E638F0-0781-0741-817A-0FC729A0AC37}">
      <dsp:nvSpPr>
        <dsp:cNvPr id="0" name=""/>
        <dsp:cNvSpPr/>
      </dsp:nvSpPr>
      <dsp:spPr>
        <a:xfrm>
          <a:off x="368362" y="3854536"/>
          <a:ext cx="6504070" cy="4819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2524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200" kern="1200" dirty="0"/>
            <a:t>Facebook</a:t>
          </a:r>
          <a:r>
            <a:rPr lang="zh-Hans" altLang="en-US" sz="2200" kern="1200" dirty="0"/>
            <a:t> </a:t>
          </a:r>
          <a:r>
            <a:rPr lang="en-US" altLang="zh-Hans" sz="2200" kern="1200" dirty="0"/>
            <a:t>Messenger</a:t>
          </a:r>
          <a:r>
            <a:rPr lang="zh-Hans" altLang="en-US" sz="2200" kern="1200" dirty="0"/>
            <a:t> </a:t>
          </a:r>
          <a:r>
            <a:rPr lang="en-US" altLang="zh-Hans" sz="2200" kern="1200" dirty="0"/>
            <a:t>/</a:t>
          </a:r>
          <a:r>
            <a:rPr lang="zh-Hans" altLang="en-US" sz="2200" kern="1200" dirty="0"/>
            <a:t> </a:t>
          </a:r>
          <a:r>
            <a:rPr lang="en-US" altLang="zh-Hans" sz="2200" kern="1200" dirty="0"/>
            <a:t>Google</a:t>
          </a:r>
          <a:r>
            <a:rPr lang="zh-Hans" altLang="en-US" sz="2200" kern="1200" dirty="0"/>
            <a:t> </a:t>
          </a:r>
          <a:r>
            <a:rPr lang="en-US" altLang="zh-Hans" sz="2200" kern="1200" dirty="0"/>
            <a:t>Chrome</a:t>
          </a:r>
          <a:endParaRPr lang="en-US" sz="2200" kern="1200" dirty="0"/>
        </a:p>
      </dsp:txBody>
      <dsp:txXfrm>
        <a:off x="368362" y="3854536"/>
        <a:ext cx="6504070" cy="481920"/>
      </dsp:txXfrm>
    </dsp:sp>
    <dsp:sp modelId="{E5C43800-D79D-974E-852B-0BFD9F6B8167}">
      <dsp:nvSpPr>
        <dsp:cNvPr id="0" name=""/>
        <dsp:cNvSpPr/>
      </dsp:nvSpPr>
      <dsp:spPr>
        <a:xfrm>
          <a:off x="67162" y="3794296"/>
          <a:ext cx="602400" cy="6024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EE23F-6BB0-8F4B-905F-6F74A847F2E6}">
      <dsp:nvSpPr>
        <dsp:cNvPr id="0" name=""/>
        <dsp:cNvSpPr/>
      </dsp:nvSpPr>
      <dsp:spPr>
        <a:xfrm>
          <a:off x="0" y="0"/>
          <a:ext cx="7866956" cy="9122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申请开发者账号</a:t>
          </a:r>
          <a:endParaRPr lang="en-US" altLang="zh-Han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每个账号只有</a:t>
          </a:r>
          <a:r>
            <a:rPr lang="en-US" altLang="zh-Hans" sz="1600" kern="1200" dirty="0"/>
            <a:t>1</a:t>
          </a:r>
          <a:r>
            <a:rPr lang="zh-Hans" altLang="en-US" sz="1600" kern="1200" dirty="0"/>
            <a:t>个</a:t>
          </a:r>
          <a:r>
            <a:rPr lang="en-US" altLang="zh-Hans" sz="1600" kern="1200" dirty="0"/>
            <a:t>App</a:t>
          </a:r>
          <a:r>
            <a:rPr lang="zh-Hans" altLang="en-US" sz="1600" kern="1200" dirty="0"/>
            <a:t> </a:t>
          </a:r>
          <a:r>
            <a:rPr lang="en-US" altLang="zh-Hans" sz="1600" kern="1200" dirty="0"/>
            <a:t>ID,</a:t>
          </a:r>
          <a:r>
            <a:rPr lang="zh-Hans" altLang="en-US" sz="1600" kern="1200" dirty="0"/>
            <a:t> 每个</a:t>
          </a:r>
          <a:r>
            <a:rPr lang="en-US" altLang="zh-Hans" sz="1600" kern="1200" dirty="0"/>
            <a:t>ID</a:t>
          </a:r>
          <a:r>
            <a:rPr lang="zh-Hans" altLang="en-US" sz="1600" kern="1200" dirty="0"/>
            <a:t>只能发布一款小程序</a:t>
          </a:r>
          <a:endParaRPr lang="en-US" altLang="zh-Hans" sz="1600" kern="1200" dirty="0"/>
        </a:p>
      </dsp:txBody>
      <dsp:txXfrm>
        <a:off x="26719" y="26719"/>
        <a:ext cx="6775815" cy="858828"/>
      </dsp:txXfrm>
    </dsp:sp>
    <dsp:sp modelId="{4CBD8422-B69F-B04E-9992-1C3175BBBFCA}">
      <dsp:nvSpPr>
        <dsp:cNvPr id="0" name=""/>
        <dsp:cNvSpPr/>
      </dsp:nvSpPr>
      <dsp:spPr>
        <a:xfrm>
          <a:off x="587467" y="1038970"/>
          <a:ext cx="7866956" cy="9122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创建项目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需要通过微信开发者平台下载的官方</a:t>
          </a:r>
          <a:r>
            <a:rPr lang="en-US" altLang="zh-Hans" sz="1600" kern="1200" dirty="0"/>
            <a:t>IDE</a:t>
          </a:r>
          <a:r>
            <a:rPr lang="zh-Hans" altLang="en-US" sz="1600" kern="1200" dirty="0"/>
            <a:t>才能创建项目</a:t>
          </a:r>
          <a:endParaRPr lang="en-US" sz="1600" kern="1200" dirty="0"/>
        </a:p>
      </dsp:txBody>
      <dsp:txXfrm>
        <a:off x="614186" y="1065689"/>
        <a:ext cx="6633078" cy="858828"/>
      </dsp:txXfrm>
    </dsp:sp>
    <dsp:sp modelId="{3ABB7862-B9F9-C44F-8D7E-602C46BA8D27}">
      <dsp:nvSpPr>
        <dsp:cNvPr id="0" name=""/>
        <dsp:cNvSpPr/>
      </dsp:nvSpPr>
      <dsp:spPr>
        <a:xfrm>
          <a:off x="1174935" y="2077940"/>
          <a:ext cx="7866956" cy="9122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开发程序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微信小程序的编程框架及语法很大程度上参考了</a:t>
          </a:r>
          <a:r>
            <a:rPr lang="en-US" altLang="zh-Hans" sz="1600" kern="1200" dirty="0" err="1"/>
            <a:t>Vue</a:t>
          </a:r>
          <a:r>
            <a:rPr lang="zh-Hans" altLang="en-US" sz="1600" kern="1200" dirty="0"/>
            <a:t>的实现</a:t>
          </a:r>
          <a:endParaRPr lang="en-US" sz="1600" kern="1200" dirty="0"/>
        </a:p>
      </dsp:txBody>
      <dsp:txXfrm>
        <a:off x="1201654" y="2104659"/>
        <a:ext cx="6633078" cy="858828"/>
      </dsp:txXfrm>
    </dsp:sp>
    <dsp:sp modelId="{96F5F85A-9368-3140-9F18-CFD1F9AD9BDA}">
      <dsp:nvSpPr>
        <dsp:cNvPr id="0" name=""/>
        <dsp:cNvSpPr/>
      </dsp:nvSpPr>
      <dsp:spPr>
        <a:xfrm>
          <a:off x="1762402" y="3116910"/>
          <a:ext cx="7866956" cy="9122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提交审核</a:t>
          </a:r>
          <a:endParaRPr lang="en-US" altLang="zh-Han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微信官方人工审核</a:t>
          </a:r>
          <a:r>
            <a:rPr lang="en-US" altLang="zh-Hans" sz="1600" kern="1200" dirty="0"/>
            <a:t>(</a:t>
          </a:r>
          <a:r>
            <a:rPr lang="zh-Hans" altLang="en-US" sz="1600" kern="1200" dirty="0"/>
            <a:t>约</a:t>
          </a:r>
          <a:r>
            <a:rPr lang="en-US" altLang="zh-Hans" sz="1600" kern="1200" dirty="0"/>
            <a:t>1~3</a:t>
          </a:r>
          <a:r>
            <a:rPr lang="zh-Hans" altLang="en-US" sz="1600" kern="1200" dirty="0"/>
            <a:t>个工作日</a:t>
          </a:r>
          <a:r>
            <a:rPr lang="en-US" altLang="zh-Hans" sz="1600" kern="1200" dirty="0"/>
            <a:t>)</a:t>
          </a:r>
        </a:p>
      </dsp:txBody>
      <dsp:txXfrm>
        <a:off x="1789121" y="3143629"/>
        <a:ext cx="6633078" cy="858828"/>
      </dsp:txXfrm>
    </dsp:sp>
    <dsp:sp modelId="{B41AB2E9-1C1A-DA41-B5F7-04F0153DC24D}">
      <dsp:nvSpPr>
        <dsp:cNvPr id="0" name=""/>
        <dsp:cNvSpPr/>
      </dsp:nvSpPr>
      <dsp:spPr>
        <a:xfrm>
          <a:off x="2349870" y="4155880"/>
          <a:ext cx="7866956" cy="9122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000" kern="1200" dirty="0"/>
            <a:t>发布上线</a:t>
          </a:r>
          <a:endParaRPr 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1600" kern="1200" dirty="0"/>
            <a:t>审核通过后</a:t>
          </a:r>
          <a:r>
            <a:rPr lang="en-US" altLang="zh-Hans" sz="1600" kern="1200" dirty="0"/>
            <a:t>,</a:t>
          </a:r>
          <a:r>
            <a:rPr lang="zh-Hans" altLang="en-US" sz="1600" kern="1200" dirty="0"/>
            <a:t> 人工触发发布</a:t>
          </a:r>
          <a:r>
            <a:rPr lang="en-US" altLang="zh-Hans" sz="1600" kern="1200" dirty="0"/>
            <a:t>(</a:t>
          </a:r>
          <a:r>
            <a:rPr lang="zh-Hans" altLang="en-US" sz="1600" kern="1200" dirty="0"/>
            <a:t>与</a:t>
          </a:r>
          <a:r>
            <a:rPr lang="en-US" altLang="zh-Hans" sz="1600" kern="1200" dirty="0"/>
            <a:t>iOS</a:t>
          </a:r>
          <a:r>
            <a:rPr lang="zh-Hans" altLang="en-US" sz="1600" kern="1200" dirty="0"/>
            <a:t> </a:t>
          </a:r>
          <a:r>
            <a:rPr lang="en-US" altLang="zh-Hans" sz="1600" kern="1200" dirty="0" err="1"/>
            <a:t>AppStore</a:t>
          </a:r>
          <a:r>
            <a:rPr lang="zh-Hans" altLang="en-US" sz="1600" kern="1200" dirty="0"/>
            <a:t>审核流程一致</a:t>
          </a:r>
          <a:r>
            <a:rPr lang="en-US" altLang="zh-Hans" sz="1600" kern="1200" dirty="0"/>
            <a:t>)</a:t>
          </a:r>
          <a:endParaRPr lang="en-US" sz="1600" kern="1200" dirty="0"/>
        </a:p>
      </dsp:txBody>
      <dsp:txXfrm>
        <a:off x="2376589" y="4182599"/>
        <a:ext cx="6633078" cy="858828"/>
      </dsp:txXfrm>
    </dsp:sp>
    <dsp:sp modelId="{B8E73716-700F-B049-9A56-5FD9FA3903F7}">
      <dsp:nvSpPr>
        <dsp:cNvPr id="0" name=""/>
        <dsp:cNvSpPr/>
      </dsp:nvSpPr>
      <dsp:spPr>
        <a:xfrm>
          <a:off x="7273983" y="666461"/>
          <a:ext cx="592973" cy="59297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407402" y="666461"/>
        <a:ext cx="326135" cy="446212"/>
      </dsp:txXfrm>
    </dsp:sp>
    <dsp:sp modelId="{FAC9A1AC-4B54-D548-8F13-60D01EB46B25}">
      <dsp:nvSpPr>
        <dsp:cNvPr id="0" name=""/>
        <dsp:cNvSpPr/>
      </dsp:nvSpPr>
      <dsp:spPr>
        <a:xfrm>
          <a:off x="7861451" y="1705431"/>
          <a:ext cx="592973" cy="59297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994870" y="1705431"/>
        <a:ext cx="326135" cy="446212"/>
      </dsp:txXfrm>
    </dsp:sp>
    <dsp:sp modelId="{3D7C2299-5553-3F46-884C-02006B3D9FFA}">
      <dsp:nvSpPr>
        <dsp:cNvPr id="0" name=""/>
        <dsp:cNvSpPr/>
      </dsp:nvSpPr>
      <dsp:spPr>
        <a:xfrm>
          <a:off x="8448918" y="2729197"/>
          <a:ext cx="592973" cy="59297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582337" y="2729197"/>
        <a:ext cx="326135" cy="446212"/>
      </dsp:txXfrm>
    </dsp:sp>
    <dsp:sp modelId="{398DA720-551D-064B-827A-CE86BE155B35}">
      <dsp:nvSpPr>
        <dsp:cNvPr id="0" name=""/>
        <dsp:cNvSpPr/>
      </dsp:nvSpPr>
      <dsp:spPr>
        <a:xfrm>
          <a:off x="9036386" y="3778303"/>
          <a:ext cx="592973" cy="59297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169805" y="3778303"/>
        <a:ext cx="326135" cy="4462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DEB5C-8250-DC4F-8DBF-09DA77C76A0B}">
      <dsp:nvSpPr>
        <dsp:cNvPr id="0" name=""/>
        <dsp:cNvSpPr/>
      </dsp:nvSpPr>
      <dsp:spPr>
        <a:xfrm>
          <a:off x="2540" y="269468"/>
          <a:ext cx="2476500" cy="691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400" kern="1200" dirty="0" err="1">
              <a:hlinkClick xmlns:r="http://schemas.openxmlformats.org/officeDocument/2006/relationships" r:id="rId1"/>
            </a:rPr>
            <a:t>wepy</a:t>
          </a:r>
          <a:endParaRPr lang="en-US" sz="2400" kern="1200" dirty="0"/>
        </a:p>
      </dsp:txBody>
      <dsp:txXfrm>
        <a:off x="2540" y="269468"/>
        <a:ext cx="2476500" cy="691200"/>
      </dsp:txXfrm>
    </dsp:sp>
    <dsp:sp modelId="{2CE14205-DBB3-C841-AF76-562392B94E83}">
      <dsp:nvSpPr>
        <dsp:cNvPr id="0" name=""/>
        <dsp:cNvSpPr/>
      </dsp:nvSpPr>
      <dsp:spPr>
        <a:xfrm>
          <a:off x="2540" y="960668"/>
          <a:ext cx="2476500" cy="384326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400" kern="1200" dirty="0"/>
            <a:t>腾讯出品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400" kern="1200" dirty="0"/>
            <a:t>针对微信小程序研发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400" kern="1200" dirty="0"/>
            <a:t>支持</a:t>
          </a:r>
          <a:r>
            <a:rPr lang="en-US" altLang="zh-Hans" sz="2400" kern="1200" dirty="0" err="1"/>
            <a:t>npm</a:t>
          </a:r>
          <a:endParaRPr lang="en-US" sz="2400" kern="1200" dirty="0"/>
        </a:p>
      </dsp:txBody>
      <dsp:txXfrm>
        <a:off x="2540" y="960668"/>
        <a:ext cx="2476500" cy="3843268"/>
      </dsp:txXfrm>
    </dsp:sp>
    <dsp:sp modelId="{853C99C1-5B6B-1648-925C-149E5A9FD291}">
      <dsp:nvSpPr>
        <dsp:cNvPr id="0" name=""/>
        <dsp:cNvSpPr/>
      </dsp:nvSpPr>
      <dsp:spPr>
        <a:xfrm>
          <a:off x="2825750" y="269468"/>
          <a:ext cx="2476500" cy="691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400" kern="1200" dirty="0" err="1">
              <a:hlinkClick xmlns:r="http://schemas.openxmlformats.org/officeDocument/2006/relationships" r:id="rId2"/>
            </a:rPr>
            <a:t>mpvue</a:t>
          </a:r>
          <a:endParaRPr lang="en-US" sz="2400" kern="1200" dirty="0"/>
        </a:p>
      </dsp:txBody>
      <dsp:txXfrm>
        <a:off x="2825750" y="269468"/>
        <a:ext cx="2476500" cy="691200"/>
      </dsp:txXfrm>
    </dsp:sp>
    <dsp:sp modelId="{ACA337AD-702A-0846-AFC4-B101A8BEF11D}">
      <dsp:nvSpPr>
        <dsp:cNvPr id="0" name=""/>
        <dsp:cNvSpPr/>
      </dsp:nvSpPr>
      <dsp:spPr>
        <a:xfrm>
          <a:off x="2825750" y="960668"/>
          <a:ext cx="2476500" cy="384326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400" kern="1200" dirty="0"/>
            <a:t>美团点评出品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400" kern="1200" dirty="0"/>
            <a:t>全面兼容</a:t>
          </a:r>
          <a:r>
            <a:rPr lang="en-US" altLang="zh-Hans" sz="2400" kern="1200" dirty="0" err="1"/>
            <a:t>Vue</a:t>
          </a:r>
          <a:r>
            <a:rPr lang="zh-Hans" altLang="en-US" sz="2400" kern="1200" dirty="0"/>
            <a:t>风格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2400" kern="1200" dirty="0"/>
            <a:t>(</a:t>
          </a:r>
          <a:r>
            <a:rPr lang="zh-Hans" altLang="en-US" sz="2400" kern="1200" dirty="0"/>
            <a:t>号称</a:t>
          </a:r>
          <a:r>
            <a:rPr lang="en-US" altLang="zh-Hans" sz="2400" kern="1200" dirty="0"/>
            <a:t>)</a:t>
          </a:r>
          <a:r>
            <a:rPr lang="zh-Hans" altLang="en-US" sz="2400" kern="1200" dirty="0"/>
            <a:t>支持将</a:t>
          </a:r>
          <a:r>
            <a:rPr lang="en-US" altLang="zh-Hans" sz="2400" kern="1200" dirty="0" err="1"/>
            <a:t>Vue</a:t>
          </a:r>
          <a:r>
            <a:rPr lang="zh-Hans" altLang="en-US" sz="2400" kern="1200" dirty="0"/>
            <a:t>代码转换成小程序</a:t>
          </a:r>
          <a:endParaRPr lang="en-US" sz="2400" kern="1200" dirty="0"/>
        </a:p>
      </dsp:txBody>
      <dsp:txXfrm>
        <a:off x="2825750" y="960668"/>
        <a:ext cx="2476500" cy="3843268"/>
      </dsp:txXfrm>
    </dsp:sp>
    <dsp:sp modelId="{898746DD-E853-B940-813E-B30B01868E6D}">
      <dsp:nvSpPr>
        <dsp:cNvPr id="0" name=""/>
        <dsp:cNvSpPr/>
      </dsp:nvSpPr>
      <dsp:spPr>
        <a:xfrm>
          <a:off x="5648960" y="269468"/>
          <a:ext cx="2476500" cy="6912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2400" kern="1200" dirty="0">
              <a:hlinkClick xmlns:r="http://schemas.openxmlformats.org/officeDocument/2006/relationships" r:id="rId3"/>
            </a:rPr>
            <a:t>taro</a:t>
          </a:r>
          <a:endParaRPr lang="en-US" sz="2400" kern="1200" dirty="0"/>
        </a:p>
      </dsp:txBody>
      <dsp:txXfrm>
        <a:off x="5648960" y="269468"/>
        <a:ext cx="2476500" cy="691200"/>
      </dsp:txXfrm>
    </dsp:sp>
    <dsp:sp modelId="{38C2EB85-7DD7-704A-9D4A-30602B6DB8D7}">
      <dsp:nvSpPr>
        <dsp:cNvPr id="0" name=""/>
        <dsp:cNvSpPr/>
      </dsp:nvSpPr>
      <dsp:spPr>
        <a:xfrm>
          <a:off x="5648960" y="960668"/>
          <a:ext cx="2476500" cy="3843268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400" kern="1200" dirty="0"/>
            <a:t>京东出品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400" kern="1200" dirty="0"/>
            <a:t>多终端兼容</a:t>
          </a:r>
          <a:r>
            <a:rPr lang="en-US" altLang="zh-Hans" sz="2400" kern="1200" dirty="0"/>
            <a:t>(</a:t>
          </a:r>
          <a:r>
            <a:rPr lang="zh-Hans" altLang="en-US" sz="2400" kern="1200" dirty="0"/>
            <a:t>小程序</a:t>
          </a:r>
          <a:r>
            <a:rPr lang="en-US" altLang="zh-Hans" sz="2400" kern="1200" dirty="0"/>
            <a:t>,</a:t>
          </a:r>
          <a:r>
            <a:rPr lang="zh-Hans" altLang="en-US" sz="2400" kern="1200" dirty="0"/>
            <a:t> </a:t>
          </a:r>
          <a:r>
            <a:rPr lang="en-US" altLang="zh-Hans" sz="2400" kern="1200" dirty="0" err="1"/>
            <a:t>ReactNative</a:t>
          </a:r>
          <a:r>
            <a:rPr lang="en-US" altLang="zh-Hans" sz="2400" kern="1200" dirty="0"/>
            <a:t>,</a:t>
          </a:r>
          <a:r>
            <a:rPr lang="zh-Hans" altLang="en-US" sz="2400" kern="1200" dirty="0"/>
            <a:t> </a:t>
          </a:r>
          <a:r>
            <a:rPr lang="en-US" altLang="zh-Hans" sz="2400" kern="1200" dirty="0"/>
            <a:t>H5)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Hans" sz="2400" kern="1200" dirty="0"/>
            <a:t>React</a:t>
          </a:r>
          <a:r>
            <a:rPr lang="zh-Hans" altLang="en-US" sz="2400" kern="1200" dirty="0"/>
            <a:t>语法标准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400" kern="1200" dirty="0"/>
            <a:t>快应用</a:t>
          </a:r>
          <a:r>
            <a:rPr lang="en-US" altLang="zh-Hans" sz="2400" kern="1200" dirty="0"/>
            <a:t>,</a:t>
          </a:r>
          <a:r>
            <a:rPr lang="zh-Hans" altLang="en-US" sz="2400" kern="1200" dirty="0"/>
            <a:t> 支付宝</a:t>
          </a:r>
          <a:r>
            <a:rPr lang="en-US" altLang="zh-Hans" sz="2400" kern="1200" dirty="0"/>
            <a:t>,</a:t>
          </a:r>
          <a:r>
            <a:rPr lang="zh-Hans" altLang="en-US" sz="2400" kern="1200" dirty="0"/>
            <a:t> 百度小程序正在适配中</a:t>
          </a:r>
          <a:endParaRPr lang="en-US" sz="2400" kern="1200" dirty="0"/>
        </a:p>
      </dsp:txBody>
      <dsp:txXfrm>
        <a:off x="5648960" y="960668"/>
        <a:ext cx="2476500" cy="38432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FD0BD-5257-344F-8B80-93AA0CC20ED4}">
      <dsp:nvSpPr>
        <dsp:cNvPr id="0" name=""/>
        <dsp:cNvSpPr/>
      </dsp:nvSpPr>
      <dsp:spPr>
        <a:xfrm>
          <a:off x="3641015" y="2739176"/>
          <a:ext cx="2298849" cy="2298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700" kern="1200" dirty="0"/>
            <a:t>小程序 </a:t>
          </a:r>
          <a:r>
            <a:rPr lang="en-US" altLang="zh-Hans" sz="3700" kern="1200" dirty="0"/>
            <a:t>(</a:t>
          </a:r>
          <a:r>
            <a:rPr lang="zh-Hans" altLang="en-US" sz="3700" kern="1200" dirty="0"/>
            <a:t>新生态</a:t>
          </a:r>
          <a:r>
            <a:rPr lang="en-US" altLang="zh-Hans" sz="3700" kern="1200" dirty="0"/>
            <a:t>)</a:t>
          </a:r>
          <a:endParaRPr lang="en-US" sz="3700" kern="1200" dirty="0"/>
        </a:p>
      </dsp:txBody>
      <dsp:txXfrm>
        <a:off x="3977674" y="3075835"/>
        <a:ext cx="1625531" cy="1625531"/>
      </dsp:txXfrm>
    </dsp:sp>
    <dsp:sp modelId="{65210D52-5409-034E-ABA1-612239C05545}">
      <dsp:nvSpPr>
        <dsp:cNvPr id="0" name=""/>
        <dsp:cNvSpPr/>
      </dsp:nvSpPr>
      <dsp:spPr>
        <a:xfrm rot="12900000">
          <a:off x="2161674" y="2337411"/>
          <a:ext cx="1762558" cy="655172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71C57-5274-FB43-95CB-C004F71EAB30}">
      <dsp:nvSpPr>
        <dsp:cNvPr id="0" name=""/>
        <dsp:cNvSpPr/>
      </dsp:nvSpPr>
      <dsp:spPr>
        <a:xfrm>
          <a:off x="1229098" y="1285954"/>
          <a:ext cx="2183907" cy="1747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600" kern="1200" dirty="0"/>
            <a:t>门槛低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开发成本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系统</a:t>
          </a:r>
          <a:r>
            <a:rPr lang="en-US" altLang="zh-Hans" sz="2000" kern="1200" dirty="0"/>
            <a:t>/</a:t>
          </a:r>
          <a:r>
            <a:rPr lang="zh-Hans" altLang="en-US" sz="2000" kern="1200" dirty="0"/>
            <a:t>服务 集成</a:t>
          </a:r>
          <a:endParaRPr lang="en-US" sz="2000" kern="1200" dirty="0"/>
        </a:p>
      </dsp:txBody>
      <dsp:txXfrm>
        <a:off x="1280270" y="1337126"/>
        <a:ext cx="2081563" cy="1644781"/>
      </dsp:txXfrm>
    </dsp:sp>
    <dsp:sp modelId="{19F916F5-4356-554A-9957-8E671E3E3EC3}">
      <dsp:nvSpPr>
        <dsp:cNvPr id="0" name=""/>
        <dsp:cNvSpPr/>
      </dsp:nvSpPr>
      <dsp:spPr>
        <a:xfrm rot="16200000">
          <a:off x="3909160" y="1427728"/>
          <a:ext cx="1762558" cy="655172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D067C-1A5B-0849-AFA8-B80928C0D31A}">
      <dsp:nvSpPr>
        <dsp:cNvPr id="0" name=""/>
        <dsp:cNvSpPr/>
      </dsp:nvSpPr>
      <dsp:spPr>
        <a:xfrm>
          <a:off x="3698486" y="471"/>
          <a:ext cx="2183907" cy="1747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600" kern="1200" dirty="0"/>
            <a:t>能力适中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比原生</a:t>
          </a:r>
          <a:r>
            <a:rPr lang="en-US" altLang="zh-Hans" sz="2000" kern="1200" dirty="0"/>
            <a:t>App</a:t>
          </a:r>
          <a:r>
            <a:rPr lang="zh-Hans" altLang="en-US" sz="2000" kern="1200" dirty="0"/>
            <a:t>弱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比</a:t>
          </a:r>
          <a:r>
            <a:rPr lang="en-US" altLang="zh-Hans" sz="2000" kern="1200" dirty="0"/>
            <a:t>Web</a:t>
          </a:r>
          <a:r>
            <a:rPr lang="zh-Hans" altLang="en-US" sz="2000" kern="1200" dirty="0"/>
            <a:t>应用强</a:t>
          </a:r>
          <a:endParaRPr lang="en-US" sz="2000" kern="1200" dirty="0"/>
        </a:p>
      </dsp:txBody>
      <dsp:txXfrm>
        <a:off x="3749658" y="51643"/>
        <a:ext cx="2081563" cy="1644781"/>
      </dsp:txXfrm>
    </dsp:sp>
    <dsp:sp modelId="{5494E59F-7424-7940-B013-2C21D1EE863E}">
      <dsp:nvSpPr>
        <dsp:cNvPr id="0" name=""/>
        <dsp:cNvSpPr/>
      </dsp:nvSpPr>
      <dsp:spPr>
        <a:xfrm rot="19500000">
          <a:off x="5656647" y="2337411"/>
          <a:ext cx="1762558" cy="655172"/>
        </a:xfrm>
        <a:prstGeom prst="lef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50718-79A8-FB48-9091-8B6400C09146}">
      <dsp:nvSpPr>
        <dsp:cNvPr id="0" name=""/>
        <dsp:cNvSpPr/>
      </dsp:nvSpPr>
      <dsp:spPr>
        <a:xfrm>
          <a:off x="6167874" y="1285954"/>
          <a:ext cx="2183907" cy="1747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2600" kern="1200" dirty="0"/>
            <a:t>平台依赖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单一入口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ans" altLang="en-US" sz="2000" kern="1200" dirty="0"/>
            <a:t>跨硬件平台</a:t>
          </a:r>
          <a:endParaRPr lang="en-US" sz="2000" kern="1200" dirty="0"/>
        </a:p>
      </dsp:txBody>
      <dsp:txXfrm>
        <a:off x="6219046" y="1337126"/>
        <a:ext cx="2081563" cy="16447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4A773-F084-0444-A331-C68EA1D329AF}">
      <dsp:nvSpPr>
        <dsp:cNvPr id="0" name=""/>
        <dsp:cNvSpPr/>
      </dsp:nvSpPr>
      <dsp:spPr>
        <a:xfrm>
          <a:off x="1952345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100" kern="1200" dirty="0"/>
            <a:t>小幻管家</a:t>
          </a:r>
          <a:endParaRPr lang="en-US" altLang="zh-Hans" sz="3100" kern="1200" dirty="0"/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100" kern="1200" dirty="0"/>
            <a:t>(</a:t>
          </a:r>
          <a:r>
            <a:rPr lang="zh-Hans" altLang="en-US" sz="3100" kern="1200" dirty="0"/>
            <a:t>合适</a:t>
          </a:r>
          <a:r>
            <a:rPr lang="en-US" altLang="zh-Hans" sz="3100" kern="1200" dirty="0"/>
            <a:t>)</a:t>
          </a:r>
          <a:endParaRPr lang="en-US" sz="3100" kern="1200" dirty="0"/>
        </a:p>
      </dsp:txBody>
      <dsp:txXfrm>
        <a:off x="2306774" y="3647026"/>
        <a:ext cx="1575110" cy="1358020"/>
      </dsp:txXfrm>
    </dsp:sp>
    <dsp:sp modelId="{8C7DA8F2-B191-1E47-B303-5BDE8CC60CBB}">
      <dsp:nvSpPr>
        <dsp:cNvPr id="0" name=""/>
        <dsp:cNvSpPr/>
      </dsp:nvSpPr>
      <dsp:spPr>
        <a:xfrm>
          <a:off x="2011680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9E6703-4DE8-C241-83A2-264B6B40E11A}">
      <dsp:nvSpPr>
        <dsp:cNvPr id="0" name=""/>
        <dsp:cNvSpPr/>
      </dsp:nvSpPr>
      <dsp:spPr>
        <a:xfrm>
          <a:off x="0" y="2283761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/>
          <a:srcRect/>
          <a:stretch>
            <a:fillRect t="-4000" b="-4000"/>
          </a:stretch>
        </a:blip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C9096-842D-044F-92B7-6C2558923323}">
      <dsp:nvSpPr>
        <dsp:cNvPr id="0" name=""/>
        <dsp:cNvSpPr/>
      </dsp:nvSpPr>
      <dsp:spPr>
        <a:xfrm>
          <a:off x="1554886" y="3992811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69E86-0689-D445-990C-0EA4C64C3144}">
      <dsp:nvSpPr>
        <dsp:cNvPr id="0" name=""/>
        <dsp:cNvSpPr/>
      </dsp:nvSpPr>
      <dsp:spPr>
        <a:xfrm>
          <a:off x="3898188" y="2260350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100" kern="1200" dirty="0"/>
            <a:t>幻腾工具</a:t>
          </a:r>
          <a:endParaRPr lang="en-US" altLang="zh-Hans" sz="3100" kern="1200" dirty="0"/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100" kern="1200" dirty="0"/>
            <a:t>(</a:t>
          </a:r>
          <a:r>
            <a:rPr lang="zh-Hans" altLang="en-US" sz="3100" kern="1200" dirty="0"/>
            <a:t>不合适</a:t>
          </a:r>
          <a:r>
            <a:rPr lang="en-US" altLang="zh-Hans" sz="3100" kern="1200" dirty="0"/>
            <a:t>)</a:t>
          </a:r>
          <a:endParaRPr lang="en-US" sz="3100" kern="1200" dirty="0"/>
        </a:p>
      </dsp:txBody>
      <dsp:txXfrm>
        <a:off x="4252617" y="2565929"/>
        <a:ext cx="1575110" cy="1358020"/>
      </dsp:txXfrm>
    </dsp:sp>
    <dsp:sp modelId="{FBE2C80D-A583-3444-9589-65B339214686}">
      <dsp:nvSpPr>
        <dsp:cNvPr id="0" name=""/>
        <dsp:cNvSpPr/>
      </dsp:nvSpPr>
      <dsp:spPr>
        <a:xfrm>
          <a:off x="5459577" y="3967318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68375-C1AD-044F-BBD2-5C7BC27B3879}">
      <dsp:nvSpPr>
        <dsp:cNvPr id="0" name=""/>
        <dsp:cNvSpPr/>
      </dsp:nvSpPr>
      <dsp:spPr>
        <a:xfrm>
          <a:off x="5844032" y="3341447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/>
          <a:srcRect/>
          <a:stretch>
            <a:fillRect l="-8000" r="-8000"/>
          </a:stretch>
        </a:blip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73486-4EA1-3043-B3E1-36DD0BED3EA5}">
      <dsp:nvSpPr>
        <dsp:cNvPr id="0" name=""/>
        <dsp:cNvSpPr/>
      </dsp:nvSpPr>
      <dsp:spPr>
        <a:xfrm>
          <a:off x="5903366" y="4210799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C8676-7B0C-3547-BDD2-3FE135AF0906}">
      <dsp:nvSpPr>
        <dsp:cNvPr id="0" name=""/>
        <dsp:cNvSpPr/>
      </dsp:nvSpPr>
      <dsp:spPr>
        <a:xfrm>
          <a:off x="1952345" y="1183935"/>
          <a:ext cx="2283968" cy="1969178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ans" altLang="en-US" sz="3100" kern="1200" dirty="0"/>
            <a:t>爱享空间</a:t>
          </a:r>
          <a:endParaRPr lang="en-US" altLang="zh-Hans" sz="3100" kern="1200" dirty="0"/>
        </a:p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ans" sz="3100" kern="1200" dirty="0"/>
            <a:t>(</a:t>
          </a:r>
          <a:r>
            <a:rPr lang="zh-Hans" altLang="en-US" sz="3100" kern="1200" dirty="0"/>
            <a:t>不合适</a:t>
          </a:r>
          <a:r>
            <a:rPr lang="en-US" altLang="zh-Hans" sz="3100" kern="1200" dirty="0"/>
            <a:t>)</a:t>
          </a:r>
          <a:endParaRPr lang="en-US" sz="3100" kern="1200" dirty="0"/>
        </a:p>
      </dsp:txBody>
      <dsp:txXfrm>
        <a:off x="2306774" y="1489514"/>
        <a:ext cx="1575110" cy="1358020"/>
      </dsp:txXfrm>
    </dsp:sp>
    <dsp:sp modelId="{7F6504DB-6903-DF43-9318-F1F8168EEABE}">
      <dsp:nvSpPr>
        <dsp:cNvPr id="0" name=""/>
        <dsp:cNvSpPr/>
      </dsp:nvSpPr>
      <dsp:spPr>
        <a:xfrm>
          <a:off x="3500729" y="1226596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92A52-8CEE-694B-B20E-F1B3FAC3C304}">
      <dsp:nvSpPr>
        <dsp:cNvPr id="0" name=""/>
        <dsp:cNvSpPr/>
      </dsp:nvSpPr>
      <dsp:spPr>
        <a:xfrm>
          <a:off x="3898188" y="108040"/>
          <a:ext cx="2283968" cy="196917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/>
          <a:srcRect/>
          <a:stretch>
            <a:fillRect l="-1000" r="-1000"/>
          </a:stretch>
        </a:blip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C56A5-4B20-A042-AB52-5B138E131195}">
      <dsp:nvSpPr>
        <dsp:cNvPr id="0" name=""/>
        <dsp:cNvSpPr/>
      </dsp:nvSpPr>
      <dsp:spPr>
        <a:xfrm>
          <a:off x="3965651" y="972710"/>
          <a:ext cx="267411" cy="23047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8912-9060-5C4D-8ADB-B3605AF15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448CB-D333-2F46-AE30-65D4A1E6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589CA-E7D9-254E-97E1-98548F4E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FC8A-08E8-794E-B6AC-CFF0CE5ECE8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8A443-E848-1A4A-B661-0A5846B6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5101-E22B-7948-95AC-A18B2680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D3C-86B2-2D4C-ADD2-2CA399B04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8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0A40-48DF-7F41-AC7D-EDE8420F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114ED-82CB-A14D-8715-0784BB191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BFE5-0E92-E245-838F-0457395B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FC8A-08E8-794E-B6AC-CFF0CE5ECE8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A4E3D-8D55-2B4E-A90D-44C82C98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AB57-18A2-CE4A-86A6-CA3122B3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D3C-86B2-2D4C-ADD2-2CA399B04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8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96255-42B9-E446-B4F1-2F6D8E397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B55FE-D327-044F-94FC-17C8756D0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5B114-360C-374A-8334-10FB9075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FC8A-08E8-794E-B6AC-CFF0CE5ECE8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167A-F08C-BD4F-B5C4-19A37CF6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FA48-9F2C-3945-B302-5D5E8C9E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D3C-86B2-2D4C-ADD2-2CA399B04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8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ED3D-ADBD-404B-A7BD-044DAD48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FB41-C7DD-2042-88BA-4380394B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CE0C9-3EC3-4B4E-9A0C-7F49769A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FC8A-08E8-794E-B6AC-CFF0CE5ECE8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8D393-416A-D443-98B5-45F6AE22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063D1-45D1-B646-9B98-84773A03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D3C-86B2-2D4C-ADD2-2CA399B04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9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9ACE-BBCA-AE43-9924-0C047154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D2B29-8B44-8F4C-80B9-701825238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9FCE9-6045-B44A-8CFC-E2347B8C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FC8A-08E8-794E-B6AC-CFF0CE5ECE8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A64E-010C-3E42-83C0-257DF886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B9791-46AE-5D44-A43E-DFA8D288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D3C-86B2-2D4C-ADD2-2CA399B04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1F77-1C2C-1A4A-96EB-E7CB0BB3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1EA2-3A97-974F-8A79-CEC358090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1839F-46E0-3041-AE08-CCCD5FDB9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3DC87-7983-404A-B969-27CB2395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FC8A-08E8-794E-B6AC-CFF0CE5ECE8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FFBEC-FD39-0A44-87E9-A2179425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B1626-A357-4748-943B-E0C66E07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D3C-86B2-2D4C-ADD2-2CA399B04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0C68-F241-D046-B4F5-E95B8281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D59EF-9E3C-7746-9AAA-D0683648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68990-AFA7-B94F-A318-E3B5E1887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C112E-ECAB-BA40-BCE4-24C1F415B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42334-28B7-B24C-9D00-527F83043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3989E-AF7D-1D43-A3CB-A8ABBEA0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FC8A-08E8-794E-B6AC-CFF0CE5ECE8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53B9E-283F-D944-AB99-88E0C41F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F11B-1524-B94F-A255-27190953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D3C-86B2-2D4C-ADD2-2CA399B04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9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5786-FEC8-1442-8C05-E62F827F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DFE35-ECC6-6F4E-BB70-A6BCF632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FC8A-08E8-794E-B6AC-CFF0CE5ECE8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C8BCD-B71E-BD4E-8758-B49434EA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0F2CD-D25F-1343-9EEE-EFEEB2EB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D3C-86B2-2D4C-ADD2-2CA399B04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6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5A536-C530-D543-9387-3AAA64A8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FC8A-08E8-794E-B6AC-CFF0CE5ECE8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24462-8414-4B41-B825-078A1FCA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D66C-A766-3145-B977-61D14D5B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D3C-86B2-2D4C-ADD2-2CA399B04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1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784-0B3D-4943-A270-CBFA6C06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64D9-F971-A942-AEF5-3A8458FE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6E085-8328-CA48-9436-DF9EBA1B8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C328-F036-9D43-97AD-9062262B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FC8A-08E8-794E-B6AC-CFF0CE5ECE8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182A8-428F-4B44-8244-8C4EF500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5FA8D-BF05-A745-93D8-5A3CF574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D3C-86B2-2D4C-ADD2-2CA399B04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063F-BD67-3F4E-AA1D-D590B6E3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0B5E6-F3BD-9744-8B53-2EFB70781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5EB3F-58F4-7644-A716-355998346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29F17-958A-F548-844A-C33E1E3D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FC8A-08E8-794E-B6AC-CFF0CE5ECE8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A3F9F-6779-FD48-865D-5B62D08D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FBB12-00A9-C649-BDF5-8F131463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CD3C-86B2-2D4C-ADD2-2CA399B04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86AA7-57E9-4445-80CD-541319D5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BAD1B-DAB7-A241-B604-898C27308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FF3E-A453-E54E-96E9-9D4AF4877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FC8A-08E8-794E-B6AC-CFF0CE5ECE87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2217-4256-C54A-A33B-08679DDE2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5BD88-A002-9346-822A-137CD5390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CD3C-86B2-2D4C-ADD2-2CA399B04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2E57AB8-51DE-0940-B9DF-26229F6356C5}"/>
              </a:ext>
            </a:extLst>
          </p:cNvPr>
          <p:cNvSpPr txBox="1"/>
          <p:nvPr/>
        </p:nvSpPr>
        <p:spPr>
          <a:xfrm>
            <a:off x="3381221" y="2373571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8000" dirty="0"/>
              <a:t>说说小程序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C1F4C-9FDA-A54A-A4B3-B58926D2754D}"/>
              </a:ext>
            </a:extLst>
          </p:cNvPr>
          <p:cNvSpPr txBox="1"/>
          <p:nvPr/>
        </p:nvSpPr>
        <p:spPr>
          <a:xfrm>
            <a:off x="4279704" y="3697010"/>
            <a:ext cx="3517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sz="3200" dirty="0"/>
              <a:t>@</a:t>
            </a:r>
            <a:r>
              <a:rPr lang="zh-Hans" altLang="en-US" sz="3200" dirty="0"/>
              <a:t>幻腾智能 王德龙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253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5C76E-E759-0F43-8EDB-EE96E7D85173}"/>
              </a:ext>
            </a:extLst>
          </p:cNvPr>
          <p:cNvSpPr txBox="1"/>
          <p:nvPr/>
        </p:nvSpPr>
        <p:spPr>
          <a:xfrm>
            <a:off x="3104923" y="457568"/>
            <a:ext cx="604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5400" dirty="0"/>
              <a:t>小程序要革谁的命</a:t>
            </a:r>
            <a:r>
              <a:rPr lang="en-US" altLang="zh-Hans" sz="5400" dirty="0"/>
              <a:t>?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AD32FA-A162-F341-BEFD-47699AC85B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055967"/>
              </p:ext>
            </p:extLst>
          </p:nvPr>
        </p:nvGraphicFramePr>
        <p:xfrm>
          <a:off x="1337105" y="1508760"/>
          <a:ext cx="9580880" cy="5038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36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437EC-4B4C-1D46-901F-406284778914}"/>
              </a:ext>
            </a:extLst>
          </p:cNvPr>
          <p:cNvSpPr txBox="1"/>
          <p:nvPr/>
        </p:nvSpPr>
        <p:spPr>
          <a:xfrm>
            <a:off x="2251483" y="411848"/>
            <a:ext cx="8122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5400" dirty="0"/>
              <a:t>幻腾哪些产品适合小程序</a:t>
            </a:r>
            <a:r>
              <a:rPr lang="en-US" altLang="zh-Hans" sz="5400" dirty="0"/>
              <a:t>?</a:t>
            </a:r>
            <a:endParaRPr lang="en-US" sz="5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EF2E54-AE67-4848-AEF1-56E5439981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985421"/>
              </p:ext>
            </p:extLst>
          </p:nvPr>
        </p:nvGraphicFramePr>
        <p:xfrm>
          <a:off x="2016760" y="133517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87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437EC-4B4C-1D46-901F-406284778914}"/>
              </a:ext>
            </a:extLst>
          </p:cNvPr>
          <p:cNvSpPr txBox="1"/>
          <p:nvPr/>
        </p:nvSpPr>
        <p:spPr>
          <a:xfrm>
            <a:off x="4583203" y="291120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5400" dirty="0"/>
              <a:t>谢谢观看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014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68D07D-6E17-1743-A7F5-371E6C5E8040}"/>
              </a:ext>
            </a:extLst>
          </p:cNvPr>
          <p:cNvSpPr txBox="1"/>
          <p:nvPr/>
        </p:nvSpPr>
        <p:spPr>
          <a:xfrm>
            <a:off x="3833872" y="385591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5400" dirty="0"/>
              <a:t>什么是小程序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FA675-1A48-DA45-8EC1-282922FEF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1" y="1771630"/>
            <a:ext cx="7104001" cy="4739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6B28C8-3D81-6C44-B3AE-FFA7E50152E8}"/>
              </a:ext>
            </a:extLst>
          </p:cNvPr>
          <p:cNvSpPr txBox="1"/>
          <p:nvPr/>
        </p:nvSpPr>
        <p:spPr>
          <a:xfrm>
            <a:off x="8538073" y="1949986"/>
            <a:ext cx="31470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" dirty="0"/>
              <a:t>2017</a:t>
            </a:r>
            <a:r>
              <a:rPr lang="zh-Hans" altLang="en-US" dirty="0"/>
              <a:t>年 微信公开课上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endParaRPr lang="en-US" altLang="zh-Hans" dirty="0"/>
          </a:p>
          <a:p>
            <a:r>
              <a:rPr lang="zh-Hans" altLang="en-US" dirty="0"/>
              <a:t>张小龙揭开了</a:t>
            </a:r>
            <a:r>
              <a:rPr lang="en-US" altLang="zh-Hans" dirty="0"/>
              <a:t>”</a:t>
            </a:r>
            <a:r>
              <a:rPr lang="zh-Hans" altLang="en-US" dirty="0"/>
              <a:t>小程序</a:t>
            </a:r>
            <a:r>
              <a:rPr lang="en-US" altLang="zh-Hans" dirty="0"/>
              <a:t>”</a:t>
            </a:r>
            <a:r>
              <a:rPr lang="zh-Hans" altLang="en-US" dirty="0"/>
              <a:t>的面纱</a:t>
            </a:r>
            <a:endParaRPr lang="en-US" altLang="zh-Hans" dirty="0"/>
          </a:p>
          <a:p>
            <a:endParaRPr lang="en-US" dirty="0"/>
          </a:p>
          <a:p>
            <a:r>
              <a:rPr lang="en-US" altLang="zh-Hans" dirty="0"/>
              <a:t>2</a:t>
            </a:r>
            <a:r>
              <a:rPr lang="zh-Hans" altLang="en-US" dirty="0"/>
              <a:t>个特点</a:t>
            </a:r>
            <a:endParaRPr lang="en-US" altLang="zh-Hans" dirty="0"/>
          </a:p>
          <a:p>
            <a:r>
              <a:rPr lang="zh-Hans" altLang="en-US" dirty="0"/>
              <a:t>用完即走</a:t>
            </a:r>
            <a:r>
              <a:rPr lang="en-US" altLang="zh-Hans" dirty="0"/>
              <a:t>(</a:t>
            </a:r>
            <a:r>
              <a:rPr lang="zh-Hans" altLang="en-US" dirty="0"/>
              <a:t>真的是这样吗</a:t>
            </a:r>
            <a:r>
              <a:rPr lang="en-US" altLang="zh-Hans" dirty="0"/>
              <a:t>?)</a:t>
            </a:r>
          </a:p>
          <a:p>
            <a:r>
              <a:rPr lang="zh-Hans" altLang="en-US" dirty="0"/>
              <a:t>没有入口</a:t>
            </a:r>
            <a:r>
              <a:rPr lang="en-US" altLang="zh-Hans" dirty="0"/>
              <a:t>(</a:t>
            </a:r>
            <a:r>
              <a:rPr lang="zh-Hans" altLang="en-US" dirty="0"/>
              <a:t>腾讯食言了</a:t>
            </a:r>
            <a:r>
              <a:rPr lang="en-US" altLang="zh-Hans" dirty="0"/>
              <a:t>!)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931C2E-F6D9-6F4E-84FA-940882531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197" y="3910126"/>
            <a:ext cx="1995047" cy="1995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E2F159-CB67-2C40-B184-DA2F6C1076B8}"/>
              </a:ext>
            </a:extLst>
          </p:cNvPr>
          <p:cNvSpPr txBox="1"/>
          <p:nvPr/>
        </p:nvSpPr>
        <p:spPr>
          <a:xfrm>
            <a:off x="8801241" y="590517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1400" dirty="0"/>
              <a:t>小程序体验二维码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12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34344-5A17-1940-A2F9-190205E25CF0}"/>
              </a:ext>
            </a:extLst>
          </p:cNvPr>
          <p:cNvSpPr txBox="1"/>
          <p:nvPr/>
        </p:nvSpPr>
        <p:spPr>
          <a:xfrm>
            <a:off x="3463879" y="36564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5400" dirty="0"/>
              <a:t>小程序的发展线</a:t>
            </a:r>
            <a:endParaRPr lang="en-US" sz="54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65E4DF1-2E5B-464B-B155-D6CF3D37DF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48997"/>
              </p:ext>
            </p:extLst>
          </p:nvPr>
        </p:nvGraphicFramePr>
        <p:xfrm>
          <a:off x="969727" y="2203375"/>
          <a:ext cx="10020453" cy="327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07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DFE8F-18CA-644A-939F-FF0F00B83F4C}"/>
              </a:ext>
            </a:extLst>
          </p:cNvPr>
          <p:cNvSpPr txBox="1"/>
          <p:nvPr/>
        </p:nvSpPr>
        <p:spPr>
          <a:xfrm>
            <a:off x="2952523" y="396608"/>
            <a:ext cx="6054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5400" dirty="0"/>
              <a:t>讲真</a:t>
            </a:r>
            <a:r>
              <a:rPr lang="en-US" altLang="zh-Hans" sz="5400" dirty="0"/>
              <a:t>,</a:t>
            </a:r>
            <a:r>
              <a:rPr lang="zh-Hans" altLang="en-US" sz="5400" dirty="0"/>
              <a:t> 什么是小程序</a:t>
            </a:r>
            <a:endParaRPr lang="en-US" sz="5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546A47-34F6-C54D-8EA1-E4BB5D020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742182"/>
              </p:ext>
            </p:extLst>
          </p:nvPr>
        </p:nvGraphicFramePr>
        <p:xfrm>
          <a:off x="1527731" y="1698413"/>
          <a:ext cx="8904446" cy="4504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574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4D1AE-9C0E-EE41-A7BE-448613D58724}"/>
              </a:ext>
            </a:extLst>
          </p:cNvPr>
          <p:cNvSpPr txBox="1"/>
          <p:nvPr/>
        </p:nvSpPr>
        <p:spPr>
          <a:xfrm>
            <a:off x="3272563" y="396608"/>
            <a:ext cx="604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5400" dirty="0"/>
              <a:t>小程序到底哪家强</a:t>
            </a:r>
            <a:r>
              <a:rPr lang="en-US" altLang="zh-Hans" sz="5400" dirty="0"/>
              <a:t>?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E6D78-3AAE-1F42-8FFB-B136134CA69C}"/>
              </a:ext>
            </a:extLst>
          </p:cNvPr>
          <p:cNvSpPr txBox="1"/>
          <p:nvPr/>
        </p:nvSpPr>
        <p:spPr>
          <a:xfrm>
            <a:off x="2963537" y="2137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17B725-DB1A-E941-A173-D2CA1625D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252617"/>
              </p:ext>
            </p:extLst>
          </p:nvPr>
        </p:nvGraphicFramePr>
        <p:xfrm>
          <a:off x="2827320" y="1531345"/>
          <a:ext cx="6935730" cy="4577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28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4D1AE-9C0E-EE41-A7BE-448613D58724}"/>
              </a:ext>
            </a:extLst>
          </p:cNvPr>
          <p:cNvSpPr txBox="1"/>
          <p:nvPr/>
        </p:nvSpPr>
        <p:spPr>
          <a:xfrm>
            <a:off x="3944592" y="374575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5400" dirty="0"/>
              <a:t>微信小程序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E6D78-3AAE-1F42-8FFB-B136134CA69C}"/>
              </a:ext>
            </a:extLst>
          </p:cNvPr>
          <p:cNvSpPr txBox="1"/>
          <p:nvPr/>
        </p:nvSpPr>
        <p:spPr>
          <a:xfrm>
            <a:off x="2963537" y="2137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686B71-DE69-F142-B9E1-1763F1F9F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45246"/>
              </p:ext>
            </p:extLst>
          </p:nvPr>
        </p:nvGraphicFramePr>
        <p:xfrm>
          <a:off x="824043" y="2014578"/>
          <a:ext cx="9888250" cy="3134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77650">
                  <a:extLst>
                    <a:ext uri="{9D8B030D-6E8A-4147-A177-3AD203B41FA5}">
                      <a16:colId xmlns:a16="http://schemas.microsoft.com/office/drawing/2014/main" val="4124983770"/>
                    </a:ext>
                  </a:extLst>
                </a:gridCol>
                <a:gridCol w="1977650">
                  <a:extLst>
                    <a:ext uri="{9D8B030D-6E8A-4147-A177-3AD203B41FA5}">
                      <a16:colId xmlns:a16="http://schemas.microsoft.com/office/drawing/2014/main" val="2998469434"/>
                    </a:ext>
                  </a:extLst>
                </a:gridCol>
                <a:gridCol w="1977650">
                  <a:extLst>
                    <a:ext uri="{9D8B030D-6E8A-4147-A177-3AD203B41FA5}">
                      <a16:colId xmlns:a16="http://schemas.microsoft.com/office/drawing/2014/main" val="2965935935"/>
                    </a:ext>
                  </a:extLst>
                </a:gridCol>
                <a:gridCol w="1977650">
                  <a:extLst>
                    <a:ext uri="{9D8B030D-6E8A-4147-A177-3AD203B41FA5}">
                      <a16:colId xmlns:a16="http://schemas.microsoft.com/office/drawing/2014/main" val="2321031091"/>
                    </a:ext>
                  </a:extLst>
                </a:gridCol>
                <a:gridCol w="1977650">
                  <a:extLst>
                    <a:ext uri="{9D8B030D-6E8A-4147-A177-3AD203B41FA5}">
                      <a16:colId xmlns:a16="http://schemas.microsoft.com/office/drawing/2014/main" val="10192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Hans" altLang="en-US" dirty="0"/>
                        <a:t>小程序类别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出品方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运行平台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优点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缺点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97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Hans" altLang="en-US" dirty="0"/>
                        <a:t>微信小程序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腾讯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微信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流量大</a:t>
                      </a:r>
                      <a:r>
                        <a:rPr lang="en-US" altLang="zh-Hans" dirty="0"/>
                        <a:t>,</a:t>
                      </a:r>
                      <a:r>
                        <a:rPr lang="zh-Hans" altLang="en-US" dirty="0"/>
                        <a:t> 入口稳定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必须依赖微信</a:t>
                      </a:r>
                      <a:endParaRPr lang="en-US" altLang="zh-Hans" dirty="0"/>
                    </a:p>
                    <a:p>
                      <a:r>
                        <a:rPr lang="zh-Hans" altLang="en-US" dirty="0"/>
                        <a:t>没有应用商店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8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Hans" altLang="en-US" dirty="0"/>
                        <a:t>支付宝小程序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蚂蚁金服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支付宝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依赖支付宝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6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Hans" altLang="en-US" dirty="0"/>
                        <a:t>智能小程序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百度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百度</a:t>
                      </a:r>
                      <a:r>
                        <a:rPr lang="en-US" altLang="zh-Hans" dirty="0"/>
                        <a:t>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与搜索结合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依赖百度</a:t>
                      </a:r>
                      <a:r>
                        <a:rPr lang="en-US" altLang="zh-Hans" dirty="0"/>
                        <a:t>App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7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Hans" altLang="en-US" dirty="0"/>
                        <a:t>快应用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手机厂商联盟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国产</a:t>
                      </a:r>
                      <a:r>
                        <a:rPr lang="en-US" altLang="zh-Hans" dirty="0"/>
                        <a:t>Android</a:t>
                      </a:r>
                      <a:r>
                        <a:rPr lang="zh-Hans" altLang="en-US" dirty="0"/>
                        <a:t>手机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操作系统级支持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仅国产手机支持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0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Hans" altLang="en-US" dirty="0"/>
                        <a:t>今日头条小程序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今日头条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今日头条</a:t>
                      </a:r>
                      <a:r>
                        <a:rPr lang="en-US" altLang="zh-Hans" dirty="0"/>
                        <a:t>App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ans" altLang="en-US" dirty="0"/>
                        <a:t>仅企业账号 </a:t>
                      </a:r>
                      <a:r>
                        <a:rPr lang="en-US" altLang="zh-Hans" dirty="0"/>
                        <a:t>/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Android</a:t>
                      </a:r>
                      <a:r>
                        <a:rPr lang="zh-Hans" altLang="en-US" dirty="0"/>
                        <a:t>系统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96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 err="1"/>
                        <a:t>ChatBot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Facebook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Messenger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62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36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8ECF7-753C-3841-8A17-B9E1C769D102}"/>
              </a:ext>
            </a:extLst>
          </p:cNvPr>
          <p:cNvSpPr txBox="1"/>
          <p:nvPr/>
        </p:nvSpPr>
        <p:spPr>
          <a:xfrm>
            <a:off x="3104923" y="457568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5400" dirty="0"/>
              <a:t>微信小程序开发流程</a:t>
            </a:r>
            <a:endParaRPr lang="en-US" sz="54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0B355A4-D5D9-BB4A-B907-08B3B43C8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17306"/>
              </p:ext>
            </p:extLst>
          </p:nvPr>
        </p:nvGraphicFramePr>
        <p:xfrm>
          <a:off x="725492" y="1380898"/>
          <a:ext cx="10216827" cy="506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45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8ECF7-753C-3841-8A17-B9E1C769D102}"/>
              </a:ext>
            </a:extLst>
          </p:cNvPr>
          <p:cNvSpPr txBox="1"/>
          <p:nvPr/>
        </p:nvSpPr>
        <p:spPr>
          <a:xfrm>
            <a:off x="3028723" y="2865488"/>
            <a:ext cx="6425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5400" dirty="0"/>
              <a:t>微信小程序开发实践</a:t>
            </a:r>
            <a:endParaRPr 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A39C4-3BE0-444D-B09F-E255B013AB23}"/>
              </a:ext>
            </a:extLst>
          </p:cNvPr>
          <p:cNvSpPr txBox="1"/>
          <p:nvPr/>
        </p:nvSpPr>
        <p:spPr>
          <a:xfrm>
            <a:off x="4154832" y="4069080"/>
            <a:ext cx="4172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dirty="0"/>
              <a:t>现场编辑 </a:t>
            </a:r>
            <a:r>
              <a:rPr lang="en-US" altLang="zh-Hans" dirty="0"/>
              <a:t>+</a:t>
            </a:r>
            <a:r>
              <a:rPr lang="zh-Hans" altLang="en-US" dirty="0"/>
              <a:t> 演示</a:t>
            </a:r>
            <a:endParaRPr lang="en-US" altLang="zh-Hans" dirty="0"/>
          </a:p>
          <a:p>
            <a:endParaRPr lang="en-US" dirty="0"/>
          </a:p>
          <a:p>
            <a:r>
              <a:rPr lang="zh-Hans" altLang="en-US" dirty="0"/>
              <a:t>演示项目</a:t>
            </a:r>
            <a:r>
              <a:rPr lang="en-US" altLang="zh-Hans" dirty="0"/>
              <a:t>:</a:t>
            </a:r>
            <a:r>
              <a:rPr lang="zh-Hans" altLang="en-US" dirty="0"/>
              <a:t> 微信搜索关键字</a:t>
            </a:r>
            <a:r>
              <a:rPr lang="en-US" altLang="zh-Hans" dirty="0"/>
              <a:t>”</a:t>
            </a:r>
            <a:r>
              <a:rPr lang="zh-Hans" altLang="en-US" dirty="0"/>
              <a:t>穿越去结婚</a:t>
            </a:r>
            <a:r>
              <a:rPr lang="en-US" altLang="zh-Hans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8ECF7-753C-3841-8A17-B9E1C769D102}"/>
              </a:ext>
            </a:extLst>
          </p:cNvPr>
          <p:cNvSpPr txBox="1"/>
          <p:nvPr/>
        </p:nvSpPr>
        <p:spPr>
          <a:xfrm>
            <a:off x="4339363" y="350888"/>
            <a:ext cx="3734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Hans" altLang="en-US" sz="5400" dirty="0"/>
              <a:t>小程序框架</a:t>
            </a:r>
            <a:endParaRPr lang="en-US" sz="5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136BF78-D67B-7948-80F9-1057C0E29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54142"/>
              </p:ext>
            </p:extLst>
          </p:nvPr>
        </p:nvGraphicFramePr>
        <p:xfrm>
          <a:off x="2142381" y="1410159"/>
          <a:ext cx="8128000" cy="5073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69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474</Words>
  <Application>Microsoft Macintosh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德龙</dc:creator>
  <cp:lastModifiedBy>王 德龙</cp:lastModifiedBy>
  <cp:revision>29</cp:revision>
  <dcterms:created xsi:type="dcterms:W3CDTF">2018-11-28T11:33:10Z</dcterms:created>
  <dcterms:modified xsi:type="dcterms:W3CDTF">2018-11-30T09:35:25Z</dcterms:modified>
</cp:coreProperties>
</file>