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4-41B9-86DD-A82183485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4-41B9-86DD-A821834858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4-41B9-86DD-A821834858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4-41B9-86DD-A8218348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640512"/>
        <c:axId val="436642152"/>
      </c:radarChart>
      <c:catAx>
        <c:axId val="4366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2152"/>
        <c:crosses val="autoZero"/>
        <c:auto val="1"/>
        <c:lblAlgn val="ctr"/>
        <c:lblOffset val="100"/>
        <c:noMultiLvlLbl val="0"/>
      </c:catAx>
      <c:valAx>
        <c:axId val="43664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2BE69-7E45-4CB0-B246-3EDFB6A2690D}" type="doc">
      <dgm:prSet loTypeId="urn:microsoft.com/office/officeart/2005/8/layout/targe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DDB5AB82-3615-4B0F-8331-EBEAE5FCECE6}">
      <dgm:prSet phldrT="[文本]"/>
      <dgm:spPr/>
      <dgm:t>
        <a:bodyPr/>
        <a:lstStyle/>
        <a:p>
          <a:r>
            <a:rPr lang="en-US" altLang="zh-CN" dirty="0"/>
            <a:t>name</a:t>
          </a:r>
          <a:endParaRPr lang="zh-CN" altLang="en-US" dirty="0"/>
        </a:p>
      </dgm:t>
    </dgm:pt>
    <dgm:pt modelId="{81CB5AFA-ED33-4D4B-804C-ADFA720A8C8C}" type="parTrans" cxnId="{A3AEF3F9-3C2F-4CCB-AE5B-B93F9A9D9196}">
      <dgm:prSet/>
      <dgm:spPr/>
      <dgm:t>
        <a:bodyPr/>
        <a:lstStyle/>
        <a:p>
          <a:endParaRPr lang="zh-CN" altLang="en-US"/>
        </a:p>
      </dgm:t>
    </dgm:pt>
    <dgm:pt modelId="{505A1170-FC97-45B9-B7E5-82340974143F}" type="sibTrans" cxnId="{A3AEF3F9-3C2F-4CCB-AE5B-B93F9A9D9196}">
      <dgm:prSet/>
      <dgm:spPr/>
      <dgm:t>
        <a:bodyPr/>
        <a:lstStyle/>
        <a:p>
          <a:endParaRPr lang="zh-CN" altLang="en-US"/>
        </a:p>
      </dgm:t>
    </dgm:pt>
    <dgm:pt modelId="{C5C05943-1237-41A5-8F27-1203A558DAFF}">
      <dgm:prSet phldrT="[文本]"/>
      <dgm:spPr/>
      <dgm:t>
        <a:bodyPr/>
        <a:lstStyle/>
        <a:p>
          <a:r>
            <a:rPr lang="en-US" altLang="zh-CN" dirty="0"/>
            <a:t>nucleus</a:t>
          </a:r>
          <a:endParaRPr lang="zh-CN" altLang="en-US" dirty="0"/>
        </a:p>
      </dgm:t>
    </dgm:pt>
    <dgm:pt modelId="{AB86D5EA-5B7F-46CB-BA41-BF466B89787E}" type="parTrans" cxnId="{71D2094F-551E-45FB-934C-35BC4F7C20E2}">
      <dgm:prSet/>
      <dgm:spPr/>
      <dgm:t>
        <a:bodyPr/>
        <a:lstStyle/>
        <a:p>
          <a:endParaRPr lang="zh-CN" altLang="en-US"/>
        </a:p>
      </dgm:t>
    </dgm:pt>
    <dgm:pt modelId="{DB50916F-0212-46E2-9A33-5BDA09586A23}" type="sibTrans" cxnId="{71D2094F-551E-45FB-934C-35BC4F7C20E2}">
      <dgm:prSet/>
      <dgm:spPr/>
      <dgm:t>
        <a:bodyPr/>
        <a:lstStyle/>
        <a:p>
          <a:endParaRPr lang="zh-CN" altLang="en-US"/>
        </a:p>
      </dgm:t>
    </dgm:pt>
    <dgm:pt modelId="{3B572124-754E-4904-A557-E6B47EACC656}">
      <dgm:prSet phldrT="[文本]"/>
      <dgm:spPr/>
      <dgm:t>
        <a:bodyPr/>
        <a:lstStyle/>
        <a:p>
          <a:r>
            <a:rPr lang="en-US" altLang="zh-CN" dirty="0"/>
            <a:t>impact everywhere</a:t>
          </a:r>
          <a:endParaRPr lang="zh-CN" altLang="en-US" dirty="0"/>
        </a:p>
      </dgm:t>
    </dgm:pt>
    <dgm:pt modelId="{2E31BDC2-ECAD-4766-8AC5-8F353ABE9E79}" type="parTrans" cxnId="{E32FAFE9-89C5-41DF-9A97-F048B2F3117C}">
      <dgm:prSet/>
      <dgm:spPr/>
      <dgm:t>
        <a:bodyPr/>
        <a:lstStyle/>
        <a:p>
          <a:endParaRPr lang="zh-CN" altLang="en-US"/>
        </a:p>
      </dgm:t>
    </dgm:pt>
    <dgm:pt modelId="{272071C2-B112-4C83-988A-5057283C8F76}" type="sibTrans" cxnId="{E32FAFE9-89C5-41DF-9A97-F048B2F3117C}">
      <dgm:prSet/>
      <dgm:spPr/>
      <dgm:t>
        <a:bodyPr/>
        <a:lstStyle/>
        <a:p>
          <a:endParaRPr lang="zh-CN" altLang="en-US"/>
        </a:p>
      </dgm:t>
    </dgm:pt>
    <dgm:pt modelId="{DA40AFA8-38AD-4079-84B1-D6089E0D7136}">
      <dgm:prSet phldrT="[文本]"/>
      <dgm:spPr/>
      <dgm:t>
        <a:bodyPr/>
        <a:lstStyle/>
        <a:p>
          <a:r>
            <a:rPr lang="en-US" altLang="zh-CN" dirty="0"/>
            <a:t>workflow</a:t>
          </a:r>
          <a:endParaRPr lang="zh-CN" altLang="en-US" dirty="0"/>
        </a:p>
      </dgm:t>
    </dgm:pt>
    <dgm:pt modelId="{A41AEA94-857B-425A-A9F9-58F2BD597D3F}" type="parTrans" cxnId="{EA0E6F94-76F7-48C7-B756-9AB0E8835B5C}">
      <dgm:prSet/>
      <dgm:spPr/>
      <dgm:t>
        <a:bodyPr/>
        <a:lstStyle/>
        <a:p>
          <a:endParaRPr lang="zh-CN" altLang="en-US"/>
        </a:p>
      </dgm:t>
    </dgm:pt>
    <dgm:pt modelId="{C348F40A-0D09-4C06-8BDB-686F4947F5B2}" type="sibTrans" cxnId="{EA0E6F94-76F7-48C7-B756-9AB0E8835B5C}">
      <dgm:prSet/>
      <dgm:spPr/>
      <dgm:t>
        <a:bodyPr/>
        <a:lstStyle/>
        <a:p>
          <a:endParaRPr lang="zh-CN" altLang="en-US"/>
        </a:p>
      </dgm:t>
    </dgm:pt>
    <dgm:pt modelId="{A69B398A-90D9-43EC-805A-BA493DA0921B}">
      <dgm:prSet phldrT="[文本]"/>
      <dgm:spPr/>
      <dgm:t>
        <a:bodyPr/>
        <a:lstStyle/>
        <a:p>
          <a:r>
            <a:rPr lang="en-US" altLang="zh-CN" dirty="0"/>
            <a:t>standard</a:t>
          </a:r>
          <a:endParaRPr lang="zh-CN" altLang="en-US" dirty="0"/>
        </a:p>
      </dgm:t>
    </dgm:pt>
    <dgm:pt modelId="{7E3E485B-449F-4170-82B2-1A0914E807BB}" type="parTrans" cxnId="{1D8F664D-12C9-4D20-8934-E19C06368D0F}">
      <dgm:prSet/>
      <dgm:spPr/>
      <dgm:t>
        <a:bodyPr/>
        <a:lstStyle/>
        <a:p>
          <a:endParaRPr lang="zh-CN" altLang="en-US"/>
        </a:p>
      </dgm:t>
    </dgm:pt>
    <dgm:pt modelId="{67048BFC-AF7C-4F45-BED0-8CAFD664B935}" type="sibTrans" cxnId="{1D8F664D-12C9-4D20-8934-E19C06368D0F}">
      <dgm:prSet/>
      <dgm:spPr/>
      <dgm:t>
        <a:bodyPr/>
        <a:lstStyle/>
        <a:p>
          <a:endParaRPr lang="zh-CN" altLang="en-US"/>
        </a:p>
      </dgm:t>
    </dgm:pt>
    <dgm:pt modelId="{2304F8AB-28BA-4C2F-A863-B7548A30065F}">
      <dgm:prSet phldrT="[文本]"/>
      <dgm:spPr/>
      <dgm:t>
        <a:bodyPr/>
        <a:lstStyle/>
        <a:p>
          <a:r>
            <a:rPr lang="en-US" altLang="zh-CN" dirty="0"/>
            <a:t>automatic</a:t>
          </a:r>
          <a:endParaRPr lang="zh-CN" altLang="en-US" dirty="0"/>
        </a:p>
      </dgm:t>
    </dgm:pt>
    <dgm:pt modelId="{BD7B094F-F0EC-4F62-BE55-84EDD5D45E84}" type="parTrans" cxnId="{9D9615A7-5B4A-49F4-803D-8991D2740A24}">
      <dgm:prSet/>
      <dgm:spPr/>
      <dgm:t>
        <a:bodyPr/>
        <a:lstStyle/>
        <a:p>
          <a:endParaRPr lang="zh-CN" altLang="en-US"/>
        </a:p>
      </dgm:t>
    </dgm:pt>
    <dgm:pt modelId="{5503C3A4-9FB2-4E97-8B67-3FBE25907E19}" type="sibTrans" cxnId="{9D9615A7-5B4A-49F4-803D-8991D2740A24}">
      <dgm:prSet/>
      <dgm:spPr/>
      <dgm:t>
        <a:bodyPr/>
        <a:lstStyle/>
        <a:p>
          <a:endParaRPr lang="zh-CN" altLang="en-US"/>
        </a:p>
      </dgm:t>
    </dgm:pt>
    <dgm:pt modelId="{31C8B410-3527-49BA-ACFC-E2CF637FE9C3}">
      <dgm:prSet phldrT="[文本]"/>
      <dgm:spPr/>
      <dgm:t>
        <a:bodyPr/>
        <a:lstStyle/>
        <a:p>
          <a:r>
            <a:rPr lang="en-US" altLang="zh-CN" dirty="0"/>
            <a:t>command</a:t>
          </a:r>
          <a:endParaRPr lang="zh-CN" altLang="en-US" dirty="0"/>
        </a:p>
      </dgm:t>
    </dgm:pt>
    <dgm:pt modelId="{1E81EA85-B4C9-49FB-BD73-C370816388E4}" type="parTrans" cxnId="{C4FB3BE1-48F1-4A83-A8C6-0EB307FA6DA2}">
      <dgm:prSet/>
      <dgm:spPr/>
      <dgm:t>
        <a:bodyPr/>
        <a:lstStyle/>
        <a:p>
          <a:endParaRPr lang="zh-CN" altLang="en-US"/>
        </a:p>
      </dgm:t>
    </dgm:pt>
    <dgm:pt modelId="{72DD7A6E-415A-4D2B-A8FB-4B3A301DC3B6}" type="sibTrans" cxnId="{C4FB3BE1-48F1-4A83-A8C6-0EB307FA6DA2}">
      <dgm:prSet/>
      <dgm:spPr/>
      <dgm:t>
        <a:bodyPr/>
        <a:lstStyle/>
        <a:p>
          <a:endParaRPr lang="zh-CN" altLang="en-US"/>
        </a:p>
      </dgm:t>
    </dgm:pt>
    <dgm:pt modelId="{30A4AC6C-29A7-4FC2-B11B-51ACD7C07BD3}">
      <dgm:prSet phldrT="[文本]"/>
      <dgm:spPr/>
      <dgm:t>
        <a:bodyPr/>
        <a:lstStyle/>
        <a:p>
          <a:r>
            <a:rPr lang="en-US" altLang="zh-CN" dirty="0"/>
            <a:t>stable</a:t>
          </a:r>
          <a:endParaRPr lang="zh-CN" altLang="en-US" dirty="0"/>
        </a:p>
      </dgm:t>
    </dgm:pt>
    <dgm:pt modelId="{021B84B1-435F-43E0-9BBF-D38CBC6D1CE0}" type="parTrans" cxnId="{9592AC16-830D-4BFC-BFD7-CC12C6D9A80D}">
      <dgm:prSet/>
      <dgm:spPr/>
      <dgm:t>
        <a:bodyPr/>
        <a:lstStyle/>
        <a:p>
          <a:endParaRPr lang="zh-CN" altLang="en-US"/>
        </a:p>
      </dgm:t>
    </dgm:pt>
    <dgm:pt modelId="{8EAE603F-C0A3-4110-8072-61EC7F944073}" type="sibTrans" cxnId="{9592AC16-830D-4BFC-BFD7-CC12C6D9A80D}">
      <dgm:prSet/>
      <dgm:spPr/>
      <dgm:t>
        <a:bodyPr/>
        <a:lstStyle/>
        <a:p>
          <a:endParaRPr lang="zh-CN" altLang="en-US"/>
        </a:p>
      </dgm:t>
    </dgm:pt>
    <dgm:pt modelId="{82ACCCDD-C894-4307-8F2C-EFE14999C434}">
      <dgm:prSet phldrT="[文本]"/>
      <dgm:spPr/>
      <dgm:t>
        <a:bodyPr/>
        <a:lstStyle/>
        <a:p>
          <a:r>
            <a:rPr lang="en-US" altLang="zh-CN" dirty="0"/>
            <a:t>human friendly</a:t>
          </a:r>
          <a:endParaRPr lang="zh-CN" altLang="en-US" dirty="0"/>
        </a:p>
      </dgm:t>
    </dgm:pt>
    <dgm:pt modelId="{9B355890-D55D-47E0-9B44-7F2589FBE38E}" type="parTrans" cxnId="{FD699C7E-DDEC-4185-8674-2D53E4C1468D}">
      <dgm:prSet/>
      <dgm:spPr/>
      <dgm:t>
        <a:bodyPr/>
        <a:lstStyle/>
        <a:p>
          <a:endParaRPr lang="zh-CN" altLang="en-US"/>
        </a:p>
      </dgm:t>
    </dgm:pt>
    <dgm:pt modelId="{8A03372B-94B9-45DF-A8C5-BC09CC287B89}" type="sibTrans" cxnId="{FD699C7E-DDEC-4185-8674-2D53E4C1468D}">
      <dgm:prSet/>
      <dgm:spPr/>
      <dgm:t>
        <a:bodyPr/>
        <a:lstStyle/>
        <a:p>
          <a:endParaRPr lang="zh-CN" altLang="en-US"/>
        </a:p>
      </dgm:t>
    </dgm:pt>
    <dgm:pt modelId="{C76804F7-226F-435E-ACB4-C7BFC5026F59}" type="pres">
      <dgm:prSet presAssocID="{00E2BE69-7E45-4CB0-B246-3EDFB6A2690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AB9597-AC8E-4491-B786-F4545EE2CAE9}" type="pres">
      <dgm:prSet presAssocID="{DDB5AB82-3615-4B0F-8331-EBEAE5FCECE6}" presName="circle1" presStyleLbl="node1" presStyleIdx="0" presStyleCnt="3"/>
      <dgm:spPr/>
    </dgm:pt>
    <dgm:pt modelId="{467FD71A-EACC-4028-ADEE-CCEC9D827A51}" type="pres">
      <dgm:prSet presAssocID="{DDB5AB82-3615-4B0F-8331-EBEAE5FCECE6}" presName="space" presStyleCnt="0"/>
      <dgm:spPr/>
    </dgm:pt>
    <dgm:pt modelId="{173DF577-7786-4924-B5AC-3479FF6FF984}" type="pres">
      <dgm:prSet presAssocID="{DDB5AB82-3615-4B0F-8331-EBEAE5FCECE6}" presName="rect1" presStyleLbl="alignAcc1" presStyleIdx="0" presStyleCnt="3"/>
      <dgm:spPr/>
    </dgm:pt>
    <dgm:pt modelId="{F766D668-FA58-49B0-BDBE-2FC42E695397}" type="pres">
      <dgm:prSet presAssocID="{DA40AFA8-38AD-4079-84B1-D6089E0D7136}" presName="vertSpace2" presStyleLbl="node1" presStyleIdx="0" presStyleCnt="3"/>
      <dgm:spPr/>
    </dgm:pt>
    <dgm:pt modelId="{CEFFFD73-31FB-4419-B2CC-7DD679F001D8}" type="pres">
      <dgm:prSet presAssocID="{DA40AFA8-38AD-4079-84B1-D6089E0D7136}" presName="circle2" presStyleLbl="node1" presStyleIdx="1" presStyleCnt="3"/>
      <dgm:spPr/>
    </dgm:pt>
    <dgm:pt modelId="{4B68AB31-7A6E-4398-B5E6-B010B95190FB}" type="pres">
      <dgm:prSet presAssocID="{DA40AFA8-38AD-4079-84B1-D6089E0D7136}" presName="rect2" presStyleLbl="alignAcc1" presStyleIdx="1" presStyleCnt="3"/>
      <dgm:spPr/>
    </dgm:pt>
    <dgm:pt modelId="{6BC982CF-F9B9-4A90-A148-831422B84B86}" type="pres">
      <dgm:prSet presAssocID="{31C8B410-3527-49BA-ACFC-E2CF637FE9C3}" presName="vertSpace3" presStyleLbl="node1" presStyleIdx="1" presStyleCnt="3"/>
      <dgm:spPr/>
    </dgm:pt>
    <dgm:pt modelId="{E2E5635C-4628-40FA-B637-0351DD8A812D}" type="pres">
      <dgm:prSet presAssocID="{31C8B410-3527-49BA-ACFC-E2CF637FE9C3}" presName="circle3" presStyleLbl="node1" presStyleIdx="2" presStyleCnt="3"/>
      <dgm:spPr/>
    </dgm:pt>
    <dgm:pt modelId="{325F10FB-F638-4237-84E8-6D72F626FDEB}" type="pres">
      <dgm:prSet presAssocID="{31C8B410-3527-49BA-ACFC-E2CF637FE9C3}" presName="rect3" presStyleLbl="alignAcc1" presStyleIdx="2" presStyleCnt="3"/>
      <dgm:spPr/>
    </dgm:pt>
    <dgm:pt modelId="{D1EBEC17-4B57-4121-957E-EC46418CB37D}" type="pres">
      <dgm:prSet presAssocID="{DDB5AB82-3615-4B0F-8331-EBEAE5FCECE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2D84FC7-442F-4577-B712-0223A2E69FA4}" type="pres">
      <dgm:prSet presAssocID="{DDB5AB82-3615-4B0F-8331-EBEAE5FCECE6}" presName="rect1ChTx" presStyleLbl="alignAcc1" presStyleIdx="2" presStyleCnt="3">
        <dgm:presLayoutVars>
          <dgm:bulletEnabled val="1"/>
        </dgm:presLayoutVars>
      </dgm:prSet>
      <dgm:spPr/>
    </dgm:pt>
    <dgm:pt modelId="{0356BF62-69C8-4424-BEE0-6EBBB4EEB8BD}" type="pres">
      <dgm:prSet presAssocID="{DA40AFA8-38AD-4079-84B1-D6089E0D713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83B97690-008A-4CB5-AF96-0C69C2A1B70B}" type="pres">
      <dgm:prSet presAssocID="{DA40AFA8-38AD-4079-84B1-D6089E0D7136}" presName="rect2ChTx" presStyleLbl="alignAcc1" presStyleIdx="2" presStyleCnt="3">
        <dgm:presLayoutVars>
          <dgm:bulletEnabled val="1"/>
        </dgm:presLayoutVars>
      </dgm:prSet>
      <dgm:spPr/>
    </dgm:pt>
    <dgm:pt modelId="{307E9DBF-640F-4569-8724-559D50BB77ED}" type="pres">
      <dgm:prSet presAssocID="{31C8B410-3527-49BA-ACFC-E2CF637FE9C3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D51AA11-45BC-4BD5-AC98-8A8DED652D0E}" type="pres">
      <dgm:prSet presAssocID="{31C8B410-3527-49BA-ACFC-E2CF637FE9C3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C7DC107-E73C-4529-957C-40EEB88ED0AB}" type="presOf" srcId="{2304F8AB-28BA-4C2F-A863-B7548A30065F}" destId="{83B97690-008A-4CB5-AF96-0C69C2A1B70B}" srcOrd="0" destOrd="1" presId="urn:microsoft.com/office/officeart/2005/8/layout/target3"/>
    <dgm:cxn modelId="{03517909-2480-493B-A93B-1E1571AA886A}" type="presOf" srcId="{A69B398A-90D9-43EC-805A-BA493DA0921B}" destId="{83B97690-008A-4CB5-AF96-0C69C2A1B70B}" srcOrd="0" destOrd="0" presId="urn:microsoft.com/office/officeart/2005/8/layout/target3"/>
    <dgm:cxn modelId="{BDF2B913-024E-4556-8914-06ABD7F26991}" type="presOf" srcId="{82ACCCDD-C894-4307-8F2C-EFE14999C434}" destId="{6D51AA11-45BC-4BD5-AC98-8A8DED652D0E}" srcOrd="0" destOrd="1" presId="urn:microsoft.com/office/officeart/2005/8/layout/target3"/>
    <dgm:cxn modelId="{9592AC16-830D-4BFC-BFD7-CC12C6D9A80D}" srcId="{31C8B410-3527-49BA-ACFC-E2CF637FE9C3}" destId="{30A4AC6C-29A7-4FC2-B11B-51ACD7C07BD3}" srcOrd="0" destOrd="0" parTransId="{021B84B1-435F-43E0-9BBF-D38CBC6D1CE0}" sibTransId="{8EAE603F-C0A3-4110-8072-61EC7F944073}"/>
    <dgm:cxn modelId="{ECCF061B-505D-4E58-9A87-CF3FB8AA8198}" type="presOf" srcId="{DA40AFA8-38AD-4079-84B1-D6089E0D7136}" destId="{4B68AB31-7A6E-4398-B5E6-B010B95190FB}" srcOrd="0" destOrd="0" presId="urn:microsoft.com/office/officeart/2005/8/layout/target3"/>
    <dgm:cxn modelId="{86C8C55C-C1B3-4F1E-B58F-7550DFB6DAB1}" type="presOf" srcId="{30A4AC6C-29A7-4FC2-B11B-51ACD7C07BD3}" destId="{6D51AA11-45BC-4BD5-AC98-8A8DED652D0E}" srcOrd="0" destOrd="0" presId="urn:microsoft.com/office/officeart/2005/8/layout/target3"/>
    <dgm:cxn modelId="{1D8F664D-12C9-4D20-8934-E19C06368D0F}" srcId="{DA40AFA8-38AD-4079-84B1-D6089E0D7136}" destId="{A69B398A-90D9-43EC-805A-BA493DA0921B}" srcOrd="0" destOrd="0" parTransId="{7E3E485B-449F-4170-82B2-1A0914E807BB}" sibTransId="{67048BFC-AF7C-4F45-BED0-8CAFD664B935}"/>
    <dgm:cxn modelId="{4D7F504E-9E07-44C5-B7F4-7C1ACEB9436A}" type="presOf" srcId="{DDB5AB82-3615-4B0F-8331-EBEAE5FCECE6}" destId="{D1EBEC17-4B57-4121-957E-EC46418CB37D}" srcOrd="1" destOrd="0" presId="urn:microsoft.com/office/officeart/2005/8/layout/target3"/>
    <dgm:cxn modelId="{71D2094F-551E-45FB-934C-35BC4F7C20E2}" srcId="{DDB5AB82-3615-4B0F-8331-EBEAE5FCECE6}" destId="{C5C05943-1237-41A5-8F27-1203A558DAFF}" srcOrd="0" destOrd="0" parTransId="{AB86D5EA-5B7F-46CB-BA41-BF466B89787E}" sibTransId="{DB50916F-0212-46E2-9A33-5BDA09586A23}"/>
    <dgm:cxn modelId="{1A5C7D55-A3F3-407E-AD13-A4293AB80604}" type="presOf" srcId="{DDB5AB82-3615-4B0F-8331-EBEAE5FCECE6}" destId="{173DF577-7786-4924-B5AC-3479FF6FF984}" srcOrd="0" destOrd="0" presId="urn:microsoft.com/office/officeart/2005/8/layout/target3"/>
    <dgm:cxn modelId="{0DECC277-C1EB-4B17-A4CB-B35803EE3141}" type="presOf" srcId="{DA40AFA8-38AD-4079-84B1-D6089E0D7136}" destId="{0356BF62-69C8-4424-BEE0-6EBBB4EEB8BD}" srcOrd="1" destOrd="0" presId="urn:microsoft.com/office/officeart/2005/8/layout/target3"/>
    <dgm:cxn modelId="{FD699C7E-DDEC-4185-8674-2D53E4C1468D}" srcId="{31C8B410-3527-49BA-ACFC-E2CF637FE9C3}" destId="{82ACCCDD-C894-4307-8F2C-EFE14999C434}" srcOrd="1" destOrd="0" parTransId="{9B355890-D55D-47E0-9B44-7F2589FBE38E}" sibTransId="{8A03372B-94B9-45DF-A8C5-BC09CC287B89}"/>
    <dgm:cxn modelId="{EA0E6F94-76F7-48C7-B756-9AB0E8835B5C}" srcId="{00E2BE69-7E45-4CB0-B246-3EDFB6A2690D}" destId="{DA40AFA8-38AD-4079-84B1-D6089E0D7136}" srcOrd="1" destOrd="0" parTransId="{A41AEA94-857B-425A-A9F9-58F2BD597D3F}" sibTransId="{C348F40A-0D09-4C06-8BDB-686F4947F5B2}"/>
    <dgm:cxn modelId="{DA05AA97-7160-4EDE-A09E-019336D6ED6D}" type="presOf" srcId="{C5C05943-1237-41A5-8F27-1203A558DAFF}" destId="{62D84FC7-442F-4577-B712-0223A2E69FA4}" srcOrd="0" destOrd="0" presId="urn:microsoft.com/office/officeart/2005/8/layout/target3"/>
    <dgm:cxn modelId="{30C76999-9674-4B58-AC9F-EDF9C0AE6877}" type="presOf" srcId="{31C8B410-3527-49BA-ACFC-E2CF637FE9C3}" destId="{307E9DBF-640F-4569-8724-559D50BB77ED}" srcOrd="1" destOrd="0" presId="urn:microsoft.com/office/officeart/2005/8/layout/target3"/>
    <dgm:cxn modelId="{9D9615A7-5B4A-49F4-803D-8991D2740A24}" srcId="{DA40AFA8-38AD-4079-84B1-D6089E0D7136}" destId="{2304F8AB-28BA-4C2F-A863-B7548A30065F}" srcOrd="1" destOrd="0" parTransId="{BD7B094F-F0EC-4F62-BE55-84EDD5D45E84}" sibTransId="{5503C3A4-9FB2-4E97-8B67-3FBE25907E19}"/>
    <dgm:cxn modelId="{10C690D5-A45C-4705-9E42-5EB248EBA6CA}" type="presOf" srcId="{3B572124-754E-4904-A557-E6B47EACC656}" destId="{62D84FC7-442F-4577-B712-0223A2E69FA4}" srcOrd="0" destOrd="1" presId="urn:microsoft.com/office/officeart/2005/8/layout/target3"/>
    <dgm:cxn modelId="{C4FB3BE1-48F1-4A83-A8C6-0EB307FA6DA2}" srcId="{00E2BE69-7E45-4CB0-B246-3EDFB6A2690D}" destId="{31C8B410-3527-49BA-ACFC-E2CF637FE9C3}" srcOrd="2" destOrd="0" parTransId="{1E81EA85-B4C9-49FB-BD73-C370816388E4}" sibTransId="{72DD7A6E-415A-4D2B-A8FB-4B3A301DC3B6}"/>
    <dgm:cxn modelId="{F284AAE4-603C-46C5-A653-1B780805EE41}" type="presOf" srcId="{00E2BE69-7E45-4CB0-B246-3EDFB6A2690D}" destId="{C76804F7-226F-435E-ACB4-C7BFC5026F59}" srcOrd="0" destOrd="0" presId="urn:microsoft.com/office/officeart/2005/8/layout/target3"/>
    <dgm:cxn modelId="{E32FAFE9-89C5-41DF-9A97-F048B2F3117C}" srcId="{DDB5AB82-3615-4B0F-8331-EBEAE5FCECE6}" destId="{3B572124-754E-4904-A557-E6B47EACC656}" srcOrd="1" destOrd="0" parTransId="{2E31BDC2-ECAD-4766-8AC5-8F353ABE9E79}" sibTransId="{272071C2-B112-4C83-988A-5057283C8F76}"/>
    <dgm:cxn modelId="{E3A396F5-F405-4D7C-A2DC-59B0CEE4F144}" type="presOf" srcId="{31C8B410-3527-49BA-ACFC-E2CF637FE9C3}" destId="{325F10FB-F638-4237-84E8-6D72F626FDEB}" srcOrd="0" destOrd="0" presId="urn:microsoft.com/office/officeart/2005/8/layout/target3"/>
    <dgm:cxn modelId="{A3AEF3F9-3C2F-4CCB-AE5B-B93F9A9D9196}" srcId="{00E2BE69-7E45-4CB0-B246-3EDFB6A2690D}" destId="{DDB5AB82-3615-4B0F-8331-EBEAE5FCECE6}" srcOrd="0" destOrd="0" parTransId="{81CB5AFA-ED33-4D4B-804C-ADFA720A8C8C}" sibTransId="{505A1170-FC97-45B9-B7E5-82340974143F}"/>
    <dgm:cxn modelId="{37D300DB-D795-4F61-89D9-D0181FDFDD5E}" type="presParOf" srcId="{C76804F7-226F-435E-ACB4-C7BFC5026F59}" destId="{F5AB9597-AC8E-4491-B786-F4545EE2CAE9}" srcOrd="0" destOrd="0" presId="urn:microsoft.com/office/officeart/2005/8/layout/target3"/>
    <dgm:cxn modelId="{C1A73044-DEAC-4192-92B1-25091DDBFBA0}" type="presParOf" srcId="{C76804F7-226F-435E-ACB4-C7BFC5026F59}" destId="{467FD71A-EACC-4028-ADEE-CCEC9D827A51}" srcOrd="1" destOrd="0" presId="urn:microsoft.com/office/officeart/2005/8/layout/target3"/>
    <dgm:cxn modelId="{ED0C582E-BF03-4C5F-8958-FCB1535C4138}" type="presParOf" srcId="{C76804F7-226F-435E-ACB4-C7BFC5026F59}" destId="{173DF577-7786-4924-B5AC-3479FF6FF984}" srcOrd="2" destOrd="0" presId="urn:microsoft.com/office/officeart/2005/8/layout/target3"/>
    <dgm:cxn modelId="{CB2EE17D-ABB6-4F39-A318-CF0B32FC5CF8}" type="presParOf" srcId="{C76804F7-226F-435E-ACB4-C7BFC5026F59}" destId="{F766D668-FA58-49B0-BDBE-2FC42E695397}" srcOrd="3" destOrd="0" presId="urn:microsoft.com/office/officeart/2005/8/layout/target3"/>
    <dgm:cxn modelId="{AB8A075E-9671-4AA2-A2C2-032556979275}" type="presParOf" srcId="{C76804F7-226F-435E-ACB4-C7BFC5026F59}" destId="{CEFFFD73-31FB-4419-B2CC-7DD679F001D8}" srcOrd="4" destOrd="0" presId="urn:microsoft.com/office/officeart/2005/8/layout/target3"/>
    <dgm:cxn modelId="{02B2959D-2592-4ED5-A367-06D2BAC4DF5B}" type="presParOf" srcId="{C76804F7-226F-435E-ACB4-C7BFC5026F59}" destId="{4B68AB31-7A6E-4398-B5E6-B010B95190FB}" srcOrd="5" destOrd="0" presId="urn:microsoft.com/office/officeart/2005/8/layout/target3"/>
    <dgm:cxn modelId="{95EB9F81-DE9F-42AD-8461-0A950E0FE74A}" type="presParOf" srcId="{C76804F7-226F-435E-ACB4-C7BFC5026F59}" destId="{6BC982CF-F9B9-4A90-A148-831422B84B86}" srcOrd="6" destOrd="0" presId="urn:microsoft.com/office/officeart/2005/8/layout/target3"/>
    <dgm:cxn modelId="{63B2D078-3BB5-4A3D-A81E-9DC6B3945998}" type="presParOf" srcId="{C76804F7-226F-435E-ACB4-C7BFC5026F59}" destId="{E2E5635C-4628-40FA-B637-0351DD8A812D}" srcOrd="7" destOrd="0" presId="urn:microsoft.com/office/officeart/2005/8/layout/target3"/>
    <dgm:cxn modelId="{F0A8ECEA-0215-4A84-AEF1-C8EF01124791}" type="presParOf" srcId="{C76804F7-226F-435E-ACB4-C7BFC5026F59}" destId="{325F10FB-F638-4237-84E8-6D72F626FDEB}" srcOrd="8" destOrd="0" presId="urn:microsoft.com/office/officeart/2005/8/layout/target3"/>
    <dgm:cxn modelId="{4D327EB8-AD02-4CF2-BEC1-60228AD20A53}" type="presParOf" srcId="{C76804F7-226F-435E-ACB4-C7BFC5026F59}" destId="{D1EBEC17-4B57-4121-957E-EC46418CB37D}" srcOrd="9" destOrd="0" presId="urn:microsoft.com/office/officeart/2005/8/layout/target3"/>
    <dgm:cxn modelId="{BBF012FC-4BC8-4BE0-9C7F-66E5926DE7DE}" type="presParOf" srcId="{C76804F7-226F-435E-ACB4-C7BFC5026F59}" destId="{62D84FC7-442F-4577-B712-0223A2E69FA4}" srcOrd="10" destOrd="0" presId="urn:microsoft.com/office/officeart/2005/8/layout/target3"/>
    <dgm:cxn modelId="{1FFB2F53-1731-405E-B7FF-305C4843B0B3}" type="presParOf" srcId="{C76804F7-226F-435E-ACB4-C7BFC5026F59}" destId="{0356BF62-69C8-4424-BEE0-6EBBB4EEB8BD}" srcOrd="11" destOrd="0" presId="urn:microsoft.com/office/officeart/2005/8/layout/target3"/>
    <dgm:cxn modelId="{6804D4C8-2F42-418C-809F-FEB53F4E6732}" type="presParOf" srcId="{C76804F7-226F-435E-ACB4-C7BFC5026F59}" destId="{83B97690-008A-4CB5-AF96-0C69C2A1B70B}" srcOrd="12" destOrd="0" presId="urn:microsoft.com/office/officeart/2005/8/layout/target3"/>
    <dgm:cxn modelId="{B2DE83DC-E236-414A-9B3F-71DB02B56D0A}" type="presParOf" srcId="{C76804F7-226F-435E-ACB4-C7BFC5026F59}" destId="{307E9DBF-640F-4569-8724-559D50BB77ED}" srcOrd="13" destOrd="0" presId="urn:microsoft.com/office/officeart/2005/8/layout/target3"/>
    <dgm:cxn modelId="{3611E8A8-2AD6-4B5F-91AD-207AE8EC2E81}" type="presParOf" srcId="{C76804F7-226F-435E-ACB4-C7BFC5026F59}" destId="{6D51AA11-45BC-4BD5-AC98-8A8DED652D0E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69DB1-092A-40DB-86D4-45EF9801BD27}" type="doc">
      <dgm:prSet loTypeId="urn:microsoft.com/office/officeart/2005/8/layout/balance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AFA91EB-551C-482C-8EAC-59E776FDFFA7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FF501D41-7CFC-41B8-9939-0E72518BBC82}" type="par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89F19FE4-077B-45D3-A06D-29B11520025F}" type="sib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449B6B06-3945-4BA1-83BD-9355564F6AC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8A1249AD-2435-4E7B-9BE5-451F5613DA9B}" type="par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5797D455-B91B-4B40-9CDC-89646873A980}" type="sib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9381AB3E-768B-44C0-8E49-13535BF0C51F}">
      <dgm:prSet phldrT="[文本]"/>
      <dgm:spPr/>
      <dgm:t>
        <a:bodyPr/>
        <a:lstStyle/>
        <a:p>
          <a:r>
            <a:rPr lang="en-US" altLang="zh-CN" dirty="0"/>
            <a:t>better</a:t>
          </a:r>
          <a:endParaRPr lang="zh-CN" altLang="en-US" dirty="0"/>
        </a:p>
      </dgm:t>
    </dgm:pt>
    <dgm:pt modelId="{3949F534-D3D6-42C7-A452-E905485E4CC6}" type="par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264E0EED-20C6-4CFF-8797-6F4C82CFEA9A}" type="sib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B41153C2-AF55-423D-BC4B-9244EF0EE935}">
      <dgm:prSet phldrT="[文本]"/>
      <dgm:spPr/>
      <dgm:t>
        <a:bodyPr/>
        <a:lstStyle/>
        <a:p>
          <a:r>
            <a:rPr lang="zh-CN" altLang="en-US" dirty="0"/>
            <a:t>规范</a:t>
          </a:r>
        </a:p>
      </dgm:t>
    </dgm:pt>
    <dgm:pt modelId="{0BE12797-443D-46F6-BD6E-79B76BCF1FFA}" type="par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6F962373-0909-4E57-964C-CD07EB4E621A}" type="sib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24D5CA87-38C3-48C2-8BF3-CBD4C460D6AF}">
      <dgm:prSet phldrT="[文本]"/>
      <dgm:spPr/>
      <dgm:t>
        <a:bodyPr/>
        <a:lstStyle/>
        <a:p>
          <a:r>
            <a:rPr lang="zh-CN" altLang="en-US" dirty="0"/>
            <a:t>扩展性</a:t>
          </a:r>
        </a:p>
      </dgm:t>
    </dgm:pt>
    <dgm:pt modelId="{F0C9F016-93B1-4144-8430-79F63E36873B}" type="par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559D4B4-9F6E-42E8-A4BB-67BC99A17CC2}" type="sib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1BF1BF8-6CA8-4595-9C22-B31D23003D0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A9368B25-4D17-4BDF-8B1B-C596E503EF27}" type="par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286993A6-A9DD-46C4-B9EB-D8B9044CA8D7}" type="sib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96609D4D-09AA-46BF-9F15-B860EB733551}">
      <dgm:prSet phldrT="[文本]"/>
      <dgm:spPr/>
      <dgm:t>
        <a:bodyPr/>
        <a:lstStyle/>
        <a:p>
          <a:r>
            <a:rPr lang="en-US" altLang="zh-CN" dirty="0"/>
            <a:t>good</a:t>
          </a:r>
          <a:endParaRPr lang="zh-CN" altLang="en-US" dirty="0"/>
        </a:p>
      </dgm:t>
    </dgm:pt>
    <dgm:pt modelId="{74F92173-A729-4C38-A9DA-A644B637BE1A}" type="sib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4F4A807A-88EF-4F59-A608-C67EE92AEEF9}" type="par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341161E4-9FF8-453E-90CB-B521639760DE}" type="pres">
      <dgm:prSet presAssocID="{8F569DB1-092A-40DB-86D4-45EF9801BD2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E6FD187-025E-4FB2-8318-E5350C186C18}" type="pres">
      <dgm:prSet presAssocID="{8F569DB1-092A-40DB-86D4-45EF9801BD27}" presName="dummyMaxCanvas" presStyleCnt="0"/>
      <dgm:spPr/>
    </dgm:pt>
    <dgm:pt modelId="{C423CC48-0217-45E6-9706-7566EC62C2F5}" type="pres">
      <dgm:prSet presAssocID="{8F569DB1-092A-40DB-86D4-45EF9801BD27}" presName="parentComposite" presStyleCnt="0"/>
      <dgm:spPr/>
    </dgm:pt>
    <dgm:pt modelId="{E057A4FC-1BEF-45C1-AA27-4C907D34540E}" type="pres">
      <dgm:prSet presAssocID="{8F569DB1-092A-40DB-86D4-45EF9801BD27}" presName="parent1" presStyleLbl="alignAccFollowNode1" presStyleIdx="0" presStyleCnt="4">
        <dgm:presLayoutVars>
          <dgm:chMax val="4"/>
        </dgm:presLayoutVars>
      </dgm:prSet>
      <dgm:spPr/>
    </dgm:pt>
    <dgm:pt modelId="{1688C293-07C7-4988-8EDB-F9C715299634}" type="pres">
      <dgm:prSet presAssocID="{8F569DB1-092A-40DB-86D4-45EF9801BD27}" presName="parent2" presStyleLbl="alignAccFollowNode1" presStyleIdx="1" presStyleCnt="4">
        <dgm:presLayoutVars>
          <dgm:chMax val="4"/>
        </dgm:presLayoutVars>
      </dgm:prSet>
      <dgm:spPr/>
    </dgm:pt>
    <dgm:pt modelId="{AA737BBF-96FD-4F58-9652-C3BE64DCC853}" type="pres">
      <dgm:prSet presAssocID="{8F569DB1-092A-40DB-86D4-45EF9801BD27}" presName="childrenComposite" presStyleCnt="0"/>
      <dgm:spPr/>
    </dgm:pt>
    <dgm:pt modelId="{F571AEE0-6BEA-4268-97B5-6D3A152A317E}" type="pres">
      <dgm:prSet presAssocID="{8F569DB1-092A-40DB-86D4-45EF9801BD27}" presName="dummyMaxCanvas_ChildArea" presStyleCnt="0"/>
      <dgm:spPr/>
    </dgm:pt>
    <dgm:pt modelId="{9C1C17CC-750C-4450-9080-FD9CD820955C}" type="pres">
      <dgm:prSet presAssocID="{8F569DB1-092A-40DB-86D4-45EF9801BD27}" presName="fulcrum" presStyleLbl="alignAccFollowNode1" presStyleIdx="2" presStyleCnt="4"/>
      <dgm:spPr/>
    </dgm:pt>
    <dgm:pt modelId="{99C1949F-1BF2-4F49-8919-957C9E9963B4}" type="pres">
      <dgm:prSet presAssocID="{8F569DB1-092A-40DB-86D4-45EF9801BD27}" presName="balance_23" presStyleLbl="alignAccFollowNode1" presStyleIdx="3" presStyleCnt="4">
        <dgm:presLayoutVars>
          <dgm:bulletEnabled val="1"/>
        </dgm:presLayoutVars>
      </dgm:prSet>
      <dgm:spPr/>
    </dgm:pt>
    <dgm:pt modelId="{E6098EBE-9181-4249-B2E2-5ACC686DA0F7}" type="pres">
      <dgm:prSet presAssocID="{8F569DB1-092A-40DB-86D4-45EF9801BD27}" presName="right_23_1" presStyleLbl="node1" presStyleIdx="0" presStyleCnt="5">
        <dgm:presLayoutVars>
          <dgm:bulletEnabled val="1"/>
        </dgm:presLayoutVars>
      </dgm:prSet>
      <dgm:spPr/>
    </dgm:pt>
    <dgm:pt modelId="{64F3A57F-7AA8-4859-8F82-682C9F6F0491}" type="pres">
      <dgm:prSet presAssocID="{8F569DB1-092A-40DB-86D4-45EF9801BD27}" presName="right_23_2" presStyleLbl="node1" presStyleIdx="1" presStyleCnt="5">
        <dgm:presLayoutVars>
          <dgm:bulletEnabled val="1"/>
        </dgm:presLayoutVars>
      </dgm:prSet>
      <dgm:spPr/>
    </dgm:pt>
    <dgm:pt modelId="{69AE7E08-CC08-44D6-98E1-E6DA2E4F2ABD}" type="pres">
      <dgm:prSet presAssocID="{8F569DB1-092A-40DB-86D4-45EF9801BD27}" presName="right_23_3" presStyleLbl="node1" presStyleIdx="2" presStyleCnt="5">
        <dgm:presLayoutVars>
          <dgm:bulletEnabled val="1"/>
        </dgm:presLayoutVars>
      </dgm:prSet>
      <dgm:spPr/>
    </dgm:pt>
    <dgm:pt modelId="{DF0ABC93-DB9F-4D7A-B850-B4D306D66A64}" type="pres">
      <dgm:prSet presAssocID="{8F569DB1-092A-40DB-86D4-45EF9801BD27}" presName="left_23_1" presStyleLbl="node1" presStyleIdx="3" presStyleCnt="5">
        <dgm:presLayoutVars>
          <dgm:bulletEnabled val="1"/>
        </dgm:presLayoutVars>
      </dgm:prSet>
      <dgm:spPr/>
    </dgm:pt>
    <dgm:pt modelId="{D18E6D64-EC17-44C2-8DC9-2B9AABADD181}" type="pres">
      <dgm:prSet presAssocID="{8F569DB1-092A-40DB-86D4-45EF9801BD27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3E63E214-91D8-4077-8080-F93F8F06B51B}" type="presOf" srcId="{B41153C2-AF55-423D-BC4B-9244EF0EE935}" destId="{E6098EBE-9181-4249-B2E2-5ACC686DA0F7}" srcOrd="0" destOrd="0" presId="urn:microsoft.com/office/officeart/2005/8/layout/balance1"/>
    <dgm:cxn modelId="{1E873322-B937-46B1-862D-137D7B6B7B8B}" srcId="{8F569DB1-092A-40DB-86D4-45EF9801BD27}" destId="{96609D4D-09AA-46BF-9F15-B860EB733551}" srcOrd="0" destOrd="0" parTransId="{4F4A807A-88EF-4F59-A608-C67EE92AEEF9}" sibTransId="{74F92173-A729-4C38-A9DA-A644B637BE1A}"/>
    <dgm:cxn modelId="{7E5F655F-9897-426A-9EA4-45CE10E6D3C2}" srcId="{9381AB3E-768B-44C0-8E49-13535BF0C51F}" destId="{24D5CA87-38C3-48C2-8BF3-CBD4C460D6AF}" srcOrd="1" destOrd="0" parTransId="{F0C9F016-93B1-4144-8430-79F63E36873B}" sibTransId="{1559D4B4-9F6E-42E8-A4BB-67BC99A17CC2}"/>
    <dgm:cxn modelId="{EE29A944-3D58-49C9-8D41-ECD0DC5039C5}" type="presOf" srcId="{9AFA91EB-551C-482C-8EAC-59E776FDFFA7}" destId="{DF0ABC93-DB9F-4D7A-B850-B4D306D66A64}" srcOrd="0" destOrd="0" presId="urn:microsoft.com/office/officeart/2005/8/layout/balance1"/>
    <dgm:cxn modelId="{0CF5CD45-0641-4E61-A85E-61A5E114A882}" type="presOf" srcId="{449B6B06-3945-4BA1-83BD-9355564F6AC4}" destId="{D18E6D64-EC17-44C2-8DC9-2B9AABADD181}" srcOrd="0" destOrd="0" presId="urn:microsoft.com/office/officeart/2005/8/layout/balance1"/>
    <dgm:cxn modelId="{3C5A214A-9A93-4F7A-85ED-C3D9B8D1581D}" type="presOf" srcId="{96609D4D-09AA-46BF-9F15-B860EB733551}" destId="{E057A4FC-1BEF-45C1-AA27-4C907D34540E}" srcOrd="0" destOrd="0" presId="urn:microsoft.com/office/officeart/2005/8/layout/balance1"/>
    <dgm:cxn modelId="{0D7F366A-13A3-4AE3-B257-65D4A735BB70}" type="presOf" srcId="{9381AB3E-768B-44C0-8E49-13535BF0C51F}" destId="{1688C293-07C7-4988-8EDB-F9C715299634}" srcOrd="0" destOrd="0" presId="urn:microsoft.com/office/officeart/2005/8/layout/balance1"/>
    <dgm:cxn modelId="{F1418A8E-3453-49AF-822F-4A725511A685}" srcId="{8F569DB1-092A-40DB-86D4-45EF9801BD27}" destId="{9381AB3E-768B-44C0-8E49-13535BF0C51F}" srcOrd="1" destOrd="0" parTransId="{3949F534-D3D6-42C7-A452-E905485E4CC6}" sibTransId="{264E0EED-20C6-4CFF-8797-6F4C82CFEA9A}"/>
    <dgm:cxn modelId="{88264F98-194D-45EE-9696-DD4ED4CDA496}" type="presOf" srcId="{11BF1BF8-6CA8-4595-9C22-B31D23003D04}" destId="{69AE7E08-CC08-44D6-98E1-E6DA2E4F2ABD}" srcOrd="0" destOrd="0" presId="urn:microsoft.com/office/officeart/2005/8/layout/balance1"/>
    <dgm:cxn modelId="{F2CB81A8-5E65-41B8-80E8-50C9CB704A9E}" type="presOf" srcId="{8F569DB1-092A-40DB-86D4-45EF9801BD27}" destId="{341161E4-9FF8-453E-90CB-B521639760DE}" srcOrd="0" destOrd="0" presId="urn:microsoft.com/office/officeart/2005/8/layout/balance1"/>
    <dgm:cxn modelId="{C551A8AA-E144-4894-BFE6-AF1363077640}" srcId="{9381AB3E-768B-44C0-8E49-13535BF0C51F}" destId="{11BF1BF8-6CA8-4595-9C22-B31D23003D04}" srcOrd="2" destOrd="0" parTransId="{A9368B25-4D17-4BDF-8B1B-C596E503EF27}" sibTransId="{286993A6-A9DD-46C4-B9EB-D8B9044CA8D7}"/>
    <dgm:cxn modelId="{5DD32ABB-1384-48BF-B8C0-EC62116D0C92}" srcId="{96609D4D-09AA-46BF-9F15-B860EB733551}" destId="{449B6B06-3945-4BA1-83BD-9355564F6AC4}" srcOrd="1" destOrd="0" parTransId="{8A1249AD-2435-4E7B-9BE5-451F5613DA9B}" sibTransId="{5797D455-B91B-4B40-9CDC-89646873A980}"/>
    <dgm:cxn modelId="{5CBB2AE0-C29E-4F37-A8CD-A28831F248B4}" type="presOf" srcId="{24D5CA87-38C3-48C2-8BF3-CBD4C460D6AF}" destId="{64F3A57F-7AA8-4859-8F82-682C9F6F0491}" srcOrd="0" destOrd="0" presId="urn:microsoft.com/office/officeart/2005/8/layout/balance1"/>
    <dgm:cxn modelId="{66CA3AF6-3891-476D-9525-B78E7B256447}" srcId="{96609D4D-09AA-46BF-9F15-B860EB733551}" destId="{9AFA91EB-551C-482C-8EAC-59E776FDFFA7}" srcOrd="0" destOrd="0" parTransId="{FF501D41-7CFC-41B8-9939-0E72518BBC82}" sibTransId="{89F19FE4-077B-45D3-A06D-29B11520025F}"/>
    <dgm:cxn modelId="{C37105FA-3FE2-4A0C-BBED-C054C085FC33}" srcId="{9381AB3E-768B-44C0-8E49-13535BF0C51F}" destId="{B41153C2-AF55-423D-BC4B-9244EF0EE935}" srcOrd="0" destOrd="0" parTransId="{0BE12797-443D-46F6-BD6E-79B76BCF1FFA}" sibTransId="{6F962373-0909-4E57-964C-CD07EB4E621A}"/>
    <dgm:cxn modelId="{2F4B1072-751D-41DD-B797-136151CE5E96}" type="presParOf" srcId="{341161E4-9FF8-453E-90CB-B521639760DE}" destId="{4E6FD187-025E-4FB2-8318-E5350C186C18}" srcOrd="0" destOrd="0" presId="urn:microsoft.com/office/officeart/2005/8/layout/balance1"/>
    <dgm:cxn modelId="{3BC85B35-567F-4E67-A792-69B65EB509B3}" type="presParOf" srcId="{341161E4-9FF8-453E-90CB-B521639760DE}" destId="{C423CC48-0217-45E6-9706-7566EC62C2F5}" srcOrd="1" destOrd="0" presId="urn:microsoft.com/office/officeart/2005/8/layout/balance1"/>
    <dgm:cxn modelId="{40101CE2-39D3-474F-99DE-E07EECD19A97}" type="presParOf" srcId="{C423CC48-0217-45E6-9706-7566EC62C2F5}" destId="{E057A4FC-1BEF-45C1-AA27-4C907D34540E}" srcOrd="0" destOrd="0" presId="urn:microsoft.com/office/officeart/2005/8/layout/balance1"/>
    <dgm:cxn modelId="{60DBB367-2572-4F4D-B0A7-4000761CAA46}" type="presParOf" srcId="{C423CC48-0217-45E6-9706-7566EC62C2F5}" destId="{1688C293-07C7-4988-8EDB-F9C715299634}" srcOrd="1" destOrd="0" presId="urn:microsoft.com/office/officeart/2005/8/layout/balance1"/>
    <dgm:cxn modelId="{3A10FC2E-5003-4E85-896E-27367AACF3FF}" type="presParOf" srcId="{341161E4-9FF8-453E-90CB-B521639760DE}" destId="{AA737BBF-96FD-4F58-9652-C3BE64DCC853}" srcOrd="2" destOrd="0" presId="urn:microsoft.com/office/officeart/2005/8/layout/balance1"/>
    <dgm:cxn modelId="{C35BA3D0-2644-460F-AB23-8DBA73DE7F44}" type="presParOf" srcId="{AA737BBF-96FD-4F58-9652-C3BE64DCC853}" destId="{F571AEE0-6BEA-4268-97B5-6D3A152A317E}" srcOrd="0" destOrd="0" presId="urn:microsoft.com/office/officeart/2005/8/layout/balance1"/>
    <dgm:cxn modelId="{B820A63F-1688-4384-8588-CCC77E55846D}" type="presParOf" srcId="{AA737BBF-96FD-4F58-9652-C3BE64DCC853}" destId="{9C1C17CC-750C-4450-9080-FD9CD820955C}" srcOrd="1" destOrd="0" presId="urn:microsoft.com/office/officeart/2005/8/layout/balance1"/>
    <dgm:cxn modelId="{9E5C5919-8775-4867-8AA1-93343C99B3A0}" type="presParOf" srcId="{AA737BBF-96FD-4F58-9652-C3BE64DCC853}" destId="{99C1949F-1BF2-4F49-8919-957C9E9963B4}" srcOrd="2" destOrd="0" presId="urn:microsoft.com/office/officeart/2005/8/layout/balance1"/>
    <dgm:cxn modelId="{0C045BC1-FD85-4976-8DD4-CF663AA6D786}" type="presParOf" srcId="{AA737BBF-96FD-4F58-9652-C3BE64DCC853}" destId="{E6098EBE-9181-4249-B2E2-5ACC686DA0F7}" srcOrd="3" destOrd="0" presId="urn:microsoft.com/office/officeart/2005/8/layout/balance1"/>
    <dgm:cxn modelId="{E658791C-94F8-48E9-8C7A-CBFD2C4AFA9F}" type="presParOf" srcId="{AA737BBF-96FD-4F58-9652-C3BE64DCC853}" destId="{64F3A57F-7AA8-4859-8F82-682C9F6F0491}" srcOrd="4" destOrd="0" presId="urn:microsoft.com/office/officeart/2005/8/layout/balance1"/>
    <dgm:cxn modelId="{165FF76B-57CA-4F18-8AD6-ECD8AE401356}" type="presParOf" srcId="{AA737BBF-96FD-4F58-9652-C3BE64DCC853}" destId="{69AE7E08-CC08-44D6-98E1-E6DA2E4F2ABD}" srcOrd="5" destOrd="0" presId="urn:microsoft.com/office/officeart/2005/8/layout/balance1"/>
    <dgm:cxn modelId="{6E1B90FB-CD72-41EB-8F72-15655E3CFC41}" type="presParOf" srcId="{AA737BBF-96FD-4F58-9652-C3BE64DCC853}" destId="{DF0ABC93-DB9F-4D7A-B850-B4D306D66A64}" srcOrd="6" destOrd="0" presId="urn:microsoft.com/office/officeart/2005/8/layout/balance1"/>
    <dgm:cxn modelId="{0DE76478-4C90-4930-B46E-D779837E05DC}" type="presParOf" srcId="{AA737BBF-96FD-4F58-9652-C3BE64DCC853}" destId="{D18E6D64-EC17-44C2-8DC9-2B9AABADD18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4E31C-A1AB-4624-8A72-0D2465326723}" type="doc">
      <dgm:prSet loTypeId="urn:microsoft.com/office/officeart/2005/8/layout/hProcess10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104397F4-29A1-40CB-8DA4-459C9FF6A45B}">
      <dgm:prSet phldrT="[文本]"/>
      <dgm:spPr/>
      <dgm:t>
        <a:bodyPr/>
        <a:lstStyle/>
        <a:p>
          <a:r>
            <a:rPr lang="en-US" altLang="zh-CN" dirty="0"/>
            <a:t>Coding</a:t>
          </a:r>
          <a:endParaRPr lang="zh-CN" altLang="en-US" dirty="0"/>
        </a:p>
      </dgm:t>
    </dgm:pt>
    <dgm:pt modelId="{EE3A157F-7E22-4C39-9911-0BC065CE0ACD}" type="par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1978A279-8177-4102-A4E9-D649BC52B106}" type="sib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DB1F0604-1751-4FF2-8309-013F2FA31D79}">
      <dgm:prSet phldrT="[文本]"/>
      <dgm:spPr/>
      <dgm:t>
        <a:bodyPr/>
        <a:lstStyle/>
        <a:p>
          <a:r>
            <a:rPr lang="en-US" altLang="zh-CN" dirty="0"/>
            <a:t>write locally</a:t>
          </a:r>
          <a:endParaRPr lang="zh-CN" altLang="en-US" dirty="0"/>
        </a:p>
      </dgm:t>
    </dgm:pt>
    <dgm:pt modelId="{51DEA0FC-9420-4A3F-AB96-BD5F3047626A}" type="par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2EB905DE-3FD2-4C39-BDDA-6875FAE4C841}" type="sib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34F926C3-516C-47E6-A5CC-A0D776484BE6}">
      <dgm:prSet phldrT="[文本]"/>
      <dgm:spPr/>
      <dgm:t>
        <a:bodyPr/>
        <a:lstStyle/>
        <a:p>
          <a:r>
            <a:rPr lang="en-US" altLang="zh-CN" dirty="0"/>
            <a:t>with debug</a:t>
          </a:r>
          <a:endParaRPr lang="zh-CN" altLang="en-US" dirty="0"/>
        </a:p>
      </dgm:t>
    </dgm:pt>
    <dgm:pt modelId="{F5932094-6183-4B42-B8D5-48C29B2B0BEF}" type="par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43044ECD-936A-4A1B-9FF4-4BC365F3D230}" type="sib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A1AF2DA8-5198-44ED-84E6-D328EB55AF5E}">
      <dgm:prSet phldrT="[文本]"/>
      <dgm:spPr/>
      <dgm:t>
        <a:bodyPr/>
        <a:lstStyle/>
        <a:p>
          <a:r>
            <a:rPr lang="en-US" altLang="zh-CN" dirty="0" err="1"/>
            <a:t>Gitlab</a:t>
          </a:r>
          <a:endParaRPr lang="zh-CN" altLang="en-US" dirty="0"/>
        </a:p>
      </dgm:t>
    </dgm:pt>
    <dgm:pt modelId="{F40344E8-4B4F-43B4-96AA-E380CE701245}" type="par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C0C844B3-A800-4C22-83F0-F45CDA106AE0}" type="sib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BA812FBF-C788-4E68-B33F-91448B64A682}">
      <dgm:prSet phldrT="[文本]"/>
      <dgm:spPr/>
      <dgm:t>
        <a:bodyPr/>
        <a:lstStyle/>
        <a:p>
          <a:r>
            <a:rPr lang="en-US" altLang="zh-CN" dirty="0"/>
            <a:t>synchronous</a:t>
          </a:r>
          <a:endParaRPr lang="zh-CN" altLang="en-US" dirty="0"/>
        </a:p>
      </dgm:t>
    </dgm:pt>
    <dgm:pt modelId="{48D65341-9948-42FF-92AB-CB1FE8DF04F1}" type="par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42872D47-DB8E-493A-9BD9-AFF65B82D82C}" type="sib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799D04A0-4058-470B-9A65-FCEA8AC6434A}">
      <dgm:prSet phldrT="[文本]"/>
      <dgm:spPr/>
      <dgm:t>
        <a:bodyPr/>
        <a:lstStyle/>
        <a:p>
          <a:r>
            <a:rPr lang="en-US" altLang="zh-CN" dirty="0"/>
            <a:t>event trigger</a:t>
          </a:r>
          <a:endParaRPr lang="zh-CN" altLang="en-US" dirty="0"/>
        </a:p>
      </dgm:t>
    </dgm:pt>
    <dgm:pt modelId="{7FC2C049-A929-4513-B165-D6CCFB69EB00}" type="par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1D23E1F8-F02C-4542-9267-CDFAF8D6FDDC}" type="sib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7D3F87EE-67B7-43F0-915B-C1FF329877AE}">
      <dgm:prSet phldrT="[文本]"/>
      <dgm:spPr/>
      <dgm:t>
        <a:bodyPr/>
        <a:lstStyle/>
        <a:p>
          <a:r>
            <a:rPr lang="en-US" altLang="zh-CN" dirty="0"/>
            <a:t>Jenkins</a:t>
          </a:r>
          <a:endParaRPr lang="zh-CN" altLang="en-US" dirty="0"/>
        </a:p>
      </dgm:t>
    </dgm:pt>
    <dgm:pt modelId="{829FA2A7-F003-4BAA-B063-376394A6CBFF}" type="par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F9D5749D-E606-43B0-B32E-BCCD673E6A63}" type="sib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1DDF02C6-B6B2-4D88-9B37-B502838879CA}">
      <dgm:prSet phldrT="[文本]"/>
      <dgm:spPr/>
      <dgm:t>
        <a:bodyPr/>
        <a:lstStyle/>
        <a:p>
          <a:r>
            <a:rPr lang="en-US" altLang="zh-CN" dirty="0"/>
            <a:t>event driven</a:t>
          </a:r>
          <a:endParaRPr lang="zh-CN" altLang="en-US" dirty="0"/>
        </a:p>
      </dgm:t>
    </dgm:pt>
    <dgm:pt modelId="{15B2004B-4C52-4125-84B7-3EF99FE4C6D5}" type="par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1B84EA9B-A4FF-4711-9E46-9C63EA135548}" type="sib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B8C2D93B-36E3-4382-B3D1-738E8018B3A6}">
      <dgm:prSet phldrT="[文本]"/>
      <dgm:spPr/>
      <dgm:t>
        <a:bodyPr/>
        <a:lstStyle/>
        <a:p>
          <a:r>
            <a:rPr lang="en-US" altLang="zh-CN" dirty="0"/>
            <a:t>auto build</a:t>
          </a:r>
          <a:endParaRPr lang="zh-CN" altLang="en-US" dirty="0"/>
        </a:p>
      </dgm:t>
    </dgm:pt>
    <dgm:pt modelId="{B1762591-2A18-424D-BA5C-14F5AD11F10A}" type="par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E8A8AD5A-23D8-488B-93CC-DB2CA93D62CA}" type="sib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36D81F4F-089F-4116-A409-5B746982FC90}" type="pres">
      <dgm:prSet presAssocID="{CC84E31C-A1AB-4624-8A72-0D2465326723}" presName="Name0" presStyleCnt="0">
        <dgm:presLayoutVars>
          <dgm:dir/>
          <dgm:resizeHandles val="exact"/>
        </dgm:presLayoutVars>
      </dgm:prSet>
      <dgm:spPr/>
    </dgm:pt>
    <dgm:pt modelId="{0746134C-8552-4B30-8E6C-9D3D2DE369C9}" type="pres">
      <dgm:prSet presAssocID="{104397F4-29A1-40CB-8DA4-459C9FF6A45B}" presName="composite" presStyleCnt="0"/>
      <dgm:spPr/>
    </dgm:pt>
    <dgm:pt modelId="{1B1F6A3F-4566-4812-8153-202BBDDABA03}" type="pres">
      <dgm:prSet presAssocID="{104397F4-29A1-40CB-8DA4-459C9FF6A45B}" presName="imagSh" presStyleLbl="bgImgPlace1" presStyleIdx="0" presStyleCnt="3" custLinFactNeighborX="9320" custLinFactNeighborY="-165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6C7BB39E-9BC9-4F8E-A13B-24087D6046F6}" type="pres">
      <dgm:prSet presAssocID="{104397F4-29A1-40CB-8DA4-459C9FF6A45B}" presName="txNode" presStyleLbl="node1" presStyleIdx="0" presStyleCnt="3" custScaleX="81521" custScaleY="70936" custLinFactNeighborX="-5761" custLinFactNeighborY="-694">
        <dgm:presLayoutVars>
          <dgm:bulletEnabled val="1"/>
        </dgm:presLayoutVars>
      </dgm:prSet>
      <dgm:spPr/>
    </dgm:pt>
    <dgm:pt modelId="{F218A399-A385-4C2E-BE63-12B9CC3C01C2}" type="pres">
      <dgm:prSet presAssocID="{1978A279-8177-4102-A4E9-D649BC52B106}" presName="sibTrans" presStyleLbl="sibTrans2D1" presStyleIdx="0" presStyleCnt="2"/>
      <dgm:spPr/>
    </dgm:pt>
    <dgm:pt modelId="{1133590E-F688-43C4-B178-3EF236210003}" type="pres">
      <dgm:prSet presAssocID="{1978A279-8177-4102-A4E9-D649BC52B106}" presName="connTx" presStyleLbl="sibTrans2D1" presStyleIdx="0" presStyleCnt="2"/>
      <dgm:spPr/>
    </dgm:pt>
    <dgm:pt modelId="{390C8E40-B899-4712-B7AD-A94FFA09DAA0}" type="pres">
      <dgm:prSet presAssocID="{A1AF2DA8-5198-44ED-84E6-D328EB55AF5E}" presName="composite" presStyleCnt="0"/>
      <dgm:spPr/>
    </dgm:pt>
    <dgm:pt modelId="{EAF48ED1-7A92-42C2-B945-37D4FB958A77}" type="pres">
      <dgm:prSet presAssocID="{A1AF2DA8-5198-44ED-84E6-D328EB55AF5E}" presName="imagSh" presStyleLbl="bgImgPlace1" presStyleIdx="1" presStyleCnt="3" custLinFactNeighborX="-476" custLinFactNeighborY="-24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从云中下载"/>
        </a:ext>
      </dgm:extLst>
    </dgm:pt>
    <dgm:pt modelId="{3B6C05E2-7C1B-43D0-9C25-494F9DF167C8}" type="pres">
      <dgm:prSet presAssocID="{A1AF2DA8-5198-44ED-84E6-D328EB55AF5E}" presName="txNode" presStyleLbl="node1" presStyleIdx="1" presStyleCnt="3" custScaleX="85143" custScaleY="71727" custLinFactNeighborX="-16540" custLinFactNeighborY="-493">
        <dgm:presLayoutVars>
          <dgm:bulletEnabled val="1"/>
        </dgm:presLayoutVars>
      </dgm:prSet>
      <dgm:spPr/>
    </dgm:pt>
    <dgm:pt modelId="{894BAD6E-2A6B-410D-A673-2FCAA7E84B53}" type="pres">
      <dgm:prSet presAssocID="{C0C844B3-A800-4C22-83F0-F45CDA106AE0}" presName="sibTrans" presStyleLbl="sibTrans2D1" presStyleIdx="1" presStyleCnt="2"/>
      <dgm:spPr/>
    </dgm:pt>
    <dgm:pt modelId="{C473DB74-DEA8-44F3-8E47-6D9BFEBC0F9D}" type="pres">
      <dgm:prSet presAssocID="{C0C844B3-A800-4C22-83F0-F45CDA106AE0}" presName="connTx" presStyleLbl="sibTrans2D1" presStyleIdx="1" presStyleCnt="2"/>
      <dgm:spPr/>
    </dgm:pt>
    <dgm:pt modelId="{54CC5F31-A815-4E61-9522-FB37E6933133}" type="pres">
      <dgm:prSet presAssocID="{7D3F87EE-67B7-43F0-915B-C1FF329877AE}" presName="composite" presStyleCnt="0"/>
      <dgm:spPr/>
    </dgm:pt>
    <dgm:pt modelId="{A45FE4E4-0579-4B2F-823A-61DC65373F30}" type="pres">
      <dgm:prSet presAssocID="{7D3F87EE-67B7-43F0-915B-C1FF329877AE}" presName="imagSh" presStyleLbl="bgImgPlace1" presStyleIdx="2" presStyleCnt="3" custLinFactNeighborX="-12622" custLinFactNeighborY="-246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994CE697-9E57-4C32-A466-FB1F4A228759}" type="pres">
      <dgm:prSet presAssocID="{7D3F87EE-67B7-43F0-915B-C1FF329877AE}" presName="txNode" presStyleLbl="node1" presStyleIdx="2" presStyleCnt="3" custScaleX="85341" custScaleY="73784" custLinFactNeighborX="-25931" custLinFactNeighborY="-954">
        <dgm:presLayoutVars>
          <dgm:bulletEnabled val="1"/>
        </dgm:presLayoutVars>
      </dgm:prSet>
      <dgm:spPr/>
    </dgm:pt>
  </dgm:ptLst>
  <dgm:cxnLst>
    <dgm:cxn modelId="{698DB900-5397-4540-9B11-569245970CC8}" type="presOf" srcId="{1978A279-8177-4102-A4E9-D649BC52B106}" destId="{F218A399-A385-4C2E-BE63-12B9CC3C01C2}" srcOrd="0" destOrd="0" presId="urn:microsoft.com/office/officeart/2005/8/layout/hProcess10"/>
    <dgm:cxn modelId="{9CFCD815-0484-44FE-9909-46BB955E0786}" srcId="{7D3F87EE-67B7-43F0-915B-C1FF329877AE}" destId="{1DDF02C6-B6B2-4D88-9B37-B502838879CA}" srcOrd="0" destOrd="0" parTransId="{15B2004B-4C52-4125-84B7-3EF99FE4C6D5}" sibTransId="{1B84EA9B-A4FF-4711-9E46-9C63EA135548}"/>
    <dgm:cxn modelId="{906B951D-7106-4C4C-9E0C-D4DAAFCD2404}" srcId="{CC84E31C-A1AB-4624-8A72-0D2465326723}" destId="{104397F4-29A1-40CB-8DA4-459C9FF6A45B}" srcOrd="0" destOrd="0" parTransId="{EE3A157F-7E22-4C39-9911-0BC065CE0ACD}" sibTransId="{1978A279-8177-4102-A4E9-D649BC52B106}"/>
    <dgm:cxn modelId="{E16BC02C-038A-4369-9E16-0D2D4AC4DE85}" type="presOf" srcId="{7D3F87EE-67B7-43F0-915B-C1FF329877AE}" destId="{994CE697-9E57-4C32-A466-FB1F4A228759}" srcOrd="0" destOrd="0" presId="urn:microsoft.com/office/officeart/2005/8/layout/hProcess10"/>
    <dgm:cxn modelId="{B1770C5C-965B-48A0-A157-D4ADC28E8FFB}" type="presOf" srcId="{C0C844B3-A800-4C22-83F0-F45CDA106AE0}" destId="{894BAD6E-2A6B-410D-A673-2FCAA7E84B53}" srcOrd="0" destOrd="0" presId="urn:microsoft.com/office/officeart/2005/8/layout/hProcess10"/>
    <dgm:cxn modelId="{1F363764-1A0C-4275-B5A1-E3674DF49D1A}" type="presOf" srcId="{C0C844B3-A800-4C22-83F0-F45CDA106AE0}" destId="{C473DB74-DEA8-44F3-8E47-6D9BFEBC0F9D}" srcOrd="1" destOrd="0" presId="urn:microsoft.com/office/officeart/2005/8/layout/hProcess10"/>
    <dgm:cxn modelId="{C183C146-55E9-4FDC-8630-6C0C1003B49E}" type="presOf" srcId="{B8C2D93B-36E3-4382-B3D1-738E8018B3A6}" destId="{994CE697-9E57-4C32-A466-FB1F4A228759}" srcOrd="0" destOrd="2" presId="urn:microsoft.com/office/officeart/2005/8/layout/hProcess10"/>
    <dgm:cxn modelId="{2ACE1E69-3B40-47A7-9135-7DE7E4FCC91E}" type="presOf" srcId="{BA812FBF-C788-4E68-B33F-91448B64A682}" destId="{3B6C05E2-7C1B-43D0-9C25-494F9DF167C8}" srcOrd="0" destOrd="1" presId="urn:microsoft.com/office/officeart/2005/8/layout/hProcess10"/>
    <dgm:cxn modelId="{25ED0E4C-5567-4D91-BF6B-C38384790548}" type="presOf" srcId="{799D04A0-4058-470B-9A65-FCEA8AC6434A}" destId="{3B6C05E2-7C1B-43D0-9C25-494F9DF167C8}" srcOrd="0" destOrd="2" presId="urn:microsoft.com/office/officeart/2005/8/layout/hProcess10"/>
    <dgm:cxn modelId="{6400194D-A91D-4D4F-9AF3-9CCD3613C6BE}" type="presOf" srcId="{1DDF02C6-B6B2-4D88-9B37-B502838879CA}" destId="{994CE697-9E57-4C32-A466-FB1F4A228759}" srcOrd="0" destOrd="1" presId="urn:microsoft.com/office/officeart/2005/8/layout/hProcess10"/>
    <dgm:cxn modelId="{E569A54D-0494-4677-9D8D-C8D3C1ACD40B}" srcId="{A1AF2DA8-5198-44ED-84E6-D328EB55AF5E}" destId="{BA812FBF-C788-4E68-B33F-91448B64A682}" srcOrd="0" destOrd="0" parTransId="{48D65341-9948-42FF-92AB-CB1FE8DF04F1}" sibTransId="{42872D47-DB8E-493A-9BD9-AFF65B82D82C}"/>
    <dgm:cxn modelId="{B550F771-6D91-44C3-A086-FC27737C51F5}" type="presOf" srcId="{1978A279-8177-4102-A4E9-D649BC52B106}" destId="{1133590E-F688-43C4-B178-3EF236210003}" srcOrd="1" destOrd="0" presId="urn:microsoft.com/office/officeart/2005/8/layout/hProcess10"/>
    <dgm:cxn modelId="{2D5F3087-96CC-426A-BB28-6E93BB0A9BAF}" type="presOf" srcId="{A1AF2DA8-5198-44ED-84E6-D328EB55AF5E}" destId="{3B6C05E2-7C1B-43D0-9C25-494F9DF167C8}" srcOrd="0" destOrd="0" presId="urn:microsoft.com/office/officeart/2005/8/layout/hProcess10"/>
    <dgm:cxn modelId="{7ADCEDC2-FA68-4D04-8A07-AF8727915AAF}" srcId="{CC84E31C-A1AB-4624-8A72-0D2465326723}" destId="{A1AF2DA8-5198-44ED-84E6-D328EB55AF5E}" srcOrd="1" destOrd="0" parTransId="{F40344E8-4B4F-43B4-96AA-E380CE701245}" sibTransId="{C0C844B3-A800-4C22-83F0-F45CDA106AE0}"/>
    <dgm:cxn modelId="{BF4CF7CE-37D4-4E0F-8181-EA585827D121}" srcId="{104397F4-29A1-40CB-8DA4-459C9FF6A45B}" destId="{34F926C3-516C-47E6-A5CC-A0D776484BE6}" srcOrd="1" destOrd="0" parTransId="{F5932094-6183-4B42-B8D5-48C29B2B0BEF}" sibTransId="{43044ECD-936A-4A1B-9FF4-4BC365F3D230}"/>
    <dgm:cxn modelId="{571684D2-C805-4E6B-9E74-31A3621E707B}" type="presOf" srcId="{CC84E31C-A1AB-4624-8A72-0D2465326723}" destId="{36D81F4F-089F-4116-A409-5B746982FC90}" srcOrd="0" destOrd="0" presId="urn:microsoft.com/office/officeart/2005/8/layout/hProcess10"/>
    <dgm:cxn modelId="{1AC496D6-F193-4459-B114-4380FAB0F5DF}" srcId="{7D3F87EE-67B7-43F0-915B-C1FF329877AE}" destId="{B8C2D93B-36E3-4382-B3D1-738E8018B3A6}" srcOrd="1" destOrd="0" parTransId="{B1762591-2A18-424D-BA5C-14F5AD11F10A}" sibTransId="{E8A8AD5A-23D8-488B-93CC-DB2CA93D62CA}"/>
    <dgm:cxn modelId="{A75D66E3-5DCE-4B53-B179-8F0444041A8D}" type="presOf" srcId="{DB1F0604-1751-4FF2-8309-013F2FA31D79}" destId="{6C7BB39E-9BC9-4F8E-A13B-24087D6046F6}" srcOrd="0" destOrd="1" presId="urn:microsoft.com/office/officeart/2005/8/layout/hProcess10"/>
    <dgm:cxn modelId="{0AACC5ED-C400-4D81-AC8D-7633EB7C82C8}" srcId="{CC84E31C-A1AB-4624-8A72-0D2465326723}" destId="{7D3F87EE-67B7-43F0-915B-C1FF329877AE}" srcOrd="2" destOrd="0" parTransId="{829FA2A7-F003-4BAA-B063-376394A6CBFF}" sibTransId="{F9D5749D-E606-43B0-B32E-BCCD673E6A63}"/>
    <dgm:cxn modelId="{693DB8F6-02CC-4EE5-94B2-4A0C415475EF}" type="presOf" srcId="{34F926C3-516C-47E6-A5CC-A0D776484BE6}" destId="{6C7BB39E-9BC9-4F8E-A13B-24087D6046F6}" srcOrd="0" destOrd="2" presId="urn:microsoft.com/office/officeart/2005/8/layout/hProcess10"/>
    <dgm:cxn modelId="{B53DC8F9-2BFC-4F0F-8D9A-0CA5CBCFFF2E}" type="presOf" srcId="{104397F4-29A1-40CB-8DA4-459C9FF6A45B}" destId="{6C7BB39E-9BC9-4F8E-A13B-24087D6046F6}" srcOrd="0" destOrd="0" presId="urn:microsoft.com/office/officeart/2005/8/layout/hProcess10"/>
    <dgm:cxn modelId="{21B960FF-5689-4279-91C5-A1C8B38C09C3}" srcId="{104397F4-29A1-40CB-8DA4-459C9FF6A45B}" destId="{DB1F0604-1751-4FF2-8309-013F2FA31D79}" srcOrd="0" destOrd="0" parTransId="{51DEA0FC-9420-4A3F-AB96-BD5F3047626A}" sibTransId="{2EB905DE-3FD2-4C39-BDDA-6875FAE4C841}"/>
    <dgm:cxn modelId="{645383FF-E6E3-4BC4-9349-78FDCFB00BCF}" srcId="{A1AF2DA8-5198-44ED-84E6-D328EB55AF5E}" destId="{799D04A0-4058-470B-9A65-FCEA8AC6434A}" srcOrd="1" destOrd="0" parTransId="{7FC2C049-A929-4513-B165-D6CCFB69EB00}" sibTransId="{1D23E1F8-F02C-4542-9267-CDFAF8D6FDDC}"/>
    <dgm:cxn modelId="{139514DA-721D-4527-965E-40014E67DF19}" type="presParOf" srcId="{36D81F4F-089F-4116-A409-5B746982FC90}" destId="{0746134C-8552-4B30-8E6C-9D3D2DE369C9}" srcOrd="0" destOrd="0" presId="urn:microsoft.com/office/officeart/2005/8/layout/hProcess10"/>
    <dgm:cxn modelId="{B2D545DF-4525-4575-BC27-23223AEAED6B}" type="presParOf" srcId="{0746134C-8552-4B30-8E6C-9D3D2DE369C9}" destId="{1B1F6A3F-4566-4812-8153-202BBDDABA03}" srcOrd="0" destOrd="0" presId="urn:microsoft.com/office/officeart/2005/8/layout/hProcess10"/>
    <dgm:cxn modelId="{81AEDDA0-8941-4616-9FCB-524C3312C0C9}" type="presParOf" srcId="{0746134C-8552-4B30-8E6C-9D3D2DE369C9}" destId="{6C7BB39E-9BC9-4F8E-A13B-24087D6046F6}" srcOrd="1" destOrd="0" presId="urn:microsoft.com/office/officeart/2005/8/layout/hProcess10"/>
    <dgm:cxn modelId="{9EE7DC56-4259-4157-A28D-BFC0590FE53C}" type="presParOf" srcId="{36D81F4F-089F-4116-A409-5B746982FC90}" destId="{F218A399-A385-4C2E-BE63-12B9CC3C01C2}" srcOrd="1" destOrd="0" presId="urn:microsoft.com/office/officeart/2005/8/layout/hProcess10"/>
    <dgm:cxn modelId="{BC2F6D26-01A4-47F0-9060-29B050574497}" type="presParOf" srcId="{F218A399-A385-4C2E-BE63-12B9CC3C01C2}" destId="{1133590E-F688-43C4-B178-3EF236210003}" srcOrd="0" destOrd="0" presId="urn:microsoft.com/office/officeart/2005/8/layout/hProcess10"/>
    <dgm:cxn modelId="{CF6CE4F4-E168-45EE-80FC-39EA5F0CE1B5}" type="presParOf" srcId="{36D81F4F-089F-4116-A409-5B746982FC90}" destId="{390C8E40-B899-4712-B7AD-A94FFA09DAA0}" srcOrd="2" destOrd="0" presId="urn:microsoft.com/office/officeart/2005/8/layout/hProcess10"/>
    <dgm:cxn modelId="{BF46F2DB-46C1-4358-BE5B-7FE9E8427005}" type="presParOf" srcId="{390C8E40-B899-4712-B7AD-A94FFA09DAA0}" destId="{EAF48ED1-7A92-42C2-B945-37D4FB958A77}" srcOrd="0" destOrd="0" presId="urn:microsoft.com/office/officeart/2005/8/layout/hProcess10"/>
    <dgm:cxn modelId="{F1AF1F22-981A-4B7D-A44A-E31DA935685A}" type="presParOf" srcId="{390C8E40-B899-4712-B7AD-A94FFA09DAA0}" destId="{3B6C05E2-7C1B-43D0-9C25-494F9DF167C8}" srcOrd="1" destOrd="0" presId="urn:microsoft.com/office/officeart/2005/8/layout/hProcess10"/>
    <dgm:cxn modelId="{CCB8CC06-BB47-42A1-8C49-B062E1064A6A}" type="presParOf" srcId="{36D81F4F-089F-4116-A409-5B746982FC90}" destId="{894BAD6E-2A6B-410D-A673-2FCAA7E84B53}" srcOrd="3" destOrd="0" presId="urn:microsoft.com/office/officeart/2005/8/layout/hProcess10"/>
    <dgm:cxn modelId="{171B5048-05EB-48EE-80EA-3CB4849C9D85}" type="presParOf" srcId="{894BAD6E-2A6B-410D-A673-2FCAA7E84B53}" destId="{C473DB74-DEA8-44F3-8E47-6D9BFEBC0F9D}" srcOrd="0" destOrd="0" presId="urn:microsoft.com/office/officeart/2005/8/layout/hProcess10"/>
    <dgm:cxn modelId="{C29E9D8A-FF60-4165-9EAE-A60E4B74A2A2}" type="presParOf" srcId="{36D81F4F-089F-4116-A409-5B746982FC90}" destId="{54CC5F31-A815-4E61-9522-FB37E6933133}" srcOrd="4" destOrd="0" presId="urn:microsoft.com/office/officeart/2005/8/layout/hProcess10"/>
    <dgm:cxn modelId="{EBE57F92-B97C-4DF0-A69C-545C2B62B0DC}" type="presParOf" srcId="{54CC5F31-A815-4E61-9522-FB37E6933133}" destId="{A45FE4E4-0579-4B2F-823A-61DC65373F30}" srcOrd="0" destOrd="0" presId="urn:microsoft.com/office/officeart/2005/8/layout/hProcess10"/>
    <dgm:cxn modelId="{FF183AE3-9E8A-4EDC-A7AC-CC6C512625F5}" type="presParOf" srcId="{54CC5F31-A815-4E61-9522-FB37E6933133}" destId="{994CE697-9E57-4C32-A466-FB1F4A22875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75C7D9-2EDF-490A-A8F3-F24B6BD45FA4}" type="doc">
      <dgm:prSet loTypeId="urn:microsoft.com/office/officeart/2005/8/layout/funnel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841ADFD-3A7C-4F36-8789-F614FA4FD5AE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FDF86F77-B9F2-4E6D-81E9-6545E638C414}" type="par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E50B9966-4B93-4443-B037-A844497FBB6D}" type="sib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B00E863A-B4BB-4069-AD77-F937C36D9106}">
      <dgm:prSet phldrT="[文本]"/>
      <dgm:spPr/>
      <dgm:t>
        <a:bodyPr/>
        <a:lstStyle/>
        <a:p>
          <a:r>
            <a:rPr lang="en-US" altLang="zh-CN" dirty="0"/>
            <a:t>merge</a:t>
          </a:r>
          <a:endParaRPr lang="zh-CN" altLang="en-US" dirty="0"/>
        </a:p>
      </dgm:t>
    </dgm:pt>
    <dgm:pt modelId="{090D1305-082E-4872-BD25-81AEA4DC8643}" type="par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956D830A-8E5E-4D0B-AB7C-9C3A4DC09EA3}" type="sib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4058B761-0E92-435F-8D83-5405C0AA81C0}">
      <dgm:prSet phldrT="[文本]"/>
      <dgm:spPr/>
      <dgm:t>
        <a:bodyPr/>
        <a:lstStyle/>
        <a:p>
          <a:r>
            <a:rPr lang="en-US" altLang="zh-CN" dirty="0"/>
            <a:t>commit</a:t>
          </a:r>
          <a:endParaRPr lang="zh-CN" altLang="en-US" dirty="0"/>
        </a:p>
      </dgm:t>
    </dgm:pt>
    <dgm:pt modelId="{E72BF669-E9BF-40AD-8BD8-3FC5162DF74F}" type="par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A367977B-FAC3-469E-91D8-8C1FB6F64A22}" type="sib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6F491745-997E-4F24-A550-A08396908014}">
      <dgm:prSet phldrT="[文本]"/>
      <dgm:spPr/>
      <dgm:t>
        <a:bodyPr/>
        <a:lstStyle/>
        <a:p>
          <a:r>
            <a:rPr lang="en-US" altLang="zh-CN" dirty="0"/>
            <a:t>trigger a event</a:t>
          </a:r>
          <a:endParaRPr lang="zh-CN" altLang="en-US" dirty="0"/>
        </a:p>
      </dgm:t>
    </dgm:pt>
    <dgm:pt modelId="{E8182D2B-56C3-4FD8-B7C1-B98480F73632}" type="par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3407B2BF-2C2B-4886-9338-5C4BC32F66EE}" type="sib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1DA8A3E3-9F6E-482B-9119-4EB6CDFC8F20}" type="pres">
      <dgm:prSet presAssocID="{6275C7D9-2EDF-490A-A8F3-F24B6BD45FA4}" presName="Name0" presStyleCnt="0">
        <dgm:presLayoutVars>
          <dgm:chMax val="4"/>
          <dgm:resizeHandles val="exact"/>
        </dgm:presLayoutVars>
      </dgm:prSet>
      <dgm:spPr/>
    </dgm:pt>
    <dgm:pt modelId="{F3EF3F0A-37A5-49C3-AA24-211DA13AD6B6}" type="pres">
      <dgm:prSet presAssocID="{6275C7D9-2EDF-490A-A8F3-F24B6BD45FA4}" presName="ellipse" presStyleLbl="trBgShp" presStyleIdx="0" presStyleCnt="1"/>
      <dgm:spPr/>
    </dgm:pt>
    <dgm:pt modelId="{5B44EADB-89D7-4E29-832C-306073BBF8E5}" type="pres">
      <dgm:prSet presAssocID="{6275C7D9-2EDF-490A-A8F3-F24B6BD45FA4}" presName="arrow1" presStyleLbl="fgShp" presStyleIdx="0" presStyleCnt="1"/>
      <dgm:spPr/>
    </dgm:pt>
    <dgm:pt modelId="{F81DA9CF-74E6-49A4-8168-CAB822500F34}" type="pres">
      <dgm:prSet presAssocID="{6275C7D9-2EDF-490A-A8F3-F24B6BD45FA4}" presName="rectangle" presStyleLbl="revTx" presStyleIdx="0" presStyleCnt="1">
        <dgm:presLayoutVars>
          <dgm:bulletEnabled val="1"/>
        </dgm:presLayoutVars>
      </dgm:prSet>
      <dgm:spPr/>
    </dgm:pt>
    <dgm:pt modelId="{1FB3486A-B0AE-46CC-AA62-C2D05EF92019}" type="pres">
      <dgm:prSet presAssocID="{B00E863A-B4BB-4069-AD77-F937C36D9106}" presName="item1" presStyleLbl="node1" presStyleIdx="0" presStyleCnt="3">
        <dgm:presLayoutVars>
          <dgm:bulletEnabled val="1"/>
        </dgm:presLayoutVars>
      </dgm:prSet>
      <dgm:spPr/>
    </dgm:pt>
    <dgm:pt modelId="{F6B00CD7-17A8-4E2D-A922-EBF2AAA659BE}" type="pres">
      <dgm:prSet presAssocID="{4058B761-0E92-435F-8D83-5405C0AA81C0}" presName="item2" presStyleLbl="node1" presStyleIdx="1" presStyleCnt="3">
        <dgm:presLayoutVars>
          <dgm:bulletEnabled val="1"/>
        </dgm:presLayoutVars>
      </dgm:prSet>
      <dgm:spPr/>
    </dgm:pt>
    <dgm:pt modelId="{3667BC93-DD19-4F39-AC72-727E0E43416D}" type="pres">
      <dgm:prSet presAssocID="{6F491745-997E-4F24-A550-A08396908014}" presName="item3" presStyleLbl="node1" presStyleIdx="2" presStyleCnt="3">
        <dgm:presLayoutVars>
          <dgm:bulletEnabled val="1"/>
        </dgm:presLayoutVars>
      </dgm:prSet>
      <dgm:spPr/>
    </dgm:pt>
    <dgm:pt modelId="{38471ABD-599E-4264-BE6D-656FFCDA6D5A}" type="pres">
      <dgm:prSet presAssocID="{6275C7D9-2EDF-490A-A8F3-F24B6BD45FA4}" presName="funnel" presStyleLbl="trAlignAcc1" presStyleIdx="0" presStyleCnt="1" custLinFactNeighborX="-391" custLinFactNeighborY="-588"/>
      <dgm:spPr/>
    </dgm:pt>
  </dgm:ptLst>
  <dgm:cxnLst>
    <dgm:cxn modelId="{88FFA613-D9D0-4360-B759-E315CEBFAE4A}" type="presOf" srcId="{6275C7D9-2EDF-490A-A8F3-F24B6BD45FA4}" destId="{1DA8A3E3-9F6E-482B-9119-4EB6CDFC8F20}" srcOrd="0" destOrd="0" presId="urn:microsoft.com/office/officeart/2005/8/layout/funnel1"/>
    <dgm:cxn modelId="{AF786734-FDFE-4505-8557-FC9DFC1B8944}" type="presOf" srcId="{6F491745-997E-4F24-A550-A08396908014}" destId="{F81DA9CF-74E6-49A4-8168-CAB822500F34}" srcOrd="0" destOrd="0" presId="urn:microsoft.com/office/officeart/2005/8/layout/funnel1"/>
    <dgm:cxn modelId="{3D91D939-185A-407E-8B89-B5B891115800}" srcId="{6275C7D9-2EDF-490A-A8F3-F24B6BD45FA4}" destId="{6F491745-997E-4F24-A550-A08396908014}" srcOrd="3" destOrd="0" parTransId="{E8182D2B-56C3-4FD8-B7C1-B98480F73632}" sibTransId="{3407B2BF-2C2B-4886-9338-5C4BC32F66EE}"/>
    <dgm:cxn modelId="{80962C46-DD93-4F10-962D-0878CD76707E}" type="presOf" srcId="{4058B761-0E92-435F-8D83-5405C0AA81C0}" destId="{1FB3486A-B0AE-46CC-AA62-C2D05EF92019}" srcOrd="0" destOrd="0" presId="urn:microsoft.com/office/officeart/2005/8/layout/funnel1"/>
    <dgm:cxn modelId="{F244134A-4AD0-4266-8484-B3CE684CC9EC}" srcId="{6275C7D9-2EDF-490A-A8F3-F24B6BD45FA4}" destId="{B00E863A-B4BB-4069-AD77-F937C36D9106}" srcOrd="1" destOrd="0" parTransId="{090D1305-082E-4872-BD25-81AEA4DC8643}" sibTransId="{956D830A-8E5E-4D0B-AB7C-9C3A4DC09EA3}"/>
    <dgm:cxn modelId="{846CC970-0037-45C7-A750-C45F7F9673A8}" type="presOf" srcId="{0841ADFD-3A7C-4F36-8789-F614FA4FD5AE}" destId="{3667BC93-DD19-4F39-AC72-727E0E43416D}" srcOrd="0" destOrd="0" presId="urn:microsoft.com/office/officeart/2005/8/layout/funnel1"/>
    <dgm:cxn modelId="{3FD8F472-A9C9-4AD3-AB80-B7924A8898EF}" type="presOf" srcId="{B00E863A-B4BB-4069-AD77-F937C36D9106}" destId="{F6B00CD7-17A8-4E2D-A922-EBF2AAA659BE}" srcOrd="0" destOrd="0" presId="urn:microsoft.com/office/officeart/2005/8/layout/funnel1"/>
    <dgm:cxn modelId="{100B5F58-2876-4388-942C-8FB401A17964}" srcId="{6275C7D9-2EDF-490A-A8F3-F24B6BD45FA4}" destId="{0841ADFD-3A7C-4F36-8789-F614FA4FD5AE}" srcOrd="0" destOrd="0" parTransId="{FDF86F77-B9F2-4E6D-81E9-6545E638C414}" sibTransId="{E50B9966-4B93-4443-B037-A844497FBB6D}"/>
    <dgm:cxn modelId="{6E2D93CF-A2A1-4463-A074-5794ECFCA335}" srcId="{6275C7D9-2EDF-490A-A8F3-F24B6BD45FA4}" destId="{4058B761-0E92-435F-8D83-5405C0AA81C0}" srcOrd="2" destOrd="0" parTransId="{E72BF669-E9BF-40AD-8BD8-3FC5162DF74F}" sibTransId="{A367977B-FAC3-469E-91D8-8C1FB6F64A22}"/>
    <dgm:cxn modelId="{17DDD229-DE9D-46E1-9C49-A17D3DF633B5}" type="presParOf" srcId="{1DA8A3E3-9F6E-482B-9119-4EB6CDFC8F20}" destId="{F3EF3F0A-37A5-49C3-AA24-211DA13AD6B6}" srcOrd="0" destOrd="0" presId="urn:microsoft.com/office/officeart/2005/8/layout/funnel1"/>
    <dgm:cxn modelId="{5461E39A-D5E9-4F0B-8274-09F6F715B4EE}" type="presParOf" srcId="{1DA8A3E3-9F6E-482B-9119-4EB6CDFC8F20}" destId="{5B44EADB-89D7-4E29-832C-306073BBF8E5}" srcOrd="1" destOrd="0" presId="urn:microsoft.com/office/officeart/2005/8/layout/funnel1"/>
    <dgm:cxn modelId="{8862C774-82FF-4DFF-B431-C7CFA93DCC77}" type="presParOf" srcId="{1DA8A3E3-9F6E-482B-9119-4EB6CDFC8F20}" destId="{F81DA9CF-74E6-49A4-8168-CAB822500F34}" srcOrd="2" destOrd="0" presId="urn:microsoft.com/office/officeart/2005/8/layout/funnel1"/>
    <dgm:cxn modelId="{D2D6ABCA-1350-4C27-9A1D-C4D34FE3A6FF}" type="presParOf" srcId="{1DA8A3E3-9F6E-482B-9119-4EB6CDFC8F20}" destId="{1FB3486A-B0AE-46CC-AA62-C2D05EF92019}" srcOrd="3" destOrd="0" presId="urn:microsoft.com/office/officeart/2005/8/layout/funnel1"/>
    <dgm:cxn modelId="{A09B77E9-143B-49B2-9501-F8BDA2D6E6DC}" type="presParOf" srcId="{1DA8A3E3-9F6E-482B-9119-4EB6CDFC8F20}" destId="{F6B00CD7-17A8-4E2D-A922-EBF2AAA659BE}" srcOrd="4" destOrd="0" presId="urn:microsoft.com/office/officeart/2005/8/layout/funnel1"/>
    <dgm:cxn modelId="{1B1B721B-F8CB-46EB-B345-ACDCE514AC10}" type="presParOf" srcId="{1DA8A3E3-9F6E-482B-9119-4EB6CDFC8F20}" destId="{3667BC93-DD19-4F39-AC72-727E0E43416D}" srcOrd="5" destOrd="0" presId="urn:microsoft.com/office/officeart/2005/8/layout/funnel1"/>
    <dgm:cxn modelId="{0C7B9D6D-3627-4024-AB6B-782E8FCA2733}" type="presParOf" srcId="{1DA8A3E3-9F6E-482B-9119-4EB6CDFC8F20}" destId="{38471ABD-599E-4264-BE6D-656FFCDA6D5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2ACF2-657A-4BF1-9062-7C26D1981DF9}" type="doc">
      <dgm:prSet loTypeId="urn:microsoft.com/office/officeart/2005/8/layout/arrow2" loCatId="process" qsTypeId="urn:microsoft.com/office/officeart/2005/8/quickstyle/simple1" qsCatId="simple" csTypeId="urn:microsoft.com/office/officeart/2005/8/colors/accent3_1" csCatId="accent3" phldr="1"/>
      <dgm:spPr/>
    </dgm:pt>
    <dgm:pt modelId="{311792A8-77F6-41CB-BDA7-521E663D095D}">
      <dgm:prSet phldrT="[文本]"/>
      <dgm:spPr/>
      <dgm:t>
        <a:bodyPr/>
        <a:lstStyle/>
        <a:p>
          <a:r>
            <a:rPr lang="en-US" altLang="zh-CN" dirty="0"/>
            <a:t>triggered by </a:t>
          </a:r>
          <a:r>
            <a:rPr lang="en-US" altLang="zh-CN" dirty="0" err="1"/>
            <a:t>Gitlab</a:t>
          </a:r>
          <a:endParaRPr lang="zh-CN" altLang="en-US" dirty="0"/>
        </a:p>
      </dgm:t>
    </dgm:pt>
    <dgm:pt modelId="{FFD54682-F3ED-42F7-8E43-42D28A94C7CC}" type="par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FBAAE1B7-F691-493D-BCCF-077901E9BACD}" type="sib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603F2DB0-6456-468C-AA35-4ECC81C13FE4}">
      <dgm:prSet phldrT="[文本]"/>
      <dgm:spPr/>
      <dgm:t>
        <a:bodyPr/>
        <a:lstStyle/>
        <a:p>
          <a:r>
            <a:rPr lang="en-US" altLang="zh-CN" dirty="0"/>
            <a:t>triggered by hand</a:t>
          </a:r>
          <a:endParaRPr lang="zh-CN" altLang="en-US" dirty="0"/>
        </a:p>
      </dgm:t>
    </dgm:pt>
    <dgm:pt modelId="{054CCCF3-4DCE-4B05-A338-2266DEC23047}" type="par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F38B6454-DA05-4190-A3D9-85CF7DB45830}" type="sib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9EB33B51-064F-4F98-B556-30060EDDB052}" type="pres">
      <dgm:prSet presAssocID="{57B2ACF2-657A-4BF1-9062-7C26D1981DF9}" presName="arrowDiagram" presStyleCnt="0">
        <dgm:presLayoutVars>
          <dgm:chMax val="5"/>
          <dgm:dir/>
          <dgm:resizeHandles val="exact"/>
        </dgm:presLayoutVars>
      </dgm:prSet>
      <dgm:spPr/>
    </dgm:pt>
    <dgm:pt modelId="{A8007F46-E060-453A-81F5-1C5A193E2642}" type="pres">
      <dgm:prSet presAssocID="{57B2ACF2-657A-4BF1-9062-7C26D1981DF9}" presName="arrow" presStyleLbl="bgShp" presStyleIdx="0" presStyleCnt="1" custLinFactNeighborX="-445" custLinFactNeighborY="-5773"/>
      <dgm:spPr/>
    </dgm:pt>
    <dgm:pt modelId="{57CD3CBC-B168-4262-B504-925E58326556}" type="pres">
      <dgm:prSet presAssocID="{57B2ACF2-657A-4BF1-9062-7C26D1981DF9}" presName="arrowDiagram2" presStyleCnt="0"/>
      <dgm:spPr/>
    </dgm:pt>
    <dgm:pt modelId="{39A99E54-24B4-4E92-895E-76CB1AAAC827}" type="pres">
      <dgm:prSet presAssocID="{311792A8-77F6-41CB-BDA7-521E663D095D}" presName="bullet2a" presStyleLbl="node1" presStyleIdx="0" presStyleCnt="2"/>
      <dgm:spPr/>
    </dgm:pt>
    <dgm:pt modelId="{F4BF889B-BE3E-4675-951A-4A25FEE37B87}" type="pres">
      <dgm:prSet presAssocID="{311792A8-77F6-41CB-BDA7-521E663D095D}" presName="textBox2a" presStyleLbl="revTx" presStyleIdx="0" presStyleCnt="2">
        <dgm:presLayoutVars>
          <dgm:bulletEnabled val="1"/>
        </dgm:presLayoutVars>
      </dgm:prSet>
      <dgm:spPr/>
    </dgm:pt>
    <dgm:pt modelId="{AD967A76-7079-4591-87AE-342C72951912}" type="pres">
      <dgm:prSet presAssocID="{603F2DB0-6456-468C-AA35-4ECC81C13FE4}" presName="bullet2b" presStyleLbl="node1" presStyleIdx="1" presStyleCnt="2"/>
      <dgm:spPr/>
    </dgm:pt>
    <dgm:pt modelId="{E8791575-47E9-44A0-8F8D-6470486A68CD}" type="pres">
      <dgm:prSet presAssocID="{603F2DB0-6456-468C-AA35-4ECC81C13FE4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F0B1F318-0A28-4A76-AB7B-E35DB17459B9}" type="presOf" srcId="{603F2DB0-6456-468C-AA35-4ECC81C13FE4}" destId="{E8791575-47E9-44A0-8F8D-6470486A68CD}" srcOrd="0" destOrd="0" presId="urn:microsoft.com/office/officeart/2005/8/layout/arrow2"/>
    <dgm:cxn modelId="{83C82D31-FD78-415A-80F3-6216557B3C2A}" srcId="{57B2ACF2-657A-4BF1-9062-7C26D1981DF9}" destId="{603F2DB0-6456-468C-AA35-4ECC81C13FE4}" srcOrd="1" destOrd="0" parTransId="{054CCCF3-4DCE-4B05-A338-2266DEC23047}" sibTransId="{F38B6454-DA05-4190-A3D9-85CF7DB45830}"/>
    <dgm:cxn modelId="{A776A553-82B5-4412-A480-37DC631AC5F7}" type="presOf" srcId="{311792A8-77F6-41CB-BDA7-521E663D095D}" destId="{F4BF889B-BE3E-4675-951A-4A25FEE37B87}" srcOrd="0" destOrd="0" presId="urn:microsoft.com/office/officeart/2005/8/layout/arrow2"/>
    <dgm:cxn modelId="{E9E65B7F-4D40-495A-A9C6-7AFD09A0C7E0}" type="presOf" srcId="{57B2ACF2-657A-4BF1-9062-7C26D1981DF9}" destId="{9EB33B51-064F-4F98-B556-30060EDDB052}" srcOrd="0" destOrd="0" presId="urn:microsoft.com/office/officeart/2005/8/layout/arrow2"/>
    <dgm:cxn modelId="{C417FCE0-501E-46FD-A6D4-91227B52ACC7}" srcId="{57B2ACF2-657A-4BF1-9062-7C26D1981DF9}" destId="{311792A8-77F6-41CB-BDA7-521E663D095D}" srcOrd="0" destOrd="0" parTransId="{FFD54682-F3ED-42F7-8E43-42D28A94C7CC}" sibTransId="{FBAAE1B7-F691-493D-BCCF-077901E9BACD}"/>
    <dgm:cxn modelId="{77D62FD8-300A-4AB9-A477-9E3930EE47C5}" type="presParOf" srcId="{9EB33B51-064F-4F98-B556-30060EDDB052}" destId="{A8007F46-E060-453A-81F5-1C5A193E2642}" srcOrd="0" destOrd="0" presId="urn:microsoft.com/office/officeart/2005/8/layout/arrow2"/>
    <dgm:cxn modelId="{683C5E72-AA76-4F75-A78B-F30A8FD0C262}" type="presParOf" srcId="{9EB33B51-064F-4F98-B556-30060EDDB052}" destId="{57CD3CBC-B168-4262-B504-925E58326556}" srcOrd="1" destOrd="0" presId="urn:microsoft.com/office/officeart/2005/8/layout/arrow2"/>
    <dgm:cxn modelId="{21978815-6B31-40B7-AF36-A796D66A3B3A}" type="presParOf" srcId="{57CD3CBC-B168-4262-B504-925E58326556}" destId="{39A99E54-24B4-4E92-895E-76CB1AAAC827}" srcOrd="0" destOrd="0" presId="urn:microsoft.com/office/officeart/2005/8/layout/arrow2"/>
    <dgm:cxn modelId="{0379BD62-FA32-4336-AF9D-19BF9C695AA4}" type="presParOf" srcId="{57CD3CBC-B168-4262-B504-925E58326556}" destId="{F4BF889B-BE3E-4675-951A-4A25FEE37B87}" srcOrd="1" destOrd="0" presId="urn:microsoft.com/office/officeart/2005/8/layout/arrow2"/>
    <dgm:cxn modelId="{EE7C2CF2-4DCA-4407-899D-550E275C683E}" type="presParOf" srcId="{57CD3CBC-B168-4262-B504-925E58326556}" destId="{AD967A76-7079-4591-87AE-342C72951912}" srcOrd="2" destOrd="0" presId="urn:microsoft.com/office/officeart/2005/8/layout/arrow2"/>
    <dgm:cxn modelId="{68F401FA-5DB3-4F21-8E1B-0926A45D62F2}" type="presParOf" srcId="{57CD3CBC-B168-4262-B504-925E58326556}" destId="{E8791575-47E9-44A0-8F8D-6470486A68CD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generate command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compile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r>
            <a:rPr lang="en-US" altLang="zh-CN" dirty="0"/>
            <a:t>publish</a:t>
          </a:r>
          <a:endParaRPr lang="zh-CN" altLang="en-US" dirty="0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nothing</a:t>
          </a:r>
          <a:r>
            <a:rPr lang="en-US" altLang="zh-CN" baseline="0" dirty="0"/>
            <a:t> change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finished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endParaRPr lang="zh-CN" altLang="en-US" dirty="0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195223-CA09-4F21-9F30-21B34D15A323}" type="doc">
      <dgm:prSet loTypeId="urn:microsoft.com/office/officeart/2005/8/layout/l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79F6570-75D5-4550-80B1-D0673B03C7FD}">
      <dgm:prSet phldrT="[文本]"/>
      <dgm:spPr/>
      <dgm:t>
        <a:bodyPr/>
        <a:lstStyle/>
        <a:p>
          <a:r>
            <a:rPr lang="en-US" altLang="zh-CN" dirty="0" err="1"/>
            <a:t>Wap</a:t>
          </a:r>
          <a:endParaRPr lang="zh-CN" altLang="en-US" dirty="0"/>
        </a:p>
      </dgm:t>
    </dgm:pt>
    <dgm:pt modelId="{82658AFF-0594-4344-A18F-0E1F1340733B}" type="par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F7A33099-20F1-4440-9ADD-33A48E03098F}" type="sib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D0B4C5A7-CAB2-45B1-8713-40BC06DE618A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8B5075FF-BBB1-46FC-BEE8-5A49E1014A45}" type="par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54F70549-8FBD-401A-8D07-9385D41B428A}" type="sib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6F375E60-ED8F-44F5-9D88-F9E0F0DAE02C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536471A-8873-488E-9133-6A11A17143F2}" type="par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A72EA268-A4DE-46FC-AE08-1674CEBF2F9D}" type="sib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69502233-0B12-462E-A903-4E168F12122A}">
      <dgm:prSet phldrT="[文本]"/>
      <dgm:spPr/>
      <dgm:t>
        <a:bodyPr/>
        <a:lstStyle/>
        <a:p>
          <a:r>
            <a:rPr lang="en-US" altLang="zh-CN" dirty="0"/>
            <a:t>Activity</a:t>
          </a:r>
          <a:endParaRPr lang="zh-CN" altLang="en-US" dirty="0"/>
        </a:p>
      </dgm:t>
    </dgm:pt>
    <dgm:pt modelId="{6D479A82-6A08-4EDF-B789-7AE5AA7EE395}" type="par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478B8ABA-9C29-4AF1-B45D-85E6021F8FEF}" type="sib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34D29F12-C476-4FB1-8C50-708A753C53C9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2917CF02-A9FF-41F3-9C26-B67F9CC2C746}" type="par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C6305B38-5295-4253-AD92-B6D1A0F22FC6}" type="sib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225FE5C9-225E-4E78-BB29-F670CF4B20C4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83A2828F-1DAC-44B7-B381-02C3BB6FD4B3}" type="par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9199E551-7004-4BCB-8C3E-E74E4C0E8AF7}" type="sib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7F8C3811-EE4E-4557-9C3C-C3BF168FCC7C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0FB254EE-1CA2-4F56-ADDE-7CA8E707A907}" type="par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3F352236-94DF-45AC-B062-9678EFC403CC}" type="sib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18DB64D2-8E92-40F1-978C-AEA140E734E6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DEDE04D1-FF4B-4630-BE3E-543B8AC47E31}" type="par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B5324B77-C5B7-4630-91CE-B994C42F7CC9}" type="sib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0E3DAF8C-C384-40ED-8C71-0733A3D31993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9E1A42E-E133-41E5-87EB-F161C7DED539}" type="par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68EC4640-6B01-400D-B439-64674C401A5D}" type="sib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9EF1666F-27E3-41E3-B11F-48A009D394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C9DA092-99D9-49C4-8D15-81A15F0B7517}" type="par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D3572480-A36D-4CCE-AAA3-9AEE96E63C3F}" type="sib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25EDFF46-CDFF-44D6-93B9-7E607FF848A7}">
      <dgm:prSet phldrT="[文本]"/>
      <dgm:spPr/>
      <dgm:t>
        <a:bodyPr/>
        <a:lstStyle/>
        <a:p>
          <a:r>
            <a:rPr lang="en-US" altLang="zh-CN" dirty="0"/>
            <a:t>generate command</a:t>
          </a:r>
        </a:p>
      </dgm:t>
    </dgm:pt>
    <dgm:pt modelId="{98918BFB-88EA-4133-8DF3-9CF2B8E76A7C}" type="par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2E6A1017-39DE-4B78-A88D-CD05B08F9B68}" type="sib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CD49FCD2-1F2F-4B88-A645-88A36B85EE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7AAA03E4-A3AA-4F08-923C-72E08FCD84E3}" type="par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BD3633-20AB-4371-A3F6-3F654B44A316}" type="sib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C856BA-859A-4C83-BC84-2A36DF4F55E3}">
      <dgm:prSet phldrT="[文本]"/>
      <dgm:spPr/>
      <dgm:t>
        <a:bodyPr/>
        <a:lstStyle/>
        <a:p>
          <a:r>
            <a:rPr lang="en-US" altLang="zh-CN" dirty="0"/>
            <a:t>Cash</a:t>
          </a:r>
          <a:endParaRPr lang="zh-CN" altLang="en-US" dirty="0"/>
        </a:p>
      </dgm:t>
    </dgm:pt>
    <dgm:pt modelId="{60EA5B86-80D5-4F21-A90D-8CFDFCE091F2}" type="par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7A0820FD-22B7-4502-8973-C8D70F8C67FA}" type="sib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88B8D5C2-9E0F-4635-8734-0C207D696551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AB631D5A-366B-465E-AF90-CF86C6A3EC53}" type="par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CFA4B152-0D36-46FD-AF24-BEFE646B7481}" type="sib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B703E290-E7B8-4B44-9D2C-E0D8427E7FC0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10D63D68-97B5-44CB-9501-6D8995E20750}" type="par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5AF012A6-57BB-4E10-A7FB-D8DDB4942396}" type="sib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1C2854CA-B6A2-403A-84F4-E6BEA44211E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7EFF46A-0038-4ED8-ABF5-944D25E90D75}" type="par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6D69D004-42A6-406C-87D9-70FB458EDB1D}" type="sib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B28128BB-6A58-4FB3-A41B-2F850894D61D}">
      <dgm:prSet phldrT="[文本]"/>
      <dgm:spPr/>
      <dgm:t>
        <a:bodyPr/>
        <a:lstStyle/>
        <a:p>
          <a:r>
            <a:rPr lang="en-US" altLang="zh-CN" dirty="0"/>
            <a:t>compile</a:t>
          </a:r>
        </a:p>
      </dgm:t>
    </dgm:pt>
    <dgm:pt modelId="{37D8416C-4F45-4907-8A4B-61C10F9EAFB5}" type="par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CEC99372-CD81-40F8-AD76-D36FD86BCE2E}" type="sib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726325B6-79A5-4AAD-90D5-29D13C0ADB8C}">
      <dgm:prSet phldrT="[文本]"/>
      <dgm:spPr/>
      <dgm:t>
        <a:bodyPr/>
        <a:lstStyle/>
        <a:p>
          <a:r>
            <a:rPr lang="en-US" altLang="zh-CN" dirty="0"/>
            <a:t>publish</a:t>
          </a:r>
        </a:p>
      </dgm:t>
    </dgm:pt>
    <dgm:pt modelId="{C772D98A-CD43-4751-8E25-24A50A3C7E37}" type="par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CD05C7C9-AC62-42D8-A4A4-88ABCB7294CB}" type="sib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D10FFB7E-7A5D-4248-94ED-E37EAF40C1DF}" type="pres">
      <dgm:prSet presAssocID="{B4195223-CA09-4F21-9F30-21B34D15A3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68841E2-381A-4B10-8664-3BF26BBE7BEC}" type="pres">
      <dgm:prSet presAssocID="{079F6570-75D5-4550-80B1-D0673B03C7FD}" presName="horFlow" presStyleCnt="0"/>
      <dgm:spPr/>
    </dgm:pt>
    <dgm:pt modelId="{309127AC-45CA-47E0-A0B1-82C435284D3F}" type="pres">
      <dgm:prSet presAssocID="{079F6570-75D5-4550-80B1-D0673B03C7FD}" presName="bigChev" presStyleLbl="node1" presStyleIdx="0" presStyleCnt="4"/>
      <dgm:spPr/>
    </dgm:pt>
    <dgm:pt modelId="{5C00519C-0D66-4A6B-9A64-3FB349870EAE}" type="pres">
      <dgm:prSet presAssocID="{8B5075FF-BBB1-46FC-BEE8-5A49E1014A45}" presName="parTrans" presStyleCnt="0"/>
      <dgm:spPr/>
    </dgm:pt>
    <dgm:pt modelId="{51E7ECA8-EF6B-4BAC-94A8-6C0040D0B60C}" type="pres">
      <dgm:prSet presAssocID="{D0B4C5A7-CAB2-45B1-8713-40BC06DE618A}" presName="node" presStyleLbl="alignAccFollowNode1" presStyleIdx="0" presStyleCnt="14">
        <dgm:presLayoutVars>
          <dgm:bulletEnabled val="1"/>
        </dgm:presLayoutVars>
      </dgm:prSet>
      <dgm:spPr/>
    </dgm:pt>
    <dgm:pt modelId="{BCBE0658-4FD1-48B0-B0D1-6ADA3C0D0A7A}" type="pres">
      <dgm:prSet presAssocID="{54F70549-8FBD-401A-8D07-9385D41B428A}" presName="sibTrans" presStyleCnt="0"/>
      <dgm:spPr/>
    </dgm:pt>
    <dgm:pt modelId="{5AB6DAF4-A8BE-48E9-9A54-15F0BE2B0FA8}" type="pres">
      <dgm:prSet presAssocID="{6F375E60-ED8F-44F5-9D88-F9E0F0DAE02C}" presName="node" presStyleLbl="alignAccFollowNode1" presStyleIdx="1" presStyleCnt="14">
        <dgm:presLayoutVars>
          <dgm:bulletEnabled val="1"/>
        </dgm:presLayoutVars>
      </dgm:prSet>
      <dgm:spPr/>
    </dgm:pt>
    <dgm:pt modelId="{9141A770-4094-44C1-8D9E-9BAD0B85513E}" type="pres">
      <dgm:prSet presAssocID="{A72EA268-A4DE-46FC-AE08-1674CEBF2F9D}" presName="sibTrans" presStyleCnt="0"/>
      <dgm:spPr/>
    </dgm:pt>
    <dgm:pt modelId="{27899986-4F2D-4BCD-9513-E14681747458}" type="pres">
      <dgm:prSet presAssocID="{9EF1666F-27E3-41E3-B11F-48A009D394F3}" presName="node" presStyleLbl="alignAccFollowNode1" presStyleIdx="2" presStyleCnt="14">
        <dgm:presLayoutVars>
          <dgm:bulletEnabled val="1"/>
        </dgm:presLayoutVars>
      </dgm:prSet>
      <dgm:spPr/>
    </dgm:pt>
    <dgm:pt modelId="{3BD22CA6-BD39-4D06-AD46-88BCA7CF2CA4}" type="pres">
      <dgm:prSet presAssocID="{079F6570-75D5-4550-80B1-D0673B03C7FD}" presName="vSp" presStyleCnt="0"/>
      <dgm:spPr/>
    </dgm:pt>
    <dgm:pt modelId="{0D3B2998-BB41-4D0A-B033-321B82266FA8}" type="pres">
      <dgm:prSet presAssocID="{69502233-0B12-462E-A903-4E168F12122A}" presName="horFlow" presStyleCnt="0"/>
      <dgm:spPr/>
    </dgm:pt>
    <dgm:pt modelId="{63DB4B33-947C-4A63-9E68-56601EF164F8}" type="pres">
      <dgm:prSet presAssocID="{69502233-0B12-462E-A903-4E168F12122A}" presName="bigChev" presStyleLbl="node1" presStyleIdx="1" presStyleCnt="4"/>
      <dgm:spPr/>
    </dgm:pt>
    <dgm:pt modelId="{251B15CA-6246-4354-B349-6114EF070276}" type="pres">
      <dgm:prSet presAssocID="{2917CF02-A9FF-41F3-9C26-B67F9CC2C746}" presName="parTrans" presStyleCnt="0"/>
      <dgm:spPr/>
    </dgm:pt>
    <dgm:pt modelId="{08368626-81E2-4E4C-B68A-0C812DDC1E59}" type="pres">
      <dgm:prSet presAssocID="{34D29F12-C476-4FB1-8C50-708A753C53C9}" presName="node" presStyleLbl="alignAccFollowNode1" presStyleIdx="3" presStyleCnt="14">
        <dgm:presLayoutVars>
          <dgm:bulletEnabled val="1"/>
        </dgm:presLayoutVars>
      </dgm:prSet>
      <dgm:spPr/>
    </dgm:pt>
    <dgm:pt modelId="{21D59173-A6B0-4FAC-A7C6-64A5173D0A48}" type="pres">
      <dgm:prSet presAssocID="{C6305B38-5295-4253-AD92-B6D1A0F22FC6}" presName="sibTrans" presStyleCnt="0"/>
      <dgm:spPr/>
    </dgm:pt>
    <dgm:pt modelId="{445D5889-34B0-4DE0-A352-1421560ECC7E}" type="pres">
      <dgm:prSet presAssocID="{225FE5C9-225E-4E78-BB29-F670CF4B20C4}" presName="node" presStyleLbl="alignAccFollowNode1" presStyleIdx="4" presStyleCnt="14">
        <dgm:presLayoutVars>
          <dgm:bulletEnabled val="1"/>
        </dgm:presLayoutVars>
      </dgm:prSet>
      <dgm:spPr/>
    </dgm:pt>
    <dgm:pt modelId="{88A22AC6-317F-48F3-8C8C-8B36B80497C2}" type="pres">
      <dgm:prSet presAssocID="{9199E551-7004-4BCB-8C3E-E74E4C0E8AF7}" presName="sibTrans" presStyleCnt="0"/>
      <dgm:spPr/>
    </dgm:pt>
    <dgm:pt modelId="{52D9FFDF-153B-415F-959A-BF1F8293F219}" type="pres">
      <dgm:prSet presAssocID="{25EDFF46-CDFF-44D6-93B9-7E607FF848A7}" presName="node" presStyleLbl="alignAccFollowNode1" presStyleIdx="5" presStyleCnt="14">
        <dgm:presLayoutVars>
          <dgm:bulletEnabled val="1"/>
        </dgm:presLayoutVars>
      </dgm:prSet>
      <dgm:spPr/>
    </dgm:pt>
    <dgm:pt modelId="{F216497C-3607-4262-B955-7D3BC9817352}" type="pres">
      <dgm:prSet presAssocID="{2E6A1017-39DE-4B78-A88D-CD05B08F9B68}" presName="sibTrans" presStyleCnt="0"/>
      <dgm:spPr/>
    </dgm:pt>
    <dgm:pt modelId="{D905A20E-165F-4459-907B-8168275C9A96}" type="pres">
      <dgm:prSet presAssocID="{B28128BB-6A58-4FB3-A41B-2F850894D61D}" presName="node" presStyleLbl="alignAccFollowNode1" presStyleIdx="6" presStyleCnt="14">
        <dgm:presLayoutVars>
          <dgm:bulletEnabled val="1"/>
        </dgm:presLayoutVars>
      </dgm:prSet>
      <dgm:spPr/>
    </dgm:pt>
    <dgm:pt modelId="{0555A177-4BA3-4A99-B744-705BCB129E1E}" type="pres">
      <dgm:prSet presAssocID="{CEC99372-CD81-40F8-AD76-D36FD86BCE2E}" presName="sibTrans" presStyleCnt="0"/>
      <dgm:spPr/>
    </dgm:pt>
    <dgm:pt modelId="{1D3DA94A-7814-4A4E-8B19-EF8F890B94BD}" type="pres">
      <dgm:prSet presAssocID="{726325B6-79A5-4AAD-90D5-29D13C0ADB8C}" presName="node" presStyleLbl="alignAccFollowNode1" presStyleIdx="7" presStyleCnt="14">
        <dgm:presLayoutVars>
          <dgm:bulletEnabled val="1"/>
        </dgm:presLayoutVars>
      </dgm:prSet>
      <dgm:spPr/>
    </dgm:pt>
    <dgm:pt modelId="{972BBD4B-86F9-454E-B46E-4A4F7DDE73B2}" type="pres">
      <dgm:prSet presAssocID="{69502233-0B12-462E-A903-4E168F12122A}" presName="vSp" presStyleCnt="0"/>
      <dgm:spPr/>
    </dgm:pt>
    <dgm:pt modelId="{C144E3E1-5878-43B3-A874-BD8F99ADBB11}" type="pres">
      <dgm:prSet presAssocID="{7F8C3811-EE4E-4557-9C3C-C3BF168FCC7C}" presName="horFlow" presStyleCnt="0"/>
      <dgm:spPr/>
    </dgm:pt>
    <dgm:pt modelId="{07343081-963C-4D3C-9BAF-423999677C2C}" type="pres">
      <dgm:prSet presAssocID="{7F8C3811-EE4E-4557-9C3C-C3BF168FCC7C}" presName="bigChev" presStyleLbl="node1" presStyleIdx="2" presStyleCnt="4"/>
      <dgm:spPr/>
    </dgm:pt>
    <dgm:pt modelId="{2A3C7546-D2B4-4A40-8FB0-4A1AC330FD64}" type="pres">
      <dgm:prSet presAssocID="{DEDE04D1-FF4B-4630-BE3E-543B8AC47E31}" presName="parTrans" presStyleCnt="0"/>
      <dgm:spPr/>
    </dgm:pt>
    <dgm:pt modelId="{85AECBBC-5D7A-4E81-89E8-78131A932D70}" type="pres">
      <dgm:prSet presAssocID="{18DB64D2-8E92-40F1-978C-AEA140E734E6}" presName="node" presStyleLbl="alignAccFollowNode1" presStyleIdx="8" presStyleCnt="14">
        <dgm:presLayoutVars>
          <dgm:bulletEnabled val="1"/>
        </dgm:presLayoutVars>
      </dgm:prSet>
      <dgm:spPr/>
    </dgm:pt>
    <dgm:pt modelId="{8346EC5F-1842-4DD1-BFB7-170C848BBFE5}" type="pres">
      <dgm:prSet presAssocID="{B5324B77-C5B7-4630-91CE-B994C42F7CC9}" presName="sibTrans" presStyleCnt="0"/>
      <dgm:spPr/>
    </dgm:pt>
    <dgm:pt modelId="{B01303F3-48D1-46B9-A448-E340BA3B85C6}" type="pres">
      <dgm:prSet presAssocID="{0E3DAF8C-C384-40ED-8C71-0733A3D31993}" presName="node" presStyleLbl="alignAccFollowNode1" presStyleIdx="9" presStyleCnt="14">
        <dgm:presLayoutVars>
          <dgm:bulletEnabled val="1"/>
        </dgm:presLayoutVars>
      </dgm:prSet>
      <dgm:spPr/>
    </dgm:pt>
    <dgm:pt modelId="{85D0E06C-4C94-4C66-BA15-960DC9B03232}" type="pres">
      <dgm:prSet presAssocID="{68EC4640-6B01-400D-B439-64674C401A5D}" presName="sibTrans" presStyleCnt="0"/>
      <dgm:spPr/>
    </dgm:pt>
    <dgm:pt modelId="{7A3E7169-CA16-48F2-B04B-8D5DE14D42FD}" type="pres">
      <dgm:prSet presAssocID="{CD49FCD2-1F2F-4B88-A645-88A36B85EEF3}" presName="node" presStyleLbl="alignAccFollowNode1" presStyleIdx="10" presStyleCnt="14">
        <dgm:presLayoutVars>
          <dgm:bulletEnabled val="1"/>
        </dgm:presLayoutVars>
      </dgm:prSet>
      <dgm:spPr/>
    </dgm:pt>
    <dgm:pt modelId="{BF19134B-DFAA-4518-BF67-7A689D08DB78}" type="pres">
      <dgm:prSet presAssocID="{7F8C3811-EE4E-4557-9C3C-C3BF168FCC7C}" presName="vSp" presStyleCnt="0"/>
      <dgm:spPr/>
    </dgm:pt>
    <dgm:pt modelId="{07608B73-C9DC-4454-9C7F-630EB4ACF7A9}" type="pres">
      <dgm:prSet presAssocID="{14C856BA-859A-4C83-BC84-2A36DF4F55E3}" presName="horFlow" presStyleCnt="0"/>
      <dgm:spPr/>
    </dgm:pt>
    <dgm:pt modelId="{939F4466-1023-4094-BB62-D4C36E915DF7}" type="pres">
      <dgm:prSet presAssocID="{14C856BA-859A-4C83-BC84-2A36DF4F55E3}" presName="bigChev" presStyleLbl="node1" presStyleIdx="3" presStyleCnt="4"/>
      <dgm:spPr/>
    </dgm:pt>
    <dgm:pt modelId="{57544139-ACBE-4212-BD7C-CE7E4138AB29}" type="pres">
      <dgm:prSet presAssocID="{AB631D5A-366B-465E-AF90-CF86C6A3EC53}" presName="parTrans" presStyleCnt="0"/>
      <dgm:spPr/>
    </dgm:pt>
    <dgm:pt modelId="{A4B86D88-5135-4454-8BA5-84043C2C59CA}" type="pres">
      <dgm:prSet presAssocID="{88B8D5C2-9E0F-4635-8734-0C207D696551}" presName="node" presStyleLbl="alignAccFollowNode1" presStyleIdx="11" presStyleCnt="14">
        <dgm:presLayoutVars>
          <dgm:bulletEnabled val="1"/>
        </dgm:presLayoutVars>
      </dgm:prSet>
      <dgm:spPr/>
    </dgm:pt>
    <dgm:pt modelId="{A59A2850-9D2B-4BEF-8011-D18D3EA3E615}" type="pres">
      <dgm:prSet presAssocID="{CFA4B152-0D36-46FD-AF24-BEFE646B7481}" presName="sibTrans" presStyleCnt="0"/>
      <dgm:spPr/>
    </dgm:pt>
    <dgm:pt modelId="{7E8FCBA8-8FF6-4F7B-A266-40A2A4278BC8}" type="pres">
      <dgm:prSet presAssocID="{B703E290-E7B8-4B44-9D2C-E0D8427E7FC0}" presName="node" presStyleLbl="alignAccFollowNode1" presStyleIdx="12" presStyleCnt="14">
        <dgm:presLayoutVars>
          <dgm:bulletEnabled val="1"/>
        </dgm:presLayoutVars>
      </dgm:prSet>
      <dgm:spPr/>
    </dgm:pt>
    <dgm:pt modelId="{0613BFC7-4BF7-4639-8CCC-81E82E0E683C}" type="pres">
      <dgm:prSet presAssocID="{5AF012A6-57BB-4E10-A7FB-D8DDB4942396}" presName="sibTrans" presStyleCnt="0"/>
      <dgm:spPr/>
    </dgm:pt>
    <dgm:pt modelId="{721D9004-5E40-446E-8436-791DAD138833}" type="pres">
      <dgm:prSet presAssocID="{1C2854CA-B6A2-403A-84F4-E6BEA44211E3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9CCD9301-D76E-4A28-B6A0-CC47F7DB0216}" type="presOf" srcId="{225FE5C9-225E-4E78-BB29-F670CF4B20C4}" destId="{445D5889-34B0-4DE0-A352-1421560ECC7E}" srcOrd="0" destOrd="0" presId="urn:microsoft.com/office/officeart/2005/8/layout/lProcess3"/>
    <dgm:cxn modelId="{31552703-4079-4479-8926-2311E2A8B0EB}" srcId="{69502233-0B12-462E-A903-4E168F12122A}" destId="{25EDFF46-CDFF-44D6-93B9-7E607FF848A7}" srcOrd="2" destOrd="0" parTransId="{98918BFB-88EA-4133-8DF3-9CF2B8E76A7C}" sibTransId="{2E6A1017-39DE-4B78-A88D-CD05B08F9B68}"/>
    <dgm:cxn modelId="{6E262E08-DE4A-4582-84AD-941BF4B95410}" type="presOf" srcId="{B703E290-E7B8-4B44-9D2C-E0D8427E7FC0}" destId="{7E8FCBA8-8FF6-4F7B-A266-40A2A4278BC8}" srcOrd="0" destOrd="0" presId="urn:microsoft.com/office/officeart/2005/8/layout/lProcess3"/>
    <dgm:cxn modelId="{CC6F140A-588A-4700-B4F8-C06CCC75EBAB}" type="presOf" srcId="{CD49FCD2-1F2F-4B88-A645-88A36B85EEF3}" destId="{7A3E7169-CA16-48F2-B04B-8D5DE14D42FD}" srcOrd="0" destOrd="0" presId="urn:microsoft.com/office/officeart/2005/8/layout/lProcess3"/>
    <dgm:cxn modelId="{4976DF0D-E295-49BE-8EA2-C9DE25D4D9A0}" type="presOf" srcId="{69502233-0B12-462E-A903-4E168F12122A}" destId="{63DB4B33-947C-4A63-9E68-56601EF164F8}" srcOrd="0" destOrd="0" presId="urn:microsoft.com/office/officeart/2005/8/layout/lProcess3"/>
    <dgm:cxn modelId="{35F0C50F-86CE-4AA3-BEB1-C9DA27F26F20}" srcId="{079F6570-75D5-4550-80B1-D0673B03C7FD}" destId="{6F375E60-ED8F-44F5-9D88-F9E0F0DAE02C}" srcOrd="1" destOrd="0" parTransId="{6536471A-8873-488E-9133-6A11A17143F2}" sibTransId="{A72EA268-A4DE-46FC-AE08-1674CEBF2F9D}"/>
    <dgm:cxn modelId="{87F7362E-EAB5-4F50-ABF8-E5F0DD98FFE9}" srcId="{69502233-0B12-462E-A903-4E168F12122A}" destId="{726325B6-79A5-4AAD-90D5-29D13C0ADB8C}" srcOrd="4" destOrd="0" parTransId="{C772D98A-CD43-4751-8E25-24A50A3C7E37}" sibTransId="{CD05C7C9-AC62-42D8-A4A4-88ABCB7294CB}"/>
    <dgm:cxn modelId="{80135F2F-C4FC-403E-B921-CBE8FA796190}" srcId="{B4195223-CA09-4F21-9F30-21B34D15A323}" destId="{7F8C3811-EE4E-4557-9C3C-C3BF168FCC7C}" srcOrd="2" destOrd="0" parTransId="{0FB254EE-1CA2-4F56-ADDE-7CA8E707A907}" sibTransId="{3F352236-94DF-45AC-B062-9678EFC403CC}"/>
    <dgm:cxn modelId="{91135D3A-EA58-4AF4-89B0-E45FA69E2AD6}" type="presOf" srcId="{25EDFF46-CDFF-44D6-93B9-7E607FF848A7}" destId="{52D9FFDF-153B-415F-959A-BF1F8293F219}" srcOrd="0" destOrd="0" presId="urn:microsoft.com/office/officeart/2005/8/layout/lProcess3"/>
    <dgm:cxn modelId="{E009F73C-C82D-4373-9DE1-24BFA2D1ACD0}" type="presOf" srcId="{88B8D5C2-9E0F-4635-8734-0C207D696551}" destId="{A4B86D88-5135-4454-8BA5-84043C2C59CA}" srcOrd="0" destOrd="0" presId="urn:microsoft.com/office/officeart/2005/8/layout/lProcess3"/>
    <dgm:cxn modelId="{E43D2146-9B9C-4F2F-AAE4-D11E54CA4728}" srcId="{B4195223-CA09-4F21-9F30-21B34D15A323}" destId="{14C856BA-859A-4C83-BC84-2A36DF4F55E3}" srcOrd="3" destOrd="0" parTransId="{60EA5B86-80D5-4F21-A90D-8CFDFCE091F2}" sibTransId="{7A0820FD-22B7-4502-8973-C8D70F8C67FA}"/>
    <dgm:cxn modelId="{101B1747-5648-461F-8E5F-1274471B5240}" srcId="{14C856BA-859A-4C83-BC84-2A36DF4F55E3}" destId="{88B8D5C2-9E0F-4635-8734-0C207D696551}" srcOrd="0" destOrd="0" parTransId="{AB631D5A-366B-465E-AF90-CF86C6A3EC53}" sibTransId="{CFA4B152-0D36-46FD-AF24-BEFE646B7481}"/>
    <dgm:cxn modelId="{161CF667-2CF2-453D-9D1B-434468001980}" type="presOf" srcId="{34D29F12-C476-4FB1-8C50-708A753C53C9}" destId="{08368626-81E2-4E4C-B68A-0C812DDC1E59}" srcOrd="0" destOrd="0" presId="urn:microsoft.com/office/officeart/2005/8/layout/lProcess3"/>
    <dgm:cxn modelId="{9FD3636E-CE26-414E-A79F-9964D817017C}" srcId="{69502233-0B12-462E-A903-4E168F12122A}" destId="{225FE5C9-225E-4E78-BB29-F670CF4B20C4}" srcOrd="1" destOrd="0" parTransId="{83A2828F-1DAC-44B7-B381-02C3BB6FD4B3}" sibTransId="{9199E551-7004-4BCB-8C3E-E74E4C0E8AF7}"/>
    <dgm:cxn modelId="{2F19BB51-9508-4ACC-84EE-06BBC30AD2A5}" srcId="{079F6570-75D5-4550-80B1-D0673B03C7FD}" destId="{D0B4C5A7-CAB2-45B1-8713-40BC06DE618A}" srcOrd="0" destOrd="0" parTransId="{8B5075FF-BBB1-46FC-BEE8-5A49E1014A45}" sibTransId="{54F70549-8FBD-401A-8D07-9385D41B428A}"/>
    <dgm:cxn modelId="{85DE7F52-1F3B-49E1-959D-D0D2A0A4D3EB}" type="presOf" srcId="{1C2854CA-B6A2-403A-84F4-E6BEA44211E3}" destId="{721D9004-5E40-446E-8436-791DAD138833}" srcOrd="0" destOrd="0" presId="urn:microsoft.com/office/officeart/2005/8/layout/lProcess3"/>
    <dgm:cxn modelId="{9889985A-4723-447C-9345-8B630C967680}" srcId="{69502233-0B12-462E-A903-4E168F12122A}" destId="{B28128BB-6A58-4FB3-A41B-2F850894D61D}" srcOrd="3" destOrd="0" parTransId="{37D8416C-4F45-4907-8A4B-61C10F9EAFB5}" sibTransId="{CEC99372-CD81-40F8-AD76-D36FD86BCE2E}"/>
    <dgm:cxn modelId="{2EA3DA89-E6FB-4D3D-9289-8FF9F3C99171}" type="presOf" srcId="{0E3DAF8C-C384-40ED-8C71-0733A3D31993}" destId="{B01303F3-48D1-46B9-A448-E340BA3B85C6}" srcOrd="0" destOrd="0" presId="urn:microsoft.com/office/officeart/2005/8/layout/lProcess3"/>
    <dgm:cxn modelId="{10E29E90-0298-46D0-91DB-00B3997A5F22}" srcId="{7F8C3811-EE4E-4557-9C3C-C3BF168FCC7C}" destId="{0E3DAF8C-C384-40ED-8C71-0733A3D31993}" srcOrd="1" destOrd="0" parTransId="{69E1A42E-E133-41E5-87EB-F161C7DED539}" sibTransId="{68EC4640-6B01-400D-B439-64674C401A5D}"/>
    <dgm:cxn modelId="{FDA14791-829C-4F4B-82AD-2E968EB70BB5}" srcId="{079F6570-75D5-4550-80B1-D0673B03C7FD}" destId="{9EF1666F-27E3-41E3-B11F-48A009D394F3}" srcOrd="2" destOrd="0" parTransId="{EC9DA092-99D9-49C4-8D15-81A15F0B7517}" sibTransId="{D3572480-A36D-4CCE-AAA3-9AEE96E63C3F}"/>
    <dgm:cxn modelId="{303AC091-FBA0-4FC5-A024-06A22F76545E}" type="presOf" srcId="{079F6570-75D5-4550-80B1-D0673B03C7FD}" destId="{309127AC-45CA-47E0-A0B1-82C435284D3F}" srcOrd="0" destOrd="0" presId="urn:microsoft.com/office/officeart/2005/8/layout/lProcess3"/>
    <dgm:cxn modelId="{6B8C339E-0BEB-4050-BA82-43C5C04A61DE}" srcId="{69502233-0B12-462E-A903-4E168F12122A}" destId="{34D29F12-C476-4FB1-8C50-708A753C53C9}" srcOrd="0" destOrd="0" parTransId="{2917CF02-A9FF-41F3-9C26-B67F9CC2C746}" sibTransId="{C6305B38-5295-4253-AD92-B6D1A0F22FC6}"/>
    <dgm:cxn modelId="{377829A1-0B7D-43A2-86CC-F3FF3C00E3C6}" type="presOf" srcId="{B28128BB-6A58-4FB3-A41B-2F850894D61D}" destId="{D905A20E-165F-4459-907B-8168275C9A96}" srcOrd="0" destOrd="0" presId="urn:microsoft.com/office/officeart/2005/8/layout/lProcess3"/>
    <dgm:cxn modelId="{3F6D45A1-A0A1-4272-87E6-93D2A10798E1}" type="presOf" srcId="{D0B4C5A7-CAB2-45B1-8713-40BC06DE618A}" destId="{51E7ECA8-EF6B-4BAC-94A8-6C0040D0B60C}" srcOrd="0" destOrd="0" presId="urn:microsoft.com/office/officeart/2005/8/layout/lProcess3"/>
    <dgm:cxn modelId="{457BF7A2-8A0F-4138-A529-C6494162B809}" type="presOf" srcId="{14C856BA-859A-4C83-BC84-2A36DF4F55E3}" destId="{939F4466-1023-4094-BB62-D4C36E915DF7}" srcOrd="0" destOrd="0" presId="urn:microsoft.com/office/officeart/2005/8/layout/lProcess3"/>
    <dgm:cxn modelId="{B143C2A4-4906-479E-9B90-4FEB05D3599F}" srcId="{14C856BA-859A-4C83-BC84-2A36DF4F55E3}" destId="{1C2854CA-B6A2-403A-84F4-E6BEA44211E3}" srcOrd="2" destOrd="0" parTransId="{E7EFF46A-0038-4ED8-ABF5-944D25E90D75}" sibTransId="{6D69D004-42A6-406C-87D9-70FB458EDB1D}"/>
    <dgm:cxn modelId="{5DF9FEAA-9207-4ED2-9088-1E0527939D8D}" srcId="{7F8C3811-EE4E-4557-9C3C-C3BF168FCC7C}" destId="{18DB64D2-8E92-40F1-978C-AEA140E734E6}" srcOrd="0" destOrd="0" parTransId="{DEDE04D1-FF4B-4630-BE3E-543B8AC47E31}" sibTransId="{B5324B77-C5B7-4630-91CE-B994C42F7CC9}"/>
    <dgm:cxn modelId="{E91F20AF-EEE7-45B1-BBEF-5B6BE022F872}" type="presOf" srcId="{6F375E60-ED8F-44F5-9D88-F9E0F0DAE02C}" destId="{5AB6DAF4-A8BE-48E9-9A54-15F0BE2B0FA8}" srcOrd="0" destOrd="0" presId="urn:microsoft.com/office/officeart/2005/8/layout/lProcess3"/>
    <dgm:cxn modelId="{345815B1-7CD5-454D-BAEB-00155C39D2F5}" type="presOf" srcId="{18DB64D2-8E92-40F1-978C-AEA140E734E6}" destId="{85AECBBC-5D7A-4E81-89E8-78131A932D70}" srcOrd="0" destOrd="0" presId="urn:microsoft.com/office/officeart/2005/8/layout/lProcess3"/>
    <dgm:cxn modelId="{8B6C73B4-D9F4-4676-9F35-BBEE314E68D4}" type="presOf" srcId="{B4195223-CA09-4F21-9F30-21B34D15A323}" destId="{D10FFB7E-7A5D-4248-94ED-E37EAF40C1DF}" srcOrd="0" destOrd="0" presId="urn:microsoft.com/office/officeart/2005/8/layout/lProcess3"/>
    <dgm:cxn modelId="{2B1C42D0-4628-47EE-AC01-F90EEC1558C9}" type="presOf" srcId="{7F8C3811-EE4E-4557-9C3C-C3BF168FCC7C}" destId="{07343081-963C-4D3C-9BAF-423999677C2C}" srcOrd="0" destOrd="0" presId="urn:microsoft.com/office/officeart/2005/8/layout/lProcess3"/>
    <dgm:cxn modelId="{A130F3D1-7FE6-49D1-B6DF-9730C5FA3148}" type="presOf" srcId="{726325B6-79A5-4AAD-90D5-29D13C0ADB8C}" destId="{1D3DA94A-7814-4A4E-8B19-EF8F890B94BD}" srcOrd="0" destOrd="0" presId="urn:microsoft.com/office/officeart/2005/8/layout/lProcess3"/>
    <dgm:cxn modelId="{2DBCC0D4-A689-460F-A639-91A5AF564DA4}" srcId="{B4195223-CA09-4F21-9F30-21B34D15A323}" destId="{69502233-0B12-462E-A903-4E168F12122A}" srcOrd="1" destOrd="0" parTransId="{6D479A82-6A08-4EDF-B789-7AE5AA7EE395}" sibTransId="{478B8ABA-9C29-4AF1-B45D-85E6021F8FEF}"/>
    <dgm:cxn modelId="{509649D6-EAC8-4078-8949-A85BB42CA6C1}" srcId="{B4195223-CA09-4F21-9F30-21B34D15A323}" destId="{079F6570-75D5-4550-80B1-D0673B03C7FD}" srcOrd="0" destOrd="0" parTransId="{82658AFF-0594-4344-A18F-0E1F1340733B}" sibTransId="{F7A33099-20F1-4440-9ADD-33A48E03098F}"/>
    <dgm:cxn modelId="{68F1DFE5-14FD-468A-B2F4-99F01E6D30BB}" srcId="{14C856BA-859A-4C83-BC84-2A36DF4F55E3}" destId="{B703E290-E7B8-4B44-9D2C-E0D8427E7FC0}" srcOrd="1" destOrd="0" parTransId="{10D63D68-97B5-44CB-9501-6D8995E20750}" sibTransId="{5AF012A6-57BB-4E10-A7FB-D8DDB4942396}"/>
    <dgm:cxn modelId="{A8A7E3E7-F9CA-4EDB-9066-B66CFF351F63}" type="presOf" srcId="{9EF1666F-27E3-41E3-B11F-48A009D394F3}" destId="{27899986-4F2D-4BCD-9513-E14681747458}" srcOrd="0" destOrd="0" presId="urn:microsoft.com/office/officeart/2005/8/layout/lProcess3"/>
    <dgm:cxn modelId="{D9CDD3F8-E158-4F49-8403-328C60E67ABB}" srcId="{7F8C3811-EE4E-4557-9C3C-C3BF168FCC7C}" destId="{CD49FCD2-1F2F-4B88-A645-88A36B85EEF3}" srcOrd="2" destOrd="0" parTransId="{7AAA03E4-A3AA-4F08-923C-72E08FCD84E3}" sibTransId="{14BD3633-20AB-4371-A3F6-3F654B44A316}"/>
    <dgm:cxn modelId="{D7D9CB4B-60FF-467E-B325-47CFB06075AD}" type="presParOf" srcId="{D10FFB7E-7A5D-4248-94ED-E37EAF40C1DF}" destId="{568841E2-381A-4B10-8664-3BF26BBE7BEC}" srcOrd="0" destOrd="0" presId="urn:microsoft.com/office/officeart/2005/8/layout/lProcess3"/>
    <dgm:cxn modelId="{302CF89B-D13A-453E-8E7B-D20214E272B7}" type="presParOf" srcId="{568841E2-381A-4B10-8664-3BF26BBE7BEC}" destId="{309127AC-45CA-47E0-A0B1-82C435284D3F}" srcOrd="0" destOrd="0" presId="urn:microsoft.com/office/officeart/2005/8/layout/lProcess3"/>
    <dgm:cxn modelId="{50ABA2AE-848B-4F7D-BDAC-A0BB0D3A1476}" type="presParOf" srcId="{568841E2-381A-4B10-8664-3BF26BBE7BEC}" destId="{5C00519C-0D66-4A6B-9A64-3FB349870EAE}" srcOrd="1" destOrd="0" presId="urn:microsoft.com/office/officeart/2005/8/layout/lProcess3"/>
    <dgm:cxn modelId="{81BFD7E6-8233-477C-8FD8-AF79CFBC80C0}" type="presParOf" srcId="{568841E2-381A-4B10-8664-3BF26BBE7BEC}" destId="{51E7ECA8-EF6B-4BAC-94A8-6C0040D0B60C}" srcOrd="2" destOrd="0" presId="urn:microsoft.com/office/officeart/2005/8/layout/lProcess3"/>
    <dgm:cxn modelId="{B150546A-32B1-4E25-BFA8-9B848757B8B2}" type="presParOf" srcId="{568841E2-381A-4B10-8664-3BF26BBE7BEC}" destId="{BCBE0658-4FD1-48B0-B0D1-6ADA3C0D0A7A}" srcOrd="3" destOrd="0" presId="urn:microsoft.com/office/officeart/2005/8/layout/lProcess3"/>
    <dgm:cxn modelId="{5780E467-873C-4C52-A6A3-43928C1F9A17}" type="presParOf" srcId="{568841E2-381A-4B10-8664-3BF26BBE7BEC}" destId="{5AB6DAF4-A8BE-48E9-9A54-15F0BE2B0FA8}" srcOrd="4" destOrd="0" presId="urn:microsoft.com/office/officeart/2005/8/layout/lProcess3"/>
    <dgm:cxn modelId="{6475692B-91E8-42D3-83DB-CB24E3DAD508}" type="presParOf" srcId="{568841E2-381A-4B10-8664-3BF26BBE7BEC}" destId="{9141A770-4094-44C1-8D9E-9BAD0B85513E}" srcOrd="5" destOrd="0" presId="urn:microsoft.com/office/officeart/2005/8/layout/lProcess3"/>
    <dgm:cxn modelId="{526CC875-AA87-44B4-BB18-F9F8C49D1D07}" type="presParOf" srcId="{568841E2-381A-4B10-8664-3BF26BBE7BEC}" destId="{27899986-4F2D-4BCD-9513-E14681747458}" srcOrd="6" destOrd="0" presId="urn:microsoft.com/office/officeart/2005/8/layout/lProcess3"/>
    <dgm:cxn modelId="{5B0CA619-2A17-4AA6-9263-94451F843757}" type="presParOf" srcId="{D10FFB7E-7A5D-4248-94ED-E37EAF40C1DF}" destId="{3BD22CA6-BD39-4D06-AD46-88BCA7CF2CA4}" srcOrd="1" destOrd="0" presId="urn:microsoft.com/office/officeart/2005/8/layout/lProcess3"/>
    <dgm:cxn modelId="{A238B1D8-3710-4C45-A047-9222D6BCABBC}" type="presParOf" srcId="{D10FFB7E-7A5D-4248-94ED-E37EAF40C1DF}" destId="{0D3B2998-BB41-4D0A-B033-321B82266FA8}" srcOrd="2" destOrd="0" presId="urn:microsoft.com/office/officeart/2005/8/layout/lProcess3"/>
    <dgm:cxn modelId="{6A58627B-3CB4-4529-BCDC-889520DBCCB3}" type="presParOf" srcId="{0D3B2998-BB41-4D0A-B033-321B82266FA8}" destId="{63DB4B33-947C-4A63-9E68-56601EF164F8}" srcOrd="0" destOrd="0" presId="urn:microsoft.com/office/officeart/2005/8/layout/lProcess3"/>
    <dgm:cxn modelId="{E1936AC1-4A25-4183-89D7-06CC95E91535}" type="presParOf" srcId="{0D3B2998-BB41-4D0A-B033-321B82266FA8}" destId="{251B15CA-6246-4354-B349-6114EF070276}" srcOrd="1" destOrd="0" presId="urn:microsoft.com/office/officeart/2005/8/layout/lProcess3"/>
    <dgm:cxn modelId="{FDBFAD36-8700-4AE0-8AEE-1282F0294AFF}" type="presParOf" srcId="{0D3B2998-BB41-4D0A-B033-321B82266FA8}" destId="{08368626-81E2-4E4C-B68A-0C812DDC1E59}" srcOrd="2" destOrd="0" presId="urn:microsoft.com/office/officeart/2005/8/layout/lProcess3"/>
    <dgm:cxn modelId="{99252DCD-A781-47F4-B580-E37D70B03032}" type="presParOf" srcId="{0D3B2998-BB41-4D0A-B033-321B82266FA8}" destId="{21D59173-A6B0-4FAC-A7C6-64A5173D0A48}" srcOrd="3" destOrd="0" presId="urn:microsoft.com/office/officeart/2005/8/layout/lProcess3"/>
    <dgm:cxn modelId="{85C30555-7E34-4842-96FA-E26D19E261A3}" type="presParOf" srcId="{0D3B2998-BB41-4D0A-B033-321B82266FA8}" destId="{445D5889-34B0-4DE0-A352-1421560ECC7E}" srcOrd="4" destOrd="0" presId="urn:microsoft.com/office/officeart/2005/8/layout/lProcess3"/>
    <dgm:cxn modelId="{1AD487AE-D342-4661-88C5-C24563B4559C}" type="presParOf" srcId="{0D3B2998-BB41-4D0A-B033-321B82266FA8}" destId="{88A22AC6-317F-48F3-8C8C-8B36B80497C2}" srcOrd="5" destOrd="0" presId="urn:microsoft.com/office/officeart/2005/8/layout/lProcess3"/>
    <dgm:cxn modelId="{4211C79A-A708-46AC-A787-0B51217B3DB8}" type="presParOf" srcId="{0D3B2998-BB41-4D0A-B033-321B82266FA8}" destId="{52D9FFDF-153B-415F-959A-BF1F8293F219}" srcOrd="6" destOrd="0" presId="urn:microsoft.com/office/officeart/2005/8/layout/lProcess3"/>
    <dgm:cxn modelId="{35615ACE-4168-454D-9C5E-FAF7CB686A23}" type="presParOf" srcId="{0D3B2998-BB41-4D0A-B033-321B82266FA8}" destId="{F216497C-3607-4262-B955-7D3BC9817352}" srcOrd="7" destOrd="0" presId="urn:microsoft.com/office/officeart/2005/8/layout/lProcess3"/>
    <dgm:cxn modelId="{AC108483-4952-412A-B8E7-37B7EC5D0E18}" type="presParOf" srcId="{0D3B2998-BB41-4D0A-B033-321B82266FA8}" destId="{D905A20E-165F-4459-907B-8168275C9A96}" srcOrd="8" destOrd="0" presId="urn:microsoft.com/office/officeart/2005/8/layout/lProcess3"/>
    <dgm:cxn modelId="{888A66EB-909F-4C0E-8181-82A71EC120F0}" type="presParOf" srcId="{0D3B2998-BB41-4D0A-B033-321B82266FA8}" destId="{0555A177-4BA3-4A99-B744-705BCB129E1E}" srcOrd="9" destOrd="0" presId="urn:microsoft.com/office/officeart/2005/8/layout/lProcess3"/>
    <dgm:cxn modelId="{20873596-8CBA-4CCE-AE2B-C8C97DD8F719}" type="presParOf" srcId="{0D3B2998-BB41-4D0A-B033-321B82266FA8}" destId="{1D3DA94A-7814-4A4E-8B19-EF8F890B94BD}" srcOrd="10" destOrd="0" presId="urn:microsoft.com/office/officeart/2005/8/layout/lProcess3"/>
    <dgm:cxn modelId="{D4C99284-7BB0-4B23-B175-6CDB59AE779F}" type="presParOf" srcId="{D10FFB7E-7A5D-4248-94ED-E37EAF40C1DF}" destId="{972BBD4B-86F9-454E-B46E-4A4F7DDE73B2}" srcOrd="3" destOrd="0" presId="urn:microsoft.com/office/officeart/2005/8/layout/lProcess3"/>
    <dgm:cxn modelId="{26CA37BE-F6AF-4912-ABB3-BEF944390A2B}" type="presParOf" srcId="{D10FFB7E-7A5D-4248-94ED-E37EAF40C1DF}" destId="{C144E3E1-5878-43B3-A874-BD8F99ADBB11}" srcOrd="4" destOrd="0" presId="urn:microsoft.com/office/officeart/2005/8/layout/lProcess3"/>
    <dgm:cxn modelId="{4B153058-D766-49CA-BB29-6E2D52275A91}" type="presParOf" srcId="{C144E3E1-5878-43B3-A874-BD8F99ADBB11}" destId="{07343081-963C-4D3C-9BAF-423999677C2C}" srcOrd="0" destOrd="0" presId="urn:microsoft.com/office/officeart/2005/8/layout/lProcess3"/>
    <dgm:cxn modelId="{23065B93-5DBA-4D39-ACA2-D1321F6A23F0}" type="presParOf" srcId="{C144E3E1-5878-43B3-A874-BD8F99ADBB11}" destId="{2A3C7546-D2B4-4A40-8FB0-4A1AC330FD64}" srcOrd="1" destOrd="0" presId="urn:microsoft.com/office/officeart/2005/8/layout/lProcess3"/>
    <dgm:cxn modelId="{E333D07A-7941-4DFF-A5CF-0B7F04298B59}" type="presParOf" srcId="{C144E3E1-5878-43B3-A874-BD8F99ADBB11}" destId="{85AECBBC-5D7A-4E81-89E8-78131A932D70}" srcOrd="2" destOrd="0" presId="urn:microsoft.com/office/officeart/2005/8/layout/lProcess3"/>
    <dgm:cxn modelId="{7166EEF1-65F1-4989-9E11-112597DF692B}" type="presParOf" srcId="{C144E3E1-5878-43B3-A874-BD8F99ADBB11}" destId="{8346EC5F-1842-4DD1-BFB7-170C848BBFE5}" srcOrd="3" destOrd="0" presId="urn:microsoft.com/office/officeart/2005/8/layout/lProcess3"/>
    <dgm:cxn modelId="{81C99F05-9EA0-4D17-B50D-24EE4221FC20}" type="presParOf" srcId="{C144E3E1-5878-43B3-A874-BD8F99ADBB11}" destId="{B01303F3-48D1-46B9-A448-E340BA3B85C6}" srcOrd="4" destOrd="0" presId="urn:microsoft.com/office/officeart/2005/8/layout/lProcess3"/>
    <dgm:cxn modelId="{004E9352-9102-4DFB-A999-0D765B89F38E}" type="presParOf" srcId="{C144E3E1-5878-43B3-A874-BD8F99ADBB11}" destId="{85D0E06C-4C94-4C66-BA15-960DC9B03232}" srcOrd="5" destOrd="0" presId="urn:microsoft.com/office/officeart/2005/8/layout/lProcess3"/>
    <dgm:cxn modelId="{D5DD4B68-02C6-4E71-BD03-91D2558EA3FB}" type="presParOf" srcId="{C144E3E1-5878-43B3-A874-BD8F99ADBB11}" destId="{7A3E7169-CA16-48F2-B04B-8D5DE14D42FD}" srcOrd="6" destOrd="0" presId="urn:microsoft.com/office/officeart/2005/8/layout/lProcess3"/>
    <dgm:cxn modelId="{B4EDAE89-C967-4AFB-A47D-C9E778503893}" type="presParOf" srcId="{D10FFB7E-7A5D-4248-94ED-E37EAF40C1DF}" destId="{BF19134B-DFAA-4518-BF67-7A689D08DB78}" srcOrd="5" destOrd="0" presId="urn:microsoft.com/office/officeart/2005/8/layout/lProcess3"/>
    <dgm:cxn modelId="{0862699F-810B-4E91-B8C4-A7F0AD32663B}" type="presParOf" srcId="{D10FFB7E-7A5D-4248-94ED-E37EAF40C1DF}" destId="{07608B73-C9DC-4454-9C7F-630EB4ACF7A9}" srcOrd="6" destOrd="0" presId="urn:microsoft.com/office/officeart/2005/8/layout/lProcess3"/>
    <dgm:cxn modelId="{1CB06C51-DA99-4F9A-99C0-5524786E2F8F}" type="presParOf" srcId="{07608B73-C9DC-4454-9C7F-630EB4ACF7A9}" destId="{939F4466-1023-4094-BB62-D4C36E915DF7}" srcOrd="0" destOrd="0" presId="urn:microsoft.com/office/officeart/2005/8/layout/lProcess3"/>
    <dgm:cxn modelId="{4467C864-E94D-4FB7-9EE9-34B3D43D9476}" type="presParOf" srcId="{07608B73-C9DC-4454-9C7F-630EB4ACF7A9}" destId="{57544139-ACBE-4212-BD7C-CE7E4138AB29}" srcOrd="1" destOrd="0" presId="urn:microsoft.com/office/officeart/2005/8/layout/lProcess3"/>
    <dgm:cxn modelId="{78B50A5D-4703-4579-B14D-3DBF171F8C4B}" type="presParOf" srcId="{07608B73-C9DC-4454-9C7F-630EB4ACF7A9}" destId="{A4B86D88-5135-4454-8BA5-84043C2C59CA}" srcOrd="2" destOrd="0" presId="urn:microsoft.com/office/officeart/2005/8/layout/lProcess3"/>
    <dgm:cxn modelId="{DC7B5956-14EB-4E21-B858-B9CBF539E146}" type="presParOf" srcId="{07608B73-C9DC-4454-9C7F-630EB4ACF7A9}" destId="{A59A2850-9D2B-4BEF-8011-D18D3EA3E615}" srcOrd="3" destOrd="0" presId="urn:microsoft.com/office/officeart/2005/8/layout/lProcess3"/>
    <dgm:cxn modelId="{003DD4A6-97F2-455C-87E7-1817353DC7C3}" type="presParOf" srcId="{07608B73-C9DC-4454-9C7F-630EB4ACF7A9}" destId="{7E8FCBA8-8FF6-4F7B-A266-40A2A4278BC8}" srcOrd="4" destOrd="0" presId="urn:microsoft.com/office/officeart/2005/8/layout/lProcess3"/>
    <dgm:cxn modelId="{334583CB-180C-484D-84AB-B7CAEBD958B9}" type="presParOf" srcId="{07608B73-C9DC-4454-9C7F-630EB4ACF7A9}" destId="{0613BFC7-4BF7-4639-8CCC-81E82E0E683C}" srcOrd="5" destOrd="0" presId="urn:microsoft.com/office/officeart/2005/8/layout/lProcess3"/>
    <dgm:cxn modelId="{21FC7BB8-1AB4-45DE-981A-E8A3C06BBEAD}" type="presParOf" srcId="{07608B73-C9DC-4454-9C7F-630EB4ACF7A9}" destId="{721D9004-5E40-446E-8436-791DAD13883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9597-AC8E-4491-B786-F4545EE2CAE9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DF577-7786-4924-B5AC-3479FF6FF984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name</a:t>
          </a:r>
          <a:endParaRPr lang="zh-CN" altLang="en-US" sz="4500" kern="1200" dirty="0"/>
        </a:p>
      </dsp:txBody>
      <dsp:txXfrm>
        <a:off x="2438400" y="270933"/>
        <a:ext cx="2844799" cy="1463043"/>
      </dsp:txXfrm>
    </dsp:sp>
    <dsp:sp modelId="{CEFFFD73-31FB-4419-B2CC-7DD679F001D8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AB31-7A6E-4398-B5E6-B010B95190FB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workflow</a:t>
          </a:r>
          <a:endParaRPr lang="zh-CN" altLang="en-US" sz="4500" kern="1200" dirty="0"/>
        </a:p>
      </dsp:txBody>
      <dsp:txXfrm>
        <a:off x="2438400" y="1733976"/>
        <a:ext cx="2844799" cy="1463038"/>
      </dsp:txXfrm>
    </dsp:sp>
    <dsp:sp modelId="{E2E5635C-4628-40FA-B637-0351DD8A812D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F10FB-F638-4237-84E8-6D72F626FDEB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command</a:t>
          </a:r>
          <a:endParaRPr lang="zh-CN" altLang="en-US" sz="4500" kern="1200" dirty="0"/>
        </a:p>
      </dsp:txBody>
      <dsp:txXfrm>
        <a:off x="2438400" y="3197014"/>
        <a:ext cx="2844799" cy="1463038"/>
      </dsp:txXfrm>
    </dsp:sp>
    <dsp:sp modelId="{62D84FC7-442F-4577-B712-0223A2E69FA4}">
      <dsp:nvSpPr>
        <dsp:cNvPr id="0" name=""/>
        <dsp:cNvSpPr/>
      </dsp:nvSpPr>
      <dsp:spPr>
        <a:xfrm>
          <a:off x="5283200" y="270933"/>
          <a:ext cx="2844799" cy="1463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nucleus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impact everywhere</a:t>
          </a:r>
          <a:endParaRPr lang="zh-CN" altLang="en-US" sz="2500" kern="1200" dirty="0"/>
        </a:p>
      </dsp:txBody>
      <dsp:txXfrm>
        <a:off x="5283200" y="270933"/>
        <a:ext cx="2844799" cy="1463043"/>
      </dsp:txXfrm>
    </dsp:sp>
    <dsp:sp modelId="{83B97690-008A-4CB5-AF96-0C69C2A1B70B}">
      <dsp:nvSpPr>
        <dsp:cNvPr id="0" name=""/>
        <dsp:cNvSpPr/>
      </dsp:nvSpPr>
      <dsp:spPr>
        <a:xfrm>
          <a:off x="5283200" y="1733976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standard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automatic</a:t>
          </a:r>
          <a:endParaRPr lang="zh-CN" altLang="en-US" sz="2500" kern="1200" dirty="0"/>
        </a:p>
      </dsp:txBody>
      <dsp:txXfrm>
        <a:off x="5283200" y="1733976"/>
        <a:ext cx="2844799" cy="1463038"/>
      </dsp:txXfrm>
    </dsp:sp>
    <dsp:sp modelId="{6D51AA11-45BC-4BD5-AC98-8A8DED652D0E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stable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human friendly</a:t>
          </a:r>
          <a:endParaRPr lang="zh-CN" altLang="en-US" sz="2500" kern="1200" dirty="0"/>
        </a:p>
      </dsp:txBody>
      <dsp:txXfrm>
        <a:off x="5283200" y="3197014"/>
        <a:ext cx="2844799" cy="1463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7A4FC-1BEF-45C1-AA27-4C907D34540E}">
      <dsp:nvSpPr>
        <dsp:cNvPr id="0" name=""/>
        <dsp:cNvSpPr/>
      </dsp:nvSpPr>
      <dsp:spPr>
        <a:xfrm>
          <a:off x="1114673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good</a:t>
          </a:r>
          <a:endParaRPr lang="zh-CN" altLang="en-US" sz="3400" kern="1200" dirty="0"/>
        </a:p>
      </dsp:txBody>
      <dsp:txXfrm>
        <a:off x="1140276" y="25603"/>
        <a:ext cx="1522293" cy="822960"/>
      </dsp:txXfrm>
    </dsp:sp>
    <dsp:sp modelId="{1688C293-07C7-4988-8EDB-F9C715299634}">
      <dsp:nvSpPr>
        <dsp:cNvPr id="0" name=""/>
        <dsp:cNvSpPr/>
      </dsp:nvSpPr>
      <dsp:spPr>
        <a:xfrm>
          <a:off x="3387506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better</a:t>
          </a:r>
          <a:endParaRPr lang="zh-CN" altLang="en-US" sz="3400" kern="1200" dirty="0"/>
        </a:p>
      </dsp:txBody>
      <dsp:txXfrm>
        <a:off x="3413109" y="25603"/>
        <a:ext cx="1522293" cy="822960"/>
      </dsp:txXfrm>
    </dsp:sp>
    <dsp:sp modelId="{9C1C17CC-750C-4450-9080-FD9CD820955C}">
      <dsp:nvSpPr>
        <dsp:cNvPr id="0" name=""/>
        <dsp:cNvSpPr/>
      </dsp:nvSpPr>
      <dsp:spPr>
        <a:xfrm>
          <a:off x="2710027" y="3715207"/>
          <a:ext cx="655624" cy="655624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949F-1BF2-4F49-8919-957C9E9963B4}">
      <dsp:nvSpPr>
        <dsp:cNvPr id="0" name=""/>
        <dsp:cNvSpPr/>
      </dsp:nvSpPr>
      <dsp:spPr>
        <a:xfrm rot="240000">
          <a:off x="1070364" y="3434264"/>
          <a:ext cx="3934950" cy="2751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8EBE-9181-4249-B2E2-5ACC686DA0F7}">
      <dsp:nvSpPr>
        <dsp:cNvPr id="0" name=""/>
        <dsp:cNvSpPr/>
      </dsp:nvSpPr>
      <dsp:spPr>
        <a:xfrm rot="240000">
          <a:off x="3432960" y="274630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规范</a:t>
          </a:r>
        </a:p>
      </dsp:txBody>
      <dsp:txXfrm>
        <a:off x="3468667" y="2782007"/>
        <a:ext cx="1498593" cy="660049"/>
      </dsp:txXfrm>
    </dsp:sp>
    <dsp:sp modelId="{64F3A57F-7AA8-4859-8F82-682C9F6F0491}">
      <dsp:nvSpPr>
        <dsp:cNvPr id="0" name=""/>
        <dsp:cNvSpPr/>
      </dsp:nvSpPr>
      <dsp:spPr>
        <a:xfrm rot="240000">
          <a:off x="3489781" y="19595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扩展性</a:t>
          </a:r>
        </a:p>
      </dsp:txBody>
      <dsp:txXfrm>
        <a:off x="3525488" y="1995257"/>
        <a:ext cx="1498593" cy="660049"/>
      </dsp:txXfrm>
    </dsp:sp>
    <dsp:sp modelId="{69AE7E08-CC08-44D6-98E1-E6DA2E4F2ABD}">
      <dsp:nvSpPr>
        <dsp:cNvPr id="0" name=""/>
        <dsp:cNvSpPr/>
      </dsp:nvSpPr>
      <dsp:spPr>
        <a:xfrm rot="240000">
          <a:off x="3546602" y="1190284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3582309" y="1225991"/>
        <a:ext cx="1498593" cy="660049"/>
      </dsp:txXfrm>
    </dsp:sp>
    <dsp:sp modelId="{DF0ABC93-DB9F-4D7A-B850-B4D306D66A64}">
      <dsp:nvSpPr>
        <dsp:cNvPr id="0" name=""/>
        <dsp:cNvSpPr/>
      </dsp:nvSpPr>
      <dsp:spPr>
        <a:xfrm rot="240000">
          <a:off x="1181982" y="25889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简单</a:t>
          </a:r>
        </a:p>
      </dsp:txBody>
      <dsp:txXfrm>
        <a:off x="1217689" y="2624657"/>
        <a:ext cx="1498593" cy="660049"/>
      </dsp:txXfrm>
    </dsp:sp>
    <dsp:sp modelId="{D18E6D64-EC17-44C2-8DC9-2B9AABADD181}">
      <dsp:nvSpPr>
        <dsp:cNvPr id="0" name=""/>
        <dsp:cNvSpPr/>
      </dsp:nvSpPr>
      <dsp:spPr>
        <a:xfrm rot="240000">
          <a:off x="1238802" y="1802201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1274509" y="1837908"/>
        <a:ext cx="1498593" cy="660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6A3F-4566-4812-8153-202BBDDABA03}">
      <dsp:nvSpPr>
        <dsp:cNvPr id="0" name=""/>
        <dsp:cNvSpPr/>
      </dsp:nvSpPr>
      <dsp:spPr>
        <a:xfrm>
          <a:off x="270952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B39E-9BC9-4F8E-A13B-24087D6046F6}">
      <dsp:nvSpPr>
        <dsp:cNvPr id="0" name=""/>
        <dsp:cNvSpPr/>
      </dsp:nvSpPr>
      <dsp:spPr>
        <a:xfrm>
          <a:off x="565053" y="2547295"/>
          <a:ext cx="2297030" cy="1998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Coding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write locally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with debug</a:t>
          </a:r>
          <a:endParaRPr lang="zh-CN" altLang="en-US" sz="2500" kern="1200" dirty="0"/>
        </a:p>
      </dsp:txBody>
      <dsp:txXfrm>
        <a:off x="623595" y="2605837"/>
        <a:ext cx="2179946" cy="1881691"/>
      </dsp:txXfrm>
    </dsp:sp>
    <dsp:sp modelId="{F218A399-A385-4C2E-BE63-12B9CC3C01C2}">
      <dsp:nvSpPr>
        <dsp:cNvPr id="0" name=""/>
        <dsp:cNvSpPr/>
      </dsp:nvSpPr>
      <dsp:spPr>
        <a:xfrm>
          <a:off x="3443694" y="1070329"/>
          <a:ext cx="355026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443694" y="1205740"/>
        <a:ext cx="248518" cy="406235"/>
      </dsp:txXfrm>
    </dsp:sp>
    <dsp:sp modelId="{EAF48ED1-7A92-42C2-B945-37D4FB958A77}">
      <dsp:nvSpPr>
        <dsp:cNvPr id="0" name=""/>
        <dsp:cNvSpPr/>
      </dsp:nvSpPr>
      <dsp:spPr>
        <a:xfrm>
          <a:off x="4103028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05E2-7C1B-43D0-9C25-494F9DF167C8}">
      <dsp:nvSpPr>
        <dsp:cNvPr id="0" name=""/>
        <dsp:cNvSpPr/>
      </dsp:nvSpPr>
      <dsp:spPr>
        <a:xfrm>
          <a:off x="4318402" y="2536242"/>
          <a:ext cx="2399087" cy="202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Gitlab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synchronous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trigger</a:t>
          </a:r>
          <a:endParaRPr lang="zh-CN" altLang="en-US" sz="2500" kern="1200" dirty="0"/>
        </a:p>
      </dsp:txBody>
      <dsp:txXfrm>
        <a:off x="4377597" y="2595437"/>
        <a:ext cx="2280697" cy="1902673"/>
      </dsp:txXfrm>
    </dsp:sp>
    <dsp:sp modelId="{894BAD6E-2A6B-410D-A673-2FCAA7E84B53}">
      <dsp:nvSpPr>
        <dsp:cNvPr id="0" name=""/>
        <dsp:cNvSpPr/>
      </dsp:nvSpPr>
      <dsp:spPr>
        <a:xfrm>
          <a:off x="7270455" y="1070329"/>
          <a:ext cx="349710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270455" y="1205740"/>
        <a:ext cx="244797" cy="406235"/>
      </dsp:txXfrm>
    </dsp:sp>
    <dsp:sp modelId="{A45FE4E4-0579-4B2F-823A-61DC65373F30}">
      <dsp:nvSpPr>
        <dsp:cNvPr id="0" name=""/>
        <dsp:cNvSpPr/>
      </dsp:nvSpPr>
      <dsp:spPr>
        <a:xfrm>
          <a:off x="7919917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CE697-9E57-4C32-A466-FB1F4A228759}">
      <dsp:nvSpPr>
        <dsp:cNvPr id="0" name=""/>
        <dsp:cNvSpPr/>
      </dsp:nvSpPr>
      <dsp:spPr>
        <a:xfrm>
          <a:off x="8210130" y="2479782"/>
          <a:ext cx="2404667" cy="2079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Jenkins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driven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 build</a:t>
          </a:r>
          <a:endParaRPr lang="zh-CN" altLang="en-US" sz="2500" kern="1200" dirty="0"/>
        </a:p>
      </dsp:txBody>
      <dsp:txXfrm>
        <a:off x="8271023" y="2540675"/>
        <a:ext cx="2282881" cy="1957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3F0A-37A5-49C3-AA24-211DA13AD6B6}">
      <dsp:nvSpPr>
        <dsp:cNvPr id="0" name=""/>
        <dsp:cNvSpPr/>
      </dsp:nvSpPr>
      <dsp:spPr>
        <a:xfrm>
          <a:off x="1417668" y="223265"/>
          <a:ext cx="4430954" cy="1538811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EADB-89D7-4E29-832C-306073BBF8E5}">
      <dsp:nvSpPr>
        <dsp:cNvPr id="0" name=""/>
        <dsp:cNvSpPr/>
      </dsp:nvSpPr>
      <dsp:spPr>
        <a:xfrm>
          <a:off x="3210659" y="3991293"/>
          <a:ext cx="858712" cy="549575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A9CF-74E6-49A4-8168-CAB822500F34}">
      <dsp:nvSpPr>
        <dsp:cNvPr id="0" name=""/>
        <dsp:cNvSpPr/>
      </dsp:nvSpPr>
      <dsp:spPr>
        <a:xfrm>
          <a:off x="1579106" y="4430954"/>
          <a:ext cx="4121817" cy="103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trigger a event</a:t>
          </a:r>
          <a:endParaRPr lang="zh-CN" altLang="en-US" sz="3400" kern="1200" dirty="0"/>
        </a:p>
      </dsp:txBody>
      <dsp:txXfrm>
        <a:off x="1579106" y="4430954"/>
        <a:ext cx="4121817" cy="1030454"/>
      </dsp:txXfrm>
    </dsp:sp>
    <dsp:sp modelId="{1FB3486A-B0AE-46CC-AA62-C2D05EF92019}">
      <dsp:nvSpPr>
        <dsp:cNvPr id="0" name=""/>
        <dsp:cNvSpPr/>
      </dsp:nvSpPr>
      <dsp:spPr>
        <a:xfrm>
          <a:off x="3028612" y="1880922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commit</a:t>
          </a:r>
          <a:endParaRPr lang="zh-CN" altLang="en-US" sz="2400" kern="1200" dirty="0"/>
        </a:p>
      </dsp:txBody>
      <dsp:txXfrm>
        <a:off x="3254972" y="2107282"/>
        <a:ext cx="1092961" cy="1092961"/>
      </dsp:txXfrm>
    </dsp:sp>
    <dsp:sp modelId="{F6B00CD7-17A8-4E2D-A922-EBF2AAA659BE}">
      <dsp:nvSpPr>
        <dsp:cNvPr id="0" name=""/>
        <dsp:cNvSpPr/>
      </dsp:nvSpPr>
      <dsp:spPr>
        <a:xfrm>
          <a:off x="1922591" y="721318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merge</a:t>
          </a:r>
          <a:endParaRPr lang="zh-CN" altLang="en-US" sz="2400" kern="1200" dirty="0"/>
        </a:p>
      </dsp:txBody>
      <dsp:txXfrm>
        <a:off x="2148951" y="947678"/>
        <a:ext cx="1092961" cy="1092961"/>
      </dsp:txXfrm>
    </dsp:sp>
    <dsp:sp modelId="{3667BC93-DD19-4F39-AC72-727E0E43416D}">
      <dsp:nvSpPr>
        <dsp:cNvPr id="0" name=""/>
        <dsp:cNvSpPr/>
      </dsp:nvSpPr>
      <dsp:spPr>
        <a:xfrm>
          <a:off x="3502621" y="347606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push</a:t>
          </a:r>
          <a:endParaRPr lang="zh-CN" altLang="en-US" sz="2400" kern="1200" dirty="0"/>
        </a:p>
      </dsp:txBody>
      <dsp:txXfrm>
        <a:off x="3728981" y="573966"/>
        <a:ext cx="1092961" cy="1092961"/>
      </dsp:txXfrm>
    </dsp:sp>
    <dsp:sp modelId="{38471ABD-599E-4264-BE6D-656FFCDA6D5A}">
      <dsp:nvSpPr>
        <dsp:cNvPr id="0" name=""/>
        <dsp:cNvSpPr/>
      </dsp:nvSpPr>
      <dsp:spPr>
        <a:xfrm>
          <a:off x="1216819" y="11727"/>
          <a:ext cx="4808787" cy="3847029"/>
        </a:xfrm>
        <a:prstGeom prst="funnel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7F46-E060-453A-81F5-1C5A193E2642}">
      <dsp:nvSpPr>
        <dsp:cNvPr id="0" name=""/>
        <dsp:cNvSpPr/>
      </dsp:nvSpPr>
      <dsp:spPr>
        <a:xfrm>
          <a:off x="0" y="421878"/>
          <a:ext cx="5263661" cy="3289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9E54-24B4-4E92-895E-76CB1AAAC827}">
      <dsp:nvSpPr>
        <dsp:cNvPr id="0" name=""/>
        <dsp:cNvSpPr/>
      </dsp:nvSpPr>
      <dsp:spPr>
        <a:xfrm>
          <a:off x="1223801" y="2404732"/>
          <a:ext cx="184228" cy="1842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889B-BE3E-4675-951A-4A25FEE37B87}">
      <dsp:nvSpPr>
        <dsp:cNvPr id="0" name=""/>
        <dsp:cNvSpPr/>
      </dsp:nvSpPr>
      <dsp:spPr>
        <a:xfrm>
          <a:off x="1315915" y="2496847"/>
          <a:ext cx="1710689" cy="140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9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</a:t>
          </a:r>
          <a:r>
            <a:rPr lang="en-US" altLang="zh-CN" sz="3000" kern="1200" dirty="0" err="1"/>
            <a:t>Gitlab</a:t>
          </a:r>
          <a:endParaRPr lang="zh-CN" altLang="en-US" sz="3000" kern="1200" dirty="0"/>
        </a:p>
      </dsp:txBody>
      <dsp:txXfrm>
        <a:off x="1315915" y="2496847"/>
        <a:ext cx="1710689" cy="1404739"/>
      </dsp:txXfrm>
    </dsp:sp>
    <dsp:sp modelId="{AD967A76-7079-4591-87AE-342C72951912}">
      <dsp:nvSpPr>
        <dsp:cNvPr id="0" name=""/>
        <dsp:cNvSpPr/>
      </dsp:nvSpPr>
      <dsp:spPr>
        <a:xfrm>
          <a:off x="2921331" y="1565836"/>
          <a:ext cx="315819" cy="315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91575-47E9-44A0-8F8D-6470486A68CD}">
      <dsp:nvSpPr>
        <dsp:cNvPr id="0" name=""/>
        <dsp:cNvSpPr/>
      </dsp:nvSpPr>
      <dsp:spPr>
        <a:xfrm>
          <a:off x="3079241" y="1723746"/>
          <a:ext cx="1710689" cy="21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46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hand</a:t>
          </a:r>
          <a:endParaRPr lang="zh-CN" altLang="en-US" sz="3000" kern="1200" dirty="0"/>
        </a:p>
      </dsp:txBody>
      <dsp:txXfrm>
        <a:off x="3079241" y="1723746"/>
        <a:ext cx="1710689" cy="2177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fetch special branch</a:t>
          </a:r>
          <a:endParaRPr lang="zh-CN" altLang="en-US" sz="21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check diff</a:t>
          </a:r>
          <a:endParaRPr lang="zh-CN" altLang="en-US" sz="21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generate command</a:t>
          </a:r>
          <a:endParaRPr lang="zh-CN" altLang="en-US" sz="21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compile</a:t>
          </a:r>
          <a:endParaRPr lang="zh-CN" altLang="en-US" sz="21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publish</a:t>
          </a:r>
          <a:endParaRPr lang="zh-CN" altLang="en-US" sz="21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DONE</a:t>
          </a:r>
          <a:endParaRPr lang="zh-CN" altLang="en-US" sz="21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fetch special branch</a:t>
          </a:r>
          <a:endParaRPr lang="zh-CN" altLang="en-US" sz="24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check diff</a:t>
          </a:r>
          <a:endParaRPr lang="zh-CN" altLang="en-US" sz="24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nothing</a:t>
          </a:r>
          <a:r>
            <a:rPr lang="en-US" altLang="zh-CN" sz="2400" kern="1200" baseline="0" dirty="0"/>
            <a:t> change</a:t>
          </a:r>
          <a:endParaRPr lang="zh-CN" altLang="en-US" sz="24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finished</a:t>
          </a:r>
          <a:endParaRPr lang="zh-CN" altLang="en-US" sz="24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DONE</a:t>
          </a:r>
          <a:endParaRPr lang="zh-CN" altLang="en-US" sz="24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27AC-45CA-47E0-A0B1-82C435284D3F}">
      <dsp:nvSpPr>
        <dsp:cNvPr id="0" name=""/>
        <dsp:cNvSpPr/>
      </dsp:nvSpPr>
      <dsp:spPr>
        <a:xfrm>
          <a:off x="557214" y="164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Wap</a:t>
          </a:r>
          <a:endParaRPr lang="zh-CN" altLang="en-US" sz="2900" kern="1200" dirty="0"/>
        </a:p>
      </dsp:txBody>
      <dsp:txXfrm>
        <a:off x="1043584" y="164"/>
        <a:ext cx="1459111" cy="972740"/>
      </dsp:txXfrm>
    </dsp:sp>
    <dsp:sp modelId="{51E7ECA8-EF6B-4BAC-94A8-6C0040D0B60C}">
      <dsp:nvSpPr>
        <dsp:cNvPr id="0" name=""/>
        <dsp:cNvSpPr/>
      </dsp:nvSpPr>
      <dsp:spPr>
        <a:xfrm>
          <a:off x="2672925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82847"/>
        <a:ext cx="1211062" cy="807374"/>
      </dsp:txXfrm>
    </dsp:sp>
    <dsp:sp modelId="{5AB6DAF4-A8BE-48E9-9A54-15F0BE2B0FA8}">
      <dsp:nvSpPr>
        <dsp:cNvPr id="0" name=""/>
        <dsp:cNvSpPr/>
      </dsp:nvSpPr>
      <dsp:spPr>
        <a:xfrm>
          <a:off x="4408781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82847"/>
        <a:ext cx="1211062" cy="807374"/>
      </dsp:txXfrm>
    </dsp:sp>
    <dsp:sp modelId="{27899986-4F2D-4BCD-9513-E14681747458}">
      <dsp:nvSpPr>
        <dsp:cNvPr id="0" name=""/>
        <dsp:cNvSpPr/>
      </dsp:nvSpPr>
      <dsp:spPr>
        <a:xfrm>
          <a:off x="6144636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82847"/>
        <a:ext cx="1211062" cy="807374"/>
      </dsp:txXfrm>
    </dsp:sp>
    <dsp:sp modelId="{63DB4B33-947C-4A63-9E68-56601EF164F8}">
      <dsp:nvSpPr>
        <dsp:cNvPr id="0" name=""/>
        <dsp:cNvSpPr/>
      </dsp:nvSpPr>
      <dsp:spPr>
        <a:xfrm>
          <a:off x="557214" y="1109089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Activity</a:t>
          </a:r>
          <a:endParaRPr lang="zh-CN" altLang="en-US" sz="2900" kern="1200" dirty="0"/>
        </a:p>
      </dsp:txBody>
      <dsp:txXfrm>
        <a:off x="1043584" y="1109089"/>
        <a:ext cx="1459111" cy="972740"/>
      </dsp:txXfrm>
    </dsp:sp>
    <dsp:sp modelId="{08368626-81E2-4E4C-B68A-0C812DDC1E59}">
      <dsp:nvSpPr>
        <dsp:cNvPr id="0" name=""/>
        <dsp:cNvSpPr/>
      </dsp:nvSpPr>
      <dsp:spPr>
        <a:xfrm>
          <a:off x="2672925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1191772"/>
        <a:ext cx="1211062" cy="807374"/>
      </dsp:txXfrm>
    </dsp:sp>
    <dsp:sp modelId="{445D5889-34B0-4DE0-A352-1421560ECC7E}">
      <dsp:nvSpPr>
        <dsp:cNvPr id="0" name=""/>
        <dsp:cNvSpPr/>
      </dsp:nvSpPr>
      <dsp:spPr>
        <a:xfrm>
          <a:off x="4408781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1191772"/>
        <a:ext cx="1211062" cy="807374"/>
      </dsp:txXfrm>
    </dsp:sp>
    <dsp:sp modelId="{52D9FFDF-153B-415F-959A-BF1F8293F219}">
      <dsp:nvSpPr>
        <dsp:cNvPr id="0" name=""/>
        <dsp:cNvSpPr/>
      </dsp:nvSpPr>
      <dsp:spPr>
        <a:xfrm>
          <a:off x="6144636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generate command</a:t>
          </a:r>
        </a:p>
      </dsp:txBody>
      <dsp:txXfrm>
        <a:off x="6548323" y="1191772"/>
        <a:ext cx="1211062" cy="807374"/>
      </dsp:txXfrm>
    </dsp:sp>
    <dsp:sp modelId="{D905A20E-165F-4459-907B-8168275C9A96}">
      <dsp:nvSpPr>
        <dsp:cNvPr id="0" name=""/>
        <dsp:cNvSpPr/>
      </dsp:nvSpPr>
      <dsp:spPr>
        <a:xfrm>
          <a:off x="7880492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compile</a:t>
          </a:r>
        </a:p>
      </dsp:txBody>
      <dsp:txXfrm>
        <a:off x="8284179" y="1191772"/>
        <a:ext cx="1211062" cy="807374"/>
      </dsp:txXfrm>
    </dsp:sp>
    <dsp:sp modelId="{1D3DA94A-7814-4A4E-8B19-EF8F890B94BD}">
      <dsp:nvSpPr>
        <dsp:cNvPr id="0" name=""/>
        <dsp:cNvSpPr/>
      </dsp:nvSpPr>
      <dsp:spPr>
        <a:xfrm>
          <a:off x="9616347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publish</a:t>
          </a:r>
        </a:p>
      </dsp:txBody>
      <dsp:txXfrm>
        <a:off x="10020034" y="1191772"/>
        <a:ext cx="1211062" cy="807374"/>
      </dsp:txXfrm>
    </dsp:sp>
    <dsp:sp modelId="{07343081-963C-4D3C-9BAF-423999677C2C}">
      <dsp:nvSpPr>
        <dsp:cNvPr id="0" name=""/>
        <dsp:cNvSpPr/>
      </dsp:nvSpPr>
      <dsp:spPr>
        <a:xfrm>
          <a:off x="557214" y="2218013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Manager</a:t>
          </a:r>
          <a:endParaRPr lang="zh-CN" altLang="en-US" sz="2900" kern="1200" dirty="0"/>
        </a:p>
      </dsp:txBody>
      <dsp:txXfrm>
        <a:off x="1043584" y="2218013"/>
        <a:ext cx="1459111" cy="972740"/>
      </dsp:txXfrm>
    </dsp:sp>
    <dsp:sp modelId="{85AECBBC-5D7A-4E81-89E8-78131A932D70}">
      <dsp:nvSpPr>
        <dsp:cNvPr id="0" name=""/>
        <dsp:cNvSpPr/>
      </dsp:nvSpPr>
      <dsp:spPr>
        <a:xfrm>
          <a:off x="2672925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2300696"/>
        <a:ext cx="1211062" cy="807374"/>
      </dsp:txXfrm>
    </dsp:sp>
    <dsp:sp modelId="{B01303F3-48D1-46B9-A448-E340BA3B85C6}">
      <dsp:nvSpPr>
        <dsp:cNvPr id="0" name=""/>
        <dsp:cNvSpPr/>
      </dsp:nvSpPr>
      <dsp:spPr>
        <a:xfrm>
          <a:off x="4408781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2300696"/>
        <a:ext cx="1211062" cy="807374"/>
      </dsp:txXfrm>
    </dsp:sp>
    <dsp:sp modelId="{7A3E7169-CA16-48F2-B04B-8D5DE14D42FD}">
      <dsp:nvSpPr>
        <dsp:cNvPr id="0" name=""/>
        <dsp:cNvSpPr/>
      </dsp:nvSpPr>
      <dsp:spPr>
        <a:xfrm>
          <a:off x="6144636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2300696"/>
        <a:ext cx="1211062" cy="807374"/>
      </dsp:txXfrm>
    </dsp:sp>
    <dsp:sp modelId="{939F4466-1023-4094-BB62-D4C36E915DF7}">
      <dsp:nvSpPr>
        <dsp:cNvPr id="0" name=""/>
        <dsp:cNvSpPr/>
      </dsp:nvSpPr>
      <dsp:spPr>
        <a:xfrm>
          <a:off x="557214" y="3326937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Cash</a:t>
          </a:r>
          <a:endParaRPr lang="zh-CN" altLang="en-US" sz="2900" kern="1200" dirty="0"/>
        </a:p>
      </dsp:txBody>
      <dsp:txXfrm>
        <a:off x="1043584" y="3326937"/>
        <a:ext cx="1459111" cy="972740"/>
      </dsp:txXfrm>
    </dsp:sp>
    <dsp:sp modelId="{A4B86D88-5135-4454-8BA5-84043C2C59CA}">
      <dsp:nvSpPr>
        <dsp:cNvPr id="0" name=""/>
        <dsp:cNvSpPr/>
      </dsp:nvSpPr>
      <dsp:spPr>
        <a:xfrm>
          <a:off x="2672925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3409620"/>
        <a:ext cx="1211062" cy="807374"/>
      </dsp:txXfrm>
    </dsp:sp>
    <dsp:sp modelId="{7E8FCBA8-8FF6-4F7B-A266-40A2A4278BC8}">
      <dsp:nvSpPr>
        <dsp:cNvPr id="0" name=""/>
        <dsp:cNvSpPr/>
      </dsp:nvSpPr>
      <dsp:spPr>
        <a:xfrm>
          <a:off x="4408781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3409620"/>
        <a:ext cx="1211062" cy="807374"/>
      </dsp:txXfrm>
    </dsp:sp>
    <dsp:sp modelId="{721D9004-5E40-446E-8436-791DAD138833}">
      <dsp:nvSpPr>
        <dsp:cNvPr id="0" name=""/>
        <dsp:cNvSpPr/>
      </dsp:nvSpPr>
      <dsp:spPr>
        <a:xfrm>
          <a:off x="6144636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3409620"/>
        <a:ext cx="1211062" cy="80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358F-1E84-49E8-B21C-8C0A3A5C5B79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9E7C-5053-42EF-BE93-4B481818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F7B-3C6E-49E1-92C9-542F4346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20533-5CE0-4F42-99EA-CBD18841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4BCF-7999-4D04-90D2-A407889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C7456-E374-43D3-9BC3-46536E8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4038-EFF7-4F98-B5D8-FCE09E5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EB27-F88D-43FC-9767-7970272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F832-B523-4513-A254-3E68FD00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2910-3F98-4370-8F44-5B3CE236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ED5A8-8F0C-46AB-BFB6-CAEA84D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4B9-7EC6-4F9B-92F4-84C49FB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92C4B-056D-4998-81A6-FE19BFA3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8C474-920D-46EA-964A-C7CBB667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EE41-0F1E-41E8-8847-DEF601D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7B0F8-3019-4DD0-BC75-DD3739FE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63D43-654B-4684-A2AF-8D1E219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3EE1-B74C-4E9D-A0A5-DB2D6D42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E3BF-4F5F-4F1F-8EBA-E3DBF90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B8499-929A-4BCB-A2D6-1553C63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5944-1D67-4D10-96A9-2E16CA1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F9BF-CF95-4330-9C86-7E87B7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631B-240B-4AFC-B755-4C9DFFFB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E13A-B8B8-4E56-98CC-8CA636BD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A6CF-F2B8-437A-9A50-C0149D3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20FA-B501-4DB6-A091-5A076B8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DB81-6600-421D-BDC3-349D748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F4A6-5DA7-4494-91D5-90EFF2F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DAB9-B947-4F2D-AB37-136F135B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05061-24BA-4BAA-9420-8952A12E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801D-1D05-4E47-AD47-399A9334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83BB-AF68-438B-99A0-B16C004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83E-72E3-471B-8E35-8D7CA2E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99-2695-4CB8-9941-E861E13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9F7C3-67F2-464A-91A7-443065AD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1603A-B229-41B6-B92E-3EB6C454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BF00D-9A3B-4129-BB2B-A110E82E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0DEC8-7C0F-4F2D-AA9D-3E564DDB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D2B5E-8C72-4BBA-8F97-CB640F8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FC80F-29D1-4503-8661-02F92E3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105C4-0EBF-44F8-A999-027AC83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4F8AC-DA32-446A-90FB-4C77367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D53BE-ECC4-4E10-AD3E-01214F7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64639-5B8A-420A-B505-354F67A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2638E-78C3-4F26-A5D2-44EB196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D871A-C188-4881-87C8-FDD42F0F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2268E-75A1-486C-B5F9-C38B644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31538-712B-4373-8866-41A0829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5C69-7D6A-49EC-90FB-A7FF5AF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2E0A-8849-4D2B-94B6-0D1BC5A3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1B121-C3F7-44F7-872A-D6B69566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CA08-8253-42A5-BC7A-F0529D2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5F8D-C9DF-413E-811D-E41FAC2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6B3D-0006-4911-BD6A-8F8820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D9EB-72AC-4E89-B5CD-D869197A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32C60-39E5-46CD-8C7F-17E4F8C6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31261-4929-4C68-93FD-B7A7810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022FB-E74E-4D75-805C-EC5921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513DB-F2B5-409F-8665-A1D3048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6C348-10A4-4DB6-8423-B91BB3C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D422E5-E34B-42FD-A47B-4E28EB86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231FC-740C-4CE4-93CA-C7DFA897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1C514-0D67-40BC-A7A6-A55FDDE8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3282-5A5E-4735-A17A-39D77A40030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72C00-02DE-46A9-A63B-87C08E6A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D7D97-ECC9-41F5-B3F9-C096F7CC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8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24" Type="http://schemas.openxmlformats.org/officeDocument/2006/relationships/image" Target="../media/image7.pn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29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0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svg"/><Relationship Id="rId4" Type="http://schemas.openxmlformats.org/officeDocument/2006/relationships/diagramData" Target="../diagrams/data5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DC60-5C4C-4EB8-BAA4-DCA411AA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Journey of code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CCC60-45E7-413F-883F-6E942780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Architecture of frontend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D7ED8-B98A-48E2-AEE3-6263DA9018C0}"/>
              </a:ext>
            </a:extLst>
          </p:cNvPr>
          <p:cNvSpPr/>
          <p:nvPr/>
        </p:nvSpPr>
        <p:spPr>
          <a:xfrm>
            <a:off x="650470" y="438912"/>
            <a:ext cx="10891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Jenkins do when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4F0535-2C6C-4057-9446-F2A1499F035E}"/>
              </a:ext>
            </a:extLst>
          </p:cNvPr>
          <p:cNvCxnSpPr>
            <a:stCxn id="6" idx="2"/>
          </p:cNvCxnSpPr>
          <p:nvPr/>
        </p:nvCxnSpPr>
        <p:spPr>
          <a:xfrm flipH="1">
            <a:off x="6096009" y="1362242"/>
            <a:ext cx="23" cy="549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962D3920-78A5-4682-AF81-029E5787D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3968"/>
              </p:ext>
            </p:extLst>
          </p:nvPr>
        </p:nvGraphicFramePr>
        <p:xfrm>
          <a:off x="383931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DD05551F-A5C1-4862-903D-DEEDF3261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97090"/>
              </p:ext>
            </p:extLst>
          </p:nvPr>
        </p:nvGraphicFramePr>
        <p:xfrm>
          <a:off x="6456485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4270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85B25B-C75E-4EE5-8BC8-27FCCEEC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98594"/>
              </p:ext>
            </p:extLst>
          </p:nvPr>
        </p:nvGraphicFramePr>
        <p:xfrm>
          <a:off x="0" y="2464374"/>
          <a:ext cx="12191999" cy="429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0245B1E-225C-4557-A34F-03B6BD070E93}"/>
              </a:ext>
            </a:extLst>
          </p:cNvPr>
          <p:cNvSpPr/>
          <p:nvPr/>
        </p:nvSpPr>
        <p:spPr>
          <a:xfrm>
            <a:off x="979896" y="438912"/>
            <a:ext cx="10232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Jenkins handle A trigger?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C67C4-3E88-41E6-BE4E-F150427EEFF9}"/>
              </a:ext>
            </a:extLst>
          </p:cNvPr>
          <p:cNvSpPr txBox="1"/>
          <p:nvPr/>
        </p:nvSpPr>
        <p:spPr>
          <a:xfrm>
            <a:off x="759079" y="159227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Gitlab</a:t>
            </a:r>
            <a:r>
              <a:rPr lang="en-US" altLang="zh-CN" dirty="0"/>
              <a:t> triggered a push event from THE repo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7DE47E-2678-45FE-9F4A-E3273F1E3B4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353607" y="1776944"/>
            <a:ext cx="3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042442-94AE-4BCC-8FDD-5320B53FA446}"/>
              </a:ext>
            </a:extLst>
          </p:cNvPr>
          <p:cNvSpPr txBox="1"/>
          <p:nvPr/>
        </p:nvSpPr>
        <p:spPr>
          <a:xfrm>
            <a:off x="5732582" y="1592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EDFE0-782B-431D-B6E2-E1A02B8F7058}"/>
              </a:ext>
            </a:extLst>
          </p:cNvPr>
          <p:cNvSpPr txBox="1"/>
          <p:nvPr/>
        </p:nvSpPr>
        <p:spPr>
          <a:xfrm>
            <a:off x="6741858" y="158945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Jenkins start all jobs connected with THE repo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799E66-9D06-40C7-AF8B-CBC4E35A2B5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362883" y="1774123"/>
            <a:ext cx="378975" cy="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5165D-53D1-4533-AEC1-EE7B5FDC5C9A}"/>
              </a:ext>
            </a:extLst>
          </p:cNvPr>
          <p:cNvSpPr txBox="1"/>
          <p:nvPr/>
        </p:nvSpPr>
        <p:spPr>
          <a:xfrm>
            <a:off x="2379785" y="207521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Event: we change some code of project: 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569F9E-5B91-4C39-81F8-2A3075032F21}"/>
              </a:ext>
            </a:extLst>
          </p:cNvPr>
          <p:cNvSpPr/>
          <p:nvPr/>
        </p:nvSpPr>
        <p:spPr>
          <a:xfrm>
            <a:off x="4869585" y="438912"/>
            <a:ext cx="2452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Overall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028F40AF-9DC3-46F2-93E2-05D03976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139" y="3150162"/>
            <a:ext cx="914400" cy="914400"/>
          </a:xfrm>
          <a:prstGeom prst="rect">
            <a:avLst/>
          </a:prstGeom>
        </p:spPr>
      </p:pic>
      <p:pic>
        <p:nvPicPr>
          <p:cNvPr id="10" name="图形 9" descr="便携式计算机">
            <a:extLst>
              <a:ext uri="{FF2B5EF4-FFF2-40B4-BE49-F238E27FC236}">
                <a16:creationId xmlns:a16="http://schemas.microsoft.com/office/drawing/2014/main" id="{94A62437-15D8-4498-8EC4-44D78AA7E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139" y="2971800"/>
            <a:ext cx="914400" cy="914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08DA4E2-E6D7-45C1-9DFD-BDACD42382E0}"/>
              </a:ext>
            </a:extLst>
          </p:cNvPr>
          <p:cNvSpPr txBox="1"/>
          <p:nvPr/>
        </p:nvSpPr>
        <p:spPr>
          <a:xfrm>
            <a:off x="877360" y="406155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3DFC57-9039-4F2B-90D8-437F1464CA83}"/>
              </a:ext>
            </a:extLst>
          </p:cNvPr>
          <p:cNvSpPr txBox="1"/>
          <p:nvPr/>
        </p:nvSpPr>
        <p:spPr>
          <a:xfrm>
            <a:off x="877360" y="44703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21D153-34BA-410E-8082-707D975C160A}"/>
              </a:ext>
            </a:extLst>
          </p:cNvPr>
          <p:cNvSpPr txBox="1"/>
          <p:nvPr/>
        </p:nvSpPr>
        <p:spPr>
          <a:xfrm>
            <a:off x="877360" y="488362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FBCF53-4CF6-4551-8BCE-B06BC8DD6389}"/>
              </a:ext>
            </a:extLst>
          </p:cNvPr>
          <p:cNvSpPr txBox="1"/>
          <p:nvPr/>
        </p:nvSpPr>
        <p:spPr>
          <a:xfrm>
            <a:off x="877360" y="52924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ADC506-ED8B-4743-A015-DF836E98A380}"/>
              </a:ext>
            </a:extLst>
          </p:cNvPr>
          <p:cNvCxnSpPr>
            <a:cxnSpLocks/>
            <a:stCxn id="10" idx="0"/>
            <a:endCxn id="69" idx="2"/>
          </p:cNvCxnSpPr>
          <p:nvPr/>
        </p:nvCxnSpPr>
        <p:spPr>
          <a:xfrm flipV="1">
            <a:off x="1460339" y="2519065"/>
            <a:ext cx="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FB0755-FDDB-4969-85B6-BE5EDA107575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 flipH="1">
            <a:off x="2870139" y="2201966"/>
            <a:ext cx="1568" cy="4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3A23D0-19E8-4F1C-B444-9B72583FEBA9}"/>
              </a:ext>
            </a:extLst>
          </p:cNvPr>
          <p:cNvCxnSpPr>
            <a:cxnSpLocks/>
            <a:stCxn id="99" idx="2"/>
            <a:endCxn id="228" idx="0"/>
          </p:cNvCxnSpPr>
          <p:nvPr/>
        </p:nvCxnSpPr>
        <p:spPr>
          <a:xfrm>
            <a:off x="4318290" y="2412879"/>
            <a:ext cx="2515" cy="6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DD873D-8271-4E35-8A2E-09EF9AFAD1A1}"/>
              </a:ext>
            </a:extLst>
          </p:cNvPr>
          <p:cNvCxnSpPr>
            <a:cxnSpLocks/>
            <a:stCxn id="22" idx="3"/>
            <a:endCxn id="199" idx="1"/>
          </p:cNvCxnSpPr>
          <p:nvPr/>
        </p:nvCxnSpPr>
        <p:spPr>
          <a:xfrm>
            <a:off x="6667706" y="3507409"/>
            <a:ext cx="509756" cy="98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EDDC459-C8D8-4251-88CD-CB8A63D56809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6201802" y="3964609"/>
            <a:ext cx="8704" cy="103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70ACC80-307B-4A1E-924E-AAFA437485EB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>
            <a:off x="9696370" y="3463192"/>
            <a:ext cx="84730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C76E502-32EA-48B9-8E72-259A4A5C196C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1000871" y="2201966"/>
            <a:ext cx="5997" cy="8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690A8C2-2186-4FE2-9638-5E9A3B1D3F0C}"/>
              </a:ext>
            </a:extLst>
          </p:cNvPr>
          <p:cNvSpPr txBox="1"/>
          <p:nvPr/>
        </p:nvSpPr>
        <p:spPr>
          <a:xfrm>
            <a:off x="967255" y="21497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1D0ED01-C8E7-4265-B5E4-614E2AF060A7}"/>
              </a:ext>
            </a:extLst>
          </p:cNvPr>
          <p:cNvSpPr txBox="1"/>
          <p:nvPr/>
        </p:nvSpPr>
        <p:spPr>
          <a:xfrm>
            <a:off x="877360" y="57011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 </a:t>
            </a:r>
            <a:r>
              <a:rPr lang="en-US" altLang="zh-CN" dirty="0" err="1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fix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C388BEE-AA94-4C13-8B5B-5349DAAD8B72}"/>
              </a:ext>
            </a:extLst>
          </p:cNvPr>
          <p:cNvCxnSpPr>
            <a:cxnSpLocks/>
            <a:stCxn id="69" idx="0"/>
            <a:endCxn id="16" idx="1"/>
          </p:cNvCxnSpPr>
          <p:nvPr/>
        </p:nvCxnSpPr>
        <p:spPr>
          <a:xfrm flipV="1">
            <a:off x="1460339" y="1744766"/>
            <a:ext cx="954168" cy="4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F26F5D-23E9-425F-8695-7CAB8F5C19E1}"/>
              </a:ext>
            </a:extLst>
          </p:cNvPr>
          <p:cNvGrpSpPr/>
          <p:nvPr/>
        </p:nvGrpSpPr>
        <p:grpSpPr>
          <a:xfrm>
            <a:off x="2230820" y="970588"/>
            <a:ext cx="1290738" cy="1231378"/>
            <a:chOff x="2750634" y="1142611"/>
            <a:chExt cx="1290738" cy="1231378"/>
          </a:xfrm>
        </p:grpSpPr>
        <p:pic>
          <p:nvPicPr>
            <p:cNvPr id="16" name="图形 15" descr="从云中下载">
              <a:extLst>
                <a:ext uri="{FF2B5EF4-FFF2-40B4-BE49-F238E27FC236}">
                  <a16:creationId xmlns:a16="http://schemas.microsoft.com/office/drawing/2014/main" id="{26138187-4759-4CEC-8FA6-06FD0D97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321" y="1459589"/>
              <a:ext cx="914400" cy="914400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53DE622-A096-430C-848B-24F992EF6940}"/>
                </a:ext>
              </a:extLst>
            </p:cNvPr>
            <p:cNvSpPr txBox="1"/>
            <p:nvPr/>
          </p:nvSpPr>
          <p:spPr>
            <a:xfrm>
              <a:off x="2750634" y="1142611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Gitlab</a:t>
              </a:r>
              <a:r>
                <a:rPr lang="en-US" altLang="zh-CN" dirty="0"/>
                <a:t> repo</a:t>
              </a:r>
              <a:endParaRPr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15A699E-570C-4C10-9DC2-704BCDB5A7DD}"/>
              </a:ext>
            </a:extLst>
          </p:cNvPr>
          <p:cNvSpPr txBox="1"/>
          <p:nvPr/>
        </p:nvSpPr>
        <p:spPr>
          <a:xfrm>
            <a:off x="2444381" y="26237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E4FE66F-69F8-40D9-96DE-174B4D1D5CAE}"/>
              </a:ext>
            </a:extLst>
          </p:cNvPr>
          <p:cNvCxnSpPr>
            <a:stCxn id="91" idx="3"/>
            <a:endCxn id="8" idx="1"/>
          </p:cNvCxnSpPr>
          <p:nvPr/>
        </p:nvCxnSpPr>
        <p:spPr>
          <a:xfrm flipV="1">
            <a:off x="3295896" y="1665499"/>
            <a:ext cx="568628" cy="11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BBEF71-F4E4-4B4D-A2CF-2AEB0D9171B4}"/>
              </a:ext>
            </a:extLst>
          </p:cNvPr>
          <p:cNvGrpSpPr/>
          <p:nvPr/>
        </p:nvGrpSpPr>
        <p:grpSpPr>
          <a:xfrm>
            <a:off x="3864524" y="1208299"/>
            <a:ext cx="914400" cy="1204580"/>
            <a:chOff x="5013385" y="3098738"/>
            <a:chExt cx="914400" cy="1204580"/>
          </a:xfrm>
        </p:grpSpPr>
        <p:pic>
          <p:nvPicPr>
            <p:cNvPr id="8" name="图形 7" descr="计算机">
              <a:extLst>
                <a:ext uri="{FF2B5EF4-FFF2-40B4-BE49-F238E27FC236}">
                  <a16:creationId xmlns:a16="http://schemas.microsoft.com/office/drawing/2014/main" id="{C2888CE6-9985-4F6D-9D00-F20B1220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13385" y="3098738"/>
              <a:ext cx="914400" cy="9144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A01BB45-87AC-4650-A44E-F62673F6A67F}"/>
                </a:ext>
              </a:extLst>
            </p:cNvPr>
            <p:cNvSpPr txBox="1"/>
            <p:nvPr/>
          </p:nvSpPr>
          <p:spPr>
            <a:xfrm>
              <a:off x="5022157" y="393398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Jenkins</a:t>
              </a:r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01549E3-BCAA-449F-B91B-C2C118C8F3FC}"/>
              </a:ext>
            </a:extLst>
          </p:cNvPr>
          <p:cNvCxnSpPr>
            <a:cxnSpLocks/>
            <a:stCxn id="228" idx="3"/>
            <a:endCxn id="22" idx="1"/>
          </p:cNvCxnSpPr>
          <p:nvPr/>
        </p:nvCxnSpPr>
        <p:spPr>
          <a:xfrm>
            <a:off x="4778005" y="3507409"/>
            <a:ext cx="975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8E612DA2-7239-4F70-B7BE-90393DD182A1}"/>
              </a:ext>
            </a:extLst>
          </p:cNvPr>
          <p:cNvGrpSpPr/>
          <p:nvPr/>
        </p:nvGrpSpPr>
        <p:grpSpPr>
          <a:xfrm>
            <a:off x="3702575" y="4989041"/>
            <a:ext cx="1231427" cy="1283732"/>
            <a:chOff x="4461104" y="4313113"/>
            <a:chExt cx="1231427" cy="1283732"/>
          </a:xfrm>
        </p:grpSpPr>
        <p:pic>
          <p:nvPicPr>
            <p:cNvPr id="122" name="图形 121" descr="禁止标志">
              <a:extLst>
                <a:ext uri="{FF2B5EF4-FFF2-40B4-BE49-F238E27FC236}">
                  <a16:creationId xmlns:a16="http://schemas.microsoft.com/office/drawing/2014/main" id="{7D989AC7-C94B-4378-B730-B1251E55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1775" y="4313113"/>
              <a:ext cx="914400" cy="914400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F660120-FD81-4818-B6E4-5EE3DB42B8D2}"/>
                </a:ext>
              </a:extLst>
            </p:cNvPr>
            <p:cNvSpPr txBox="1"/>
            <p:nvPr/>
          </p:nvSpPr>
          <p:spPr>
            <a:xfrm>
              <a:off x="4461104" y="5227513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 change</a:t>
              </a:r>
              <a:endParaRPr lang="zh-CN" altLang="en-US" dirty="0"/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28B04F8-BEF4-46F0-8000-BBEA55017BA5}"/>
              </a:ext>
            </a:extLst>
          </p:cNvPr>
          <p:cNvCxnSpPr>
            <a:cxnSpLocks/>
            <a:stCxn id="229" idx="2"/>
            <a:endCxn id="122" idx="0"/>
          </p:cNvCxnSpPr>
          <p:nvPr/>
        </p:nvCxnSpPr>
        <p:spPr>
          <a:xfrm flipH="1">
            <a:off x="4320446" y="4333941"/>
            <a:ext cx="359" cy="6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5EEF2B3-5A79-49B3-A4A0-4055179944B0}"/>
              </a:ext>
            </a:extLst>
          </p:cNvPr>
          <p:cNvGrpSpPr/>
          <p:nvPr/>
        </p:nvGrpSpPr>
        <p:grpSpPr>
          <a:xfrm>
            <a:off x="5383797" y="2603987"/>
            <a:ext cx="1705916" cy="1360622"/>
            <a:chOff x="6411766" y="2200416"/>
            <a:chExt cx="1705916" cy="1360622"/>
          </a:xfrm>
        </p:grpSpPr>
        <p:pic>
          <p:nvPicPr>
            <p:cNvPr id="22" name="图形 21" descr="核对清单">
              <a:extLst>
                <a:ext uri="{FF2B5EF4-FFF2-40B4-BE49-F238E27FC236}">
                  <a16:creationId xmlns:a16="http://schemas.microsoft.com/office/drawing/2014/main" id="{0DDDEC75-BA0D-44AF-A9DC-6E066C18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275" y="2646638"/>
              <a:ext cx="914400" cy="914400"/>
            </a:xfrm>
            <a:prstGeom prst="rect">
              <a:avLst/>
            </a:prstGeom>
          </p:spPr>
        </p:pic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5EC01DD-AE51-45EA-A89F-3D5400B5A4C8}"/>
                </a:ext>
              </a:extLst>
            </p:cNvPr>
            <p:cNvSpPr txBox="1"/>
            <p:nvPr/>
          </p:nvSpPr>
          <p:spPr>
            <a:xfrm>
              <a:off x="6411766" y="2200416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all compile</a:t>
              </a:r>
              <a:r>
                <a:rPr lang="zh-CN" altLang="en-US" dirty="0"/>
                <a:t> </a:t>
              </a:r>
              <a:r>
                <a:rPr lang="en-US" altLang="zh-CN" dirty="0"/>
                <a:t>task</a:t>
              </a: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D322B1F-C570-4627-B40A-7472DF5560C6}"/>
              </a:ext>
            </a:extLst>
          </p:cNvPr>
          <p:cNvGrpSpPr/>
          <p:nvPr/>
        </p:nvGrpSpPr>
        <p:grpSpPr>
          <a:xfrm>
            <a:off x="5542807" y="5001073"/>
            <a:ext cx="1317990" cy="1251701"/>
            <a:chOff x="6802394" y="4185918"/>
            <a:chExt cx="1317990" cy="1251701"/>
          </a:xfrm>
        </p:grpSpPr>
        <p:pic>
          <p:nvPicPr>
            <p:cNvPr id="28" name="图形 27" descr="惊讶的脸，实心填充">
              <a:extLst>
                <a:ext uri="{FF2B5EF4-FFF2-40B4-BE49-F238E27FC236}">
                  <a16:creationId xmlns:a16="http://schemas.microsoft.com/office/drawing/2014/main" id="{D9B46197-59D6-4FAA-A3CE-B3906307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04189" y="4185918"/>
              <a:ext cx="914400" cy="914400"/>
            </a:xfrm>
            <a:prstGeom prst="rect">
              <a:avLst/>
            </a:prstGeom>
          </p:spPr>
        </p:pic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5B0A666-5E46-47B2-9CE6-49C42F063178}"/>
                </a:ext>
              </a:extLst>
            </p:cNvPr>
            <p:cNvSpPr txBox="1"/>
            <p:nvPr/>
          </p:nvSpPr>
          <p:spPr>
            <a:xfrm>
              <a:off x="6802394" y="5068287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fail</a:t>
              </a:r>
              <a:endParaRPr lang="zh-CN" altLang="en-US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38E3B9C-0342-410A-B008-20450D4252DA}"/>
              </a:ext>
            </a:extLst>
          </p:cNvPr>
          <p:cNvGrpSpPr/>
          <p:nvPr/>
        </p:nvGrpSpPr>
        <p:grpSpPr>
          <a:xfrm>
            <a:off x="8354152" y="2668691"/>
            <a:ext cx="1770036" cy="1251701"/>
            <a:chOff x="7617303" y="973114"/>
            <a:chExt cx="1770036" cy="1251701"/>
          </a:xfrm>
        </p:grpSpPr>
        <p:pic>
          <p:nvPicPr>
            <p:cNvPr id="26" name="图形 25" descr="笑嘻嘻的脸，没有填充">
              <a:extLst>
                <a:ext uri="{FF2B5EF4-FFF2-40B4-BE49-F238E27FC236}">
                  <a16:creationId xmlns:a16="http://schemas.microsoft.com/office/drawing/2014/main" id="{E8AB7B15-7C04-40B4-A23F-AC559FAB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45121" y="1310415"/>
              <a:ext cx="914400" cy="914400"/>
            </a:xfrm>
            <a:prstGeom prst="rect">
              <a:avLst/>
            </a:prstGeom>
          </p:spPr>
        </p:pic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658BC22-4535-46C4-AA7D-B1502CFD93CE}"/>
                </a:ext>
              </a:extLst>
            </p:cNvPr>
            <p:cNvSpPr txBox="1"/>
            <p:nvPr/>
          </p:nvSpPr>
          <p:spPr>
            <a:xfrm>
              <a:off x="7617303" y="973114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success</a:t>
              </a:r>
              <a:endParaRPr lang="zh-CN" altLang="en-US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458476F-889B-4C18-B53C-ABAE215DEAE7}"/>
              </a:ext>
            </a:extLst>
          </p:cNvPr>
          <p:cNvGrpSpPr/>
          <p:nvPr/>
        </p:nvGrpSpPr>
        <p:grpSpPr>
          <a:xfrm>
            <a:off x="10312967" y="3007896"/>
            <a:ext cx="1436612" cy="1172569"/>
            <a:chOff x="10103330" y="3118544"/>
            <a:chExt cx="1436612" cy="1172569"/>
          </a:xfrm>
        </p:grpSpPr>
        <p:pic>
          <p:nvPicPr>
            <p:cNvPr id="62" name="图形 61" descr="数据库">
              <a:extLst>
                <a:ext uri="{FF2B5EF4-FFF2-40B4-BE49-F238E27FC236}">
                  <a16:creationId xmlns:a16="http://schemas.microsoft.com/office/drawing/2014/main" id="{3228AB96-17E2-430E-B4A0-0B6F3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34034" y="3118544"/>
              <a:ext cx="914400" cy="914400"/>
            </a:xfrm>
            <a:prstGeom prst="rect">
              <a:avLst/>
            </a:prstGeom>
          </p:spPr>
        </p:pic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D3CA10E1-985C-4953-9E5C-D1FEE7CA5CA7}"/>
                </a:ext>
              </a:extLst>
            </p:cNvPr>
            <p:cNvSpPr txBox="1"/>
            <p:nvPr/>
          </p:nvSpPr>
          <p:spPr>
            <a:xfrm>
              <a:off x="10103330" y="39217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synchronous</a:t>
              </a:r>
              <a:endParaRPr lang="zh-CN" altLang="en-US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797F2BC4-E7B7-4DEF-BCF6-AFDFB99F06D7}"/>
              </a:ext>
            </a:extLst>
          </p:cNvPr>
          <p:cNvGrpSpPr/>
          <p:nvPr/>
        </p:nvGrpSpPr>
        <p:grpSpPr>
          <a:xfrm>
            <a:off x="10406705" y="970588"/>
            <a:ext cx="1152880" cy="1231378"/>
            <a:chOff x="10534013" y="3378781"/>
            <a:chExt cx="1152880" cy="1231378"/>
          </a:xfrm>
        </p:grpSpPr>
        <p:pic>
          <p:nvPicPr>
            <p:cNvPr id="60" name="图形 59" descr="地球亚洲-澳大利亚">
              <a:extLst>
                <a:ext uri="{FF2B5EF4-FFF2-40B4-BE49-F238E27FC236}">
                  <a16:creationId xmlns:a16="http://schemas.microsoft.com/office/drawing/2014/main" id="{A6650F02-D047-4125-B3D4-7CDF218A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676976" y="3695759"/>
              <a:ext cx="914400" cy="914400"/>
            </a:xfrm>
            <a:prstGeom prst="rect">
              <a:avLst/>
            </a:prstGeom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E4AA2245-4D12-4726-8234-07F1EB773908}"/>
                </a:ext>
              </a:extLst>
            </p:cNvPr>
            <p:cNvSpPr txBox="1"/>
            <p:nvPr/>
          </p:nvSpPr>
          <p:spPr>
            <a:xfrm>
              <a:off x="10534013" y="337878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published</a:t>
              </a:r>
              <a:endParaRPr lang="zh-CN" altLang="en-US" dirty="0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F4B68C5C-67B1-481A-A726-5CA1D9CF7DB4}"/>
              </a:ext>
            </a:extLst>
          </p:cNvPr>
          <p:cNvGrpSpPr/>
          <p:nvPr/>
        </p:nvGrpSpPr>
        <p:grpSpPr>
          <a:xfrm>
            <a:off x="6925162" y="1751489"/>
            <a:ext cx="1383712" cy="1227642"/>
            <a:chOff x="6797424" y="1648221"/>
            <a:chExt cx="1383712" cy="1227642"/>
          </a:xfrm>
        </p:grpSpPr>
        <p:pic>
          <p:nvPicPr>
            <p:cNvPr id="203" name="图形 202" descr="秒表">
              <a:extLst>
                <a:ext uri="{FF2B5EF4-FFF2-40B4-BE49-F238E27FC236}">
                  <a16:creationId xmlns:a16="http://schemas.microsoft.com/office/drawing/2014/main" id="{B5531B4B-B8A2-42FB-9FD8-44300BC3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038419" y="1961463"/>
              <a:ext cx="914400" cy="914400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7F4169C5-6440-4949-AB65-8D5EFC6B4F7F}"/>
                </a:ext>
              </a:extLst>
            </p:cNvPr>
            <p:cNvSpPr txBox="1"/>
            <p:nvPr/>
          </p:nvSpPr>
          <p:spPr>
            <a:xfrm>
              <a:off x="6797424" y="164822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 compile</a:t>
              </a:r>
              <a:endParaRPr lang="zh-CN" altLang="en-US"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96A8B71-024B-4DA6-9823-FFD5ABD226EA}"/>
              </a:ext>
            </a:extLst>
          </p:cNvPr>
          <p:cNvGrpSpPr/>
          <p:nvPr/>
        </p:nvGrpSpPr>
        <p:grpSpPr>
          <a:xfrm>
            <a:off x="6970057" y="4032944"/>
            <a:ext cx="1329210" cy="1283732"/>
            <a:chOff x="7996847" y="4098705"/>
            <a:chExt cx="1329210" cy="1283732"/>
          </a:xfrm>
        </p:grpSpPr>
        <p:pic>
          <p:nvPicPr>
            <p:cNvPr id="199" name="图形 198" descr="沙漏">
              <a:extLst>
                <a:ext uri="{FF2B5EF4-FFF2-40B4-BE49-F238E27FC236}">
                  <a16:creationId xmlns:a16="http://schemas.microsoft.com/office/drawing/2014/main" id="{81C92330-C848-451B-918D-3430CE81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04252" y="4098705"/>
              <a:ext cx="914400" cy="914400"/>
            </a:xfrm>
            <a:prstGeom prst="rect">
              <a:avLst/>
            </a:prstGeom>
          </p:spPr>
        </p:pic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58BB3BEA-34C7-4A73-9BF5-8EE1A3F00469}"/>
                </a:ext>
              </a:extLst>
            </p:cNvPr>
            <p:cNvSpPr txBox="1"/>
            <p:nvPr/>
          </p:nvSpPr>
          <p:spPr>
            <a:xfrm>
              <a:off x="7996847" y="5013105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full compile</a:t>
              </a:r>
              <a:endParaRPr lang="zh-CN" altLang="en-US" dirty="0"/>
            </a:p>
          </p:txBody>
        </p:sp>
      </p:grp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936623D-478F-41C8-ACE6-9FB686497FC9}"/>
              </a:ext>
            </a:extLst>
          </p:cNvPr>
          <p:cNvCxnSpPr>
            <a:stCxn id="22" idx="3"/>
            <a:endCxn id="203" idx="1"/>
          </p:cNvCxnSpPr>
          <p:nvPr/>
        </p:nvCxnSpPr>
        <p:spPr>
          <a:xfrm flipV="1">
            <a:off x="6667706" y="2521931"/>
            <a:ext cx="498451" cy="9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661AD46A-90BE-4755-B1FC-23AD2A9C90DB}"/>
              </a:ext>
            </a:extLst>
          </p:cNvPr>
          <p:cNvCxnSpPr>
            <a:stCxn id="203" idx="3"/>
            <a:endCxn id="26" idx="1"/>
          </p:cNvCxnSpPr>
          <p:nvPr/>
        </p:nvCxnSpPr>
        <p:spPr>
          <a:xfrm>
            <a:off x="8080557" y="2521931"/>
            <a:ext cx="701413" cy="9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DF8FB9F5-30D1-4C50-B66D-C28CCE3FAC25}"/>
              </a:ext>
            </a:extLst>
          </p:cNvPr>
          <p:cNvCxnSpPr>
            <a:cxnSpLocks/>
            <a:stCxn id="199" idx="3"/>
            <a:endCxn id="26" idx="1"/>
          </p:cNvCxnSpPr>
          <p:nvPr/>
        </p:nvCxnSpPr>
        <p:spPr>
          <a:xfrm flipV="1">
            <a:off x="8091862" y="3463192"/>
            <a:ext cx="690108" cy="10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D99846F-F667-4190-9870-E61027F0FFFC}"/>
              </a:ext>
            </a:extLst>
          </p:cNvPr>
          <p:cNvGrpSpPr/>
          <p:nvPr/>
        </p:nvGrpSpPr>
        <p:grpSpPr>
          <a:xfrm>
            <a:off x="3756387" y="3050209"/>
            <a:ext cx="1128835" cy="1283732"/>
            <a:chOff x="5988782" y="481263"/>
            <a:chExt cx="1128835" cy="1283732"/>
          </a:xfrm>
        </p:grpSpPr>
        <p:pic>
          <p:nvPicPr>
            <p:cNvPr id="228" name="图形 227" descr="齿轮">
              <a:extLst>
                <a:ext uri="{FF2B5EF4-FFF2-40B4-BE49-F238E27FC236}">
                  <a16:creationId xmlns:a16="http://schemas.microsoft.com/office/drawing/2014/main" id="{CAFDD5F8-ECC7-432E-8CD9-147198C4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096000" y="481263"/>
              <a:ext cx="914400" cy="914400"/>
            </a:xfrm>
            <a:prstGeom prst="rect">
              <a:avLst/>
            </a:prstGeom>
          </p:spPr>
        </p:pic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BE817531-C7AC-4395-B62D-441D4DF10ADB}"/>
                </a:ext>
              </a:extLst>
            </p:cNvPr>
            <p:cNvSpPr txBox="1"/>
            <p:nvPr/>
          </p:nvSpPr>
          <p:spPr>
            <a:xfrm>
              <a:off x="5988782" y="1395663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diff</a:t>
              </a:r>
              <a:endParaRPr lang="zh-CN" altLang="en-US" dirty="0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D53DE238-A782-4A9E-8587-8110D16DF685}"/>
              </a:ext>
            </a:extLst>
          </p:cNvPr>
          <p:cNvGrpSpPr/>
          <p:nvPr/>
        </p:nvGrpSpPr>
        <p:grpSpPr>
          <a:xfrm>
            <a:off x="10397191" y="4989041"/>
            <a:ext cx="1314784" cy="1257704"/>
            <a:chOff x="6569937" y="281863"/>
            <a:chExt cx="1314784" cy="1257704"/>
          </a:xfrm>
        </p:grpSpPr>
        <p:pic>
          <p:nvPicPr>
            <p:cNvPr id="254" name="图形 253" descr="世界">
              <a:extLst>
                <a:ext uri="{FF2B5EF4-FFF2-40B4-BE49-F238E27FC236}">
                  <a16:creationId xmlns:a16="http://schemas.microsoft.com/office/drawing/2014/main" id="{EC9E4C2B-E8EF-4026-A311-0128DDAC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44916" y="281863"/>
              <a:ext cx="914400" cy="914400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7D1252B8-5C1C-4F9E-BFD7-248B589F3986}"/>
                </a:ext>
              </a:extLst>
            </p:cNvPr>
            <p:cNvSpPr txBox="1"/>
            <p:nvPr/>
          </p:nvSpPr>
          <p:spPr>
            <a:xfrm>
              <a:off x="6569937" y="1170235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net</a:t>
              </a:r>
              <a:endParaRPr lang="zh-CN" altLang="en-US" dirty="0"/>
            </a:p>
          </p:txBody>
        </p:sp>
      </p:grp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AF4AE3D5-7FC2-43AF-99DA-07C8C8B2EB31}"/>
              </a:ext>
            </a:extLst>
          </p:cNvPr>
          <p:cNvCxnSpPr>
            <a:cxnSpLocks/>
            <a:stCxn id="183" idx="2"/>
            <a:endCxn id="254" idx="0"/>
          </p:cNvCxnSpPr>
          <p:nvPr/>
        </p:nvCxnSpPr>
        <p:spPr>
          <a:xfrm flipH="1">
            <a:off x="11029370" y="4180465"/>
            <a:ext cx="1903" cy="8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69" grpId="0"/>
      <p:bldP spid="7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E587F0-EC44-4F90-A1CA-BDEE270B5920}"/>
              </a:ext>
            </a:extLst>
          </p:cNvPr>
          <p:cNvSpPr/>
          <p:nvPr/>
        </p:nvSpPr>
        <p:spPr>
          <a:xfrm>
            <a:off x="5510764" y="4922270"/>
            <a:ext cx="1590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212502-6764-409B-9050-42A0D3EA6F30}"/>
              </a:ext>
            </a:extLst>
          </p:cNvPr>
          <p:cNvCxnSpPr>
            <a:cxnSpLocks/>
          </p:cNvCxnSpPr>
          <p:nvPr/>
        </p:nvCxnSpPr>
        <p:spPr>
          <a:xfrm>
            <a:off x="2332008" y="758283"/>
            <a:ext cx="818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形 6" descr="用户">
            <a:extLst>
              <a:ext uri="{FF2B5EF4-FFF2-40B4-BE49-F238E27FC236}">
                <a16:creationId xmlns:a16="http://schemas.microsoft.com/office/drawing/2014/main" id="{433AFFDC-5505-48B8-A67B-07F9AE46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26" y="952553"/>
            <a:ext cx="914400" cy="914400"/>
          </a:xfrm>
          <a:prstGeom prst="rect">
            <a:avLst/>
          </a:prstGeom>
        </p:spPr>
      </p:pic>
      <p:pic>
        <p:nvPicPr>
          <p:cNvPr id="8" name="图形 7" descr="用户">
            <a:extLst>
              <a:ext uri="{FF2B5EF4-FFF2-40B4-BE49-F238E27FC236}">
                <a16:creationId xmlns:a16="http://schemas.microsoft.com/office/drawing/2014/main" id="{0FE8AD4C-2703-4C41-8F76-66AD51258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816" y="952659"/>
            <a:ext cx="914400" cy="914400"/>
          </a:xfrm>
          <a:prstGeom prst="rect">
            <a:avLst/>
          </a:prstGeom>
        </p:spPr>
      </p:pic>
      <p:pic>
        <p:nvPicPr>
          <p:cNvPr id="12" name="图形 11" descr="带齿轮的头部">
            <a:extLst>
              <a:ext uri="{FF2B5EF4-FFF2-40B4-BE49-F238E27FC236}">
                <a16:creationId xmlns:a16="http://schemas.microsoft.com/office/drawing/2014/main" id="{44FBE843-738C-4F11-8836-3C1E438E0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102" y="959840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F5883C49-28DE-471E-A643-7F26A68C2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7502" y="959840"/>
            <a:ext cx="914400" cy="914400"/>
          </a:xfrm>
          <a:prstGeom prst="rect">
            <a:avLst/>
          </a:prstGeom>
        </p:spPr>
      </p:pic>
      <p:pic>
        <p:nvPicPr>
          <p:cNvPr id="14" name="图形 13" descr="戏院">
            <a:extLst>
              <a:ext uri="{FF2B5EF4-FFF2-40B4-BE49-F238E27FC236}">
                <a16:creationId xmlns:a16="http://schemas.microsoft.com/office/drawing/2014/main" id="{9CB69505-85E4-4E77-80E9-F756E6C4D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106" y="952553"/>
            <a:ext cx="914400" cy="914400"/>
          </a:xfrm>
          <a:prstGeom prst="rect">
            <a:avLst/>
          </a:prstGeom>
        </p:spPr>
      </p:pic>
      <p:pic>
        <p:nvPicPr>
          <p:cNvPr id="15" name="图形 14" descr="惊讶的脸，没有填充">
            <a:extLst>
              <a:ext uri="{FF2B5EF4-FFF2-40B4-BE49-F238E27FC236}">
                <a16:creationId xmlns:a16="http://schemas.microsoft.com/office/drawing/2014/main" id="{5AC4F49F-130A-4C6C-A3BC-4259554D5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0650" y="952553"/>
            <a:ext cx="914400" cy="914400"/>
          </a:xfrm>
          <a:prstGeom prst="rect">
            <a:avLst/>
          </a:prstGeom>
        </p:spPr>
      </p:pic>
      <p:pic>
        <p:nvPicPr>
          <p:cNvPr id="17" name="图形 16" descr="帮助">
            <a:extLst>
              <a:ext uri="{FF2B5EF4-FFF2-40B4-BE49-F238E27FC236}">
                <a16:creationId xmlns:a16="http://schemas.microsoft.com/office/drawing/2014/main" id="{E82E5D85-E4A2-4790-8897-AA6D0896F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9564" y="952553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366845-BE7A-4B90-A838-2D0FB09D69DD}"/>
              </a:ext>
            </a:extLst>
          </p:cNvPr>
          <p:cNvSpPr txBox="1"/>
          <p:nvPr/>
        </p:nvSpPr>
        <p:spPr>
          <a:xfrm>
            <a:off x="2332008" y="3454791"/>
            <a:ext cx="818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had a chance to re-choice. would u make a deep breath &amp; think deeply. </a:t>
            </a:r>
          </a:p>
          <a:p>
            <a:r>
              <a:rPr lang="en-US" altLang="zh-CN" dirty="0"/>
              <a:t>your position today, dependent on many good or bad choice u made yesterday. </a:t>
            </a:r>
          </a:p>
          <a:p>
            <a:r>
              <a:rPr lang="en-US" altLang="zh-CN" dirty="0"/>
              <a:t>calm down &amp; follow your instinct also, your </a:t>
            </a:r>
            <a:r>
              <a:rPr lang="en-US" altLang="zh-CN"/>
              <a:t>grace taste.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1C0FA6-0F34-4936-B18B-BD86E864C1F5}"/>
              </a:ext>
            </a:extLst>
          </p:cNvPr>
          <p:cNvSpPr txBox="1"/>
          <p:nvPr/>
        </p:nvSpPr>
        <p:spPr>
          <a:xfrm>
            <a:off x="4902424" y="2356770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taste &amp; instinct</a:t>
            </a:r>
          </a:p>
        </p:txBody>
      </p:sp>
    </p:spTree>
    <p:extLst>
      <p:ext uri="{BB962C8B-B14F-4D97-AF65-F5344CB8AC3E}">
        <p14:creationId xmlns:p14="http://schemas.microsoft.com/office/powerpoint/2010/main" val="1917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1819C01-5C87-41E2-92FC-7FB973FD2A6C}"/>
              </a:ext>
            </a:extLst>
          </p:cNvPr>
          <p:cNvSpPr/>
          <p:nvPr/>
        </p:nvSpPr>
        <p:spPr>
          <a:xfrm>
            <a:off x="3831601" y="457200"/>
            <a:ext cx="4528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Core Concept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C02FC8-E7D3-45AD-B4E3-A163D2D9E0ED}"/>
              </a:ext>
            </a:extLst>
          </p:cNvPr>
          <p:cNvCxnSpPr/>
          <p:nvPr/>
        </p:nvCxnSpPr>
        <p:spPr>
          <a:xfrm>
            <a:off x="3572256" y="1380530"/>
            <a:ext cx="4833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363C178-C98F-4F77-BE39-C11F9DAEE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83434"/>
              </p:ext>
            </p:extLst>
          </p:nvPr>
        </p:nvGraphicFramePr>
        <p:xfrm>
          <a:off x="1553577" y="1380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8949"/>
              </p:ext>
            </p:extLst>
          </p:nvPr>
        </p:nvGraphicFramePr>
        <p:xfrm>
          <a:off x="0" y="1728088"/>
          <a:ext cx="12192000" cy="1559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1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1.0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129F5F-7E92-4841-8A27-B10A1E2E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8060"/>
              </p:ext>
            </p:extLst>
          </p:nvPr>
        </p:nvGraphicFramePr>
        <p:xfrm>
          <a:off x="1828800" y="423773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mall:pack:home:revision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mall:home:watch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7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78569"/>
              </p:ext>
            </p:extLst>
          </p:nvPr>
        </p:nvGraphicFramePr>
        <p:xfrm>
          <a:off x="0" y="1728088"/>
          <a:ext cx="12192000" cy="3118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/static/loan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2.0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877CFB-0DE3-45DB-9854-04B7F994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56350"/>
              </p:ext>
            </p:extLst>
          </p:nvPr>
        </p:nvGraphicFramePr>
        <p:xfrm>
          <a:off x="1621536" y="5408168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loan:pack:p2p:revision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loan:p2p:watch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85"/>
              </p:ext>
            </p:extLst>
          </p:nvPr>
        </p:nvGraphicFramePr>
        <p:xfrm>
          <a:off x="0" y="1731802"/>
          <a:ext cx="12192000" cy="36382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84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06100238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145792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157728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cluster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/static/cash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6875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3.0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6F9EE5-8B71-4A53-A13A-F5E8AE3A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4350"/>
              </p:ext>
            </p:extLst>
          </p:nvPr>
        </p:nvGraphicFramePr>
        <p:xfrm>
          <a:off x="1719072" y="551789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[cluster name]:[project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jrgc:manager:pack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start 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2EBAC71-DD3C-4A2D-AD59-477848BBC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382551"/>
              </p:ext>
            </p:extLst>
          </p:nvPr>
        </p:nvGraphicFramePr>
        <p:xfrm>
          <a:off x="5096256" y="0"/>
          <a:ext cx="70957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64D9BBF-93A8-43B9-816C-53037C4F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91779"/>
              </p:ext>
            </p:extLst>
          </p:nvPr>
        </p:nvGraphicFramePr>
        <p:xfrm>
          <a:off x="-382016" y="1706880"/>
          <a:ext cx="6075680" cy="437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D711422-3773-47A6-ADBC-79EF01985B1F}"/>
              </a:ext>
            </a:extLst>
          </p:cNvPr>
          <p:cNvSpPr/>
          <p:nvPr/>
        </p:nvSpPr>
        <p:spPr>
          <a:xfrm>
            <a:off x="0" y="318623"/>
            <a:ext cx="8039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Name patterns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FFE327-418B-47DC-9524-85FD07120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64672"/>
              </p:ext>
            </p:extLst>
          </p:nvPr>
        </p:nvGraphicFramePr>
        <p:xfrm>
          <a:off x="838200" y="1989748"/>
          <a:ext cx="113538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B0EBE5E-7F9F-4DF0-9566-B8773C25B775}"/>
              </a:ext>
            </a:extLst>
          </p:cNvPr>
          <p:cNvSpPr/>
          <p:nvPr/>
        </p:nvSpPr>
        <p:spPr>
          <a:xfrm>
            <a:off x="3045335" y="438912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Deployed by who?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4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D81590-A9FB-459A-AA33-3402AF11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86858"/>
              </p:ext>
            </p:extLst>
          </p:nvPr>
        </p:nvGraphicFramePr>
        <p:xfrm>
          <a:off x="0" y="1362242"/>
          <a:ext cx="7280031" cy="549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DD6609A-8C12-499F-8059-7CDB5BDAC451}"/>
              </a:ext>
            </a:extLst>
          </p:cNvPr>
          <p:cNvSpPr/>
          <p:nvPr/>
        </p:nvSpPr>
        <p:spPr>
          <a:xfrm>
            <a:off x="2175710" y="438912"/>
            <a:ext cx="7840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When will be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从云中下载">
            <a:extLst>
              <a:ext uri="{FF2B5EF4-FFF2-40B4-BE49-F238E27FC236}">
                <a16:creationId xmlns:a16="http://schemas.microsoft.com/office/drawing/2014/main" id="{78F4D43D-F69D-41AD-852F-4D365B744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918" y="1860004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714F6-D582-4A56-874A-A01AC4505D55}"/>
              </a:ext>
            </a:extLst>
          </p:cNvPr>
          <p:cNvSpPr txBox="1"/>
          <p:nvPr/>
        </p:nvSpPr>
        <p:spPr>
          <a:xfrm>
            <a:off x="7160754" y="2037968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Gitlab</a:t>
            </a:r>
            <a:endParaRPr lang="zh-CN" altLang="en-US" sz="6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3F47E-0FA9-40D1-8901-C74164F2CBE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220500" y="3053631"/>
            <a:ext cx="8781" cy="63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9D8CF0-F85A-43B6-83BB-50813CCCF1AB}"/>
              </a:ext>
            </a:extLst>
          </p:cNvPr>
          <p:cNvSpPr txBox="1"/>
          <p:nvPr/>
        </p:nvSpPr>
        <p:spPr>
          <a:xfrm>
            <a:off x="7160754" y="1753966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anything changed in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3F5DB8-3498-444D-AEA6-9526C960BCB6}"/>
              </a:ext>
            </a:extLst>
          </p:cNvPr>
          <p:cNvSpPr txBox="1"/>
          <p:nvPr/>
        </p:nvSpPr>
        <p:spPr>
          <a:xfrm>
            <a:off x="7091824" y="3688262"/>
            <a:ext cx="227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trigger a event</a:t>
            </a:r>
          </a:p>
          <a:p>
            <a:r>
              <a:rPr lang="en-US" altLang="zh-CN" sz="2000" dirty="0"/>
              <a:t>(AKA </a:t>
            </a:r>
            <a:r>
              <a:rPr lang="en-US" altLang="zh-CN" sz="2000" dirty="0" err="1"/>
              <a:t>webhook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11B276-34E3-4176-8381-DF764A6C4C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8220499" y="4396148"/>
            <a:ext cx="8782" cy="7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 descr="计算机">
            <a:extLst>
              <a:ext uri="{FF2B5EF4-FFF2-40B4-BE49-F238E27FC236}">
                <a16:creationId xmlns:a16="http://schemas.microsoft.com/office/drawing/2014/main" id="{92B9CD90-711C-48B9-9971-5CC07D0C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036" y="4895870"/>
            <a:ext cx="1371589" cy="137158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78E-33A3-4350-9AB0-0970F05AB0C8}"/>
              </a:ext>
            </a:extLst>
          </p:cNvPr>
          <p:cNvSpPr txBox="1"/>
          <p:nvPr/>
        </p:nvSpPr>
        <p:spPr>
          <a:xfrm>
            <a:off x="6953165" y="515204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56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30EA95-7075-46B6-947B-61D906B6117D}"/>
              </a:ext>
            </a:extLst>
          </p:cNvPr>
          <p:cNvSpPr/>
          <p:nvPr/>
        </p:nvSpPr>
        <p:spPr>
          <a:xfrm>
            <a:off x="1675580" y="438912"/>
            <a:ext cx="8840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 is listening the event?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26C7E4E8-FA72-4524-84DC-B0439EBB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871" y="1683746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F36B46-6EE8-4B36-B499-CA1217C5CBDC}"/>
              </a:ext>
            </a:extLst>
          </p:cNvPr>
          <p:cNvSpPr txBox="1"/>
          <p:nvPr/>
        </p:nvSpPr>
        <p:spPr>
          <a:xfrm>
            <a:off x="6096000" y="1939922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3F58F1C-6200-4B6C-A36A-44CEF95E0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349129"/>
              </p:ext>
            </p:extLst>
          </p:nvPr>
        </p:nvGraphicFramePr>
        <p:xfrm>
          <a:off x="515816" y="1362242"/>
          <a:ext cx="5263661" cy="451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69634C-C961-4D62-948B-3931F0D63CA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363334" y="2955585"/>
            <a:ext cx="10376" cy="76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7BECDB-B7DA-4162-8589-F1A0983CA724}"/>
              </a:ext>
            </a:extLst>
          </p:cNvPr>
          <p:cNvSpPr txBox="1"/>
          <p:nvPr/>
        </p:nvSpPr>
        <p:spPr>
          <a:xfrm>
            <a:off x="6116751" y="3720475"/>
            <a:ext cx="2513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 a Pipeline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compile source code</a:t>
            </a:r>
            <a:endParaRPr lang="zh-CN" altLang="en-US" sz="2000" dirty="0"/>
          </a:p>
        </p:txBody>
      </p:sp>
      <p:pic>
        <p:nvPicPr>
          <p:cNvPr id="14" name="图形 13" descr="沙漏">
            <a:extLst>
              <a:ext uri="{FF2B5EF4-FFF2-40B4-BE49-F238E27FC236}">
                <a16:creationId xmlns:a16="http://schemas.microsoft.com/office/drawing/2014/main" id="{A0368C5E-3905-448D-8760-8424A21D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304" y="3744917"/>
            <a:ext cx="369332" cy="3693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710512-ECB5-4061-A261-1DAC00F84574}"/>
              </a:ext>
            </a:extLst>
          </p:cNvPr>
          <p:cNvSpPr txBox="1"/>
          <p:nvPr/>
        </p:nvSpPr>
        <p:spPr>
          <a:xfrm>
            <a:off x="6069506" y="556846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 production code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7BA4EAE-761E-49E1-B173-FBE959AB2FB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7373709" y="4736138"/>
            <a:ext cx="1" cy="8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603</Words>
  <Application>Microsoft Office PowerPoint</Application>
  <PresentationFormat>宽屏</PresentationFormat>
  <Paragraphs>216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Journey of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of code</dc:title>
  <dc:creator>王德龙</dc:creator>
  <cp:lastModifiedBy>王德龙</cp:lastModifiedBy>
  <cp:revision>60</cp:revision>
  <dcterms:created xsi:type="dcterms:W3CDTF">2017-11-13T05:10:01Z</dcterms:created>
  <dcterms:modified xsi:type="dcterms:W3CDTF">2017-11-16T06:13:45Z</dcterms:modified>
</cp:coreProperties>
</file>