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3" r:id="rId2"/>
    <p:sldId id="278" r:id="rId3"/>
    <p:sldId id="280" r:id="rId4"/>
    <p:sldId id="270" r:id="rId5"/>
    <p:sldId id="282" r:id="rId6"/>
    <p:sldId id="267" r:id="rId7"/>
    <p:sldId id="268" r:id="rId8"/>
    <p:sldId id="284" r:id="rId9"/>
    <p:sldId id="28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8"/>
            <p14:sldId id="280"/>
            <p14:sldId id="270"/>
            <p14:sldId id="282"/>
            <p14:sldId id="267"/>
            <p14:sldId id="268"/>
            <p14:sldId id="284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1" autoAdjust="0"/>
    <p:restoredTop sz="94274" autoAdjust="0"/>
  </p:normalViewPr>
  <p:slideViewPr>
    <p:cSldViewPr snapToGrid="0">
      <p:cViewPr varScale="1">
        <p:scale>
          <a:sx n="108" d="100"/>
          <a:sy n="108" d="100"/>
        </p:scale>
        <p:origin x="21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7D614-FE95-404D-A04A-8E241ADFC86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4FF41-849B-E248-99A8-DCEE177E01B2}">
      <dgm:prSet/>
      <dgm:spPr/>
      <dgm:t>
        <a:bodyPr/>
        <a:lstStyle/>
        <a:p>
          <a:r>
            <a:rPr lang="en-US" dirty="0" err="1"/>
            <a:t>无处不在</a:t>
          </a:r>
          <a:r>
            <a:rPr lang="zh-Hans" altLang="en-US" dirty="0"/>
            <a:t>的</a:t>
          </a:r>
          <a:endParaRPr lang="en-US" altLang="zh-Hans" dirty="0"/>
        </a:p>
        <a:p>
          <a:r>
            <a:rPr lang="zh-Hans" altLang="en-US" dirty="0"/>
            <a:t>浏览器</a:t>
          </a:r>
          <a:endParaRPr lang="en-US" dirty="0"/>
        </a:p>
      </dgm:t>
    </dgm:pt>
    <dgm:pt modelId="{4E2D6AE9-6D37-B04A-BFA7-95421456DFA8}" type="parTrans" cxnId="{047E9221-C94C-1B47-BB75-9B918A709A74}">
      <dgm:prSet/>
      <dgm:spPr/>
      <dgm:t>
        <a:bodyPr/>
        <a:lstStyle/>
        <a:p>
          <a:endParaRPr lang="en-US"/>
        </a:p>
      </dgm:t>
    </dgm:pt>
    <dgm:pt modelId="{66BC0353-947B-C54A-BA1B-0C22814B963F}" type="sibTrans" cxnId="{047E9221-C94C-1B47-BB75-9B918A709A74}">
      <dgm:prSet/>
      <dgm:spPr/>
      <dgm:t>
        <a:bodyPr/>
        <a:lstStyle/>
        <a:p>
          <a:endParaRPr lang="en-US"/>
        </a:p>
      </dgm:t>
    </dgm:pt>
    <dgm:pt modelId="{699C2555-B79F-FA46-A929-2F70098B00F3}">
      <dgm:prSet/>
      <dgm:spPr/>
      <dgm:t>
        <a:bodyPr/>
        <a:lstStyle/>
        <a:p>
          <a:r>
            <a:rPr lang="en-US" dirty="0" err="1"/>
            <a:t>有浏览器的地方就有Web前端</a:t>
          </a:r>
          <a:endParaRPr lang="en-US" dirty="0"/>
        </a:p>
      </dgm:t>
    </dgm:pt>
    <dgm:pt modelId="{39E91298-FD25-C442-86F6-DDD09FACAA6B}" type="parTrans" cxnId="{D6614BE7-2C53-6446-8D22-E6FDD0BF9D54}">
      <dgm:prSet/>
      <dgm:spPr/>
      <dgm:t>
        <a:bodyPr/>
        <a:lstStyle/>
        <a:p>
          <a:endParaRPr lang="en-US"/>
        </a:p>
      </dgm:t>
    </dgm:pt>
    <dgm:pt modelId="{B3CEA76C-F3AB-2D42-9576-596F3127D3C8}" type="sibTrans" cxnId="{D6614BE7-2C53-6446-8D22-E6FDD0BF9D54}">
      <dgm:prSet/>
      <dgm:spPr/>
      <dgm:t>
        <a:bodyPr/>
        <a:lstStyle/>
        <a:p>
          <a:endParaRPr lang="en-US"/>
        </a:p>
      </dgm:t>
    </dgm:pt>
    <dgm:pt modelId="{6AFB806F-A803-D741-B4F9-DA1506DE7266}">
      <dgm:prSet/>
      <dgm:spPr/>
      <dgm:t>
        <a:bodyPr/>
        <a:lstStyle/>
        <a:p>
          <a:r>
            <a:rPr lang="en-US" dirty="0" err="1"/>
            <a:t>电脑</a:t>
          </a:r>
          <a:r>
            <a:rPr lang="en-US" dirty="0"/>
            <a:t> / </a:t>
          </a:r>
          <a:r>
            <a:rPr lang="en-US" dirty="0" err="1"/>
            <a:t>PC主机</a:t>
          </a:r>
          <a:endParaRPr lang="en-US" dirty="0"/>
        </a:p>
      </dgm:t>
    </dgm:pt>
    <dgm:pt modelId="{D1BA5EF6-5DD5-4940-A5AD-E1239A375937}" type="parTrans" cxnId="{DF77DE9B-A533-334A-A2FA-00396ECE5B58}">
      <dgm:prSet/>
      <dgm:spPr/>
      <dgm:t>
        <a:bodyPr/>
        <a:lstStyle/>
        <a:p>
          <a:endParaRPr lang="en-US"/>
        </a:p>
      </dgm:t>
    </dgm:pt>
    <dgm:pt modelId="{1E8B4C44-0E43-4B42-AF55-6C5495226781}" type="sibTrans" cxnId="{DF77DE9B-A533-334A-A2FA-00396ECE5B58}">
      <dgm:prSet/>
      <dgm:spPr/>
      <dgm:t>
        <a:bodyPr/>
        <a:lstStyle/>
        <a:p>
          <a:endParaRPr lang="en-US"/>
        </a:p>
      </dgm:t>
    </dgm:pt>
    <dgm:pt modelId="{F1DB3FE5-7C99-2C47-8F93-5C88325F9EA8}">
      <dgm:prSet/>
      <dgm:spPr/>
      <dgm:t>
        <a:bodyPr/>
        <a:lstStyle/>
        <a:p>
          <a:r>
            <a:rPr lang="en-US" dirty="0" err="1"/>
            <a:t>手机</a:t>
          </a:r>
          <a:r>
            <a:rPr lang="en-US" dirty="0"/>
            <a:t> / </a:t>
          </a:r>
          <a:r>
            <a:rPr lang="en-US" dirty="0" err="1"/>
            <a:t>移动终端</a:t>
          </a:r>
          <a:r>
            <a:rPr lang="en-US" dirty="0"/>
            <a:t>, </a:t>
          </a:r>
          <a:r>
            <a:rPr lang="en-US" dirty="0" err="1"/>
            <a:t>手机</a:t>
          </a:r>
          <a:r>
            <a:rPr lang="en-US" dirty="0"/>
            <a:t>, </a:t>
          </a:r>
          <a:r>
            <a:rPr lang="en-US" dirty="0" err="1"/>
            <a:t>平板电脑</a:t>
          </a:r>
          <a:endParaRPr lang="en-US" dirty="0"/>
        </a:p>
      </dgm:t>
    </dgm:pt>
    <dgm:pt modelId="{8C50EDFE-91CC-F541-95C4-0898832E8D38}" type="parTrans" cxnId="{234E6C36-3753-814B-931D-6D963C5D2196}">
      <dgm:prSet/>
      <dgm:spPr/>
      <dgm:t>
        <a:bodyPr/>
        <a:lstStyle/>
        <a:p>
          <a:endParaRPr lang="en-US"/>
        </a:p>
      </dgm:t>
    </dgm:pt>
    <dgm:pt modelId="{A2D03587-CA94-D94A-8C3E-4FF4E2B8A006}" type="sibTrans" cxnId="{234E6C36-3753-814B-931D-6D963C5D2196}">
      <dgm:prSet/>
      <dgm:spPr/>
      <dgm:t>
        <a:bodyPr/>
        <a:lstStyle/>
        <a:p>
          <a:endParaRPr lang="en-US"/>
        </a:p>
      </dgm:t>
    </dgm:pt>
    <dgm:pt modelId="{841C4590-3F67-D544-86FA-09B20E1133C9}">
      <dgm:prSet/>
      <dgm:spPr/>
      <dgm:t>
        <a:bodyPr/>
        <a:lstStyle/>
        <a:p>
          <a:r>
            <a:rPr lang="en-US"/>
            <a:t>智能设备 / IoT</a:t>
          </a:r>
        </a:p>
      </dgm:t>
    </dgm:pt>
    <dgm:pt modelId="{89B487AF-40D4-A346-9181-34D6C140A14E}" type="parTrans" cxnId="{9A8A4DD9-0AC8-9549-8724-32EEC482F69A}">
      <dgm:prSet/>
      <dgm:spPr/>
      <dgm:t>
        <a:bodyPr/>
        <a:lstStyle/>
        <a:p>
          <a:endParaRPr lang="en-US"/>
        </a:p>
      </dgm:t>
    </dgm:pt>
    <dgm:pt modelId="{1D576BF0-9C48-0748-B628-D129F1AEA162}" type="sibTrans" cxnId="{9A8A4DD9-0AC8-9549-8724-32EEC482F69A}">
      <dgm:prSet/>
      <dgm:spPr/>
      <dgm:t>
        <a:bodyPr/>
        <a:lstStyle/>
        <a:p>
          <a:endParaRPr lang="en-US"/>
        </a:p>
      </dgm:t>
    </dgm:pt>
    <dgm:pt modelId="{E224F10B-56B2-3D4D-AF28-1FD8E3413D7A}">
      <dgm:prSet/>
      <dgm:spPr/>
      <dgm:t>
        <a:bodyPr/>
        <a:lstStyle/>
        <a:p>
          <a:r>
            <a:rPr lang="en-US" dirty="0" err="1"/>
            <a:t>领头羊</a:t>
          </a:r>
          <a:r>
            <a:rPr lang="zh-Hans" altLang="en-US" dirty="0"/>
            <a:t>的</a:t>
          </a:r>
          <a:endParaRPr lang="en-US" dirty="0"/>
        </a:p>
        <a:p>
          <a:r>
            <a:rPr lang="en-US" dirty="0"/>
            <a:t>Chrome</a:t>
          </a:r>
        </a:p>
      </dgm:t>
    </dgm:pt>
    <dgm:pt modelId="{F231B27D-FEC8-614A-BABB-B4EE506B16C3}" type="parTrans" cxnId="{D7B9F9AC-44F0-6441-BE86-B7E9E595CE40}">
      <dgm:prSet/>
      <dgm:spPr/>
      <dgm:t>
        <a:bodyPr/>
        <a:lstStyle/>
        <a:p>
          <a:endParaRPr lang="en-US"/>
        </a:p>
      </dgm:t>
    </dgm:pt>
    <dgm:pt modelId="{90EDD9ED-F00B-FF44-832B-0B5CB4630A7C}" type="sibTrans" cxnId="{D7B9F9AC-44F0-6441-BE86-B7E9E595CE40}">
      <dgm:prSet/>
      <dgm:spPr/>
      <dgm:t>
        <a:bodyPr/>
        <a:lstStyle/>
        <a:p>
          <a:endParaRPr lang="en-US"/>
        </a:p>
      </dgm:t>
    </dgm:pt>
    <dgm:pt modelId="{064C9FF5-AE51-FF44-A9B6-6C283B18857A}">
      <dgm:prSet/>
      <dgm:spPr/>
      <dgm:t>
        <a:bodyPr/>
        <a:lstStyle/>
        <a:p>
          <a:r>
            <a:rPr lang="en-US"/>
            <a:t>Chrome浏览器</a:t>
          </a:r>
        </a:p>
      </dgm:t>
    </dgm:pt>
    <dgm:pt modelId="{518104BB-5A7F-F64C-AF7B-7AFF75E8DBCA}" type="parTrans" cxnId="{983E1D47-30B7-CD43-B0BD-0684D6C9F6B2}">
      <dgm:prSet/>
      <dgm:spPr/>
      <dgm:t>
        <a:bodyPr/>
        <a:lstStyle/>
        <a:p>
          <a:endParaRPr lang="en-US"/>
        </a:p>
      </dgm:t>
    </dgm:pt>
    <dgm:pt modelId="{6ED8874E-7529-2244-A51C-243B230746C8}" type="sibTrans" cxnId="{983E1D47-30B7-CD43-B0BD-0684D6C9F6B2}">
      <dgm:prSet/>
      <dgm:spPr/>
      <dgm:t>
        <a:bodyPr/>
        <a:lstStyle/>
        <a:p>
          <a:endParaRPr lang="en-US"/>
        </a:p>
      </dgm:t>
    </dgm:pt>
    <dgm:pt modelId="{9B3C025C-E6F2-D647-92F7-928B81914E23}">
      <dgm:prSet/>
      <dgm:spPr/>
      <dgm:t>
        <a:bodyPr/>
        <a:lstStyle/>
        <a:p>
          <a:r>
            <a:rPr lang="en-US" dirty="0"/>
            <a:t>Chrome OS</a:t>
          </a:r>
        </a:p>
      </dgm:t>
    </dgm:pt>
    <dgm:pt modelId="{02C4CBE7-5914-9446-9E81-FD4EDC2BAD87}" type="parTrans" cxnId="{5F0616ED-5FC7-1E4C-8B30-F6A5DFBCEF12}">
      <dgm:prSet/>
      <dgm:spPr/>
      <dgm:t>
        <a:bodyPr/>
        <a:lstStyle/>
        <a:p>
          <a:endParaRPr lang="en-US"/>
        </a:p>
      </dgm:t>
    </dgm:pt>
    <dgm:pt modelId="{48EF052C-4DB5-CA42-80EF-CC315568A176}" type="sibTrans" cxnId="{5F0616ED-5FC7-1E4C-8B30-F6A5DFBCEF12}">
      <dgm:prSet/>
      <dgm:spPr/>
      <dgm:t>
        <a:bodyPr/>
        <a:lstStyle/>
        <a:p>
          <a:endParaRPr lang="en-US"/>
        </a:p>
      </dgm:t>
    </dgm:pt>
    <dgm:pt modelId="{DC9C9E57-C9A3-F84D-9A12-A2ADE756F860}">
      <dgm:prSet/>
      <dgm:spPr/>
      <dgm:t>
        <a:bodyPr/>
        <a:lstStyle/>
        <a:p>
          <a:r>
            <a:rPr lang="en-US"/>
            <a:t>Android Chrome</a:t>
          </a:r>
        </a:p>
      </dgm:t>
    </dgm:pt>
    <dgm:pt modelId="{B5EEFDB8-6A07-864A-A4C3-1FBBB6B984A1}" type="parTrans" cxnId="{D013FBA7-74F7-7445-940C-555B5BB952D4}">
      <dgm:prSet/>
      <dgm:spPr/>
      <dgm:t>
        <a:bodyPr/>
        <a:lstStyle/>
        <a:p>
          <a:endParaRPr lang="en-US"/>
        </a:p>
      </dgm:t>
    </dgm:pt>
    <dgm:pt modelId="{0A457130-64B9-0942-8C4A-3226F136C2AE}" type="sibTrans" cxnId="{D013FBA7-74F7-7445-940C-555B5BB952D4}">
      <dgm:prSet/>
      <dgm:spPr/>
      <dgm:t>
        <a:bodyPr/>
        <a:lstStyle/>
        <a:p>
          <a:endParaRPr lang="en-US"/>
        </a:p>
      </dgm:t>
    </dgm:pt>
    <dgm:pt modelId="{DAC30B01-0D4E-5B43-B0FB-5580143E8611}">
      <dgm:prSet/>
      <dgm:spPr/>
      <dgm:t>
        <a:bodyPr/>
        <a:lstStyle/>
        <a:p>
          <a:r>
            <a:rPr lang="zh-Hans" altLang="en-US" dirty="0"/>
            <a:t>进击的</a:t>
          </a:r>
          <a:endParaRPr lang="en-US" dirty="0"/>
        </a:p>
        <a:p>
          <a:r>
            <a:rPr lang="en-US" dirty="0"/>
            <a:t>JavaScript</a:t>
          </a:r>
        </a:p>
      </dgm:t>
    </dgm:pt>
    <dgm:pt modelId="{24EB6374-DE0A-1A47-AEDB-221293AC13AB}" type="parTrans" cxnId="{EC4715BF-E5CC-0A47-8BDA-E7EA2F80B5DD}">
      <dgm:prSet/>
      <dgm:spPr/>
      <dgm:t>
        <a:bodyPr/>
        <a:lstStyle/>
        <a:p>
          <a:endParaRPr lang="en-US"/>
        </a:p>
      </dgm:t>
    </dgm:pt>
    <dgm:pt modelId="{4AB9C688-6731-D74A-A57A-216C8AD53C40}" type="sibTrans" cxnId="{EC4715BF-E5CC-0A47-8BDA-E7EA2F80B5DD}">
      <dgm:prSet/>
      <dgm:spPr/>
      <dgm:t>
        <a:bodyPr/>
        <a:lstStyle/>
        <a:p>
          <a:endParaRPr lang="en-US"/>
        </a:p>
      </dgm:t>
    </dgm:pt>
    <dgm:pt modelId="{958B7788-04C6-214A-ADFF-6B2C6BB30519}">
      <dgm:prSet/>
      <dgm:spPr/>
      <dgm:t>
        <a:bodyPr/>
        <a:lstStyle/>
        <a:p>
          <a:r>
            <a:rPr lang="en-US" dirty="0"/>
            <a:t>ES5 / ES6</a:t>
          </a:r>
        </a:p>
      </dgm:t>
    </dgm:pt>
    <dgm:pt modelId="{E3B65FCA-BC5F-D34E-B4C6-40955BD5060F}" type="parTrans" cxnId="{94A80A86-7002-4547-A6A6-17D09DCF0C9D}">
      <dgm:prSet/>
      <dgm:spPr/>
      <dgm:t>
        <a:bodyPr/>
        <a:lstStyle/>
        <a:p>
          <a:endParaRPr lang="en-US"/>
        </a:p>
      </dgm:t>
    </dgm:pt>
    <dgm:pt modelId="{9132DC4F-4EF6-9F43-BC69-2835D7B11682}" type="sibTrans" cxnId="{94A80A86-7002-4547-A6A6-17D09DCF0C9D}">
      <dgm:prSet/>
      <dgm:spPr/>
      <dgm:t>
        <a:bodyPr/>
        <a:lstStyle/>
        <a:p>
          <a:endParaRPr lang="en-US"/>
        </a:p>
      </dgm:t>
    </dgm:pt>
    <dgm:pt modelId="{202C5D18-B2AF-3345-9621-042E0051934A}">
      <dgm:prSet/>
      <dgm:spPr/>
      <dgm:t>
        <a:bodyPr/>
        <a:lstStyle/>
        <a:p>
          <a:r>
            <a:rPr lang="en-US" dirty="0"/>
            <a:t>Babel</a:t>
          </a:r>
        </a:p>
      </dgm:t>
    </dgm:pt>
    <dgm:pt modelId="{5A804D36-7DF3-A640-A3B7-0E5D25D48A2D}" type="parTrans" cxnId="{F6074722-7F4B-FB46-9C2B-38777AD5022D}">
      <dgm:prSet/>
      <dgm:spPr/>
      <dgm:t>
        <a:bodyPr/>
        <a:lstStyle/>
        <a:p>
          <a:endParaRPr lang="en-US"/>
        </a:p>
      </dgm:t>
    </dgm:pt>
    <dgm:pt modelId="{1A0AA08D-CF03-EE4C-A52C-B21689AEEFD1}" type="sibTrans" cxnId="{F6074722-7F4B-FB46-9C2B-38777AD5022D}">
      <dgm:prSet/>
      <dgm:spPr/>
      <dgm:t>
        <a:bodyPr/>
        <a:lstStyle/>
        <a:p>
          <a:endParaRPr lang="en-US"/>
        </a:p>
      </dgm:t>
    </dgm:pt>
    <dgm:pt modelId="{CBC7D132-6ED0-CA4B-ABCC-47ADF07D79A2}">
      <dgm:prSet/>
      <dgm:spPr/>
      <dgm:t>
        <a:bodyPr/>
        <a:lstStyle/>
        <a:p>
          <a:r>
            <a:rPr lang="en-US" dirty="0" err="1"/>
            <a:t>强类型补充</a:t>
          </a:r>
          <a:endParaRPr lang="en-US" dirty="0"/>
        </a:p>
      </dgm:t>
    </dgm:pt>
    <dgm:pt modelId="{4E87F72F-75E3-044A-9BEC-600B0FA315FF}" type="parTrans" cxnId="{7A948E51-FDC4-D244-A5E7-671C1E76E043}">
      <dgm:prSet/>
      <dgm:spPr/>
      <dgm:t>
        <a:bodyPr/>
        <a:lstStyle/>
        <a:p>
          <a:endParaRPr lang="en-US"/>
        </a:p>
      </dgm:t>
    </dgm:pt>
    <dgm:pt modelId="{DA21C429-8AA5-E44B-BE76-DAE28569F8C4}" type="sibTrans" cxnId="{7A948E51-FDC4-D244-A5E7-671C1E76E043}">
      <dgm:prSet/>
      <dgm:spPr/>
      <dgm:t>
        <a:bodyPr/>
        <a:lstStyle/>
        <a:p>
          <a:endParaRPr lang="en-US"/>
        </a:p>
      </dgm:t>
    </dgm:pt>
    <dgm:pt modelId="{90535BA5-D720-1241-ADFC-6CC0DD7FA30D}">
      <dgm:prSet/>
      <dgm:spPr/>
      <dgm:t>
        <a:bodyPr/>
        <a:lstStyle/>
        <a:p>
          <a:r>
            <a:rPr lang="en-US"/>
            <a:t>活跃的社区</a:t>
          </a:r>
        </a:p>
      </dgm:t>
    </dgm:pt>
    <dgm:pt modelId="{872892BB-37AD-2944-A4BA-EA269648D1C3}" type="parTrans" cxnId="{ABB66753-DE31-E24D-AC39-E343207EFD90}">
      <dgm:prSet/>
      <dgm:spPr/>
      <dgm:t>
        <a:bodyPr/>
        <a:lstStyle/>
        <a:p>
          <a:endParaRPr lang="en-US"/>
        </a:p>
      </dgm:t>
    </dgm:pt>
    <dgm:pt modelId="{30803E45-99A3-D249-8E20-5973C1127678}" type="sibTrans" cxnId="{ABB66753-DE31-E24D-AC39-E343207EFD90}">
      <dgm:prSet/>
      <dgm:spPr/>
      <dgm:t>
        <a:bodyPr/>
        <a:lstStyle/>
        <a:p>
          <a:endParaRPr lang="en-US"/>
        </a:p>
      </dgm:t>
    </dgm:pt>
    <dgm:pt modelId="{56347DA5-F6E8-1B4F-BD5A-FF6C217678B7}">
      <dgm:prSet/>
      <dgm:spPr/>
      <dgm:t>
        <a:bodyPr/>
        <a:lstStyle/>
        <a:p>
          <a:r>
            <a:rPr lang="en-US" dirty="0" err="1"/>
            <a:t>服务端</a:t>
          </a:r>
          <a:r>
            <a:rPr lang="zh-Hans" altLang="en-US" dirty="0"/>
            <a:t>的</a:t>
          </a:r>
          <a:endParaRPr lang="en-US" altLang="zh-Hans" dirty="0"/>
        </a:p>
        <a:p>
          <a:r>
            <a:rPr lang="en-US" altLang="zh-Hans" dirty="0" err="1"/>
            <a:t>Node.js</a:t>
          </a:r>
          <a:endParaRPr lang="en-US" altLang="zh-Hans" dirty="0"/>
        </a:p>
      </dgm:t>
    </dgm:pt>
    <dgm:pt modelId="{E2A592C6-19F8-9D4D-82F5-EFB4C4992090}" type="parTrans" cxnId="{ADDCBC94-2ED5-3643-926F-D14D7963B7F6}">
      <dgm:prSet/>
      <dgm:spPr/>
      <dgm:t>
        <a:bodyPr/>
        <a:lstStyle/>
        <a:p>
          <a:endParaRPr lang="en-US"/>
        </a:p>
      </dgm:t>
    </dgm:pt>
    <dgm:pt modelId="{1C9976C2-E56A-5842-8F76-EB2BA28D1B94}" type="sibTrans" cxnId="{ADDCBC94-2ED5-3643-926F-D14D7963B7F6}">
      <dgm:prSet/>
      <dgm:spPr/>
      <dgm:t>
        <a:bodyPr/>
        <a:lstStyle/>
        <a:p>
          <a:endParaRPr lang="en-US"/>
        </a:p>
      </dgm:t>
    </dgm:pt>
    <dgm:pt modelId="{31A0841A-1AB7-BA4F-A41A-8A1992757484}">
      <dgm:prSet/>
      <dgm:spPr/>
      <dgm:t>
        <a:bodyPr/>
        <a:lstStyle/>
        <a:p>
          <a:r>
            <a:rPr lang="en-US"/>
            <a:t>Node.js</a:t>
          </a:r>
        </a:p>
      </dgm:t>
    </dgm:pt>
    <dgm:pt modelId="{D8C1628E-DA1E-974A-876E-06993DA39920}" type="parTrans" cxnId="{EB98D8B0-0376-B14A-998E-FD1ECCE2345F}">
      <dgm:prSet/>
      <dgm:spPr/>
      <dgm:t>
        <a:bodyPr/>
        <a:lstStyle/>
        <a:p>
          <a:endParaRPr lang="en-US"/>
        </a:p>
      </dgm:t>
    </dgm:pt>
    <dgm:pt modelId="{446499DA-D3FF-7B48-8B68-F7EE84F4B228}" type="sibTrans" cxnId="{EB98D8B0-0376-B14A-998E-FD1ECCE2345F}">
      <dgm:prSet/>
      <dgm:spPr/>
      <dgm:t>
        <a:bodyPr/>
        <a:lstStyle/>
        <a:p>
          <a:endParaRPr lang="en-US"/>
        </a:p>
      </dgm:t>
    </dgm:pt>
    <dgm:pt modelId="{696333EA-2A29-7E49-8106-76B6759E34F9}">
      <dgm:prSet/>
      <dgm:spPr/>
      <dgm:t>
        <a:bodyPr/>
        <a:lstStyle/>
        <a:p>
          <a:r>
            <a:rPr lang="en-US"/>
            <a:t>Express / Koa</a:t>
          </a:r>
        </a:p>
      </dgm:t>
    </dgm:pt>
    <dgm:pt modelId="{6BFAE33F-7E89-5C4E-997C-1D65358B011E}" type="parTrans" cxnId="{6EE545BB-DAE0-A643-8D67-7C1EE10A5AE0}">
      <dgm:prSet/>
      <dgm:spPr/>
      <dgm:t>
        <a:bodyPr/>
        <a:lstStyle/>
        <a:p>
          <a:endParaRPr lang="en-US"/>
        </a:p>
      </dgm:t>
    </dgm:pt>
    <dgm:pt modelId="{94D78123-A02C-2247-AFA1-FEA9332AAB29}" type="sibTrans" cxnId="{6EE545BB-DAE0-A643-8D67-7C1EE10A5AE0}">
      <dgm:prSet/>
      <dgm:spPr/>
      <dgm:t>
        <a:bodyPr/>
        <a:lstStyle/>
        <a:p>
          <a:endParaRPr lang="en-US"/>
        </a:p>
      </dgm:t>
    </dgm:pt>
    <dgm:pt modelId="{AE6B6DB8-6553-6142-A8DC-EE376B0A1B24}">
      <dgm:prSet/>
      <dgm:spPr/>
      <dgm:t>
        <a:bodyPr/>
        <a:lstStyle/>
        <a:p>
          <a:r>
            <a:rPr lang="en-US"/>
            <a:t>GraphQL(接口协议)</a:t>
          </a:r>
        </a:p>
      </dgm:t>
    </dgm:pt>
    <dgm:pt modelId="{85F9A01C-B898-4B4B-B104-C1315A66C98D}" type="parTrans" cxnId="{0D3A2722-D275-F548-92A8-5F06A493C48D}">
      <dgm:prSet/>
      <dgm:spPr/>
      <dgm:t>
        <a:bodyPr/>
        <a:lstStyle/>
        <a:p>
          <a:endParaRPr lang="en-US"/>
        </a:p>
      </dgm:t>
    </dgm:pt>
    <dgm:pt modelId="{DEF1796F-9E57-9A42-A7D9-4EA2A940EA6D}" type="sibTrans" cxnId="{0D3A2722-D275-F548-92A8-5F06A493C48D}">
      <dgm:prSet/>
      <dgm:spPr/>
      <dgm:t>
        <a:bodyPr/>
        <a:lstStyle/>
        <a:p>
          <a:endParaRPr lang="en-US"/>
        </a:p>
      </dgm:t>
    </dgm:pt>
    <dgm:pt modelId="{7C461B73-85D6-3F4F-8134-CC95F3F9AAFC}" type="pres">
      <dgm:prSet presAssocID="{4197D614-FE95-404D-A04A-8E241ADFC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93CD19-7404-6048-BF79-13863F6CB521}" type="pres">
      <dgm:prSet presAssocID="{60B4FF41-849B-E248-99A8-DCEE177E01B2}" presName="root" presStyleCnt="0"/>
      <dgm:spPr/>
    </dgm:pt>
    <dgm:pt modelId="{3E46EFF7-CF53-AE49-A3D6-0913B57C3EE8}" type="pres">
      <dgm:prSet presAssocID="{60B4FF41-849B-E248-99A8-DCEE177E01B2}" presName="rootComposite" presStyleCnt="0"/>
      <dgm:spPr/>
    </dgm:pt>
    <dgm:pt modelId="{1EE6EFB8-6245-DD48-A3F5-FE49197DE792}" type="pres">
      <dgm:prSet presAssocID="{60B4FF41-849B-E248-99A8-DCEE177E01B2}" presName="rootText" presStyleLbl="node1" presStyleIdx="0" presStyleCnt="4"/>
      <dgm:spPr/>
    </dgm:pt>
    <dgm:pt modelId="{DD234F4B-7104-9B42-8271-8403AF0F206E}" type="pres">
      <dgm:prSet presAssocID="{60B4FF41-849B-E248-99A8-DCEE177E01B2}" presName="rootConnector" presStyleLbl="node1" presStyleIdx="0" presStyleCnt="4"/>
      <dgm:spPr/>
    </dgm:pt>
    <dgm:pt modelId="{A192D393-8CA9-084D-873C-D8E0517BEAEC}" type="pres">
      <dgm:prSet presAssocID="{60B4FF41-849B-E248-99A8-DCEE177E01B2}" presName="childShape" presStyleCnt="0"/>
      <dgm:spPr/>
    </dgm:pt>
    <dgm:pt modelId="{7E6EC8FB-2C61-7748-89D8-229AF6A0068B}" type="pres">
      <dgm:prSet presAssocID="{39E91298-FD25-C442-86F6-DDD09FACAA6B}" presName="Name13" presStyleLbl="parChTrans1D2" presStyleIdx="0" presStyleCnt="14"/>
      <dgm:spPr/>
    </dgm:pt>
    <dgm:pt modelId="{77955623-83C4-D14F-BC47-861539BEDD6A}" type="pres">
      <dgm:prSet presAssocID="{699C2555-B79F-FA46-A929-2F70098B00F3}" presName="childText" presStyleLbl="bgAcc1" presStyleIdx="0" presStyleCnt="14">
        <dgm:presLayoutVars>
          <dgm:bulletEnabled val="1"/>
        </dgm:presLayoutVars>
      </dgm:prSet>
      <dgm:spPr/>
    </dgm:pt>
    <dgm:pt modelId="{70B90E35-CB60-374B-9612-31DF6612E319}" type="pres">
      <dgm:prSet presAssocID="{D1BA5EF6-5DD5-4940-A5AD-E1239A375937}" presName="Name13" presStyleLbl="parChTrans1D2" presStyleIdx="1" presStyleCnt="14"/>
      <dgm:spPr/>
    </dgm:pt>
    <dgm:pt modelId="{71491B53-7BE0-D845-9C89-D5FE81579701}" type="pres">
      <dgm:prSet presAssocID="{6AFB806F-A803-D741-B4F9-DA1506DE7266}" presName="childText" presStyleLbl="bgAcc1" presStyleIdx="1" presStyleCnt="14">
        <dgm:presLayoutVars>
          <dgm:bulletEnabled val="1"/>
        </dgm:presLayoutVars>
      </dgm:prSet>
      <dgm:spPr/>
    </dgm:pt>
    <dgm:pt modelId="{0D14DF9D-0033-5248-8785-2F1D12839E60}" type="pres">
      <dgm:prSet presAssocID="{8C50EDFE-91CC-F541-95C4-0898832E8D38}" presName="Name13" presStyleLbl="parChTrans1D2" presStyleIdx="2" presStyleCnt="14"/>
      <dgm:spPr/>
    </dgm:pt>
    <dgm:pt modelId="{DC953F39-854D-FB45-8EE7-DE3C957D6FD5}" type="pres">
      <dgm:prSet presAssocID="{F1DB3FE5-7C99-2C47-8F93-5C88325F9EA8}" presName="childText" presStyleLbl="bgAcc1" presStyleIdx="2" presStyleCnt="14">
        <dgm:presLayoutVars>
          <dgm:bulletEnabled val="1"/>
        </dgm:presLayoutVars>
      </dgm:prSet>
      <dgm:spPr/>
    </dgm:pt>
    <dgm:pt modelId="{61337172-8444-2841-B250-6FF3AC18E29B}" type="pres">
      <dgm:prSet presAssocID="{89B487AF-40D4-A346-9181-34D6C140A14E}" presName="Name13" presStyleLbl="parChTrans1D2" presStyleIdx="3" presStyleCnt="14"/>
      <dgm:spPr/>
    </dgm:pt>
    <dgm:pt modelId="{BC1F42CF-6595-074F-95B9-77715D0FB88F}" type="pres">
      <dgm:prSet presAssocID="{841C4590-3F67-D544-86FA-09B20E1133C9}" presName="childText" presStyleLbl="bgAcc1" presStyleIdx="3" presStyleCnt="14">
        <dgm:presLayoutVars>
          <dgm:bulletEnabled val="1"/>
        </dgm:presLayoutVars>
      </dgm:prSet>
      <dgm:spPr/>
    </dgm:pt>
    <dgm:pt modelId="{38A194CB-3AD6-3840-92D5-2415636FE071}" type="pres">
      <dgm:prSet presAssocID="{E224F10B-56B2-3D4D-AF28-1FD8E3413D7A}" presName="root" presStyleCnt="0"/>
      <dgm:spPr/>
    </dgm:pt>
    <dgm:pt modelId="{E8A7604D-DE19-5148-9F8B-BCEB04BD3047}" type="pres">
      <dgm:prSet presAssocID="{E224F10B-56B2-3D4D-AF28-1FD8E3413D7A}" presName="rootComposite" presStyleCnt="0"/>
      <dgm:spPr/>
    </dgm:pt>
    <dgm:pt modelId="{85EE95D8-4F56-FF46-9238-72922533CADA}" type="pres">
      <dgm:prSet presAssocID="{E224F10B-56B2-3D4D-AF28-1FD8E3413D7A}" presName="rootText" presStyleLbl="node1" presStyleIdx="1" presStyleCnt="4"/>
      <dgm:spPr/>
    </dgm:pt>
    <dgm:pt modelId="{0DDBD737-A02D-E74B-8F18-1946F0DC1749}" type="pres">
      <dgm:prSet presAssocID="{E224F10B-56B2-3D4D-AF28-1FD8E3413D7A}" presName="rootConnector" presStyleLbl="node1" presStyleIdx="1" presStyleCnt="4"/>
      <dgm:spPr/>
    </dgm:pt>
    <dgm:pt modelId="{B8D0007B-AC1D-3446-BC50-E5966F29EDAB}" type="pres">
      <dgm:prSet presAssocID="{E224F10B-56B2-3D4D-AF28-1FD8E3413D7A}" presName="childShape" presStyleCnt="0"/>
      <dgm:spPr/>
    </dgm:pt>
    <dgm:pt modelId="{F4892497-D0A7-E84A-95D0-C3A05FDCB650}" type="pres">
      <dgm:prSet presAssocID="{518104BB-5A7F-F64C-AF7B-7AFF75E8DBCA}" presName="Name13" presStyleLbl="parChTrans1D2" presStyleIdx="4" presStyleCnt="14"/>
      <dgm:spPr/>
    </dgm:pt>
    <dgm:pt modelId="{5EBC1498-B9B6-3941-963E-C766D5B535CC}" type="pres">
      <dgm:prSet presAssocID="{064C9FF5-AE51-FF44-A9B6-6C283B18857A}" presName="childText" presStyleLbl="bgAcc1" presStyleIdx="4" presStyleCnt="14">
        <dgm:presLayoutVars>
          <dgm:bulletEnabled val="1"/>
        </dgm:presLayoutVars>
      </dgm:prSet>
      <dgm:spPr/>
    </dgm:pt>
    <dgm:pt modelId="{CA733D3F-F5AD-EB4B-A1A6-79C1CFA3E06F}" type="pres">
      <dgm:prSet presAssocID="{02C4CBE7-5914-9446-9E81-FD4EDC2BAD87}" presName="Name13" presStyleLbl="parChTrans1D2" presStyleIdx="5" presStyleCnt="14"/>
      <dgm:spPr/>
    </dgm:pt>
    <dgm:pt modelId="{3A148917-E94F-624F-874D-4B54F13ABF6A}" type="pres">
      <dgm:prSet presAssocID="{9B3C025C-E6F2-D647-92F7-928B81914E23}" presName="childText" presStyleLbl="bgAcc1" presStyleIdx="5" presStyleCnt="14">
        <dgm:presLayoutVars>
          <dgm:bulletEnabled val="1"/>
        </dgm:presLayoutVars>
      </dgm:prSet>
      <dgm:spPr/>
    </dgm:pt>
    <dgm:pt modelId="{E0167590-F1A3-F440-8793-9780EC784D8A}" type="pres">
      <dgm:prSet presAssocID="{B5EEFDB8-6A07-864A-A4C3-1FBBB6B984A1}" presName="Name13" presStyleLbl="parChTrans1D2" presStyleIdx="6" presStyleCnt="14"/>
      <dgm:spPr/>
    </dgm:pt>
    <dgm:pt modelId="{289A0DB3-32E1-1240-94AE-5066AA1BD32E}" type="pres">
      <dgm:prSet presAssocID="{DC9C9E57-C9A3-F84D-9A12-A2ADE756F860}" presName="childText" presStyleLbl="bgAcc1" presStyleIdx="6" presStyleCnt="14">
        <dgm:presLayoutVars>
          <dgm:bulletEnabled val="1"/>
        </dgm:presLayoutVars>
      </dgm:prSet>
      <dgm:spPr/>
    </dgm:pt>
    <dgm:pt modelId="{A5DADC8B-8B40-3E41-A00A-A1003A86FE3A}" type="pres">
      <dgm:prSet presAssocID="{DAC30B01-0D4E-5B43-B0FB-5580143E8611}" presName="root" presStyleCnt="0"/>
      <dgm:spPr/>
    </dgm:pt>
    <dgm:pt modelId="{1ED9CFAE-B884-C644-95C4-9D8C942DD332}" type="pres">
      <dgm:prSet presAssocID="{DAC30B01-0D4E-5B43-B0FB-5580143E8611}" presName="rootComposite" presStyleCnt="0"/>
      <dgm:spPr/>
    </dgm:pt>
    <dgm:pt modelId="{49E9CCE9-AF82-6143-863D-2D2C3C8CAF01}" type="pres">
      <dgm:prSet presAssocID="{DAC30B01-0D4E-5B43-B0FB-5580143E8611}" presName="rootText" presStyleLbl="node1" presStyleIdx="2" presStyleCnt="4"/>
      <dgm:spPr/>
    </dgm:pt>
    <dgm:pt modelId="{56CFDB77-4137-6041-AC2E-1031D6BFDD7A}" type="pres">
      <dgm:prSet presAssocID="{DAC30B01-0D4E-5B43-B0FB-5580143E8611}" presName="rootConnector" presStyleLbl="node1" presStyleIdx="2" presStyleCnt="4"/>
      <dgm:spPr/>
    </dgm:pt>
    <dgm:pt modelId="{75C07F3D-BBB7-1440-9A53-F5352A12BCE5}" type="pres">
      <dgm:prSet presAssocID="{DAC30B01-0D4E-5B43-B0FB-5580143E8611}" presName="childShape" presStyleCnt="0"/>
      <dgm:spPr/>
    </dgm:pt>
    <dgm:pt modelId="{1E5ADFC7-1818-E345-8B11-F911AB11DE36}" type="pres">
      <dgm:prSet presAssocID="{E3B65FCA-BC5F-D34E-B4C6-40955BD5060F}" presName="Name13" presStyleLbl="parChTrans1D2" presStyleIdx="7" presStyleCnt="14"/>
      <dgm:spPr/>
    </dgm:pt>
    <dgm:pt modelId="{9881F285-D3EE-8549-A8C5-ACD58829DB55}" type="pres">
      <dgm:prSet presAssocID="{958B7788-04C6-214A-ADFF-6B2C6BB30519}" presName="childText" presStyleLbl="bgAcc1" presStyleIdx="7" presStyleCnt="14">
        <dgm:presLayoutVars>
          <dgm:bulletEnabled val="1"/>
        </dgm:presLayoutVars>
      </dgm:prSet>
      <dgm:spPr/>
    </dgm:pt>
    <dgm:pt modelId="{EBDBB4E0-A8B7-B649-A5CE-DF78874F416B}" type="pres">
      <dgm:prSet presAssocID="{5A804D36-7DF3-A640-A3B7-0E5D25D48A2D}" presName="Name13" presStyleLbl="parChTrans1D2" presStyleIdx="8" presStyleCnt="14"/>
      <dgm:spPr/>
    </dgm:pt>
    <dgm:pt modelId="{7D41046E-7F7E-7541-A762-301AA4E2243E}" type="pres">
      <dgm:prSet presAssocID="{202C5D18-B2AF-3345-9621-042E0051934A}" presName="childText" presStyleLbl="bgAcc1" presStyleIdx="8" presStyleCnt="14">
        <dgm:presLayoutVars>
          <dgm:bulletEnabled val="1"/>
        </dgm:presLayoutVars>
      </dgm:prSet>
      <dgm:spPr/>
    </dgm:pt>
    <dgm:pt modelId="{CD39114B-B20D-F946-9317-81E050F8D7CF}" type="pres">
      <dgm:prSet presAssocID="{4E87F72F-75E3-044A-9BEC-600B0FA315FF}" presName="Name13" presStyleLbl="parChTrans1D2" presStyleIdx="9" presStyleCnt="14"/>
      <dgm:spPr/>
    </dgm:pt>
    <dgm:pt modelId="{54D943F6-FDDC-F149-A406-373776C420C2}" type="pres">
      <dgm:prSet presAssocID="{CBC7D132-6ED0-CA4B-ABCC-47ADF07D79A2}" presName="childText" presStyleLbl="bgAcc1" presStyleIdx="9" presStyleCnt="14">
        <dgm:presLayoutVars>
          <dgm:bulletEnabled val="1"/>
        </dgm:presLayoutVars>
      </dgm:prSet>
      <dgm:spPr/>
    </dgm:pt>
    <dgm:pt modelId="{B0E31D2E-ADFE-0441-A8F6-F9BBF38C3CFC}" type="pres">
      <dgm:prSet presAssocID="{872892BB-37AD-2944-A4BA-EA269648D1C3}" presName="Name13" presStyleLbl="parChTrans1D2" presStyleIdx="10" presStyleCnt="14"/>
      <dgm:spPr/>
    </dgm:pt>
    <dgm:pt modelId="{707BBD89-EF17-504C-AEAF-B4607EB2274A}" type="pres">
      <dgm:prSet presAssocID="{90535BA5-D720-1241-ADFC-6CC0DD7FA30D}" presName="childText" presStyleLbl="bgAcc1" presStyleIdx="10" presStyleCnt="14">
        <dgm:presLayoutVars>
          <dgm:bulletEnabled val="1"/>
        </dgm:presLayoutVars>
      </dgm:prSet>
      <dgm:spPr/>
    </dgm:pt>
    <dgm:pt modelId="{488ED55C-5E12-FB4A-9C58-D0AC3493B7B5}" type="pres">
      <dgm:prSet presAssocID="{56347DA5-F6E8-1B4F-BD5A-FF6C217678B7}" presName="root" presStyleCnt="0"/>
      <dgm:spPr/>
    </dgm:pt>
    <dgm:pt modelId="{D0C90127-D0A6-E344-95D2-ECE1CE5EFC65}" type="pres">
      <dgm:prSet presAssocID="{56347DA5-F6E8-1B4F-BD5A-FF6C217678B7}" presName="rootComposite" presStyleCnt="0"/>
      <dgm:spPr/>
    </dgm:pt>
    <dgm:pt modelId="{47D253AA-E4D5-7141-869F-63A6828F74CE}" type="pres">
      <dgm:prSet presAssocID="{56347DA5-F6E8-1B4F-BD5A-FF6C217678B7}" presName="rootText" presStyleLbl="node1" presStyleIdx="3" presStyleCnt="4"/>
      <dgm:spPr/>
    </dgm:pt>
    <dgm:pt modelId="{56CEA654-DCB6-0F4B-99F8-68FFD78D42C1}" type="pres">
      <dgm:prSet presAssocID="{56347DA5-F6E8-1B4F-BD5A-FF6C217678B7}" presName="rootConnector" presStyleLbl="node1" presStyleIdx="3" presStyleCnt="4"/>
      <dgm:spPr/>
    </dgm:pt>
    <dgm:pt modelId="{9275FC92-F1DF-4B4E-9E3C-D7F253F06347}" type="pres">
      <dgm:prSet presAssocID="{56347DA5-F6E8-1B4F-BD5A-FF6C217678B7}" presName="childShape" presStyleCnt="0"/>
      <dgm:spPr/>
    </dgm:pt>
    <dgm:pt modelId="{38B0FA0B-11F4-244B-96D0-4D7C31AA8D8D}" type="pres">
      <dgm:prSet presAssocID="{D8C1628E-DA1E-974A-876E-06993DA39920}" presName="Name13" presStyleLbl="parChTrans1D2" presStyleIdx="11" presStyleCnt="14"/>
      <dgm:spPr/>
    </dgm:pt>
    <dgm:pt modelId="{DCBDEACF-F88D-E047-A85C-23EF08895A75}" type="pres">
      <dgm:prSet presAssocID="{31A0841A-1AB7-BA4F-A41A-8A1992757484}" presName="childText" presStyleLbl="bgAcc1" presStyleIdx="11" presStyleCnt="14">
        <dgm:presLayoutVars>
          <dgm:bulletEnabled val="1"/>
        </dgm:presLayoutVars>
      </dgm:prSet>
      <dgm:spPr/>
    </dgm:pt>
    <dgm:pt modelId="{517CFCCF-0A60-7D45-A5BC-2E338167F099}" type="pres">
      <dgm:prSet presAssocID="{6BFAE33F-7E89-5C4E-997C-1D65358B011E}" presName="Name13" presStyleLbl="parChTrans1D2" presStyleIdx="12" presStyleCnt="14"/>
      <dgm:spPr/>
    </dgm:pt>
    <dgm:pt modelId="{F0FC435C-2FAF-EA42-A58B-7C125BCF2086}" type="pres">
      <dgm:prSet presAssocID="{696333EA-2A29-7E49-8106-76B6759E34F9}" presName="childText" presStyleLbl="bgAcc1" presStyleIdx="12" presStyleCnt="14">
        <dgm:presLayoutVars>
          <dgm:bulletEnabled val="1"/>
        </dgm:presLayoutVars>
      </dgm:prSet>
      <dgm:spPr/>
    </dgm:pt>
    <dgm:pt modelId="{3E8EEA2B-FA18-4E42-B9C1-36295E7CA668}" type="pres">
      <dgm:prSet presAssocID="{85F9A01C-B898-4B4B-B104-C1315A66C98D}" presName="Name13" presStyleLbl="parChTrans1D2" presStyleIdx="13" presStyleCnt="14"/>
      <dgm:spPr/>
    </dgm:pt>
    <dgm:pt modelId="{CA82F170-4456-1A42-89EF-26E3F0DE4A82}" type="pres">
      <dgm:prSet presAssocID="{AE6B6DB8-6553-6142-A8DC-EE376B0A1B24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CABC3A06-9716-4340-8A94-AB70AB942432}" type="presOf" srcId="{064C9FF5-AE51-FF44-A9B6-6C283B18857A}" destId="{5EBC1498-B9B6-3941-963E-C766D5B535CC}" srcOrd="0" destOrd="0" presId="urn:microsoft.com/office/officeart/2005/8/layout/hierarchy3"/>
    <dgm:cxn modelId="{C0F3290F-98E1-7E45-A109-28C91A8E60DD}" type="presOf" srcId="{B5EEFDB8-6A07-864A-A4C3-1FBBB6B984A1}" destId="{E0167590-F1A3-F440-8793-9780EC784D8A}" srcOrd="0" destOrd="0" presId="urn:microsoft.com/office/officeart/2005/8/layout/hierarchy3"/>
    <dgm:cxn modelId="{04224F19-B60C-A047-BB2C-255BEC4D91CA}" type="presOf" srcId="{56347DA5-F6E8-1B4F-BD5A-FF6C217678B7}" destId="{47D253AA-E4D5-7141-869F-63A6828F74CE}" srcOrd="0" destOrd="0" presId="urn:microsoft.com/office/officeart/2005/8/layout/hierarchy3"/>
    <dgm:cxn modelId="{F43DA71C-E742-DA4C-976E-46B18151C2AB}" type="presOf" srcId="{872892BB-37AD-2944-A4BA-EA269648D1C3}" destId="{B0E31D2E-ADFE-0441-A8F6-F9BBF38C3CFC}" srcOrd="0" destOrd="0" presId="urn:microsoft.com/office/officeart/2005/8/layout/hierarchy3"/>
    <dgm:cxn modelId="{047E9221-C94C-1B47-BB75-9B918A709A74}" srcId="{4197D614-FE95-404D-A04A-8E241ADFC861}" destId="{60B4FF41-849B-E248-99A8-DCEE177E01B2}" srcOrd="0" destOrd="0" parTransId="{4E2D6AE9-6D37-B04A-BFA7-95421456DFA8}" sibTransId="{66BC0353-947B-C54A-BA1B-0C22814B963F}"/>
    <dgm:cxn modelId="{0D3A2722-D275-F548-92A8-5F06A493C48D}" srcId="{56347DA5-F6E8-1B4F-BD5A-FF6C217678B7}" destId="{AE6B6DB8-6553-6142-A8DC-EE376B0A1B24}" srcOrd="2" destOrd="0" parTransId="{85F9A01C-B898-4B4B-B104-C1315A66C98D}" sibTransId="{DEF1796F-9E57-9A42-A7D9-4EA2A940EA6D}"/>
    <dgm:cxn modelId="{F6074722-7F4B-FB46-9C2B-38777AD5022D}" srcId="{DAC30B01-0D4E-5B43-B0FB-5580143E8611}" destId="{202C5D18-B2AF-3345-9621-042E0051934A}" srcOrd="1" destOrd="0" parTransId="{5A804D36-7DF3-A640-A3B7-0E5D25D48A2D}" sibTransId="{1A0AA08D-CF03-EE4C-A52C-B21689AEEFD1}"/>
    <dgm:cxn modelId="{9C51A927-D9ED-AC41-9A66-531661E205A1}" type="presOf" srcId="{DAC30B01-0D4E-5B43-B0FB-5580143E8611}" destId="{56CFDB77-4137-6041-AC2E-1031D6BFDD7A}" srcOrd="1" destOrd="0" presId="urn:microsoft.com/office/officeart/2005/8/layout/hierarchy3"/>
    <dgm:cxn modelId="{C82E622A-A376-464F-8484-39935146E900}" type="presOf" srcId="{E224F10B-56B2-3D4D-AF28-1FD8E3413D7A}" destId="{0DDBD737-A02D-E74B-8F18-1946F0DC1749}" srcOrd="1" destOrd="0" presId="urn:microsoft.com/office/officeart/2005/8/layout/hierarchy3"/>
    <dgm:cxn modelId="{D618202C-A4A6-8245-858D-B5EBE68B5A45}" type="presOf" srcId="{D1BA5EF6-5DD5-4940-A5AD-E1239A375937}" destId="{70B90E35-CB60-374B-9612-31DF6612E319}" srcOrd="0" destOrd="0" presId="urn:microsoft.com/office/officeart/2005/8/layout/hierarchy3"/>
    <dgm:cxn modelId="{C327CD33-5F13-B14F-8A28-6AAED0F0003A}" type="presOf" srcId="{56347DA5-F6E8-1B4F-BD5A-FF6C217678B7}" destId="{56CEA654-DCB6-0F4B-99F8-68FFD78D42C1}" srcOrd="1" destOrd="0" presId="urn:microsoft.com/office/officeart/2005/8/layout/hierarchy3"/>
    <dgm:cxn modelId="{234E6C36-3753-814B-931D-6D963C5D2196}" srcId="{60B4FF41-849B-E248-99A8-DCEE177E01B2}" destId="{F1DB3FE5-7C99-2C47-8F93-5C88325F9EA8}" srcOrd="2" destOrd="0" parTransId="{8C50EDFE-91CC-F541-95C4-0898832E8D38}" sibTransId="{A2D03587-CA94-D94A-8C3E-4FF4E2B8A006}"/>
    <dgm:cxn modelId="{9438C237-4CE8-034B-97EB-6AC919A30D7D}" type="presOf" srcId="{4E87F72F-75E3-044A-9BEC-600B0FA315FF}" destId="{CD39114B-B20D-F946-9317-81E050F8D7CF}" srcOrd="0" destOrd="0" presId="urn:microsoft.com/office/officeart/2005/8/layout/hierarchy3"/>
    <dgm:cxn modelId="{983E1D47-30B7-CD43-B0BD-0684D6C9F6B2}" srcId="{E224F10B-56B2-3D4D-AF28-1FD8E3413D7A}" destId="{064C9FF5-AE51-FF44-A9B6-6C283B18857A}" srcOrd="0" destOrd="0" parTransId="{518104BB-5A7F-F64C-AF7B-7AFF75E8DBCA}" sibTransId="{6ED8874E-7529-2244-A51C-243B230746C8}"/>
    <dgm:cxn modelId="{9A985047-AF86-FD4D-875A-8507905224B1}" type="presOf" srcId="{518104BB-5A7F-F64C-AF7B-7AFF75E8DBCA}" destId="{F4892497-D0A7-E84A-95D0-C3A05FDCB650}" srcOrd="0" destOrd="0" presId="urn:microsoft.com/office/officeart/2005/8/layout/hierarchy3"/>
    <dgm:cxn modelId="{1C3AD347-4BB4-C141-B475-7CC9FDE83D59}" type="presOf" srcId="{6AFB806F-A803-D741-B4F9-DA1506DE7266}" destId="{71491B53-7BE0-D845-9C89-D5FE81579701}" srcOrd="0" destOrd="0" presId="urn:microsoft.com/office/officeart/2005/8/layout/hierarchy3"/>
    <dgm:cxn modelId="{7A948E51-FDC4-D244-A5E7-671C1E76E043}" srcId="{DAC30B01-0D4E-5B43-B0FB-5580143E8611}" destId="{CBC7D132-6ED0-CA4B-ABCC-47ADF07D79A2}" srcOrd="2" destOrd="0" parTransId="{4E87F72F-75E3-044A-9BEC-600B0FA315FF}" sibTransId="{DA21C429-8AA5-E44B-BE76-DAE28569F8C4}"/>
    <dgm:cxn modelId="{ABB66753-DE31-E24D-AC39-E343207EFD90}" srcId="{DAC30B01-0D4E-5B43-B0FB-5580143E8611}" destId="{90535BA5-D720-1241-ADFC-6CC0DD7FA30D}" srcOrd="3" destOrd="0" parTransId="{872892BB-37AD-2944-A4BA-EA269648D1C3}" sibTransId="{30803E45-99A3-D249-8E20-5973C1127678}"/>
    <dgm:cxn modelId="{28279F5C-F08A-EB4B-9741-41283765C827}" type="presOf" srcId="{5A804D36-7DF3-A640-A3B7-0E5D25D48A2D}" destId="{EBDBB4E0-A8B7-B649-A5CE-DF78874F416B}" srcOrd="0" destOrd="0" presId="urn:microsoft.com/office/officeart/2005/8/layout/hierarchy3"/>
    <dgm:cxn modelId="{942D7D68-5282-5943-96F4-FE8653291904}" type="presOf" srcId="{60B4FF41-849B-E248-99A8-DCEE177E01B2}" destId="{1EE6EFB8-6245-DD48-A3F5-FE49197DE792}" srcOrd="0" destOrd="0" presId="urn:microsoft.com/office/officeart/2005/8/layout/hierarchy3"/>
    <dgm:cxn modelId="{1DF23672-F537-2B40-8561-CEED53D036D7}" type="presOf" srcId="{02C4CBE7-5914-9446-9E81-FD4EDC2BAD87}" destId="{CA733D3F-F5AD-EB4B-A1A6-79C1CFA3E06F}" srcOrd="0" destOrd="0" presId="urn:microsoft.com/office/officeart/2005/8/layout/hierarchy3"/>
    <dgm:cxn modelId="{F95E0976-A91E-5B45-AF87-322E8E1B22A9}" type="presOf" srcId="{841C4590-3F67-D544-86FA-09B20E1133C9}" destId="{BC1F42CF-6595-074F-95B9-77715D0FB88F}" srcOrd="0" destOrd="0" presId="urn:microsoft.com/office/officeart/2005/8/layout/hierarchy3"/>
    <dgm:cxn modelId="{4F65BA7A-C922-BA45-B48C-91C95F02D18C}" type="presOf" srcId="{31A0841A-1AB7-BA4F-A41A-8A1992757484}" destId="{DCBDEACF-F88D-E047-A85C-23EF08895A75}" srcOrd="0" destOrd="0" presId="urn:microsoft.com/office/officeart/2005/8/layout/hierarchy3"/>
    <dgm:cxn modelId="{5A57627B-B6BA-E14C-8A66-9AD5368306BF}" type="presOf" srcId="{699C2555-B79F-FA46-A929-2F70098B00F3}" destId="{77955623-83C4-D14F-BC47-861539BEDD6A}" srcOrd="0" destOrd="0" presId="urn:microsoft.com/office/officeart/2005/8/layout/hierarchy3"/>
    <dgm:cxn modelId="{5D5C3B85-ED7D-7546-A9F4-910828DA8526}" type="presOf" srcId="{CBC7D132-6ED0-CA4B-ABCC-47ADF07D79A2}" destId="{54D943F6-FDDC-F149-A406-373776C420C2}" srcOrd="0" destOrd="0" presId="urn:microsoft.com/office/officeart/2005/8/layout/hierarchy3"/>
    <dgm:cxn modelId="{A02CFB85-A573-E244-8FD3-544254AEDA39}" type="presOf" srcId="{90535BA5-D720-1241-ADFC-6CC0DD7FA30D}" destId="{707BBD89-EF17-504C-AEAF-B4607EB2274A}" srcOrd="0" destOrd="0" presId="urn:microsoft.com/office/officeart/2005/8/layout/hierarchy3"/>
    <dgm:cxn modelId="{94A80A86-7002-4547-A6A6-17D09DCF0C9D}" srcId="{DAC30B01-0D4E-5B43-B0FB-5580143E8611}" destId="{958B7788-04C6-214A-ADFF-6B2C6BB30519}" srcOrd="0" destOrd="0" parTransId="{E3B65FCA-BC5F-D34E-B4C6-40955BD5060F}" sibTransId="{9132DC4F-4EF6-9F43-BC69-2835D7B11682}"/>
    <dgm:cxn modelId="{3288E88B-82C5-9844-8575-30751B563B3C}" type="presOf" srcId="{DAC30B01-0D4E-5B43-B0FB-5580143E8611}" destId="{49E9CCE9-AF82-6143-863D-2D2C3C8CAF01}" srcOrd="0" destOrd="0" presId="urn:microsoft.com/office/officeart/2005/8/layout/hierarchy3"/>
    <dgm:cxn modelId="{ADDCBC94-2ED5-3643-926F-D14D7963B7F6}" srcId="{4197D614-FE95-404D-A04A-8E241ADFC861}" destId="{56347DA5-F6E8-1B4F-BD5A-FF6C217678B7}" srcOrd="3" destOrd="0" parTransId="{E2A592C6-19F8-9D4D-82F5-EFB4C4992090}" sibTransId="{1C9976C2-E56A-5842-8F76-EB2BA28D1B94}"/>
    <dgm:cxn modelId="{3D0E0196-1FF5-3C46-B9D8-A9EA527FBE5D}" type="presOf" srcId="{4197D614-FE95-404D-A04A-8E241ADFC861}" destId="{7C461B73-85D6-3F4F-8134-CC95F3F9AAFC}" srcOrd="0" destOrd="0" presId="urn:microsoft.com/office/officeart/2005/8/layout/hierarchy3"/>
    <dgm:cxn modelId="{60A7E496-8F13-DC47-9EDA-C7DA40949FE3}" type="presOf" srcId="{8C50EDFE-91CC-F541-95C4-0898832E8D38}" destId="{0D14DF9D-0033-5248-8785-2F1D12839E60}" srcOrd="0" destOrd="0" presId="urn:microsoft.com/office/officeart/2005/8/layout/hierarchy3"/>
    <dgm:cxn modelId="{DF77DE9B-A533-334A-A2FA-00396ECE5B58}" srcId="{60B4FF41-849B-E248-99A8-DCEE177E01B2}" destId="{6AFB806F-A803-D741-B4F9-DA1506DE7266}" srcOrd="1" destOrd="0" parTransId="{D1BA5EF6-5DD5-4940-A5AD-E1239A375937}" sibTransId="{1E8B4C44-0E43-4B42-AF55-6C5495226781}"/>
    <dgm:cxn modelId="{7B1A11A7-6071-8C4A-8007-2CF8946CC0E7}" type="presOf" srcId="{D8C1628E-DA1E-974A-876E-06993DA39920}" destId="{38B0FA0B-11F4-244B-96D0-4D7C31AA8D8D}" srcOrd="0" destOrd="0" presId="urn:microsoft.com/office/officeart/2005/8/layout/hierarchy3"/>
    <dgm:cxn modelId="{D013FBA7-74F7-7445-940C-555B5BB952D4}" srcId="{E224F10B-56B2-3D4D-AF28-1FD8E3413D7A}" destId="{DC9C9E57-C9A3-F84D-9A12-A2ADE756F860}" srcOrd="2" destOrd="0" parTransId="{B5EEFDB8-6A07-864A-A4C3-1FBBB6B984A1}" sibTransId="{0A457130-64B9-0942-8C4A-3226F136C2AE}"/>
    <dgm:cxn modelId="{D7B9F9AC-44F0-6441-BE86-B7E9E595CE40}" srcId="{4197D614-FE95-404D-A04A-8E241ADFC861}" destId="{E224F10B-56B2-3D4D-AF28-1FD8E3413D7A}" srcOrd="1" destOrd="0" parTransId="{F231B27D-FEC8-614A-BABB-B4EE506B16C3}" sibTransId="{90EDD9ED-F00B-FF44-832B-0B5CB4630A7C}"/>
    <dgm:cxn modelId="{EB98D8B0-0376-B14A-998E-FD1ECCE2345F}" srcId="{56347DA5-F6E8-1B4F-BD5A-FF6C217678B7}" destId="{31A0841A-1AB7-BA4F-A41A-8A1992757484}" srcOrd="0" destOrd="0" parTransId="{D8C1628E-DA1E-974A-876E-06993DA39920}" sibTransId="{446499DA-D3FF-7B48-8B68-F7EE84F4B228}"/>
    <dgm:cxn modelId="{FD2371B6-1261-1D4F-9996-EC17A8E8B847}" type="presOf" srcId="{60B4FF41-849B-E248-99A8-DCEE177E01B2}" destId="{DD234F4B-7104-9B42-8271-8403AF0F206E}" srcOrd="1" destOrd="0" presId="urn:microsoft.com/office/officeart/2005/8/layout/hierarchy3"/>
    <dgm:cxn modelId="{3BFD52BA-4DBB-444F-BA1E-9ED66E223C2D}" type="presOf" srcId="{AE6B6DB8-6553-6142-A8DC-EE376B0A1B24}" destId="{CA82F170-4456-1A42-89EF-26E3F0DE4A82}" srcOrd="0" destOrd="0" presId="urn:microsoft.com/office/officeart/2005/8/layout/hierarchy3"/>
    <dgm:cxn modelId="{6EE545BB-DAE0-A643-8D67-7C1EE10A5AE0}" srcId="{56347DA5-F6E8-1B4F-BD5A-FF6C217678B7}" destId="{696333EA-2A29-7E49-8106-76B6759E34F9}" srcOrd="1" destOrd="0" parTransId="{6BFAE33F-7E89-5C4E-997C-1D65358B011E}" sibTransId="{94D78123-A02C-2247-AFA1-FEA9332AAB29}"/>
    <dgm:cxn modelId="{EC4715BF-E5CC-0A47-8BDA-E7EA2F80B5DD}" srcId="{4197D614-FE95-404D-A04A-8E241ADFC861}" destId="{DAC30B01-0D4E-5B43-B0FB-5580143E8611}" srcOrd="2" destOrd="0" parTransId="{24EB6374-DE0A-1A47-AEDB-221293AC13AB}" sibTransId="{4AB9C688-6731-D74A-A57A-216C8AD53C40}"/>
    <dgm:cxn modelId="{B86A18C2-7E8A-9148-9A1C-2504846102E9}" type="presOf" srcId="{E3B65FCA-BC5F-D34E-B4C6-40955BD5060F}" destId="{1E5ADFC7-1818-E345-8B11-F911AB11DE36}" srcOrd="0" destOrd="0" presId="urn:microsoft.com/office/officeart/2005/8/layout/hierarchy3"/>
    <dgm:cxn modelId="{82E351C5-43FE-E441-9CAA-95E8050CB690}" type="presOf" srcId="{6BFAE33F-7E89-5C4E-997C-1D65358B011E}" destId="{517CFCCF-0A60-7D45-A5BC-2E338167F099}" srcOrd="0" destOrd="0" presId="urn:microsoft.com/office/officeart/2005/8/layout/hierarchy3"/>
    <dgm:cxn modelId="{9A8A4DD9-0AC8-9549-8724-32EEC482F69A}" srcId="{60B4FF41-849B-E248-99A8-DCEE177E01B2}" destId="{841C4590-3F67-D544-86FA-09B20E1133C9}" srcOrd="3" destOrd="0" parTransId="{89B487AF-40D4-A346-9181-34D6C140A14E}" sibTransId="{1D576BF0-9C48-0748-B628-D129F1AEA162}"/>
    <dgm:cxn modelId="{E3EFFEDA-AC92-774F-93B9-23937E26696D}" type="presOf" srcId="{F1DB3FE5-7C99-2C47-8F93-5C88325F9EA8}" destId="{DC953F39-854D-FB45-8EE7-DE3C957D6FD5}" srcOrd="0" destOrd="0" presId="urn:microsoft.com/office/officeart/2005/8/layout/hierarchy3"/>
    <dgm:cxn modelId="{A33066DC-77DF-0949-B36C-B6BC1E704028}" type="presOf" srcId="{E224F10B-56B2-3D4D-AF28-1FD8E3413D7A}" destId="{85EE95D8-4F56-FF46-9238-72922533CADA}" srcOrd="0" destOrd="0" presId="urn:microsoft.com/office/officeart/2005/8/layout/hierarchy3"/>
    <dgm:cxn modelId="{2CC507DD-8414-A04D-A88D-ABD5A016F6A0}" type="presOf" srcId="{202C5D18-B2AF-3345-9621-042E0051934A}" destId="{7D41046E-7F7E-7541-A762-301AA4E2243E}" srcOrd="0" destOrd="0" presId="urn:microsoft.com/office/officeart/2005/8/layout/hierarchy3"/>
    <dgm:cxn modelId="{E34538E3-E6B2-524F-B72B-80F68322FC44}" type="presOf" srcId="{958B7788-04C6-214A-ADFF-6B2C6BB30519}" destId="{9881F285-D3EE-8549-A8C5-ACD58829DB55}" srcOrd="0" destOrd="0" presId="urn:microsoft.com/office/officeart/2005/8/layout/hierarchy3"/>
    <dgm:cxn modelId="{D6614BE7-2C53-6446-8D22-E6FDD0BF9D54}" srcId="{60B4FF41-849B-E248-99A8-DCEE177E01B2}" destId="{699C2555-B79F-FA46-A929-2F70098B00F3}" srcOrd="0" destOrd="0" parTransId="{39E91298-FD25-C442-86F6-DDD09FACAA6B}" sibTransId="{B3CEA76C-F3AB-2D42-9576-596F3127D3C8}"/>
    <dgm:cxn modelId="{C26963E8-2EF0-194C-8D62-B96D7A86F7CF}" type="presOf" srcId="{696333EA-2A29-7E49-8106-76B6759E34F9}" destId="{F0FC435C-2FAF-EA42-A58B-7C125BCF2086}" srcOrd="0" destOrd="0" presId="urn:microsoft.com/office/officeart/2005/8/layout/hierarchy3"/>
    <dgm:cxn modelId="{3C10CAE8-7C71-3848-B821-6D7ED69C70EB}" type="presOf" srcId="{85F9A01C-B898-4B4B-B104-C1315A66C98D}" destId="{3E8EEA2B-FA18-4E42-B9C1-36295E7CA668}" srcOrd="0" destOrd="0" presId="urn:microsoft.com/office/officeart/2005/8/layout/hierarchy3"/>
    <dgm:cxn modelId="{86DAB7EA-98A5-8742-9AB0-36794E343605}" type="presOf" srcId="{9B3C025C-E6F2-D647-92F7-928B81914E23}" destId="{3A148917-E94F-624F-874D-4B54F13ABF6A}" srcOrd="0" destOrd="0" presId="urn:microsoft.com/office/officeart/2005/8/layout/hierarchy3"/>
    <dgm:cxn modelId="{5F0616ED-5FC7-1E4C-8B30-F6A5DFBCEF12}" srcId="{E224F10B-56B2-3D4D-AF28-1FD8E3413D7A}" destId="{9B3C025C-E6F2-D647-92F7-928B81914E23}" srcOrd="1" destOrd="0" parTransId="{02C4CBE7-5914-9446-9E81-FD4EDC2BAD87}" sibTransId="{48EF052C-4DB5-CA42-80EF-CC315568A176}"/>
    <dgm:cxn modelId="{26282EEF-7326-804C-96BF-7B6E9E2C3669}" type="presOf" srcId="{39E91298-FD25-C442-86F6-DDD09FACAA6B}" destId="{7E6EC8FB-2C61-7748-89D8-229AF6A0068B}" srcOrd="0" destOrd="0" presId="urn:microsoft.com/office/officeart/2005/8/layout/hierarchy3"/>
    <dgm:cxn modelId="{3CBB56FA-AAE4-C84C-94E7-DE5CB5DFC38C}" type="presOf" srcId="{89B487AF-40D4-A346-9181-34D6C140A14E}" destId="{61337172-8444-2841-B250-6FF3AC18E29B}" srcOrd="0" destOrd="0" presId="urn:microsoft.com/office/officeart/2005/8/layout/hierarchy3"/>
    <dgm:cxn modelId="{71828FFF-84CA-4143-996E-65974A32CE09}" type="presOf" srcId="{DC9C9E57-C9A3-F84D-9A12-A2ADE756F860}" destId="{289A0DB3-32E1-1240-94AE-5066AA1BD32E}" srcOrd="0" destOrd="0" presId="urn:microsoft.com/office/officeart/2005/8/layout/hierarchy3"/>
    <dgm:cxn modelId="{4CB4F5AB-D67C-FF40-84D4-0310F60E9FE9}" type="presParOf" srcId="{7C461B73-85D6-3F4F-8134-CC95F3F9AAFC}" destId="{9E93CD19-7404-6048-BF79-13863F6CB521}" srcOrd="0" destOrd="0" presId="urn:microsoft.com/office/officeart/2005/8/layout/hierarchy3"/>
    <dgm:cxn modelId="{14AE047B-1BB9-114C-A372-243579945002}" type="presParOf" srcId="{9E93CD19-7404-6048-BF79-13863F6CB521}" destId="{3E46EFF7-CF53-AE49-A3D6-0913B57C3EE8}" srcOrd="0" destOrd="0" presId="urn:microsoft.com/office/officeart/2005/8/layout/hierarchy3"/>
    <dgm:cxn modelId="{6F565991-7709-134D-AA0D-D20BE5285494}" type="presParOf" srcId="{3E46EFF7-CF53-AE49-A3D6-0913B57C3EE8}" destId="{1EE6EFB8-6245-DD48-A3F5-FE49197DE792}" srcOrd="0" destOrd="0" presId="urn:microsoft.com/office/officeart/2005/8/layout/hierarchy3"/>
    <dgm:cxn modelId="{B2B914F7-7DEC-204B-BCFD-19A611BBDEF0}" type="presParOf" srcId="{3E46EFF7-CF53-AE49-A3D6-0913B57C3EE8}" destId="{DD234F4B-7104-9B42-8271-8403AF0F206E}" srcOrd="1" destOrd="0" presId="urn:microsoft.com/office/officeart/2005/8/layout/hierarchy3"/>
    <dgm:cxn modelId="{75F72F33-460F-EE4D-AF54-D2265EBAD6AA}" type="presParOf" srcId="{9E93CD19-7404-6048-BF79-13863F6CB521}" destId="{A192D393-8CA9-084D-873C-D8E0517BEAEC}" srcOrd="1" destOrd="0" presId="urn:microsoft.com/office/officeart/2005/8/layout/hierarchy3"/>
    <dgm:cxn modelId="{C88CE30B-9B21-0349-924B-E550D2270633}" type="presParOf" srcId="{A192D393-8CA9-084D-873C-D8E0517BEAEC}" destId="{7E6EC8FB-2C61-7748-89D8-229AF6A0068B}" srcOrd="0" destOrd="0" presId="urn:microsoft.com/office/officeart/2005/8/layout/hierarchy3"/>
    <dgm:cxn modelId="{61D5A7C0-4067-1C43-BE3D-5672345AA681}" type="presParOf" srcId="{A192D393-8CA9-084D-873C-D8E0517BEAEC}" destId="{77955623-83C4-D14F-BC47-861539BEDD6A}" srcOrd="1" destOrd="0" presId="urn:microsoft.com/office/officeart/2005/8/layout/hierarchy3"/>
    <dgm:cxn modelId="{067F9C24-79B6-CB4A-B7DD-C407FC6FFCAC}" type="presParOf" srcId="{A192D393-8CA9-084D-873C-D8E0517BEAEC}" destId="{70B90E35-CB60-374B-9612-31DF6612E319}" srcOrd="2" destOrd="0" presId="urn:microsoft.com/office/officeart/2005/8/layout/hierarchy3"/>
    <dgm:cxn modelId="{DCA39836-9E22-5042-BE5F-CB110EFD3E9C}" type="presParOf" srcId="{A192D393-8CA9-084D-873C-D8E0517BEAEC}" destId="{71491B53-7BE0-D845-9C89-D5FE81579701}" srcOrd="3" destOrd="0" presId="urn:microsoft.com/office/officeart/2005/8/layout/hierarchy3"/>
    <dgm:cxn modelId="{DFFF5F03-5325-AF41-8E34-91B350D16AAE}" type="presParOf" srcId="{A192D393-8CA9-084D-873C-D8E0517BEAEC}" destId="{0D14DF9D-0033-5248-8785-2F1D12839E60}" srcOrd="4" destOrd="0" presId="urn:microsoft.com/office/officeart/2005/8/layout/hierarchy3"/>
    <dgm:cxn modelId="{7D8BE566-8EDE-924B-8D00-613A276FA200}" type="presParOf" srcId="{A192D393-8CA9-084D-873C-D8E0517BEAEC}" destId="{DC953F39-854D-FB45-8EE7-DE3C957D6FD5}" srcOrd="5" destOrd="0" presId="urn:microsoft.com/office/officeart/2005/8/layout/hierarchy3"/>
    <dgm:cxn modelId="{3CDF2C52-6FEE-8940-AFF8-2D0366FE8BE8}" type="presParOf" srcId="{A192D393-8CA9-084D-873C-D8E0517BEAEC}" destId="{61337172-8444-2841-B250-6FF3AC18E29B}" srcOrd="6" destOrd="0" presId="urn:microsoft.com/office/officeart/2005/8/layout/hierarchy3"/>
    <dgm:cxn modelId="{C249146B-12F6-224A-8B0E-8B13302A1E29}" type="presParOf" srcId="{A192D393-8CA9-084D-873C-D8E0517BEAEC}" destId="{BC1F42CF-6595-074F-95B9-77715D0FB88F}" srcOrd="7" destOrd="0" presId="urn:microsoft.com/office/officeart/2005/8/layout/hierarchy3"/>
    <dgm:cxn modelId="{93E0D680-B35C-0A41-86E0-94CC5C06C341}" type="presParOf" srcId="{7C461B73-85D6-3F4F-8134-CC95F3F9AAFC}" destId="{38A194CB-3AD6-3840-92D5-2415636FE071}" srcOrd="1" destOrd="0" presId="urn:microsoft.com/office/officeart/2005/8/layout/hierarchy3"/>
    <dgm:cxn modelId="{6DBB44FF-D987-BD41-BBEE-CB62FE3728A0}" type="presParOf" srcId="{38A194CB-3AD6-3840-92D5-2415636FE071}" destId="{E8A7604D-DE19-5148-9F8B-BCEB04BD3047}" srcOrd="0" destOrd="0" presId="urn:microsoft.com/office/officeart/2005/8/layout/hierarchy3"/>
    <dgm:cxn modelId="{F50546B8-6A3D-4441-9739-3B2DF0D834F9}" type="presParOf" srcId="{E8A7604D-DE19-5148-9F8B-BCEB04BD3047}" destId="{85EE95D8-4F56-FF46-9238-72922533CADA}" srcOrd="0" destOrd="0" presId="urn:microsoft.com/office/officeart/2005/8/layout/hierarchy3"/>
    <dgm:cxn modelId="{A4373A1D-8E12-854C-87D2-3928CCAFACBA}" type="presParOf" srcId="{E8A7604D-DE19-5148-9F8B-BCEB04BD3047}" destId="{0DDBD737-A02D-E74B-8F18-1946F0DC1749}" srcOrd="1" destOrd="0" presId="urn:microsoft.com/office/officeart/2005/8/layout/hierarchy3"/>
    <dgm:cxn modelId="{007DA56E-6362-3D42-AC36-863CB6D4C01D}" type="presParOf" srcId="{38A194CB-3AD6-3840-92D5-2415636FE071}" destId="{B8D0007B-AC1D-3446-BC50-E5966F29EDAB}" srcOrd="1" destOrd="0" presId="urn:microsoft.com/office/officeart/2005/8/layout/hierarchy3"/>
    <dgm:cxn modelId="{6B8E47CE-B6F7-F444-9D46-2AA0BF56AAA7}" type="presParOf" srcId="{B8D0007B-AC1D-3446-BC50-E5966F29EDAB}" destId="{F4892497-D0A7-E84A-95D0-C3A05FDCB650}" srcOrd="0" destOrd="0" presId="urn:microsoft.com/office/officeart/2005/8/layout/hierarchy3"/>
    <dgm:cxn modelId="{FBAA7D52-5724-924D-84FF-090D77AB0699}" type="presParOf" srcId="{B8D0007B-AC1D-3446-BC50-E5966F29EDAB}" destId="{5EBC1498-B9B6-3941-963E-C766D5B535CC}" srcOrd="1" destOrd="0" presId="urn:microsoft.com/office/officeart/2005/8/layout/hierarchy3"/>
    <dgm:cxn modelId="{A1600B4C-2607-AF44-9D6E-9E8B6B043488}" type="presParOf" srcId="{B8D0007B-AC1D-3446-BC50-E5966F29EDAB}" destId="{CA733D3F-F5AD-EB4B-A1A6-79C1CFA3E06F}" srcOrd="2" destOrd="0" presId="urn:microsoft.com/office/officeart/2005/8/layout/hierarchy3"/>
    <dgm:cxn modelId="{65027112-1DC3-3B4D-B593-67C818ACF6AC}" type="presParOf" srcId="{B8D0007B-AC1D-3446-BC50-E5966F29EDAB}" destId="{3A148917-E94F-624F-874D-4B54F13ABF6A}" srcOrd="3" destOrd="0" presId="urn:microsoft.com/office/officeart/2005/8/layout/hierarchy3"/>
    <dgm:cxn modelId="{042EA064-8B5B-2248-AB11-C3350C6C78C9}" type="presParOf" srcId="{B8D0007B-AC1D-3446-BC50-E5966F29EDAB}" destId="{E0167590-F1A3-F440-8793-9780EC784D8A}" srcOrd="4" destOrd="0" presId="urn:microsoft.com/office/officeart/2005/8/layout/hierarchy3"/>
    <dgm:cxn modelId="{4C555B71-0474-A541-B5E7-19D9624C742D}" type="presParOf" srcId="{B8D0007B-AC1D-3446-BC50-E5966F29EDAB}" destId="{289A0DB3-32E1-1240-94AE-5066AA1BD32E}" srcOrd="5" destOrd="0" presId="urn:microsoft.com/office/officeart/2005/8/layout/hierarchy3"/>
    <dgm:cxn modelId="{BD1B1BF8-54AB-DE4A-B716-BE6D71078B25}" type="presParOf" srcId="{7C461B73-85D6-3F4F-8134-CC95F3F9AAFC}" destId="{A5DADC8B-8B40-3E41-A00A-A1003A86FE3A}" srcOrd="2" destOrd="0" presId="urn:microsoft.com/office/officeart/2005/8/layout/hierarchy3"/>
    <dgm:cxn modelId="{BB64FA47-AC23-6545-813A-C8D53089D099}" type="presParOf" srcId="{A5DADC8B-8B40-3E41-A00A-A1003A86FE3A}" destId="{1ED9CFAE-B884-C644-95C4-9D8C942DD332}" srcOrd="0" destOrd="0" presId="urn:microsoft.com/office/officeart/2005/8/layout/hierarchy3"/>
    <dgm:cxn modelId="{79960C15-8F31-2B42-BBD5-0D2658F7F923}" type="presParOf" srcId="{1ED9CFAE-B884-C644-95C4-9D8C942DD332}" destId="{49E9CCE9-AF82-6143-863D-2D2C3C8CAF01}" srcOrd="0" destOrd="0" presId="urn:microsoft.com/office/officeart/2005/8/layout/hierarchy3"/>
    <dgm:cxn modelId="{4097075A-584B-5C4D-A1D8-DD4C5CD018FC}" type="presParOf" srcId="{1ED9CFAE-B884-C644-95C4-9D8C942DD332}" destId="{56CFDB77-4137-6041-AC2E-1031D6BFDD7A}" srcOrd="1" destOrd="0" presId="urn:microsoft.com/office/officeart/2005/8/layout/hierarchy3"/>
    <dgm:cxn modelId="{ADDE8BF1-5AD0-6343-BB0F-7ADADDD4DDEB}" type="presParOf" srcId="{A5DADC8B-8B40-3E41-A00A-A1003A86FE3A}" destId="{75C07F3D-BBB7-1440-9A53-F5352A12BCE5}" srcOrd="1" destOrd="0" presId="urn:microsoft.com/office/officeart/2005/8/layout/hierarchy3"/>
    <dgm:cxn modelId="{167CFDF0-FE2C-B343-8922-F1531A9E9704}" type="presParOf" srcId="{75C07F3D-BBB7-1440-9A53-F5352A12BCE5}" destId="{1E5ADFC7-1818-E345-8B11-F911AB11DE36}" srcOrd="0" destOrd="0" presId="urn:microsoft.com/office/officeart/2005/8/layout/hierarchy3"/>
    <dgm:cxn modelId="{B053CFF0-7066-7644-B4ED-01EEB04909A5}" type="presParOf" srcId="{75C07F3D-BBB7-1440-9A53-F5352A12BCE5}" destId="{9881F285-D3EE-8549-A8C5-ACD58829DB55}" srcOrd="1" destOrd="0" presId="urn:microsoft.com/office/officeart/2005/8/layout/hierarchy3"/>
    <dgm:cxn modelId="{D390E8D3-59A8-1D4E-9E44-E7DBF1978972}" type="presParOf" srcId="{75C07F3D-BBB7-1440-9A53-F5352A12BCE5}" destId="{EBDBB4E0-A8B7-B649-A5CE-DF78874F416B}" srcOrd="2" destOrd="0" presId="urn:microsoft.com/office/officeart/2005/8/layout/hierarchy3"/>
    <dgm:cxn modelId="{3F47A10D-72B3-6D41-B8FF-F3A652F11CB8}" type="presParOf" srcId="{75C07F3D-BBB7-1440-9A53-F5352A12BCE5}" destId="{7D41046E-7F7E-7541-A762-301AA4E2243E}" srcOrd="3" destOrd="0" presId="urn:microsoft.com/office/officeart/2005/8/layout/hierarchy3"/>
    <dgm:cxn modelId="{B31CC8A3-6DCD-B540-8138-6D463E140399}" type="presParOf" srcId="{75C07F3D-BBB7-1440-9A53-F5352A12BCE5}" destId="{CD39114B-B20D-F946-9317-81E050F8D7CF}" srcOrd="4" destOrd="0" presId="urn:microsoft.com/office/officeart/2005/8/layout/hierarchy3"/>
    <dgm:cxn modelId="{709F7841-5C2A-8946-822F-87702C340547}" type="presParOf" srcId="{75C07F3D-BBB7-1440-9A53-F5352A12BCE5}" destId="{54D943F6-FDDC-F149-A406-373776C420C2}" srcOrd="5" destOrd="0" presId="urn:microsoft.com/office/officeart/2005/8/layout/hierarchy3"/>
    <dgm:cxn modelId="{AA413C28-639E-8848-8259-9FE77ABAB13E}" type="presParOf" srcId="{75C07F3D-BBB7-1440-9A53-F5352A12BCE5}" destId="{B0E31D2E-ADFE-0441-A8F6-F9BBF38C3CFC}" srcOrd="6" destOrd="0" presId="urn:microsoft.com/office/officeart/2005/8/layout/hierarchy3"/>
    <dgm:cxn modelId="{2CB6D95A-1DA9-BE4C-995A-2E634558547F}" type="presParOf" srcId="{75C07F3D-BBB7-1440-9A53-F5352A12BCE5}" destId="{707BBD89-EF17-504C-AEAF-B4607EB2274A}" srcOrd="7" destOrd="0" presId="urn:microsoft.com/office/officeart/2005/8/layout/hierarchy3"/>
    <dgm:cxn modelId="{DBC418A9-3A93-1B40-820C-93D412CA1DA6}" type="presParOf" srcId="{7C461B73-85D6-3F4F-8134-CC95F3F9AAFC}" destId="{488ED55C-5E12-FB4A-9C58-D0AC3493B7B5}" srcOrd="3" destOrd="0" presId="urn:microsoft.com/office/officeart/2005/8/layout/hierarchy3"/>
    <dgm:cxn modelId="{AAF69491-2F72-F44D-940A-291C4B592B9D}" type="presParOf" srcId="{488ED55C-5E12-FB4A-9C58-D0AC3493B7B5}" destId="{D0C90127-D0A6-E344-95D2-ECE1CE5EFC65}" srcOrd="0" destOrd="0" presId="urn:microsoft.com/office/officeart/2005/8/layout/hierarchy3"/>
    <dgm:cxn modelId="{63077A44-C68D-324B-A297-2F39FEE5DEFB}" type="presParOf" srcId="{D0C90127-D0A6-E344-95D2-ECE1CE5EFC65}" destId="{47D253AA-E4D5-7141-869F-63A6828F74CE}" srcOrd="0" destOrd="0" presId="urn:microsoft.com/office/officeart/2005/8/layout/hierarchy3"/>
    <dgm:cxn modelId="{2F1861C5-7AD0-5F40-BB7C-B179AEC861AF}" type="presParOf" srcId="{D0C90127-D0A6-E344-95D2-ECE1CE5EFC65}" destId="{56CEA654-DCB6-0F4B-99F8-68FFD78D42C1}" srcOrd="1" destOrd="0" presId="urn:microsoft.com/office/officeart/2005/8/layout/hierarchy3"/>
    <dgm:cxn modelId="{A1E1E27D-F1D6-E442-B78E-6184E880112E}" type="presParOf" srcId="{488ED55C-5E12-FB4A-9C58-D0AC3493B7B5}" destId="{9275FC92-F1DF-4B4E-9E3C-D7F253F06347}" srcOrd="1" destOrd="0" presId="urn:microsoft.com/office/officeart/2005/8/layout/hierarchy3"/>
    <dgm:cxn modelId="{751EDCF8-411A-2F4C-81E4-C59E68718D8D}" type="presParOf" srcId="{9275FC92-F1DF-4B4E-9E3C-D7F253F06347}" destId="{38B0FA0B-11F4-244B-96D0-4D7C31AA8D8D}" srcOrd="0" destOrd="0" presId="urn:microsoft.com/office/officeart/2005/8/layout/hierarchy3"/>
    <dgm:cxn modelId="{69D56CEC-BD2B-AD41-B792-FCD404650271}" type="presParOf" srcId="{9275FC92-F1DF-4B4E-9E3C-D7F253F06347}" destId="{DCBDEACF-F88D-E047-A85C-23EF08895A75}" srcOrd="1" destOrd="0" presId="urn:microsoft.com/office/officeart/2005/8/layout/hierarchy3"/>
    <dgm:cxn modelId="{824E85EF-F145-AB4B-A613-7965643929A3}" type="presParOf" srcId="{9275FC92-F1DF-4B4E-9E3C-D7F253F06347}" destId="{517CFCCF-0A60-7D45-A5BC-2E338167F099}" srcOrd="2" destOrd="0" presId="urn:microsoft.com/office/officeart/2005/8/layout/hierarchy3"/>
    <dgm:cxn modelId="{C2E3A208-1776-F548-80FD-5C3FD4FE05EB}" type="presParOf" srcId="{9275FC92-F1DF-4B4E-9E3C-D7F253F06347}" destId="{F0FC435C-2FAF-EA42-A58B-7C125BCF2086}" srcOrd="3" destOrd="0" presId="urn:microsoft.com/office/officeart/2005/8/layout/hierarchy3"/>
    <dgm:cxn modelId="{CE60182D-B054-714C-94FD-B0D74B0896C6}" type="presParOf" srcId="{9275FC92-F1DF-4B4E-9E3C-D7F253F06347}" destId="{3E8EEA2B-FA18-4E42-B9C1-36295E7CA668}" srcOrd="4" destOrd="0" presId="urn:microsoft.com/office/officeart/2005/8/layout/hierarchy3"/>
    <dgm:cxn modelId="{9C4C83A2-0623-A743-874F-9881CF0AFC15}" type="presParOf" srcId="{9275FC92-F1DF-4B4E-9E3C-D7F253F06347}" destId="{CA82F170-4456-1A42-89EF-26E3F0DE4A8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EFB8-6245-DD48-A3F5-FE49197DE792}">
      <dsp:nvSpPr>
        <dsp:cNvPr id="0" name=""/>
        <dsp:cNvSpPr/>
      </dsp:nvSpPr>
      <dsp:spPr>
        <a:xfrm>
          <a:off x="254074" y="3101"/>
          <a:ext cx="1690703" cy="84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无处不在</a:t>
          </a:r>
          <a:r>
            <a:rPr lang="zh-Hans" altLang="en-US" sz="1700" kern="1200" dirty="0"/>
            <a:t>的</a:t>
          </a:r>
          <a:endParaRPr lang="en-US" altLang="zh-Han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浏览器</a:t>
          </a:r>
          <a:endParaRPr lang="en-US" sz="1700" kern="1200" dirty="0"/>
        </a:p>
      </dsp:txBody>
      <dsp:txXfrm>
        <a:off x="278833" y="27860"/>
        <a:ext cx="1641185" cy="795833"/>
      </dsp:txXfrm>
    </dsp:sp>
    <dsp:sp modelId="{7E6EC8FB-2C61-7748-89D8-229AF6A0068B}">
      <dsp:nvSpPr>
        <dsp:cNvPr id="0" name=""/>
        <dsp:cNvSpPr/>
      </dsp:nvSpPr>
      <dsp:spPr>
        <a:xfrm>
          <a:off x="423144" y="848452"/>
          <a:ext cx="169070" cy="6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013"/>
              </a:lnTo>
              <a:lnTo>
                <a:pt x="169070" y="6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55623-83C4-D14F-BC47-861539BEDD6A}">
      <dsp:nvSpPr>
        <dsp:cNvPr id="0" name=""/>
        <dsp:cNvSpPr/>
      </dsp:nvSpPr>
      <dsp:spPr>
        <a:xfrm>
          <a:off x="592215" y="105979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有浏览器的地方就有Web前端</a:t>
          </a:r>
          <a:endParaRPr lang="en-US" sz="1300" kern="1200" dirty="0"/>
        </a:p>
      </dsp:txBody>
      <dsp:txXfrm>
        <a:off x="616974" y="1084549"/>
        <a:ext cx="1303044" cy="795833"/>
      </dsp:txXfrm>
    </dsp:sp>
    <dsp:sp modelId="{70B90E35-CB60-374B-9612-31DF6612E319}">
      <dsp:nvSpPr>
        <dsp:cNvPr id="0" name=""/>
        <dsp:cNvSpPr/>
      </dsp:nvSpPr>
      <dsp:spPr>
        <a:xfrm>
          <a:off x="423144" y="848452"/>
          <a:ext cx="169070" cy="169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03"/>
              </a:lnTo>
              <a:lnTo>
                <a:pt x="169070" y="16907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1B53-7BE0-D845-9C89-D5FE81579701}">
      <dsp:nvSpPr>
        <dsp:cNvPr id="0" name=""/>
        <dsp:cNvSpPr/>
      </dsp:nvSpPr>
      <dsp:spPr>
        <a:xfrm>
          <a:off x="592215" y="211648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电脑</a:t>
          </a:r>
          <a:r>
            <a:rPr lang="en-US" sz="1300" kern="1200" dirty="0"/>
            <a:t> / </a:t>
          </a:r>
          <a:r>
            <a:rPr lang="en-US" sz="1300" kern="1200" dirty="0" err="1"/>
            <a:t>PC主机</a:t>
          </a:r>
          <a:endParaRPr lang="en-US" sz="1300" kern="1200" dirty="0"/>
        </a:p>
      </dsp:txBody>
      <dsp:txXfrm>
        <a:off x="616974" y="2141239"/>
        <a:ext cx="1303044" cy="795833"/>
      </dsp:txXfrm>
    </dsp:sp>
    <dsp:sp modelId="{0D14DF9D-0033-5248-8785-2F1D12839E60}">
      <dsp:nvSpPr>
        <dsp:cNvPr id="0" name=""/>
        <dsp:cNvSpPr/>
      </dsp:nvSpPr>
      <dsp:spPr>
        <a:xfrm>
          <a:off x="423144" y="848452"/>
          <a:ext cx="169070" cy="27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7393"/>
              </a:lnTo>
              <a:lnTo>
                <a:pt x="169070" y="2747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53F39-854D-FB45-8EE7-DE3C957D6FD5}">
      <dsp:nvSpPr>
        <dsp:cNvPr id="0" name=""/>
        <dsp:cNvSpPr/>
      </dsp:nvSpPr>
      <dsp:spPr>
        <a:xfrm>
          <a:off x="592215" y="317317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手机</a:t>
          </a:r>
          <a:r>
            <a:rPr lang="en-US" sz="1300" kern="1200" dirty="0"/>
            <a:t> / </a:t>
          </a:r>
          <a:r>
            <a:rPr lang="en-US" sz="1300" kern="1200" dirty="0" err="1"/>
            <a:t>移动终端</a:t>
          </a:r>
          <a:r>
            <a:rPr lang="en-US" sz="1300" kern="1200" dirty="0"/>
            <a:t>, </a:t>
          </a:r>
          <a:r>
            <a:rPr lang="en-US" sz="1300" kern="1200" dirty="0" err="1"/>
            <a:t>手机</a:t>
          </a:r>
          <a:r>
            <a:rPr lang="en-US" sz="1300" kern="1200" dirty="0"/>
            <a:t>, </a:t>
          </a:r>
          <a:r>
            <a:rPr lang="en-US" sz="1300" kern="1200" dirty="0" err="1"/>
            <a:t>平板电脑</a:t>
          </a:r>
          <a:endParaRPr lang="en-US" sz="1300" kern="1200" dirty="0"/>
        </a:p>
      </dsp:txBody>
      <dsp:txXfrm>
        <a:off x="616974" y="3197929"/>
        <a:ext cx="1303044" cy="795833"/>
      </dsp:txXfrm>
    </dsp:sp>
    <dsp:sp modelId="{61337172-8444-2841-B250-6FF3AC18E29B}">
      <dsp:nvSpPr>
        <dsp:cNvPr id="0" name=""/>
        <dsp:cNvSpPr/>
      </dsp:nvSpPr>
      <dsp:spPr>
        <a:xfrm>
          <a:off x="423144" y="848452"/>
          <a:ext cx="169070" cy="3804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082"/>
              </a:lnTo>
              <a:lnTo>
                <a:pt x="169070" y="3804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F42CF-6595-074F-95B9-77715D0FB88F}">
      <dsp:nvSpPr>
        <dsp:cNvPr id="0" name=""/>
        <dsp:cNvSpPr/>
      </dsp:nvSpPr>
      <dsp:spPr>
        <a:xfrm>
          <a:off x="592215" y="422986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智能设备 / IoT</a:t>
          </a:r>
        </a:p>
      </dsp:txBody>
      <dsp:txXfrm>
        <a:off x="616974" y="4254619"/>
        <a:ext cx="1303044" cy="795833"/>
      </dsp:txXfrm>
    </dsp:sp>
    <dsp:sp modelId="{85EE95D8-4F56-FF46-9238-72922533CADA}">
      <dsp:nvSpPr>
        <dsp:cNvPr id="0" name=""/>
        <dsp:cNvSpPr/>
      </dsp:nvSpPr>
      <dsp:spPr>
        <a:xfrm>
          <a:off x="2367454" y="3101"/>
          <a:ext cx="1690703" cy="84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领头羊</a:t>
          </a:r>
          <a:r>
            <a:rPr lang="zh-Hans" altLang="en-US" sz="1700" kern="1200" dirty="0"/>
            <a:t>的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Chrome</a:t>
          </a:r>
        </a:p>
      </dsp:txBody>
      <dsp:txXfrm>
        <a:off x="2392213" y="27860"/>
        <a:ext cx="1641185" cy="795833"/>
      </dsp:txXfrm>
    </dsp:sp>
    <dsp:sp modelId="{F4892497-D0A7-E84A-95D0-C3A05FDCB650}">
      <dsp:nvSpPr>
        <dsp:cNvPr id="0" name=""/>
        <dsp:cNvSpPr/>
      </dsp:nvSpPr>
      <dsp:spPr>
        <a:xfrm>
          <a:off x="2536524" y="848452"/>
          <a:ext cx="169070" cy="6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013"/>
              </a:lnTo>
              <a:lnTo>
                <a:pt x="169070" y="6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C1498-B9B6-3941-963E-C766D5B535CC}">
      <dsp:nvSpPr>
        <dsp:cNvPr id="0" name=""/>
        <dsp:cNvSpPr/>
      </dsp:nvSpPr>
      <dsp:spPr>
        <a:xfrm>
          <a:off x="2705594" y="105979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Chrome浏览器</a:t>
          </a:r>
        </a:p>
      </dsp:txBody>
      <dsp:txXfrm>
        <a:off x="2730353" y="1084549"/>
        <a:ext cx="1303044" cy="795833"/>
      </dsp:txXfrm>
    </dsp:sp>
    <dsp:sp modelId="{CA733D3F-F5AD-EB4B-A1A6-79C1CFA3E06F}">
      <dsp:nvSpPr>
        <dsp:cNvPr id="0" name=""/>
        <dsp:cNvSpPr/>
      </dsp:nvSpPr>
      <dsp:spPr>
        <a:xfrm>
          <a:off x="2536524" y="848452"/>
          <a:ext cx="169070" cy="169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03"/>
              </a:lnTo>
              <a:lnTo>
                <a:pt x="169070" y="16907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48917-E94F-624F-874D-4B54F13ABF6A}">
      <dsp:nvSpPr>
        <dsp:cNvPr id="0" name=""/>
        <dsp:cNvSpPr/>
      </dsp:nvSpPr>
      <dsp:spPr>
        <a:xfrm>
          <a:off x="2705594" y="211648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Chrome OS</a:t>
          </a:r>
        </a:p>
      </dsp:txBody>
      <dsp:txXfrm>
        <a:off x="2730353" y="2141239"/>
        <a:ext cx="1303044" cy="795833"/>
      </dsp:txXfrm>
    </dsp:sp>
    <dsp:sp modelId="{E0167590-F1A3-F440-8793-9780EC784D8A}">
      <dsp:nvSpPr>
        <dsp:cNvPr id="0" name=""/>
        <dsp:cNvSpPr/>
      </dsp:nvSpPr>
      <dsp:spPr>
        <a:xfrm>
          <a:off x="2536524" y="848452"/>
          <a:ext cx="169070" cy="27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7393"/>
              </a:lnTo>
              <a:lnTo>
                <a:pt x="169070" y="2747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A0DB3-32E1-1240-94AE-5066AA1BD32E}">
      <dsp:nvSpPr>
        <dsp:cNvPr id="0" name=""/>
        <dsp:cNvSpPr/>
      </dsp:nvSpPr>
      <dsp:spPr>
        <a:xfrm>
          <a:off x="2705594" y="317317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Android Chrome</a:t>
          </a:r>
        </a:p>
      </dsp:txBody>
      <dsp:txXfrm>
        <a:off x="2730353" y="3197929"/>
        <a:ext cx="1303044" cy="795833"/>
      </dsp:txXfrm>
    </dsp:sp>
    <dsp:sp modelId="{49E9CCE9-AF82-6143-863D-2D2C3C8CAF01}">
      <dsp:nvSpPr>
        <dsp:cNvPr id="0" name=""/>
        <dsp:cNvSpPr/>
      </dsp:nvSpPr>
      <dsp:spPr>
        <a:xfrm>
          <a:off x="4480833" y="3101"/>
          <a:ext cx="1690703" cy="84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进击的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JavaScript</a:t>
          </a:r>
        </a:p>
      </dsp:txBody>
      <dsp:txXfrm>
        <a:off x="4505592" y="27860"/>
        <a:ext cx="1641185" cy="795833"/>
      </dsp:txXfrm>
    </dsp:sp>
    <dsp:sp modelId="{1E5ADFC7-1818-E345-8B11-F911AB11DE36}">
      <dsp:nvSpPr>
        <dsp:cNvPr id="0" name=""/>
        <dsp:cNvSpPr/>
      </dsp:nvSpPr>
      <dsp:spPr>
        <a:xfrm>
          <a:off x="4649903" y="848452"/>
          <a:ext cx="169070" cy="6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013"/>
              </a:lnTo>
              <a:lnTo>
                <a:pt x="169070" y="6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1F285-D3EE-8549-A8C5-ACD58829DB55}">
      <dsp:nvSpPr>
        <dsp:cNvPr id="0" name=""/>
        <dsp:cNvSpPr/>
      </dsp:nvSpPr>
      <dsp:spPr>
        <a:xfrm>
          <a:off x="4818974" y="105979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ES5 / ES6</a:t>
          </a:r>
        </a:p>
      </dsp:txBody>
      <dsp:txXfrm>
        <a:off x="4843733" y="1084549"/>
        <a:ext cx="1303044" cy="795833"/>
      </dsp:txXfrm>
    </dsp:sp>
    <dsp:sp modelId="{EBDBB4E0-A8B7-B649-A5CE-DF78874F416B}">
      <dsp:nvSpPr>
        <dsp:cNvPr id="0" name=""/>
        <dsp:cNvSpPr/>
      </dsp:nvSpPr>
      <dsp:spPr>
        <a:xfrm>
          <a:off x="4649903" y="848452"/>
          <a:ext cx="169070" cy="169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03"/>
              </a:lnTo>
              <a:lnTo>
                <a:pt x="169070" y="16907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1046E-7F7E-7541-A762-301AA4E2243E}">
      <dsp:nvSpPr>
        <dsp:cNvPr id="0" name=""/>
        <dsp:cNvSpPr/>
      </dsp:nvSpPr>
      <dsp:spPr>
        <a:xfrm>
          <a:off x="4818974" y="211648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Babel</a:t>
          </a:r>
        </a:p>
      </dsp:txBody>
      <dsp:txXfrm>
        <a:off x="4843733" y="2141239"/>
        <a:ext cx="1303044" cy="795833"/>
      </dsp:txXfrm>
    </dsp:sp>
    <dsp:sp modelId="{CD39114B-B20D-F946-9317-81E050F8D7CF}">
      <dsp:nvSpPr>
        <dsp:cNvPr id="0" name=""/>
        <dsp:cNvSpPr/>
      </dsp:nvSpPr>
      <dsp:spPr>
        <a:xfrm>
          <a:off x="4649903" y="848452"/>
          <a:ext cx="169070" cy="27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7393"/>
              </a:lnTo>
              <a:lnTo>
                <a:pt x="169070" y="2747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943F6-FDDC-F149-A406-373776C420C2}">
      <dsp:nvSpPr>
        <dsp:cNvPr id="0" name=""/>
        <dsp:cNvSpPr/>
      </dsp:nvSpPr>
      <dsp:spPr>
        <a:xfrm>
          <a:off x="4818974" y="317317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强类型补充</a:t>
          </a:r>
          <a:endParaRPr lang="en-US" sz="1300" kern="1200" dirty="0"/>
        </a:p>
      </dsp:txBody>
      <dsp:txXfrm>
        <a:off x="4843733" y="3197929"/>
        <a:ext cx="1303044" cy="795833"/>
      </dsp:txXfrm>
    </dsp:sp>
    <dsp:sp modelId="{B0E31D2E-ADFE-0441-A8F6-F9BBF38C3CFC}">
      <dsp:nvSpPr>
        <dsp:cNvPr id="0" name=""/>
        <dsp:cNvSpPr/>
      </dsp:nvSpPr>
      <dsp:spPr>
        <a:xfrm>
          <a:off x="4649903" y="848452"/>
          <a:ext cx="169070" cy="3804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082"/>
              </a:lnTo>
              <a:lnTo>
                <a:pt x="169070" y="3804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BBD89-EF17-504C-AEAF-B4607EB2274A}">
      <dsp:nvSpPr>
        <dsp:cNvPr id="0" name=""/>
        <dsp:cNvSpPr/>
      </dsp:nvSpPr>
      <dsp:spPr>
        <a:xfrm>
          <a:off x="4818974" y="422986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活跃的社区</a:t>
          </a:r>
        </a:p>
      </dsp:txBody>
      <dsp:txXfrm>
        <a:off x="4843733" y="4254619"/>
        <a:ext cx="1303044" cy="795833"/>
      </dsp:txXfrm>
    </dsp:sp>
    <dsp:sp modelId="{47D253AA-E4D5-7141-869F-63A6828F74CE}">
      <dsp:nvSpPr>
        <dsp:cNvPr id="0" name=""/>
        <dsp:cNvSpPr/>
      </dsp:nvSpPr>
      <dsp:spPr>
        <a:xfrm>
          <a:off x="6594212" y="3101"/>
          <a:ext cx="1690703" cy="84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服务端</a:t>
          </a:r>
          <a:r>
            <a:rPr lang="zh-Hans" altLang="en-US" sz="1700" kern="1200" dirty="0"/>
            <a:t>的</a:t>
          </a:r>
          <a:endParaRPr lang="en-US" altLang="zh-Han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700" kern="1200" dirty="0" err="1"/>
            <a:t>Node.js</a:t>
          </a:r>
          <a:endParaRPr lang="en-US" altLang="zh-Hans" sz="1700" kern="1200" dirty="0"/>
        </a:p>
      </dsp:txBody>
      <dsp:txXfrm>
        <a:off x="6618971" y="27860"/>
        <a:ext cx="1641185" cy="795833"/>
      </dsp:txXfrm>
    </dsp:sp>
    <dsp:sp modelId="{38B0FA0B-11F4-244B-96D0-4D7C31AA8D8D}">
      <dsp:nvSpPr>
        <dsp:cNvPr id="0" name=""/>
        <dsp:cNvSpPr/>
      </dsp:nvSpPr>
      <dsp:spPr>
        <a:xfrm>
          <a:off x="6763283" y="848452"/>
          <a:ext cx="169070" cy="6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4013"/>
              </a:lnTo>
              <a:lnTo>
                <a:pt x="169070" y="6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DEACF-F88D-E047-A85C-23EF08895A75}">
      <dsp:nvSpPr>
        <dsp:cNvPr id="0" name=""/>
        <dsp:cNvSpPr/>
      </dsp:nvSpPr>
      <dsp:spPr>
        <a:xfrm>
          <a:off x="6932353" y="105979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Node.js</a:t>
          </a:r>
        </a:p>
      </dsp:txBody>
      <dsp:txXfrm>
        <a:off x="6957112" y="1084549"/>
        <a:ext cx="1303044" cy="795833"/>
      </dsp:txXfrm>
    </dsp:sp>
    <dsp:sp modelId="{517CFCCF-0A60-7D45-A5BC-2E338167F099}">
      <dsp:nvSpPr>
        <dsp:cNvPr id="0" name=""/>
        <dsp:cNvSpPr/>
      </dsp:nvSpPr>
      <dsp:spPr>
        <a:xfrm>
          <a:off x="6763283" y="848452"/>
          <a:ext cx="169070" cy="169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703"/>
              </a:lnTo>
              <a:lnTo>
                <a:pt x="169070" y="16907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C435C-2FAF-EA42-A58B-7C125BCF2086}">
      <dsp:nvSpPr>
        <dsp:cNvPr id="0" name=""/>
        <dsp:cNvSpPr/>
      </dsp:nvSpPr>
      <dsp:spPr>
        <a:xfrm>
          <a:off x="6932353" y="211648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Express / Koa</a:t>
          </a:r>
        </a:p>
      </dsp:txBody>
      <dsp:txXfrm>
        <a:off x="6957112" y="2141239"/>
        <a:ext cx="1303044" cy="795833"/>
      </dsp:txXfrm>
    </dsp:sp>
    <dsp:sp modelId="{3E8EEA2B-FA18-4E42-B9C1-36295E7CA668}">
      <dsp:nvSpPr>
        <dsp:cNvPr id="0" name=""/>
        <dsp:cNvSpPr/>
      </dsp:nvSpPr>
      <dsp:spPr>
        <a:xfrm>
          <a:off x="6763283" y="848452"/>
          <a:ext cx="169070" cy="274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7393"/>
              </a:lnTo>
              <a:lnTo>
                <a:pt x="169070" y="2747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2F170-4456-1A42-89EF-26E3F0DE4A82}">
      <dsp:nvSpPr>
        <dsp:cNvPr id="0" name=""/>
        <dsp:cNvSpPr/>
      </dsp:nvSpPr>
      <dsp:spPr>
        <a:xfrm>
          <a:off x="6932353" y="3173170"/>
          <a:ext cx="1352562" cy="845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GraphQL(接口协议)</a:t>
          </a:r>
        </a:p>
      </dsp:txBody>
      <dsp:txXfrm>
        <a:off x="6957112" y="3197929"/>
        <a:ext cx="1303044" cy="795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ebassembly.org/" TargetMode="External"/><Relationship Id="rId3" Type="http://schemas.openxmlformats.org/officeDocument/2006/relationships/hyperlink" Target="https://babeljs.io/" TargetMode="External"/><Relationship Id="rId7" Type="http://schemas.openxmlformats.org/officeDocument/2006/relationships/hyperlink" Target="http://www.purescrip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m-lang.org/" TargetMode="External"/><Relationship Id="rId5" Type="http://schemas.openxmlformats.org/officeDocument/2006/relationships/hyperlink" Target="https://coffeescript.org/" TargetMode="External"/><Relationship Id="rId4" Type="http://schemas.openxmlformats.org/officeDocument/2006/relationships/hyperlink" Target="https://www.typescriptlang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altLang="zh-Han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Hans" altLang="en-US"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前端图谱 </a:t>
            </a:r>
            <a:r>
              <a:rPr lang="en-US" altLang="zh-Han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Han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幻腾智能</a:t>
            </a:r>
            <a:r>
              <a:rPr lang="en-US" altLang="zh-Han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Han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王德龙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谢谢观看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6D38-3D88-4C46-A3E6-EB0A93206F77}"/>
              </a:ext>
            </a:extLst>
          </p:cNvPr>
          <p:cNvSpPr txBox="1"/>
          <p:nvPr/>
        </p:nvSpPr>
        <p:spPr>
          <a:xfrm>
            <a:off x="4837086" y="3562597"/>
            <a:ext cx="212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000" dirty="0"/>
              <a:t>The</a:t>
            </a:r>
            <a:r>
              <a:rPr lang="zh-Hans" altLang="en-US" sz="4000" dirty="0"/>
              <a:t> </a:t>
            </a:r>
            <a:r>
              <a:rPr lang="en-US" altLang="zh-Hans" sz="4000" dirty="0"/>
              <a:t>End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5903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内容摘要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605542" y="2653775"/>
            <a:ext cx="4337937" cy="342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前端都包含什么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这门编程语言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模板语言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层叠样式表 </a:t>
            </a: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框架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产品形态</a:t>
            </a:r>
            <a:endParaRPr lang="en-US" altLang="zh-Han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Han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Han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前端的能力溢出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12" y="2746906"/>
            <a:ext cx="416003" cy="416003"/>
          </a:xfrm>
          <a:prstGeom prst="rect">
            <a:avLst/>
          </a:prstGeom>
        </p:spPr>
      </p:pic>
      <p:pic>
        <p:nvPicPr>
          <p:cNvPr id="6" name="Picture 5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  <a:extLst>
              <a:ext uri="{FF2B5EF4-FFF2-40B4-BE49-F238E27FC236}">
                <a16:creationId xmlns:a16="http://schemas.microsoft.com/office/drawing/2014/main" id="{FB352B1A-6871-C947-AA1B-4007EF03E0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34" y="3478157"/>
            <a:ext cx="416003" cy="41600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91FBE6-DC55-CE4F-A1DE-C0DF9A54BA5B}"/>
              </a:ext>
            </a:extLst>
          </p:cNvPr>
          <p:cNvSpPr txBox="1">
            <a:spLocks/>
          </p:cNvSpPr>
          <p:nvPr/>
        </p:nvSpPr>
        <p:spPr>
          <a:xfrm>
            <a:off x="6045445" y="4468284"/>
            <a:ext cx="4337937" cy="14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  <a:extLst>
              <a:ext uri="{FF2B5EF4-FFF2-40B4-BE49-F238E27FC236}">
                <a16:creationId xmlns:a16="http://schemas.microsoft.com/office/drawing/2014/main" id="{8FC8119A-8704-144D-BA4C-14FF84BE9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00" y="4195153"/>
            <a:ext cx="416003" cy="416003"/>
          </a:xfrm>
          <a:prstGeom prst="rect">
            <a:avLst/>
          </a:prstGeom>
        </p:spPr>
      </p:pic>
      <p:pic>
        <p:nvPicPr>
          <p:cNvPr id="13" name="Picture 12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  <a:extLst>
              <a:ext uri="{FF2B5EF4-FFF2-40B4-BE49-F238E27FC236}">
                <a16:creationId xmlns:a16="http://schemas.microsoft.com/office/drawing/2014/main" id="{4FB1DE70-5F03-1B4D-8B72-ED99F49A3A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02" y="4891442"/>
            <a:ext cx="416003" cy="416003"/>
          </a:xfrm>
          <a:prstGeom prst="rect">
            <a:avLst/>
          </a:prstGeom>
        </p:spPr>
      </p:pic>
      <p:pic>
        <p:nvPicPr>
          <p:cNvPr id="14" name="Picture 13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  <a:extLst>
              <a:ext uri="{FF2B5EF4-FFF2-40B4-BE49-F238E27FC236}">
                <a16:creationId xmlns:a16="http://schemas.microsoft.com/office/drawing/2014/main" id="{155D9FE6-18DB-2846-8E75-453EFBC62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5594903"/>
            <a:ext cx="416003" cy="4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3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前端都包含什么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F1F403-12DC-1541-8F71-DEF8A3FF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26080"/>
              </p:ext>
            </p:extLst>
          </p:nvPr>
        </p:nvGraphicFramePr>
        <p:xfrm>
          <a:off x="2300372" y="2582814"/>
          <a:ext cx="7393005" cy="28745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64335">
                  <a:extLst>
                    <a:ext uri="{9D8B030D-6E8A-4147-A177-3AD203B41FA5}">
                      <a16:colId xmlns:a16="http://schemas.microsoft.com/office/drawing/2014/main" val="67942961"/>
                    </a:ext>
                  </a:extLst>
                </a:gridCol>
                <a:gridCol w="2464335">
                  <a:extLst>
                    <a:ext uri="{9D8B030D-6E8A-4147-A177-3AD203B41FA5}">
                      <a16:colId xmlns:a16="http://schemas.microsoft.com/office/drawing/2014/main" val="3513289856"/>
                    </a:ext>
                  </a:extLst>
                </a:gridCol>
                <a:gridCol w="2464335">
                  <a:extLst>
                    <a:ext uri="{9D8B030D-6E8A-4147-A177-3AD203B41FA5}">
                      <a16:colId xmlns:a16="http://schemas.microsoft.com/office/drawing/2014/main" val="1256035318"/>
                    </a:ext>
                  </a:extLst>
                </a:gridCol>
              </a:tblGrid>
              <a:tr h="588542">
                <a:tc>
                  <a:txBody>
                    <a:bodyPr/>
                    <a:lstStyle/>
                    <a:p>
                      <a:pPr algn="ctr"/>
                      <a:r>
                        <a:rPr lang="zh-Hans" altLang="en-US" dirty="0"/>
                        <a:t>产品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zh-Hans" altLang="en-US" dirty="0"/>
                        <a:t>技术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79234"/>
                  </a:ext>
                </a:extLst>
              </a:tr>
              <a:tr h="588542">
                <a:tc>
                  <a:txBody>
                    <a:bodyPr/>
                    <a:lstStyle/>
                    <a:p>
                      <a:r>
                        <a:rPr lang="zh-Hans" altLang="en-US" dirty="0"/>
                        <a:t>用户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使用群体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终端类型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dirty="0"/>
                        <a:t>编程</a:t>
                      </a:r>
                      <a:endParaRPr lang="en-US" altLang="zh-Han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s" altLang="en-US" dirty="0"/>
                        <a:t>编码 开发调试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081119"/>
                  </a:ext>
                </a:extLst>
              </a:tr>
              <a:tr h="588542">
                <a:tc>
                  <a:txBody>
                    <a:bodyPr/>
                    <a:lstStyle/>
                    <a:p>
                      <a:r>
                        <a:rPr lang="zh-Hans" altLang="en-US" dirty="0"/>
                        <a:t>设计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视觉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交互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体验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框架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多种主流框架熟练度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926357"/>
                  </a:ext>
                </a:extLst>
              </a:tr>
              <a:tr h="305203">
                <a:tc>
                  <a:txBody>
                    <a:bodyPr/>
                    <a:lstStyle/>
                    <a:p>
                      <a:r>
                        <a:rPr lang="zh-Hans" altLang="en-US" dirty="0"/>
                        <a:t>产品形态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社交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电商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游戏</a:t>
                      </a:r>
                      <a:endParaRPr lang="en-US" altLang="zh-Han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工具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协议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不断涌现的新方法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08869"/>
                  </a:ext>
                </a:extLst>
              </a:tr>
              <a:tr h="305203">
                <a:tc>
                  <a:txBody>
                    <a:bodyPr/>
                    <a:lstStyle/>
                    <a:p>
                      <a:endParaRPr lang="en-US" altLang="zh-Han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73373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7CEDF5F-4F61-794C-9F40-00DE64E83C26}"/>
              </a:ext>
            </a:extLst>
          </p:cNvPr>
          <p:cNvSpPr/>
          <p:nvPr/>
        </p:nvSpPr>
        <p:spPr>
          <a:xfrm>
            <a:off x="4836742" y="1526503"/>
            <a:ext cx="5341048" cy="515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75885D-A776-634F-9BC3-AC962117669B}"/>
              </a:ext>
            </a:extLst>
          </p:cNvPr>
          <p:cNvSpPr/>
          <p:nvPr/>
        </p:nvSpPr>
        <p:spPr>
          <a:xfrm>
            <a:off x="1821400" y="1526502"/>
            <a:ext cx="5480018" cy="515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9D2D3-55C1-6240-B9E0-BFC37261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4" y="4020085"/>
            <a:ext cx="1920740" cy="11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2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sz="3200" dirty="0"/>
              <a:t>泛</a:t>
            </a:r>
            <a:r>
              <a:rPr lang="en-US" altLang="zh-Hans" sz="3200" dirty="0"/>
              <a:t>JavaScript</a:t>
            </a:r>
            <a:r>
              <a:rPr lang="zh-Hans" altLang="en-US" sz="3200" dirty="0"/>
              <a:t>语言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FDB06-338D-1F4C-85EC-D4DFE5498135}"/>
              </a:ext>
            </a:extLst>
          </p:cNvPr>
          <p:cNvSpPr txBox="1"/>
          <p:nvPr/>
        </p:nvSpPr>
        <p:spPr>
          <a:xfrm>
            <a:off x="865501" y="2345773"/>
            <a:ext cx="48942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5 (2009</a:t>
            </a:r>
            <a:r>
              <a:rPr lang="zh-Hans" altLang="en-US" sz="3200" dirty="0"/>
              <a:t>年</a:t>
            </a:r>
            <a:r>
              <a:rPr lang="en-US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6</a:t>
            </a:r>
            <a:r>
              <a:rPr lang="zh-Hans" altLang="en-US" sz="3200" dirty="0"/>
              <a:t> </a:t>
            </a:r>
            <a:r>
              <a:rPr lang="en-US" altLang="zh-Hans" sz="3200" dirty="0"/>
              <a:t>(2015</a:t>
            </a:r>
            <a:r>
              <a:rPr lang="zh-Hans" altLang="en-US" sz="3200" dirty="0"/>
              <a:t>年</a:t>
            </a:r>
            <a:r>
              <a:rPr lang="en-US" altLang="zh-Hans" sz="3200" dirty="0"/>
              <a:t>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7</a:t>
            </a:r>
            <a:r>
              <a:rPr lang="zh-Hans" altLang="en-US" sz="3200" dirty="0"/>
              <a:t> </a:t>
            </a:r>
            <a:r>
              <a:rPr lang="en-US" altLang="zh-Hans" sz="3200" dirty="0"/>
              <a:t>(ES2016)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</a:t>
            </a:r>
            <a:r>
              <a:rPr lang="en-US" altLang="zh-Hans" sz="3200" dirty="0"/>
              <a:t>8</a:t>
            </a:r>
            <a:r>
              <a:rPr lang="zh-Hans" altLang="en-US" sz="3200" dirty="0"/>
              <a:t> </a:t>
            </a:r>
            <a:r>
              <a:rPr lang="en-US" altLang="zh-Hans" sz="3200" dirty="0"/>
              <a:t>(ES2017)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</a:t>
            </a:r>
            <a:r>
              <a:rPr lang="en-US" altLang="zh-Hans" sz="3200" dirty="0"/>
              <a:t>9</a:t>
            </a:r>
            <a:r>
              <a:rPr lang="zh-Hans" altLang="en-US" sz="3200" dirty="0"/>
              <a:t> </a:t>
            </a:r>
            <a:r>
              <a:rPr lang="en-US" altLang="zh-Hans" sz="3200" dirty="0"/>
              <a:t>(ES2018)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ECMAScript 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9A4B5-AF48-B246-81E9-F4C1B9F28FF4}"/>
              </a:ext>
            </a:extLst>
          </p:cNvPr>
          <p:cNvSpPr txBox="1"/>
          <p:nvPr/>
        </p:nvSpPr>
        <p:spPr>
          <a:xfrm>
            <a:off x="6619459" y="2345773"/>
            <a:ext cx="30866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Babel 5 / 6 / 7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TypeScript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hlinkClick r:id="rId5"/>
              </a:rPr>
              <a:t>CoffeeScript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3200" dirty="0">
                <a:hlinkClick r:id="rId6"/>
              </a:rPr>
              <a:t>Elm</a:t>
            </a:r>
            <a:endParaRPr lang="en-US" altLang="zh-Han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sz="3200" dirty="0">
                <a:hlinkClick r:id="rId7"/>
              </a:rPr>
              <a:t>PureScript</a:t>
            </a:r>
            <a:endParaRPr lang="en-US" altLang="zh-Han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8DF6B-BC29-5F45-BF36-95D991C673F4}"/>
              </a:ext>
            </a:extLst>
          </p:cNvPr>
          <p:cNvSpPr txBox="1"/>
          <p:nvPr/>
        </p:nvSpPr>
        <p:spPr>
          <a:xfrm>
            <a:off x="1209885" y="197644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编程语言草案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A593-677A-834C-96C4-16007D3B6BEB}"/>
              </a:ext>
            </a:extLst>
          </p:cNvPr>
          <p:cNvSpPr txBox="1"/>
          <p:nvPr/>
        </p:nvSpPr>
        <p:spPr>
          <a:xfrm>
            <a:off x="6952701" y="197644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编程语言列表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65070-1E8D-4D42-901A-D2B463920B40}"/>
              </a:ext>
            </a:extLst>
          </p:cNvPr>
          <p:cNvSpPr/>
          <p:nvPr/>
        </p:nvSpPr>
        <p:spPr>
          <a:xfrm>
            <a:off x="5759790" y="4992652"/>
            <a:ext cx="489657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ans" sz="4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linkClick r:id="rId8"/>
              </a:rPr>
              <a:t>WebAssembly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>
            <a:normAutofit/>
          </a:bodyPr>
          <a:lstStyle/>
          <a:p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超文本标记语言 </a:t>
            </a:r>
            <a:r>
              <a:rPr lang="en-US" altLang="zh-Hans" sz="3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0" y="1358583"/>
            <a:ext cx="10102264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源自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1991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的古老标记语言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版本从第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版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进化到了现在的第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版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Han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目前有大量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HTML4</a:t>
            </a:r>
            <a:r>
              <a:rPr lang="zh-Hans" altLang="en-US" dirty="0">
                <a:latin typeface="Arial" panose="020B0604020202020204" pitchFamily="34" charset="0"/>
                <a:cs typeface="Arial" panose="020B0604020202020204" pitchFamily="34" charset="0"/>
              </a:rPr>
              <a:t>网站仍在使用中</a:t>
            </a:r>
            <a:r>
              <a:rPr lang="en-US" altLang="zh-Han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815D-0AE3-4A4C-BEEC-2E8E5551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63" y="3361780"/>
            <a:ext cx="74295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715B9-4035-8D41-94D3-1ADFC0FB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35" y="5164553"/>
            <a:ext cx="2622566" cy="1286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A2C32-5FDC-AF4C-A3D7-2C44B8EA3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34" y="2474546"/>
            <a:ext cx="100457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45DD2-B814-3046-87B4-4E09882799B3}"/>
              </a:ext>
            </a:extLst>
          </p:cNvPr>
          <p:cNvSpPr txBox="1"/>
          <p:nvPr/>
        </p:nvSpPr>
        <p:spPr>
          <a:xfrm>
            <a:off x="547870" y="20436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HTML4</a:t>
            </a:r>
            <a:r>
              <a:rPr lang="zh-Hans" altLang="en-US" dirty="0"/>
              <a:t>文件头举例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BCF6-E719-C64B-8799-D6559B320635}"/>
              </a:ext>
            </a:extLst>
          </p:cNvPr>
          <p:cNvSpPr txBox="1"/>
          <p:nvPr/>
        </p:nvSpPr>
        <p:spPr>
          <a:xfrm>
            <a:off x="547870" y="3309321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HTML5</a:t>
            </a:r>
            <a:r>
              <a:rPr lang="zh-Hans" altLang="en-US" dirty="0"/>
              <a:t>文件头举例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59732-1E41-D040-B3FA-9CE1861CD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34" y="3775319"/>
            <a:ext cx="2133600" cy="59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DF5C9E-623D-1D46-B221-60C2AC4A3117}"/>
              </a:ext>
            </a:extLst>
          </p:cNvPr>
          <p:cNvSpPr txBox="1"/>
          <p:nvPr/>
        </p:nvSpPr>
        <p:spPr>
          <a:xfrm>
            <a:off x="606240" y="554441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HTML3(1995)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C41306C-0AEF-FA45-A7B1-CCB7F6977664}"/>
              </a:ext>
            </a:extLst>
          </p:cNvPr>
          <p:cNvSpPr/>
          <p:nvPr/>
        </p:nvSpPr>
        <p:spPr>
          <a:xfrm>
            <a:off x="2214373" y="5208487"/>
            <a:ext cx="523661" cy="1041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D473-DAD9-7048-B26A-AD0623ECCB76}"/>
              </a:ext>
            </a:extLst>
          </p:cNvPr>
          <p:cNvSpPr txBox="1"/>
          <p:nvPr/>
        </p:nvSpPr>
        <p:spPr>
          <a:xfrm>
            <a:off x="2809461" y="5015095"/>
            <a:ext cx="281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HTML4.01</a:t>
            </a:r>
            <a:r>
              <a:rPr lang="zh-Hans" altLang="en-US" dirty="0"/>
              <a:t> </a:t>
            </a:r>
            <a:r>
              <a:rPr lang="en-US" altLang="zh-Hans" dirty="0"/>
              <a:t>(SGML</a:t>
            </a:r>
            <a:r>
              <a:rPr lang="zh-Hans" altLang="en-US" dirty="0"/>
              <a:t> </a:t>
            </a:r>
            <a:r>
              <a:rPr lang="en-US" altLang="zh-Hans" dirty="0"/>
              <a:t>based)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0288F-EB3D-D149-AADE-38E2844E466B}"/>
              </a:ext>
            </a:extLst>
          </p:cNvPr>
          <p:cNvSpPr txBox="1"/>
          <p:nvPr/>
        </p:nvSpPr>
        <p:spPr>
          <a:xfrm>
            <a:off x="2809461" y="6037536"/>
            <a:ext cx="26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XHTML1.0</a:t>
            </a:r>
            <a:r>
              <a:rPr lang="zh-Hans" altLang="en-US" dirty="0"/>
              <a:t> </a:t>
            </a:r>
            <a:r>
              <a:rPr lang="en-US" altLang="zh-Hans" dirty="0"/>
              <a:t>(XML</a:t>
            </a:r>
            <a:r>
              <a:rPr lang="zh-Hans" altLang="en-US" dirty="0"/>
              <a:t> </a:t>
            </a:r>
            <a:r>
              <a:rPr lang="en-US" altLang="zh-Hans" dirty="0"/>
              <a:t>based)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945BA14-A61D-2D4B-B08F-58C488F0EBFD}"/>
              </a:ext>
            </a:extLst>
          </p:cNvPr>
          <p:cNvSpPr/>
          <p:nvPr/>
        </p:nvSpPr>
        <p:spPr>
          <a:xfrm>
            <a:off x="5643690" y="5241471"/>
            <a:ext cx="430548" cy="1071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E343F-2011-174B-9F4C-A0301CA5CFED}"/>
              </a:ext>
            </a:extLst>
          </p:cNvPr>
          <p:cNvSpPr txBox="1"/>
          <p:nvPr/>
        </p:nvSpPr>
        <p:spPr>
          <a:xfrm>
            <a:off x="6244533" y="561191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HTML5</a:t>
            </a:r>
            <a:r>
              <a:rPr lang="zh-Hans" altLang="en-US" dirty="0"/>
              <a:t> </a:t>
            </a:r>
            <a:r>
              <a:rPr lang="en-US" altLang="zh-Hans" dirty="0"/>
              <a:t>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60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层叠样式表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A0A46-8DE9-F442-8AE8-5E14769A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42" y="2113581"/>
            <a:ext cx="3007754" cy="4581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573D99-E7F2-5C40-9EA1-D704B9203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4" y="1838903"/>
            <a:ext cx="3098800" cy="233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81EEE-BAB5-2248-83F4-E3C462F9C8B2}"/>
              </a:ext>
            </a:extLst>
          </p:cNvPr>
          <p:cNvSpPr txBox="1"/>
          <p:nvPr/>
        </p:nvSpPr>
        <p:spPr>
          <a:xfrm>
            <a:off x="289389" y="16018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盒子模型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3823B-4DB7-F84A-BBEF-1EC1D9C5D36A}"/>
              </a:ext>
            </a:extLst>
          </p:cNvPr>
          <p:cNvSpPr txBox="1"/>
          <p:nvPr/>
        </p:nvSpPr>
        <p:spPr>
          <a:xfrm>
            <a:off x="3097746" y="160181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源码结构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04ED8-E5CB-2049-9EE2-7A8847FC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329" y="2049906"/>
            <a:ext cx="2716555" cy="4708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51613-0DFC-F549-9508-E89368EFA5DE}"/>
              </a:ext>
            </a:extLst>
          </p:cNvPr>
          <p:cNvSpPr txBox="1"/>
          <p:nvPr/>
        </p:nvSpPr>
        <p:spPr>
          <a:xfrm>
            <a:off x="5910912" y="159246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自带样式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F3263-7152-3E4D-9FC0-9B5939055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696" y="2113580"/>
            <a:ext cx="3450996" cy="4581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EC7717-7BA6-EF47-9E90-65418A9C701A}"/>
              </a:ext>
            </a:extLst>
          </p:cNvPr>
          <p:cNvSpPr txBox="1"/>
          <p:nvPr/>
        </p:nvSpPr>
        <p:spPr>
          <a:xfrm>
            <a:off x="8401892" y="164873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浏览器计算结果 </a:t>
            </a:r>
            <a:r>
              <a:rPr lang="en-US" altLang="zh-Hans" dirty="0"/>
              <a:t>(</a:t>
            </a:r>
            <a:r>
              <a:rPr lang="zh-Hans" altLang="en-US" dirty="0"/>
              <a:t>仅选取</a:t>
            </a:r>
            <a:r>
              <a:rPr lang="en-US" altLang="zh-Hans" dirty="0"/>
              <a:t>50%</a:t>
            </a:r>
            <a:r>
              <a:rPr lang="zh-Hans" altLang="en-US" dirty="0"/>
              <a:t>内容</a:t>
            </a:r>
            <a:r>
              <a:rPr lang="en-US" altLang="zh-Hans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DB2B9-78D8-2543-8F72-C365681FA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34" y="5006646"/>
            <a:ext cx="1039469" cy="1470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B1705-E462-A54F-9221-10E52DEFD7AE}"/>
              </a:ext>
            </a:extLst>
          </p:cNvPr>
          <p:cNvSpPr txBox="1"/>
          <p:nvPr/>
        </p:nvSpPr>
        <p:spPr>
          <a:xfrm>
            <a:off x="669471" y="463731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CSS3</a:t>
            </a:r>
            <a:r>
              <a:rPr lang="zh-Hans" altLang="en-US" dirty="0"/>
              <a:t> </a:t>
            </a:r>
            <a:r>
              <a:rPr lang="en-US" altLang="zh-Hans" dirty="0"/>
              <a:t>(2001</a:t>
            </a:r>
            <a:r>
              <a:rPr lang="zh-Hans" altLang="en-US" dirty="0"/>
              <a:t>年</a:t>
            </a:r>
            <a:r>
              <a:rPr lang="en-US" altLang="zh-Han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框架篇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9509" y="4028864"/>
            <a:ext cx="5893075" cy="23966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全家桶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React 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ReactRouter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Redux + Reselect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全家桶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VueRouter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全家桶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Angular5 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an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Webpack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系列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loader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两大扩展下包含 </a:t>
            </a:r>
            <a:r>
              <a:rPr lang="en-US" altLang="zh-Hans" sz="1800" dirty="0" err="1">
                <a:latin typeface="Arial" panose="020B0604020202020204" pitchFamily="34" charset="0"/>
                <a:cs typeface="Arial" panose="020B0604020202020204" pitchFamily="34" charset="0"/>
              </a:rPr>
              <a:t>Polyfill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Babel,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Server,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" sz="18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zh-Han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等系列功能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87331-BDF0-D148-8135-250A40797AD8}"/>
              </a:ext>
            </a:extLst>
          </p:cNvPr>
          <p:cNvSpPr txBox="1"/>
          <p:nvPr/>
        </p:nvSpPr>
        <p:spPr>
          <a:xfrm>
            <a:off x="523752" y="14144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代码的进化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94B7E-C4A8-1A4A-8B1A-B0602269D95B}"/>
              </a:ext>
            </a:extLst>
          </p:cNvPr>
          <p:cNvSpPr/>
          <p:nvPr/>
        </p:nvSpPr>
        <p:spPr>
          <a:xfrm>
            <a:off x="569511" y="1681761"/>
            <a:ext cx="1605277" cy="12435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>
                <a:solidFill>
                  <a:schemeClr val="tx1"/>
                </a:solidFill>
              </a:rPr>
              <a:t>一次性代码</a:t>
            </a:r>
            <a:endParaRPr lang="en-US" altLang="zh-Han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7D1EA-1F76-A14F-BBE7-51D0F7DA6F4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174788" y="2303555"/>
            <a:ext cx="67907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5839964-0DBA-D94D-A239-17847F4938B3}"/>
              </a:ext>
            </a:extLst>
          </p:cNvPr>
          <p:cNvSpPr/>
          <p:nvPr/>
        </p:nvSpPr>
        <p:spPr>
          <a:xfrm>
            <a:off x="2853858" y="1681760"/>
            <a:ext cx="1605277" cy="12435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>
                <a:solidFill>
                  <a:schemeClr val="tx1"/>
                </a:solidFill>
              </a:rPr>
              <a:t>公共方法</a:t>
            </a:r>
            <a:endParaRPr lang="en-US" altLang="zh-Han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9E669-E503-DE48-9B3E-80E09D3C94FE}"/>
              </a:ext>
            </a:extLst>
          </p:cNvPr>
          <p:cNvSpPr/>
          <p:nvPr/>
        </p:nvSpPr>
        <p:spPr>
          <a:xfrm>
            <a:off x="5138205" y="1681760"/>
            <a:ext cx="1605277" cy="12435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>
                <a:solidFill>
                  <a:schemeClr val="tx1"/>
                </a:solidFill>
              </a:rPr>
              <a:t>代码库</a:t>
            </a:r>
            <a:endParaRPr lang="en-US" altLang="zh-Han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98EF2-36BB-8C44-8726-93DFEB60C5AC}"/>
              </a:ext>
            </a:extLst>
          </p:cNvPr>
          <p:cNvSpPr/>
          <p:nvPr/>
        </p:nvSpPr>
        <p:spPr>
          <a:xfrm>
            <a:off x="7422552" y="1681760"/>
            <a:ext cx="1605277" cy="12435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>
                <a:solidFill>
                  <a:schemeClr val="tx1"/>
                </a:solidFill>
              </a:rPr>
              <a:t>框架</a:t>
            </a:r>
            <a:endParaRPr lang="en-US" altLang="zh-Han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8C6C9-B67D-D342-AD2E-533F616A308D}"/>
              </a:ext>
            </a:extLst>
          </p:cNvPr>
          <p:cNvSpPr/>
          <p:nvPr/>
        </p:nvSpPr>
        <p:spPr>
          <a:xfrm>
            <a:off x="9706899" y="1681759"/>
            <a:ext cx="1605277" cy="12435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>
                <a:solidFill>
                  <a:schemeClr val="tx1"/>
                </a:solidFill>
              </a:rPr>
              <a:t>全家桶</a:t>
            </a:r>
            <a:endParaRPr lang="en-US" altLang="zh-Han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961E2F-5A6A-5847-9F0B-B7F8A5F0716E}"/>
              </a:ext>
            </a:extLst>
          </p:cNvPr>
          <p:cNvCxnSpPr>
            <a:cxnSpLocks/>
          </p:cNvCxnSpPr>
          <p:nvPr/>
        </p:nvCxnSpPr>
        <p:spPr>
          <a:xfrm flipV="1">
            <a:off x="9049280" y="2233529"/>
            <a:ext cx="67907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F55582-4B04-5347-8EE4-4A37C293450D}"/>
              </a:ext>
            </a:extLst>
          </p:cNvPr>
          <p:cNvCxnSpPr>
            <a:cxnSpLocks/>
          </p:cNvCxnSpPr>
          <p:nvPr/>
        </p:nvCxnSpPr>
        <p:spPr>
          <a:xfrm flipV="1">
            <a:off x="6750924" y="2282957"/>
            <a:ext cx="67907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68F3F3-2D44-374B-942B-041F75E588E2}"/>
              </a:ext>
            </a:extLst>
          </p:cNvPr>
          <p:cNvCxnSpPr>
            <a:cxnSpLocks/>
          </p:cNvCxnSpPr>
          <p:nvPr/>
        </p:nvCxnSpPr>
        <p:spPr>
          <a:xfrm flipV="1">
            <a:off x="4477268" y="2295316"/>
            <a:ext cx="67907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01FD39-37C7-204E-8304-B31509F9AFC3}"/>
              </a:ext>
            </a:extLst>
          </p:cNvPr>
          <p:cNvSpPr/>
          <p:nvPr/>
        </p:nvSpPr>
        <p:spPr>
          <a:xfrm>
            <a:off x="569510" y="3210116"/>
            <a:ext cx="1605277" cy="53398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1400" dirty="0">
                <a:solidFill>
                  <a:schemeClr val="tx1"/>
                </a:solidFill>
              </a:rPr>
              <a:t>业务代码</a:t>
            </a:r>
            <a:endParaRPr lang="en-US" altLang="zh-Han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BB362B-0664-3646-A57A-0C40D252CF40}"/>
              </a:ext>
            </a:extLst>
          </p:cNvPr>
          <p:cNvSpPr/>
          <p:nvPr/>
        </p:nvSpPr>
        <p:spPr>
          <a:xfrm>
            <a:off x="2853857" y="3210116"/>
            <a:ext cx="1605277" cy="53398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solidFill>
                  <a:schemeClr val="tx1"/>
                </a:solidFill>
              </a:rPr>
              <a:t>common</a:t>
            </a:r>
            <a:r>
              <a:rPr lang="zh-Hans" altLang="en-US" sz="1400" dirty="0">
                <a:solidFill>
                  <a:schemeClr val="tx1"/>
                </a:solidFill>
              </a:rPr>
              <a:t> </a:t>
            </a:r>
            <a:r>
              <a:rPr lang="en-US" altLang="zh-Hans" sz="1400" dirty="0">
                <a:solidFill>
                  <a:schemeClr val="tx1"/>
                </a:solidFill>
              </a:rPr>
              <a:t>/</a:t>
            </a:r>
            <a:r>
              <a:rPr lang="zh-Hans" altLang="en-US" sz="1400" dirty="0">
                <a:solidFill>
                  <a:schemeClr val="tx1"/>
                </a:solidFill>
              </a:rPr>
              <a:t> </a:t>
            </a:r>
            <a:r>
              <a:rPr lang="en-US" altLang="zh-Hans" sz="1400" dirty="0" err="1">
                <a:solidFill>
                  <a:schemeClr val="tx1"/>
                </a:solidFill>
              </a:rPr>
              <a:t>utils</a:t>
            </a:r>
            <a:endParaRPr lang="en-US" altLang="zh-Han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8D17EA-41A2-434C-A90E-E46EAA366351}"/>
              </a:ext>
            </a:extLst>
          </p:cNvPr>
          <p:cNvSpPr/>
          <p:nvPr/>
        </p:nvSpPr>
        <p:spPr>
          <a:xfrm>
            <a:off x="5138204" y="3210116"/>
            <a:ext cx="1605277" cy="53398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71868B-E66F-5945-A227-A9643D3966C6}"/>
              </a:ext>
            </a:extLst>
          </p:cNvPr>
          <p:cNvSpPr/>
          <p:nvPr/>
        </p:nvSpPr>
        <p:spPr>
          <a:xfrm>
            <a:off x="7422551" y="3210116"/>
            <a:ext cx="1605277" cy="53398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solidFill>
                  <a:schemeClr val="tx1"/>
                </a:solidFill>
              </a:rPr>
              <a:t>React</a:t>
            </a:r>
            <a:r>
              <a:rPr lang="zh-Hans" altLang="en-US" sz="1400" dirty="0">
                <a:solidFill>
                  <a:schemeClr val="tx1"/>
                </a:solidFill>
              </a:rPr>
              <a:t> </a:t>
            </a:r>
            <a:r>
              <a:rPr lang="en-US" altLang="zh-Hans" sz="1400" dirty="0">
                <a:solidFill>
                  <a:schemeClr val="tx1"/>
                </a:solidFill>
              </a:rPr>
              <a:t>/</a:t>
            </a:r>
            <a:r>
              <a:rPr lang="zh-Hans" altLang="en-US" sz="1400" dirty="0">
                <a:solidFill>
                  <a:schemeClr val="tx1"/>
                </a:solidFill>
              </a:rPr>
              <a:t> </a:t>
            </a:r>
            <a:r>
              <a:rPr lang="en-US" altLang="zh-Hans" sz="1400" dirty="0" err="1">
                <a:solidFill>
                  <a:schemeClr val="tx1"/>
                </a:solidFill>
              </a:rPr>
              <a:t>Vue</a:t>
            </a:r>
            <a:endParaRPr lang="en-US" altLang="zh-Han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612487-199D-FA4D-8C6A-D08FB2832A2F}"/>
              </a:ext>
            </a:extLst>
          </p:cNvPr>
          <p:cNvSpPr/>
          <p:nvPr/>
        </p:nvSpPr>
        <p:spPr>
          <a:xfrm>
            <a:off x="9706899" y="3210116"/>
            <a:ext cx="1605277" cy="53398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1400" dirty="0">
                <a:solidFill>
                  <a:schemeClr val="tx1"/>
                </a:solidFill>
              </a:rPr>
              <a:t>React</a:t>
            </a:r>
            <a:r>
              <a:rPr lang="zh-Hans" altLang="en-US" sz="1400" dirty="0">
                <a:solidFill>
                  <a:schemeClr val="tx1"/>
                </a:solidFill>
              </a:rPr>
              <a:t>系 </a:t>
            </a:r>
            <a:r>
              <a:rPr lang="en-US" altLang="zh-Hans" sz="1400" dirty="0">
                <a:solidFill>
                  <a:schemeClr val="tx1"/>
                </a:solidFill>
              </a:rPr>
              <a:t>/</a:t>
            </a:r>
            <a:r>
              <a:rPr lang="zh-Hans" altLang="en-US" sz="1400" dirty="0">
                <a:solidFill>
                  <a:schemeClr val="tx1"/>
                </a:solidFill>
              </a:rPr>
              <a:t> </a:t>
            </a:r>
            <a:r>
              <a:rPr lang="en-US" altLang="zh-Hans" sz="1400" dirty="0" err="1">
                <a:solidFill>
                  <a:schemeClr val="tx1"/>
                </a:solidFill>
              </a:rPr>
              <a:t>Vue</a:t>
            </a:r>
            <a:r>
              <a:rPr lang="zh-Hans" altLang="en-US" sz="1400" dirty="0">
                <a:solidFill>
                  <a:schemeClr val="tx1"/>
                </a:solidFill>
              </a:rPr>
              <a:t>系</a:t>
            </a:r>
            <a:endParaRPr lang="en-US" altLang="zh-Hans" sz="1400" dirty="0">
              <a:solidFill>
                <a:schemeClr val="tx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FF2C857-5191-3242-879A-BCB6E9696735}"/>
              </a:ext>
            </a:extLst>
          </p:cNvPr>
          <p:cNvSpPr/>
          <p:nvPr/>
        </p:nvSpPr>
        <p:spPr>
          <a:xfrm>
            <a:off x="6453739" y="4215740"/>
            <a:ext cx="579484" cy="2209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2E136-A56E-5A49-AF98-42EF1DD96B3B}"/>
              </a:ext>
            </a:extLst>
          </p:cNvPr>
          <p:cNvSpPr txBox="1"/>
          <p:nvPr/>
        </p:nvSpPr>
        <p:spPr>
          <a:xfrm>
            <a:off x="7145406" y="51359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框架的框架</a:t>
            </a:r>
            <a:r>
              <a:rPr lang="en-US" altLang="zh-Hans" dirty="0"/>
              <a:t>:</a:t>
            </a:r>
            <a:r>
              <a:rPr lang="zh-Hans" altLang="en-US" dirty="0"/>
              <a:t> 脚手架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zh-CN" altLang="en-US" dirty="0"/>
              <a:t>前端</a:t>
            </a:r>
            <a:r>
              <a:rPr lang="zh-Hans" altLang="en-US" dirty="0"/>
              <a:t>产品形态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CE6CF8-B50D-124B-99B5-5FB5B688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21660"/>
              </p:ext>
            </p:extLst>
          </p:nvPr>
        </p:nvGraphicFramePr>
        <p:xfrm>
          <a:off x="1231332" y="1667072"/>
          <a:ext cx="9387992" cy="48121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46998">
                  <a:extLst>
                    <a:ext uri="{9D8B030D-6E8A-4147-A177-3AD203B41FA5}">
                      <a16:colId xmlns:a16="http://schemas.microsoft.com/office/drawing/2014/main" val="2993145504"/>
                    </a:ext>
                  </a:extLst>
                </a:gridCol>
                <a:gridCol w="2346998">
                  <a:extLst>
                    <a:ext uri="{9D8B030D-6E8A-4147-A177-3AD203B41FA5}">
                      <a16:colId xmlns:a16="http://schemas.microsoft.com/office/drawing/2014/main" val="1273007993"/>
                    </a:ext>
                  </a:extLst>
                </a:gridCol>
                <a:gridCol w="2346998">
                  <a:extLst>
                    <a:ext uri="{9D8B030D-6E8A-4147-A177-3AD203B41FA5}">
                      <a16:colId xmlns:a16="http://schemas.microsoft.com/office/drawing/2014/main" val="970976900"/>
                    </a:ext>
                  </a:extLst>
                </a:gridCol>
                <a:gridCol w="2346998">
                  <a:extLst>
                    <a:ext uri="{9D8B030D-6E8A-4147-A177-3AD203B41FA5}">
                      <a16:colId xmlns:a16="http://schemas.microsoft.com/office/drawing/2014/main" val="4267713593"/>
                    </a:ext>
                  </a:extLst>
                </a:gridCol>
              </a:tblGrid>
              <a:tr h="858703">
                <a:tc>
                  <a:txBody>
                    <a:bodyPr/>
                    <a:lstStyle/>
                    <a:p>
                      <a:pPr algn="ctr"/>
                      <a:r>
                        <a:rPr lang="zh-Hans" altLang="en-US" dirty="0"/>
                        <a:t>产品形态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dirty="0"/>
                        <a:t>适用场景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dirty="0"/>
                        <a:t>研发角色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dirty="0"/>
                        <a:t>产品案例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61215"/>
                  </a:ext>
                </a:extLst>
              </a:tr>
              <a:tr h="1256712">
                <a:tc>
                  <a:txBody>
                    <a:bodyPr/>
                    <a:lstStyle/>
                    <a:p>
                      <a:r>
                        <a:rPr lang="en-US" altLang="zh-Hans" dirty="0"/>
                        <a:t>PC</a:t>
                      </a:r>
                      <a:r>
                        <a:rPr lang="zh-Hans" altLang="en-US" dirty="0"/>
                        <a:t> 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传统项目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官网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工具类应用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后台管理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Web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后端</a:t>
                      </a:r>
                      <a:endParaRPr lang="en-US" altLang="zh-Han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淘宝网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百度地图</a:t>
                      </a:r>
                      <a:endParaRPr lang="en-US" altLang="zh-Han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165089"/>
                  </a:ext>
                </a:extLst>
              </a:tr>
              <a:tr h="786555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WebApp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移动端项目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手机浏览器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嵌入式工具页面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Web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后端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今日头条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有赞商城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0903"/>
                  </a:ext>
                </a:extLst>
              </a:tr>
              <a:tr h="786555">
                <a:tc>
                  <a:txBody>
                    <a:bodyPr/>
                    <a:lstStyle/>
                    <a:p>
                      <a:r>
                        <a:rPr lang="zh-Hans" altLang="en-US" dirty="0"/>
                        <a:t>小程序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种类繁多的小程序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“</a:t>
                      </a:r>
                      <a:r>
                        <a:rPr lang="zh-Hans" altLang="en-US" dirty="0"/>
                        <a:t>轻</a:t>
                      </a:r>
                      <a:r>
                        <a:rPr lang="en-US" altLang="zh-Hans" dirty="0"/>
                        <a:t>”</a:t>
                      </a:r>
                      <a:r>
                        <a:rPr lang="zh-Hans" altLang="en-US" dirty="0"/>
                        <a:t>使用场景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前端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微信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快应用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4468"/>
                  </a:ext>
                </a:extLst>
              </a:tr>
              <a:tr h="1123651">
                <a:tc>
                  <a:txBody>
                    <a:bodyPr/>
                    <a:lstStyle/>
                    <a:p>
                      <a:r>
                        <a:rPr lang="en-US" altLang="zh-Hans" dirty="0"/>
                        <a:t>Hybrid</a:t>
                      </a:r>
                      <a:r>
                        <a:rPr lang="zh-Hans" altLang="en-US" dirty="0"/>
                        <a:t> 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混合开发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新闻类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消息类功能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第三方集成功能</a:t>
                      </a:r>
                      <a:endParaRPr lang="en-US" altLang="zh-Han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App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Web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后端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ReactNative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 err="1"/>
                        <a:t>Weex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4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837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Hans" sz="3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Hans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前端的能力溢出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A31761D-08BB-734D-9172-C80FA01A6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687652"/>
              </p:ext>
            </p:extLst>
          </p:nvPr>
        </p:nvGraphicFramePr>
        <p:xfrm>
          <a:off x="510006" y="1494679"/>
          <a:ext cx="8538991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851B4E4-ECA6-4642-AAC3-ED71B94D3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8345" y="1494679"/>
            <a:ext cx="2546675" cy="1094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313941-D4DD-0A4B-AF2A-F89D2F9B3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8345" y="2844800"/>
            <a:ext cx="2400300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FA90C-53A3-5542-80A0-170D0F538E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1950" y="2844800"/>
            <a:ext cx="1181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06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PPT2016-TakeATourTemplate-Revised2018Feb.potx" id="{F31BF39D-3D32-47FC-BFF2-1B27195AA4EF}" vid="{4B0EA534-3CB1-4DB9-8EE1-8E35FBC6C0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4154</TotalTime>
  <Words>472</Words>
  <Application>Microsoft Macintosh PowerPoint</Application>
  <PresentationFormat>Widescreen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黑体</vt:lpstr>
      <vt:lpstr>Arial</vt:lpstr>
      <vt:lpstr>Calibri</vt:lpstr>
      <vt:lpstr>WelcomeDoc</vt:lpstr>
      <vt:lpstr>Web前端图谱 2018</vt:lpstr>
      <vt:lpstr>内容摘要</vt:lpstr>
      <vt:lpstr>Web前端都包含什么</vt:lpstr>
      <vt:lpstr>泛JavaScript语言</vt:lpstr>
      <vt:lpstr>超文本标记语言 HTML</vt:lpstr>
      <vt:lpstr>层叠样式表</vt:lpstr>
      <vt:lpstr>框架篇</vt:lpstr>
      <vt:lpstr>Web前端产品形态</vt:lpstr>
      <vt:lpstr>Web前端的能力溢出</vt:lpstr>
      <vt:lpstr>谢谢观看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Web前端介绍 2018</dc:title>
  <dc:subject/>
  <dc:creator>王 德龙</dc:creator>
  <cp:keywords/>
  <dc:description/>
  <cp:lastModifiedBy>王 德龙</cp:lastModifiedBy>
  <cp:revision>44</cp:revision>
  <dcterms:created xsi:type="dcterms:W3CDTF">2018-11-24T07:48:08Z</dcterms:created>
  <dcterms:modified xsi:type="dcterms:W3CDTF">2018-11-28T08:35:48Z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