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1.0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4-41B9-86DD-A821834858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2.0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E4-41B9-86DD-A821834858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3.0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E4-41B9-86DD-A8218348584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</c:v>
                </c:pt>
              </c:strCache>
            </c:strRef>
          </c:tx>
          <c:spPr>
            <a:ln w="317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易用性</c:v>
                </c:pt>
                <c:pt idx="1">
                  <c:v>灵活性</c:v>
                </c:pt>
                <c:pt idx="2">
                  <c:v>速度</c:v>
                </c:pt>
                <c:pt idx="3">
                  <c:v>扩展性</c:v>
                </c:pt>
                <c:pt idx="4">
                  <c:v>规范性</c:v>
                </c:pt>
                <c:pt idx="5">
                  <c:v>架构复杂度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E4-41B9-86DD-A82183485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6640512"/>
        <c:axId val="436642152"/>
      </c:radarChart>
      <c:catAx>
        <c:axId val="43664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6642152"/>
        <c:crosses val="autoZero"/>
        <c:auto val="1"/>
        <c:lblAlgn val="ctr"/>
        <c:lblOffset val="100"/>
        <c:noMultiLvlLbl val="0"/>
      </c:catAx>
      <c:valAx>
        <c:axId val="43664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664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69DB1-092A-40DB-86D4-45EF9801BD27}" type="doc">
      <dgm:prSet loTypeId="urn:microsoft.com/office/officeart/2005/8/layout/balance1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9AFA91EB-551C-482C-8EAC-59E776FDFFA7}">
      <dgm:prSet phldrT="[文本]"/>
      <dgm:spPr/>
      <dgm:t>
        <a:bodyPr/>
        <a:lstStyle/>
        <a:p>
          <a:r>
            <a:rPr lang="zh-CN" altLang="en-US" dirty="0"/>
            <a:t>简单</a:t>
          </a:r>
        </a:p>
      </dgm:t>
    </dgm:pt>
    <dgm:pt modelId="{FF501D41-7CFC-41B8-9939-0E72518BBC82}" type="parTrans" cxnId="{66CA3AF6-3891-476D-9525-B78E7B256447}">
      <dgm:prSet/>
      <dgm:spPr/>
      <dgm:t>
        <a:bodyPr/>
        <a:lstStyle/>
        <a:p>
          <a:endParaRPr lang="zh-CN" altLang="en-US"/>
        </a:p>
      </dgm:t>
    </dgm:pt>
    <dgm:pt modelId="{89F19FE4-077B-45D3-A06D-29B11520025F}" type="sibTrans" cxnId="{66CA3AF6-3891-476D-9525-B78E7B256447}">
      <dgm:prSet/>
      <dgm:spPr/>
      <dgm:t>
        <a:bodyPr/>
        <a:lstStyle/>
        <a:p>
          <a:endParaRPr lang="zh-CN" altLang="en-US"/>
        </a:p>
      </dgm:t>
    </dgm:pt>
    <dgm:pt modelId="{449B6B06-3945-4BA1-83BD-9355564F6AC4}">
      <dgm:prSet phldrT="[文本]"/>
      <dgm:spPr/>
      <dgm:t>
        <a:bodyPr/>
        <a:lstStyle/>
        <a:p>
          <a:r>
            <a:rPr lang="zh-CN" altLang="en-US" dirty="0"/>
            <a:t>易用</a:t>
          </a:r>
        </a:p>
      </dgm:t>
    </dgm:pt>
    <dgm:pt modelId="{8A1249AD-2435-4E7B-9BE5-451F5613DA9B}" type="parTrans" cxnId="{5DD32ABB-1384-48BF-B8C0-EC62116D0C92}">
      <dgm:prSet/>
      <dgm:spPr/>
      <dgm:t>
        <a:bodyPr/>
        <a:lstStyle/>
        <a:p>
          <a:endParaRPr lang="zh-CN" altLang="en-US"/>
        </a:p>
      </dgm:t>
    </dgm:pt>
    <dgm:pt modelId="{5797D455-B91B-4B40-9CDC-89646873A980}" type="sibTrans" cxnId="{5DD32ABB-1384-48BF-B8C0-EC62116D0C92}">
      <dgm:prSet/>
      <dgm:spPr/>
      <dgm:t>
        <a:bodyPr/>
        <a:lstStyle/>
        <a:p>
          <a:endParaRPr lang="zh-CN" altLang="en-US"/>
        </a:p>
      </dgm:t>
    </dgm:pt>
    <dgm:pt modelId="{9381AB3E-768B-44C0-8E49-13535BF0C51F}">
      <dgm:prSet phldrT="[文本]"/>
      <dgm:spPr/>
      <dgm:t>
        <a:bodyPr/>
        <a:lstStyle/>
        <a:p>
          <a:r>
            <a:rPr lang="en-US" altLang="zh-CN" dirty="0"/>
            <a:t>better</a:t>
          </a:r>
          <a:endParaRPr lang="zh-CN" altLang="en-US" dirty="0"/>
        </a:p>
      </dgm:t>
    </dgm:pt>
    <dgm:pt modelId="{3949F534-D3D6-42C7-A452-E905485E4CC6}" type="parTrans" cxnId="{F1418A8E-3453-49AF-822F-4A725511A685}">
      <dgm:prSet/>
      <dgm:spPr/>
      <dgm:t>
        <a:bodyPr/>
        <a:lstStyle/>
        <a:p>
          <a:endParaRPr lang="zh-CN" altLang="en-US"/>
        </a:p>
      </dgm:t>
    </dgm:pt>
    <dgm:pt modelId="{264E0EED-20C6-4CFF-8797-6F4C82CFEA9A}" type="sibTrans" cxnId="{F1418A8E-3453-49AF-822F-4A725511A685}">
      <dgm:prSet/>
      <dgm:spPr/>
      <dgm:t>
        <a:bodyPr/>
        <a:lstStyle/>
        <a:p>
          <a:endParaRPr lang="zh-CN" altLang="en-US"/>
        </a:p>
      </dgm:t>
    </dgm:pt>
    <dgm:pt modelId="{B41153C2-AF55-423D-BC4B-9244EF0EE935}">
      <dgm:prSet phldrT="[文本]"/>
      <dgm:spPr/>
      <dgm:t>
        <a:bodyPr/>
        <a:lstStyle/>
        <a:p>
          <a:r>
            <a:rPr lang="zh-CN" altLang="en-US" dirty="0"/>
            <a:t>易用</a:t>
          </a:r>
        </a:p>
      </dgm:t>
    </dgm:pt>
    <dgm:pt modelId="{0BE12797-443D-46F6-BD6E-79B76BCF1FFA}" type="parTrans" cxnId="{C37105FA-3FE2-4A0C-BBED-C054C085FC33}">
      <dgm:prSet/>
      <dgm:spPr/>
      <dgm:t>
        <a:bodyPr/>
        <a:lstStyle/>
        <a:p>
          <a:endParaRPr lang="zh-CN" altLang="en-US"/>
        </a:p>
      </dgm:t>
    </dgm:pt>
    <dgm:pt modelId="{6F962373-0909-4E57-964C-CD07EB4E621A}" type="sibTrans" cxnId="{C37105FA-3FE2-4A0C-BBED-C054C085FC33}">
      <dgm:prSet/>
      <dgm:spPr/>
      <dgm:t>
        <a:bodyPr/>
        <a:lstStyle/>
        <a:p>
          <a:endParaRPr lang="zh-CN" altLang="en-US"/>
        </a:p>
      </dgm:t>
    </dgm:pt>
    <dgm:pt modelId="{24D5CA87-38C3-48C2-8BF3-CBD4C460D6AF}">
      <dgm:prSet phldrT="[文本]"/>
      <dgm:spPr/>
      <dgm:t>
        <a:bodyPr/>
        <a:lstStyle/>
        <a:p>
          <a:r>
            <a:rPr lang="zh-CN" altLang="en-US" dirty="0"/>
            <a:t>扩展性</a:t>
          </a:r>
        </a:p>
      </dgm:t>
    </dgm:pt>
    <dgm:pt modelId="{F0C9F016-93B1-4144-8430-79F63E36873B}" type="parTrans" cxnId="{7E5F655F-9897-426A-9EA4-45CE10E6D3C2}">
      <dgm:prSet/>
      <dgm:spPr/>
      <dgm:t>
        <a:bodyPr/>
        <a:lstStyle/>
        <a:p>
          <a:endParaRPr lang="zh-CN" altLang="en-US"/>
        </a:p>
      </dgm:t>
    </dgm:pt>
    <dgm:pt modelId="{1559D4B4-9F6E-42E8-A4BB-67BC99A17CC2}" type="sibTrans" cxnId="{7E5F655F-9897-426A-9EA4-45CE10E6D3C2}">
      <dgm:prSet/>
      <dgm:spPr/>
      <dgm:t>
        <a:bodyPr/>
        <a:lstStyle/>
        <a:p>
          <a:endParaRPr lang="zh-CN" altLang="en-US"/>
        </a:p>
      </dgm:t>
    </dgm:pt>
    <dgm:pt modelId="{11BF1BF8-6CA8-4595-9C22-B31D23003D04}">
      <dgm:prSet phldrT="[文本]"/>
      <dgm:spPr/>
      <dgm:t>
        <a:bodyPr/>
        <a:lstStyle/>
        <a:p>
          <a:r>
            <a:rPr lang="zh-CN" altLang="en-US" dirty="0"/>
            <a:t>规范</a:t>
          </a:r>
        </a:p>
      </dgm:t>
    </dgm:pt>
    <dgm:pt modelId="{A9368B25-4D17-4BDF-8B1B-C596E503EF27}" type="parTrans" cxnId="{C551A8AA-E144-4894-BFE6-AF1363077640}">
      <dgm:prSet/>
      <dgm:spPr/>
      <dgm:t>
        <a:bodyPr/>
        <a:lstStyle/>
        <a:p>
          <a:endParaRPr lang="zh-CN" altLang="en-US"/>
        </a:p>
      </dgm:t>
    </dgm:pt>
    <dgm:pt modelId="{286993A6-A9DD-46C4-B9EB-D8B9044CA8D7}" type="sibTrans" cxnId="{C551A8AA-E144-4894-BFE6-AF1363077640}">
      <dgm:prSet/>
      <dgm:spPr/>
      <dgm:t>
        <a:bodyPr/>
        <a:lstStyle/>
        <a:p>
          <a:endParaRPr lang="zh-CN" altLang="en-US"/>
        </a:p>
      </dgm:t>
    </dgm:pt>
    <dgm:pt modelId="{96609D4D-09AA-46BF-9F15-B860EB733551}">
      <dgm:prSet phldrT="[文本]"/>
      <dgm:spPr/>
      <dgm:t>
        <a:bodyPr/>
        <a:lstStyle/>
        <a:p>
          <a:r>
            <a:rPr lang="en-US" altLang="zh-CN" dirty="0"/>
            <a:t>good</a:t>
          </a:r>
          <a:endParaRPr lang="zh-CN" altLang="en-US" dirty="0"/>
        </a:p>
      </dgm:t>
    </dgm:pt>
    <dgm:pt modelId="{74F92173-A729-4C38-A9DA-A644B637BE1A}" type="sibTrans" cxnId="{1E873322-B937-46B1-862D-137D7B6B7B8B}">
      <dgm:prSet/>
      <dgm:spPr/>
      <dgm:t>
        <a:bodyPr/>
        <a:lstStyle/>
        <a:p>
          <a:endParaRPr lang="zh-CN" altLang="en-US"/>
        </a:p>
      </dgm:t>
    </dgm:pt>
    <dgm:pt modelId="{4F4A807A-88EF-4F59-A608-C67EE92AEEF9}" type="parTrans" cxnId="{1E873322-B937-46B1-862D-137D7B6B7B8B}">
      <dgm:prSet/>
      <dgm:spPr/>
      <dgm:t>
        <a:bodyPr/>
        <a:lstStyle/>
        <a:p>
          <a:endParaRPr lang="zh-CN" altLang="en-US"/>
        </a:p>
      </dgm:t>
    </dgm:pt>
    <dgm:pt modelId="{341161E4-9FF8-453E-90CB-B521639760DE}" type="pres">
      <dgm:prSet presAssocID="{8F569DB1-092A-40DB-86D4-45EF9801BD27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4E6FD187-025E-4FB2-8318-E5350C186C18}" type="pres">
      <dgm:prSet presAssocID="{8F569DB1-092A-40DB-86D4-45EF9801BD27}" presName="dummyMaxCanvas" presStyleCnt="0"/>
      <dgm:spPr/>
    </dgm:pt>
    <dgm:pt modelId="{C423CC48-0217-45E6-9706-7566EC62C2F5}" type="pres">
      <dgm:prSet presAssocID="{8F569DB1-092A-40DB-86D4-45EF9801BD27}" presName="parentComposite" presStyleCnt="0"/>
      <dgm:spPr/>
    </dgm:pt>
    <dgm:pt modelId="{E057A4FC-1BEF-45C1-AA27-4C907D34540E}" type="pres">
      <dgm:prSet presAssocID="{8F569DB1-092A-40DB-86D4-45EF9801BD27}" presName="parent1" presStyleLbl="alignAccFollowNode1" presStyleIdx="0" presStyleCnt="4">
        <dgm:presLayoutVars>
          <dgm:chMax val="4"/>
        </dgm:presLayoutVars>
      </dgm:prSet>
      <dgm:spPr/>
    </dgm:pt>
    <dgm:pt modelId="{1688C293-07C7-4988-8EDB-F9C715299634}" type="pres">
      <dgm:prSet presAssocID="{8F569DB1-092A-40DB-86D4-45EF9801BD27}" presName="parent2" presStyleLbl="alignAccFollowNode1" presStyleIdx="1" presStyleCnt="4">
        <dgm:presLayoutVars>
          <dgm:chMax val="4"/>
        </dgm:presLayoutVars>
      </dgm:prSet>
      <dgm:spPr/>
    </dgm:pt>
    <dgm:pt modelId="{AA737BBF-96FD-4F58-9652-C3BE64DCC853}" type="pres">
      <dgm:prSet presAssocID="{8F569DB1-092A-40DB-86D4-45EF9801BD27}" presName="childrenComposite" presStyleCnt="0"/>
      <dgm:spPr/>
    </dgm:pt>
    <dgm:pt modelId="{F571AEE0-6BEA-4268-97B5-6D3A152A317E}" type="pres">
      <dgm:prSet presAssocID="{8F569DB1-092A-40DB-86D4-45EF9801BD27}" presName="dummyMaxCanvas_ChildArea" presStyleCnt="0"/>
      <dgm:spPr/>
    </dgm:pt>
    <dgm:pt modelId="{9C1C17CC-750C-4450-9080-FD9CD820955C}" type="pres">
      <dgm:prSet presAssocID="{8F569DB1-092A-40DB-86D4-45EF9801BD27}" presName="fulcrum" presStyleLbl="alignAccFollowNode1" presStyleIdx="2" presStyleCnt="4"/>
      <dgm:spPr/>
    </dgm:pt>
    <dgm:pt modelId="{99C1949F-1BF2-4F49-8919-957C9E9963B4}" type="pres">
      <dgm:prSet presAssocID="{8F569DB1-092A-40DB-86D4-45EF9801BD27}" presName="balance_23" presStyleLbl="alignAccFollowNode1" presStyleIdx="3" presStyleCnt="4">
        <dgm:presLayoutVars>
          <dgm:bulletEnabled val="1"/>
        </dgm:presLayoutVars>
      </dgm:prSet>
      <dgm:spPr/>
    </dgm:pt>
    <dgm:pt modelId="{E6098EBE-9181-4249-B2E2-5ACC686DA0F7}" type="pres">
      <dgm:prSet presAssocID="{8F569DB1-092A-40DB-86D4-45EF9801BD27}" presName="right_23_1" presStyleLbl="node1" presStyleIdx="0" presStyleCnt="5">
        <dgm:presLayoutVars>
          <dgm:bulletEnabled val="1"/>
        </dgm:presLayoutVars>
      </dgm:prSet>
      <dgm:spPr/>
    </dgm:pt>
    <dgm:pt modelId="{64F3A57F-7AA8-4859-8F82-682C9F6F0491}" type="pres">
      <dgm:prSet presAssocID="{8F569DB1-092A-40DB-86D4-45EF9801BD27}" presName="right_23_2" presStyleLbl="node1" presStyleIdx="1" presStyleCnt="5">
        <dgm:presLayoutVars>
          <dgm:bulletEnabled val="1"/>
        </dgm:presLayoutVars>
      </dgm:prSet>
      <dgm:spPr/>
    </dgm:pt>
    <dgm:pt modelId="{69AE7E08-CC08-44D6-98E1-E6DA2E4F2ABD}" type="pres">
      <dgm:prSet presAssocID="{8F569DB1-092A-40DB-86D4-45EF9801BD27}" presName="right_23_3" presStyleLbl="node1" presStyleIdx="2" presStyleCnt="5">
        <dgm:presLayoutVars>
          <dgm:bulletEnabled val="1"/>
        </dgm:presLayoutVars>
      </dgm:prSet>
      <dgm:spPr/>
    </dgm:pt>
    <dgm:pt modelId="{DF0ABC93-DB9F-4D7A-B850-B4D306D66A64}" type="pres">
      <dgm:prSet presAssocID="{8F569DB1-092A-40DB-86D4-45EF9801BD27}" presName="left_23_1" presStyleLbl="node1" presStyleIdx="3" presStyleCnt="5">
        <dgm:presLayoutVars>
          <dgm:bulletEnabled val="1"/>
        </dgm:presLayoutVars>
      </dgm:prSet>
      <dgm:spPr/>
    </dgm:pt>
    <dgm:pt modelId="{D18E6D64-EC17-44C2-8DC9-2B9AABADD181}" type="pres">
      <dgm:prSet presAssocID="{8F569DB1-092A-40DB-86D4-45EF9801BD27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3E63E214-91D8-4077-8080-F93F8F06B51B}" type="presOf" srcId="{B41153C2-AF55-423D-BC4B-9244EF0EE935}" destId="{E6098EBE-9181-4249-B2E2-5ACC686DA0F7}" srcOrd="0" destOrd="0" presId="urn:microsoft.com/office/officeart/2005/8/layout/balance1"/>
    <dgm:cxn modelId="{1E873322-B937-46B1-862D-137D7B6B7B8B}" srcId="{8F569DB1-092A-40DB-86D4-45EF9801BD27}" destId="{96609D4D-09AA-46BF-9F15-B860EB733551}" srcOrd="0" destOrd="0" parTransId="{4F4A807A-88EF-4F59-A608-C67EE92AEEF9}" sibTransId="{74F92173-A729-4C38-A9DA-A644B637BE1A}"/>
    <dgm:cxn modelId="{7E5F655F-9897-426A-9EA4-45CE10E6D3C2}" srcId="{9381AB3E-768B-44C0-8E49-13535BF0C51F}" destId="{24D5CA87-38C3-48C2-8BF3-CBD4C460D6AF}" srcOrd="1" destOrd="0" parTransId="{F0C9F016-93B1-4144-8430-79F63E36873B}" sibTransId="{1559D4B4-9F6E-42E8-A4BB-67BC99A17CC2}"/>
    <dgm:cxn modelId="{EE29A944-3D58-49C9-8D41-ECD0DC5039C5}" type="presOf" srcId="{9AFA91EB-551C-482C-8EAC-59E776FDFFA7}" destId="{DF0ABC93-DB9F-4D7A-B850-B4D306D66A64}" srcOrd="0" destOrd="0" presId="urn:microsoft.com/office/officeart/2005/8/layout/balance1"/>
    <dgm:cxn modelId="{0CF5CD45-0641-4E61-A85E-61A5E114A882}" type="presOf" srcId="{449B6B06-3945-4BA1-83BD-9355564F6AC4}" destId="{D18E6D64-EC17-44C2-8DC9-2B9AABADD181}" srcOrd="0" destOrd="0" presId="urn:microsoft.com/office/officeart/2005/8/layout/balance1"/>
    <dgm:cxn modelId="{3C5A214A-9A93-4F7A-85ED-C3D9B8D1581D}" type="presOf" srcId="{96609D4D-09AA-46BF-9F15-B860EB733551}" destId="{E057A4FC-1BEF-45C1-AA27-4C907D34540E}" srcOrd="0" destOrd="0" presId="urn:microsoft.com/office/officeart/2005/8/layout/balance1"/>
    <dgm:cxn modelId="{0D7F366A-13A3-4AE3-B257-65D4A735BB70}" type="presOf" srcId="{9381AB3E-768B-44C0-8E49-13535BF0C51F}" destId="{1688C293-07C7-4988-8EDB-F9C715299634}" srcOrd="0" destOrd="0" presId="urn:microsoft.com/office/officeart/2005/8/layout/balance1"/>
    <dgm:cxn modelId="{F1418A8E-3453-49AF-822F-4A725511A685}" srcId="{8F569DB1-092A-40DB-86D4-45EF9801BD27}" destId="{9381AB3E-768B-44C0-8E49-13535BF0C51F}" srcOrd="1" destOrd="0" parTransId="{3949F534-D3D6-42C7-A452-E905485E4CC6}" sibTransId="{264E0EED-20C6-4CFF-8797-6F4C82CFEA9A}"/>
    <dgm:cxn modelId="{88264F98-194D-45EE-9696-DD4ED4CDA496}" type="presOf" srcId="{11BF1BF8-6CA8-4595-9C22-B31D23003D04}" destId="{69AE7E08-CC08-44D6-98E1-E6DA2E4F2ABD}" srcOrd="0" destOrd="0" presId="urn:microsoft.com/office/officeart/2005/8/layout/balance1"/>
    <dgm:cxn modelId="{F2CB81A8-5E65-41B8-80E8-50C9CB704A9E}" type="presOf" srcId="{8F569DB1-092A-40DB-86D4-45EF9801BD27}" destId="{341161E4-9FF8-453E-90CB-B521639760DE}" srcOrd="0" destOrd="0" presId="urn:microsoft.com/office/officeart/2005/8/layout/balance1"/>
    <dgm:cxn modelId="{C551A8AA-E144-4894-BFE6-AF1363077640}" srcId="{9381AB3E-768B-44C0-8E49-13535BF0C51F}" destId="{11BF1BF8-6CA8-4595-9C22-B31D23003D04}" srcOrd="2" destOrd="0" parTransId="{A9368B25-4D17-4BDF-8B1B-C596E503EF27}" sibTransId="{286993A6-A9DD-46C4-B9EB-D8B9044CA8D7}"/>
    <dgm:cxn modelId="{5DD32ABB-1384-48BF-B8C0-EC62116D0C92}" srcId="{96609D4D-09AA-46BF-9F15-B860EB733551}" destId="{449B6B06-3945-4BA1-83BD-9355564F6AC4}" srcOrd="1" destOrd="0" parTransId="{8A1249AD-2435-4E7B-9BE5-451F5613DA9B}" sibTransId="{5797D455-B91B-4B40-9CDC-89646873A980}"/>
    <dgm:cxn modelId="{5CBB2AE0-C29E-4F37-A8CD-A28831F248B4}" type="presOf" srcId="{24D5CA87-38C3-48C2-8BF3-CBD4C460D6AF}" destId="{64F3A57F-7AA8-4859-8F82-682C9F6F0491}" srcOrd="0" destOrd="0" presId="urn:microsoft.com/office/officeart/2005/8/layout/balance1"/>
    <dgm:cxn modelId="{66CA3AF6-3891-476D-9525-B78E7B256447}" srcId="{96609D4D-09AA-46BF-9F15-B860EB733551}" destId="{9AFA91EB-551C-482C-8EAC-59E776FDFFA7}" srcOrd="0" destOrd="0" parTransId="{FF501D41-7CFC-41B8-9939-0E72518BBC82}" sibTransId="{89F19FE4-077B-45D3-A06D-29B11520025F}"/>
    <dgm:cxn modelId="{C37105FA-3FE2-4A0C-BBED-C054C085FC33}" srcId="{9381AB3E-768B-44C0-8E49-13535BF0C51F}" destId="{B41153C2-AF55-423D-BC4B-9244EF0EE935}" srcOrd="0" destOrd="0" parTransId="{0BE12797-443D-46F6-BD6E-79B76BCF1FFA}" sibTransId="{6F962373-0909-4E57-964C-CD07EB4E621A}"/>
    <dgm:cxn modelId="{2F4B1072-751D-41DD-B797-136151CE5E96}" type="presParOf" srcId="{341161E4-9FF8-453E-90CB-B521639760DE}" destId="{4E6FD187-025E-4FB2-8318-E5350C186C18}" srcOrd="0" destOrd="0" presId="urn:microsoft.com/office/officeart/2005/8/layout/balance1"/>
    <dgm:cxn modelId="{3BC85B35-567F-4E67-A792-69B65EB509B3}" type="presParOf" srcId="{341161E4-9FF8-453E-90CB-B521639760DE}" destId="{C423CC48-0217-45E6-9706-7566EC62C2F5}" srcOrd="1" destOrd="0" presId="urn:microsoft.com/office/officeart/2005/8/layout/balance1"/>
    <dgm:cxn modelId="{40101CE2-39D3-474F-99DE-E07EECD19A97}" type="presParOf" srcId="{C423CC48-0217-45E6-9706-7566EC62C2F5}" destId="{E057A4FC-1BEF-45C1-AA27-4C907D34540E}" srcOrd="0" destOrd="0" presId="urn:microsoft.com/office/officeart/2005/8/layout/balance1"/>
    <dgm:cxn modelId="{60DBB367-2572-4F4D-B0A7-4000761CAA46}" type="presParOf" srcId="{C423CC48-0217-45E6-9706-7566EC62C2F5}" destId="{1688C293-07C7-4988-8EDB-F9C715299634}" srcOrd="1" destOrd="0" presId="urn:microsoft.com/office/officeart/2005/8/layout/balance1"/>
    <dgm:cxn modelId="{3A10FC2E-5003-4E85-896E-27367AACF3FF}" type="presParOf" srcId="{341161E4-9FF8-453E-90CB-B521639760DE}" destId="{AA737BBF-96FD-4F58-9652-C3BE64DCC853}" srcOrd="2" destOrd="0" presId="urn:microsoft.com/office/officeart/2005/8/layout/balance1"/>
    <dgm:cxn modelId="{C35BA3D0-2644-460F-AB23-8DBA73DE7F44}" type="presParOf" srcId="{AA737BBF-96FD-4F58-9652-C3BE64DCC853}" destId="{F571AEE0-6BEA-4268-97B5-6D3A152A317E}" srcOrd="0" destOrd="0" presId="urn:microsoft.com/office/officeart/2005/8/layout/balance1"/>
    <dgm:cxn modelId="{B820A63F-1688-4384-8588-CCC77E55846D}" type="presParOf" srcId="{AA737BBF-96FD-4F58-9652-C3BE64DCC853}" destId="{9C1C17CC-750C-4450-9080-FD9CD820955C}" srcOrd="1" destOrd="0" presId="urn:microsoft.com/office/officeart/2005/8/layout/balance1"/>
    <dgm:cxn modelId="{9E5C5919-8775-4867-8AA1-93343C99B3A0}" type="presParOf" srcId="{AA737BBF-96FD-4F58-9652-C3BE64DCC853}" destId="{99C1949F-1BF2-4F49-8919-957C9E9963B4}" srcOrd="2" destOrd="0" presId="urn:microsoft.com/office/officeart/2005/8/layout/balance1"/>
    <dgm:cxn modelId="{0C045BC1-FD85-4976-8DD4-CF663AA6D786}" type="presParOf" srcId="{AA737BBF-96FD-4F58-9652-C3BE64DCC853}" destId="{E6098EBE-9181-4249-B2E2-5ACC686DA0F7}" srcOrd="3" destOrd="0" presId="urn:microsoft.com/office/officeart/2005/8/layout/balance1"/>
    <dgm:cxn modelId="{E658791C-94F8-48E9-8C7A-CBFD2C4AFA9F}" type="presParOf" srcId="{AA737BBF-96FD-4F58-9652-C3BE64DCC853}" destId="{64F3A57F-7AA8-4859-8F82-682C9F6F0491}" srcOrd="4" destOrd="0" presId="urn:microsoft.com/office/officeart/2005/8/layout/balance1"/>
    <dgm:cxn modelId="{165FF76B-57CA-4F18-8AD6-ECD8AE401356}" type="presParOf" srcId="{AA737BBF-96FD-4F58-9652-C3BE64DCC853}" destId="{69AE7E08-CC08-44D6-98E1-E6DA2E4F2ABD}" srcOrd="5" destOrd="0" presId="urn:microsoft.com/office/officeart/2005/8/layout/balance1"/>
    <dgm:cxn modelId="{6E1B90FB-CD72-41EB-8F72-15655E3CFC41}" type="presParOf" srcId="{AA737BBF-96FD-4F58-9652-C3BE64DCC853}" destId="{DF0ABC93-DB9F-4D7A-B850-B4D306D66A64}" srcOrd="6" destOrd="0" presId="urn:microsoft.com/office/officeart/2005/8/layout/balance1"/>
    <dgm:cxn modelId="{0DE76478-4C90-4930-B46E-D779837E05DC}" type="presParOf" srcId="{AA737BBF-96FD-4F58-9652-C3BE64DCC853}" destId="{D18E6D64-EC17-44C2-8DC9-2B9AABADD181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4E31C-A1AB-4624-8A72-0D2465326723}" type="doc">
      <dgm:prSet loTypeId="urn:microsoft.com/office/officeart/2005/8/layout/hProcess10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104397F4-29A1-40CB-8DA4-459C9FF6A45B}">
      <dgm:prSet phldrT="[文本]"/>
      <dgm:spPr/>
      <dgm:t>
        <a:bodyPr/>
        <a:lstStyle/>
        <a:p>
          <a:r>
            <a:rPr lang="en-US" altLang="zh-CN" dirty="0"/>
            <a:t>Coding</a:t>
          </a:r>
          <a:endParaRPr lang="zh-CN" altLang="en-US" dirty="0"/>
        </a:p>
      </dgm:t>
    </dgm:pt>
    <dgm:pt modelId="{EE3A157F-7E22-4C39-9911-0BC065CE0ACD}" type="parTrans" cxnId="{906B951D-7106-4C4C-9E0C-D4DAAFCD2404}">
      <dgm:prSet/>
      <dgm:spPr/>
      <dgm:t>
        <a:bodyPr/>
        <a:lstStyle/>
        <a:p>
          <a:endParaRPr lang="zh-CN" altLang="en-US"/>
        </a:p>
      </dgm:t>
    </dgm:pt>
    <dgm:pt modelId="{1978A279-8177-4102-A4E9-D649BC52B106}" type="sibTrans" cxnId="{906B951D-7106-4C4C-9E0C-D4DAAFCD2404}">
      <dgm:prSet/>
      <dgm:spPr/>
      <dgm:t>
        <a:bodyPr/>
        <a:lstStyle/>
        <a:p>
          <a:endParaRPr lang="zh-CN" altLang="en-US"/>
        </a:p>
      </dgm:t>
    </dgm:pt>
    <dgm:pt modelId="{DB1F0604-1751-4FF2-8309-013F2FA31D79}">
      <dgm:prSet phldrT="[文本]"/>
      <dgm:spPr/>
      <dgm:t>
        <a:bodyPr/>
        <a:lstStyle/>
        <a:p>
          <a:r>
            <a:rPr lang="en-US" altLang="zh-CN" dirty="0"/>
            <a:t>write locally</a:t>
          </a:r>
          <a:endParaRPr lang="zh-CN" altLang="en-US" dirty="0"/>
        </a:p>
      </dgm:t>
    </dgm:pt>
    <dgm:pt modelId="{51DEA0FC-9420-4A3F-AB96-BD5F3047626A}" type="parTrans" cxnId="{21B960FF-5689-4279-91C5-A1C8B38C09C3}">
      <dgm:prSet/>
      <dgm:spPr/>
      <dgm:t>
        <a:bodyPr/>
        <a:lstStyle/>
        <a:p>
          <a:endParaRPr lang="zh-CN" altLang="en-US"/>
        </a:p>
      </dgm:t>
    </dgm:pt>
    <dgm:pt modelId="{2EB905DE-3FD2-4C39-BDDA-6875FAE4C841}" type="sibTrans" cxnId="{21B960FF-5689-4279-91C5-A1C8B38C09C3}">
      <dgm:prSet/>
      <dgm:spPr/>
      <dgm:t>
        <a:bodyPr/>
        <a:lstStyle/>
        <a:p>
          <a:endParaRPr lang="zh-CN" altLang="en-US"/>
        </a:p>
      </dgm:t>
    </dgm:pt>
    <dgm:pt modelId="{34F926C3-516C-47E6-A5CC-A0D776484BE6}">
      <dgm:prSet phldrT="[文本]"/>
      <dgm:spPr/>
      <dgm:t>
        <a:bodyPr/>
        <a:lstStyle/>
        <a:p>
          <a:r>
            <a:rPr lang="en-US" altLang="zh-CN" dirty="0"/>
            <a:t>with debug</a:t>
          </a:r>
          <a:endParaRPr lang="zh-CN" altLang="en-US" dirty="0"/>
        </a:p>
      </dgm:t>
    </dgm:pt>
    <dgm:pt modelId="{F5932094-6183-4B42-B8D5-48C29B2B0BEF}" type="parTrans" cxnId="{BF4CF7CE-37D4-4E0F-8181-EA585827D121}">
      <dgm:prSet/>
      <dgm:spPr/>
      <dgm:t>
        <a:bodyPr/>
        <a:lstStyle/>
        <a:p>
          <a:endParaRPr lang="zh-CN" altLang="en-US"/>
        </a:p>
      </dgm:t>
    </dgm:pt>
    <dgm:pt modelId="{43044ECD-936A-4A1B-9FF4-4BC365F3D230}" type="sibTrans" cxnId="{BF4CF7CE-37D4-4E0F-8181-EA585827D121}">
      <dgm:prSet/>
      <dgm:spPr/>
      <dgm:t>
        <a:bodyPr/>
        <a:lstStyle/>
        <a:p>
          <a:endParaRPr lang="zh-CN" altLang="en-US"/>
        </a:p>
      </dgm:t>
    </dgm:pt>
    <dgm:pt modelId="{A1AF2DA8-5198-44ED-84E6-D328EB55AF5E}">
      <dgm:prSet phldrT="[文本]"/>
      <dgm:spPr/>
      <dgm:t>
        <a:bodyPr/>
        <a:lstStyle/>
        <a:p>
          <a:r>
            <a:rPr lang="en-US" altLang="zh-CN" dirty="0" err="1"/>
            <a:t>Gitlab</a:t>
          </a:r>
          <a:endParaRPr lang="zh-CN" altLang="en-US" dirty="0"/>
        </a:p>
      </dgm:t>
    </dgm:pt>
    <dgm:pt modelId="{F40344E8-4B4F-43B4-96AA-E380CE701245}" type="parTrans" cxnId="{7ADCEDC2-FA68-4D04-8A07-AF8727915AAF}">
      <dgm:prSet/>
      <dgm:spPr/>
      <dgm:t>
        <a:bodyPr/>
        <a:lstStyle/>
        <a:p>
          <a:endParaRPr lang="zh-CN" altLang="en-US"/>
        </a:p>
      </dgm:t>
    </dgm:pt>
    <dgm:pt modelId="{C0C844B3-A800-4C22-83F0-F45CDA106AE0}" type="sibTrans" cxnId="{7ADCEDC2-FA68-4D04-8A07-AF8727915AAF}">
      <dgm:prSet/>
      <dgm:spPr/>
      <dgm:t>
        <a:bodyPr/>
        <a:lstStyle/>
        <a:p>
          <a:endParaRPr lang="zh-CN" altLang="en-US"/>
        </a:p>
      </dgm:t>
    </dgm:pt>
    <dgm:pt modelId="{BA812FBF-C788-4E68-B33F-91448B64A682}">
      <dgm:prSet phldrT="[文本]"/>
      <dgm:spPr/>
      <dgm:t>
        <a:bodyPr/>
        <a:lstStyle/>
        <a:p>
          <a:r>
            <a:rPr lang="en-US" altLang="zh-CN" dirty="0"/>
            <a:t>synchronous</a:t>
          </a:r>
          <a:endParaRPr lang="zh-CN" altLang="en-US" dirty="0"/>
        </a:p>
      </dgm:t>
    </dgm:pt>
    <dgm:pt modelId="{48D65341-9948-42FF-92AB-CB1FE8DF04F1}" type="parTrans" cxnId="{E569A54D-0494-4677-9D8D-C8D3C1ACD40B}">
      <dgm:prSet/>
      <dgm:spPr/>
      <dgm:t>
        <a:bodyPr/>
        <a:lstStyle/>
        <a:p>
          <a:endParaRPr lang="zh-CN" altLang="en-US"/>
        </a:p>
      </dgm:t>
    </dgm:pt>
    <dgm:pt modelId="{42872D47-DB8E-493A-9BD9-AFF65B82D82C}" type="sibTrans" cxnId="{E569A54D-0494-4677-9D8D-C8D3C1ACD40B}">
      <dgm:prSet/>
      <dgm:spPr/>
      <dgm:t>
        <a:bodyPr/>
        <a:lstStyle/>
        <a:p>
          <a:endParaRPr lang="zh-CN" altLang="en-US"/>
        </a:p>
      </dgm:t>
    </dgm:pt>
    <dgm:pt modelId="{799D04A0-4058-470B-9A65-FCEA8AC6434A}">
      <dgm:prSet phldrT="[文本]"/>
      <dgm:spPr/>
      <dgm:t>
        <a:bodyPr/>
        <a:lstStyle/>
        <a:p>
          <a:r>
            <a:rPr lang="en-US" altLang="zh-CN" dirty="0"/>
            <a:t>event trigger</a:t>
          </a:r>
          <a:endParaRPr lang="zh-CN" altLang="en-US" dirty="0"/>
        </a:p>
      </dgm:t>
    </dgm:pt>
    <dgm:pt modelId="{7FC2C049-A929-4513-B165-D6CCFB69EB00}" type="parTrans" cxnId="{645383FF-E6E3-4BC4-9349-78FDCFB00BCF}">
      <dgm:prSet/>
      <dgm:spPr/>
      <dgm:t>
        <a:bodyPr/>
        <a:lstStyle/>
        <a:p>
          <a:endParaRPr lang="zh-CN" altLang="en-US"/>
        </a:p>
      </dgm:t>
    </dgm:pt>
    <dgm:pt modelId="{1D23E1F8-F02C-4542-9267-CDFAF8D6FDDC}" type="sibTrans" cxnId="{645383FF-E6E3-4BC4-9349-78FDCFB00BCF}">
      <dgm:prSet/>
      <dgm:spPr/>
      <dgm:t>
        <a:bodyPr/>
        <a:lstStyle/>
        <a:p>
          <a:endParaRPr lang="zh-CN" altLang="en-US"/>
        </a:p>
      </dgm:t>
    </dgm:pt>
    <dgm:pt modelId="{7D3F87EE-67B7-43F0-915B-C1FF329877AE}">
      <dgm:prSet phldrT="[文本]"/>
      <dgm:spPr/>
      <dgm:t>
        <a:bodyPr/>
        <a:lstStyle/>
        <a:p>
          <a:r>
            <a:rPr lang="en-US" altLang="zh-CN" dirty="0"/>
            <a:t>Jenkins</a:t>
          </a:r>
          <a:endParaRPr lang="zh-CN" altLang="en-US" dirty="0"/>
        </a:p>
      </dgm:t>
    </dgm:pt>
    <dgm:pt modelId="{829FA2A7-F003-4BAA-B063-376394A6CBFF}" type="parTrans" cxnId="{0AACC5ED-C400-4D81-AC8D-7633EB7C82C8}">
      <dgm:prSet/>
      <dgm:spPr/>
      <dgm:t>
        <a:bodyPr/>
        <a:lstStyle/>
        <a:p>
          <a:endParaRPr lang="zh-CN" altLang="en-US"/>
        </a:p>
      </dgm:t>
    </dgm:pt>
    <dgm:pt modelId="{F9D5749D-E606-43B0-B32E-BCCD673E6A63}" type="sibTrans" cxnId="{0AACC5ED-C400-4D81-AC8D-7633EB7C82C8}">
      <dgm:prSet/>
      <dgm:spPr/>
      <dgm:t>
        <a:bodyPr/>
        <a:lstStyle/>
        <a:p>
          <a:endParaRPr lang="zh-CN" altLang="en-US"/>
        </a:p>
      </dgm:t>
    </dgm:pt>
    <dgm:pt modelId="{1DDF02C6-B6B2-4D88-9B37-B502838879CA}">
      <dgm:prSet phldrT="[文本]"/>
      <dgm:spPr/>
      <dgm:t>
        <a:bodyPr/>
        <a:lstStyle/>
        <a:p>
          <a:r>
            <a:rPr lang="en-US" altLang="zh-CN" dirty="0"/>
            <a:t>event driven</a:t>
          </a:r>
          <a:endParaRPr lang="zh-CN" altLang="en-US" dirty="0"/>
        </a:p>
      </dgm:t>
    </dgm:pt>
    <dgm:pt modelId="{15B2004B-4C52-4125-84B7-3EF99FE4C6D5}" type="parTrans" cxnId="{9CFCD815-0484-44FE-9909-46BB955E0786}">
      <dgm:prSet/>
      <dgm:spPr/>
      <dgm:t>
        <a:bodyPr/>
        <a:lstStyle/>
        <a:p>
          <a:endParaRPr lang="zh-CN" altLang="en-US"/>
        </a:p>
      </dgm:t>
    </dgm:pt>
    <dgm:pt modelId="{1B84EA9B-A4FF-4711-9E46-9C63EA135548}" type="sibTrans" cxnId="{9CFCD815-0484-44FE-9909-46BB955E0786}">
      <dgm:prSet/>
      <dgm:spPr/>
      <dgm:t>
        <a:bodyPr/>
        <a:lstStyle/>
        <a:p>
          <a:endParaRPr lang="zh-CN" altLang="en-US"/>
        </a:p>
      </dgm:t>
    </dgm:pt>
    <dgm:pt modelId="{B8C2D93B-36E3-4382-B3D1-738E8018B3A6}">
      <dgm:prSet phldrT="[文本]"/>
      <dgm:spPr/>
      <dgm:t>
        <a:bodyPr/>
        <a:lstStyle/>
        <a:p>
          <a:r>
            <a:rPr lang="en-US" altLang="zh-CN" dirty="0"/>
            <a:t>auto build</a:t>
          </a:r>
          <a:endParaRPr lang="zh-CN" altLang="en-US" dirty="0"/>
        </a:p>
      </dgm:t>
    </dgm:pt>
    <dgm:pt modelId="{B1762591-2A18-424D-BA5C-14F5AD11F10A}" type="parTrans" cxnId="{1AC496D6-F193-4459-B114-4380FAB0F5DF}">
      <dgm:prSet/>
      <dgm:spPr/>
      <dgm:t>
        <a:bodyPr/>
        <a:lstStyle/>
        <a:p>
          <a:endParaRPr lang="zh-CN" altLang="en-US"/>
        </a:p>
      </dgm:t>
    </dgm:pt>
    <dgm:pt modelId="{E8A8AD5A-23D8-488B-93CC-DB2CA93D62CA}" type="sibTrans" cxnId="{1AC496D6-F193-4459-B114-4380FAB0F5DF}">
      <dgm:prSet/>
      <dgm:spPr/>
      <dgm:t>
        <a:bodyPr/>
        <a:lstStyle/>
        <a:p>
          <a:endParaRPr lang="zh-CN" altLang="en-US"/>
        </a:p>
      </dgm:t>
    </dgm:pt>
    <dgm:pt modelId="{36D81F4F-089F-4116-A409-5B746982FC90}" type="pres">
      <dgm:prSet presAssocID="{CC84E31C-A1AB-4624-8A72-0D2465326723}" presName="Name0" presStyleCnt="0">
        <dgm:presLayoutVars>
          <dgm:dir/>
          <dgm:resizeHandles val="exact"/>
        </dgm:presLayoutVars>
      </dgm:prSet>
      <dgm:spPr/>
    </dgm:pt>
    <dgm:pt modelId="{0746134C-8552-4B30-8E6C-9D3D2DE369C9}" type="pres">
      <dgm:prSet presAssocID="{104397F4-29A1-40CB-8DA4-459C9FF6A45B}" presName="composite" presStyleCnt="0"/>
      <dgm:spPr/>
    </dgm:pt>
    <dgm:pt modelId="{1B1F6A3F-4566-4812-8153-202BBDDABA03}" type="pres">
      <dgm:prSet presAssocID="{104397F4-29A1-40CB-8DA4-459C9FF6A45B}" presName="imagSh" presStyleLbl="bgImgPlace1" presStyleIdx="0" presStyleCnt="3" custLinFactNeighborX="9320" custLinFactNeighborY="-165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用户"/>
        </a:ext>
      </dgm:extLst>
    </dgm:pt>
    <dgm:pt modelId="{6C7BB39E-9BC9-4F8E-A13B-24087D6046F6}" type="pres">
      <dgm:prSet presAssocID="{104397F4-29A1-40CB-8DA4-459C9FF6A45B}" presName="txNode" presStyleLbl="node1" presStyleIdx="0" presStyleCnt="3" custScaleX="81521" custScaleY="70936" custLinFactNeighborX="-5761" custLinFactNeighborY="-694">
        <dgm:presLayoutVars>
          <dgm:bulletEnabled val="1"/>
        </dgm:presLayoutVars>
      </dgm:prSet>
      <dgm:spPr/>
    </dgm:pt>
    <dgm:pt modelId="{F218A399-A385-4C2E-BE63-12B9CC3C01C2}" type="pres">
      <dgm:prSet presAssocID="{1978A279-8177-4102-A4E9-D649BC52B106}" presName="sibTrans" presStyleLbl="sibTrans2D1" presStyleIdx="0" presStyleCnt="2"/>
      <dgm:spPr/>
    </dgm:pt>
    <dgm:pt modelId="{1133590E-F688-43C4-B178-3EF236210003}" type="pres">
      <dgm:prSet presAssocID="{1978A279-8177-4102-A4E9-D649BC52B106}" presName="connTx" presStyleLbl="sibTrans2D1" presStyleIdx="0" presStyleCnt="2"/>
      <dgm:spPr/>
    </dgm:pt>
    <dgm:pt modelId="{390C8E40-B899-4712-B7AD-A94FFA09DAA0}" type="pres">
      <dgm:prSet presAssocID="{A1AF2DA8-5198-44ED-84E6-D328EB55AF5E}" presName="composite" presStyleCnt="0"/>
      <dgm:spPr/>
    </dgm:pt>
    <dgm:pt modelId="{EAF48ED1-7A92-42C2-B945-37D4FB958A77}" type="pres">
      <dgm:prSet presAssocID="{A1AF2DA8-5198-44ED-84E6-D328EB55AF5E}" presName="imagSh" presStyleLbl="bgImgPlace1" presStyleIdx="1" presStyleCnt="3" custLinFactNeighborX="-476" custLinFactNeighborY="-247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从云中下载"/>
        </a:ext>
      </dgm:extLst>
    </dgm:pt>
    <dgm:pt modelId="{3B6C05E2-7C1B-43D0-9C25-494F9DF167C8}" type="pres">
      <dgm:prSet presAssocID="{A1AF2DA8-5198-44ED-84E6-D328EB55AF5E}" presName="txNode" presStyleLbl="node1" presStyleIdx="1" presStyleCnt="3" custScaleX="85143" custScaleY="71727" custLinFactNeighborX="-16540" custLinFactNeighborY="-493">
        <dgm:presLayoutVars>
          <dgm:bulletEnabled val="1"/>
        </dgm:presLayoutVars>
      </dgm:prSet>
      <dgm:spPr/>
    </dgm:pt>
    <dgm:pt modelId="{894BAD6E-2A6B-410D-A673-2FCAA7E84B53}" type="pres">
      <dgm:prSet presAssocID="{C0C844B3-A800-4C22-83F0-F45CDA106AE0}" presName="sibTrans" presStyleLbl="sibTrans2D1" presStyleIdx="1" presStyleCnt="2"/>
      <dgm:spPr/>
    </dgm:pt>
    <dgm:pt modelId="{C473DB74-DEA8-44F3-8E47-6D9BFEBC0F9D}" type="pres">
      <dgm:prSet presAssocID="{C0C844B3-A800-4C22-83F0-F45CDA106AE0}" presName="connTx" presStyleLbl="sibTrans2D1" presStyleIdx="1" presStyleCnt="2"/>
      <dgm:spPr/>
    </dgm:pt>
    <dgm:pt modelId="{54CC5F31-A815-4E61-9522-FB37E6933133}" type="pres">
      <dgm:prSet presAssocID="{7D3F87EE-67B7-43F0-915B-C1FF329877AE}" presName="composite" presStyleCnt="0"/>
      <dgm:spPr/>
    </dgm:pt>
    <dgm:pt modelId="{A45FE4E4-0579-4B2F-823A-61DC65373F30}" type="pres">
      <dgm:prSet presAssocID="{7D3F87EE-67B7-43F0-915B-C1FF329877AE}" presName="imagSh" presStyleLbl="bgImgPlace1" presStyleIdx="2" presStyleCnt="3" custLinFactNeighborX="-12622" custLinFactNeighborY="-2468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计算机"/>
        </a:ext>
      </dgm:extLst>
    </dgm:pt>
    <dgm:pt modelId="{994CE697-9E57-4C32-A466-FB1F4A228759}" type="pres">
      <dgm:prSet presAssocID="{7D3F87EE-67B7-43F0-915B-C1FF329877AE}" presName="txNode" presStyleLbl="node1" presStyleIdx="2" presStyleCnt="3" custScaleX="85341" custScaleY="73784" custLinFactNeighborX="-25931" custLinFactNeighborY="-954">
        <dgm:presLayoutVars>
          <dgm:bulletEnabled val="1"/>
        </dgm:presLayoutVars>
      </dgm:prSet>
      <dgm:spPr/>
    </dgm:pt>
  </dgm:ptLst>
  <dgm:cxnLst>
    <dgm:cxn modelId="{698DB900-5397-4540-9B11-569245970CC8}" type="presOf" srcId="{1978A279-8177-4102-A4E9-D649BC52B106}" destId="{F218A399-A385-4C2E-BE63-12B9CC3C01C2}" srcOrd="0" destOrd="0" presId="urn:microsoft.com/office/officeart/2005/8/layout/hProcess10"/>
    <dgm:cxn modelId="{9CFCD815-0484-44FE-9909-46BB955E0786}" srcId="{7D3F87EE-67B7-43F0-915B-C1FF329877AE}" destId="{1DDF02C6-B6B2-4D88-9B37-B502838879CA}" srcOrd="0" destOrd="0" parTransId="{15B2004B-4C52-4125-84B7-3EF99FE4C6D5}" sibTransId="{1B84EA9B-A4FF-4711-9E46-9C63EA135548}"/>
    <dgm:cxn modelId="{906B951D-7106-4C4C-9E0C-D4DAAFCD2404}" srcId="{CC84E31C-A1AB-4624-8A72-0D2465326723}" destId="{104397F4-29A1-40CB-8DA4-459C9FF6A45B}" srcOrd="0" destOrd="0" parTransId="{EE3A157F-7E22-4C39-9911-0BC065CE0ACD}" sibTransId="{1978A279-8177-4102-A4E9-D649BC52B106}"/>
    <dgm:cxn modelId="{E16BC02C-038A-4369-9E16-0D2D4AC4DE85}" type="presOf" srcId="{7D3F87EE-67B7-43F0-915B-C1FF329877AE}" destId="{994CE697-9E57-4C32-A466-FB1F4A228759}" srcOrd="0" destOrd="0" presId="urn:microsoft.com/office/officeart/2005/8/layout/hProcess10"/>
    <dgm:cxn modelId="{B1770C5C-965B-48A0-A157-D4ADC28E8FFB}" type="presOf" srcId="{C0C844B3-A800-4C22-83F0-F45CDA106AE0}" destId="{894BAD6E-2A6B-410D-A673-2FCAA7E84B53}" srcOrd="0" destOrd="0" presId="urn:microsoft.com/office/officeart/2005/8/layout/hProcess10"/>
    <dgm:cxn modelId="{1F363764-1A0C-4275-B5A1-E3674DF49D1A}" type="presOf" srcId="{C0C844B3-A800-4C22-83F0-F45CDA106AE0}" destId="{C473DB74-DEA8-44F3-8E47-6D9BFEBC0F9D}" srcOrd="1" destOrd="0" presId="urn:microsoft.com/office/officeart/2005/8/layout/hProcess10"/>
    <dgm:cxn modelId="{C183C146-55E9-4FDC-8630-6C0C1003B49E}" type="presOf" srcId="{B8C2D93B-36E3-4382-B3D1-738E8018B3A6}" destId="{994CE697-9E57-4C32-A466-FB1F4A228759}" srcOrd="0" destOrd="2" presId="urn:microsoft.com/office/officeart/2005/8/layout/hProcess10"/>
    <dgm:cxn modelId="{2ACE1E69-3B40-47A7-9135-7DE7E4FCC91E}" type="presOf" srcId="{BA812FBF-C788-4E68-B33F-91448B64A682}" destId="{3B6C05E2-7C1B-43D0-9C25-494F9DF167C8}" srcOrd="0" destOrd="1" presId="urn:microsoft.com/office/officeart/2005/8/layout/hProcess10"/>
    <dgm:cxn modelId="{25ED0E4C-5567-4D91-BF6B-C38384790548}" type="presOf" srcId="{799D04A0-4058-470B-9A65-FCEA8AC6434A}" destId="{3B6C05E2-7C1B-43D0-9C25-494F9DF167C8}" srcOrd="0" destOrd="2" presId="urn:microsoft.com/office/officeart/2005/8/layout/hProcess10"/>
    <dgm:cxn modelId="{6400194D-A91D-4D4F-9AF3-9CCD3613C6BE}" type="presOf" srcId="{1DDF02C6-B6B2-4D88-9B37-B502838879CA}" destId="{994CE697-9E57-4C32-A466-FB1F4A228759}" srcOrd="0" destOrd="1" presId="urn:microsoft.com/office/officeart/2005/8/layout/hProcess10"/>
    <dgm:cxn modelId="{E569A54D-0494-4677-9D8D-C8D3C1ACD40B}" srcId="{A1AF2DA8-5198-44ED-84E6-D328EB55AF5E}" destId="{BA812FBF-C788-4E68-B33F-91448B64A682}" srcOrd="0" destOrd="0" parTransId="{48D65341-9948-42FF-92AB-CB1FE8DF04F1}" sibTransId="{42872D47-DB8E-493A-9BD9-AFF65B82D82C}"/>
    <dgm:cxn modelId="{B550F771-6D91-44C3-A086-FC27737C51F5}" type="presOf" srcId="{1978A279-8177-4102-A4E9-D649BC52B106}" destId="{1133590E-F688-43C4-B178-3EF236210003}" srcOrd="1" destOrd="0" presId="urn:microsoft.com/office/officeart/2005/8/layout/hProcess10"/>
    <dgm:cxn modelId="{2D5F3087-96CC-426A-BB28-6E93BB0A9BAF}" type="presOf" srcId="{A1AF2DA8-5198-44ED-84E6-D328EB55AF5E}" destId="{3B6C05E2-7C1B-43D0-9C25-494F9DF167C8}" srcOrd="0" destOrd="0" presId="urn:microsoft.com/office/officeart/2005/8/layout/hProcess10"/>
    <dgm:cxn modelId="{7ADCEDC2-FA68-4D04-8A07-AF8727915AAF}" srcId="{CC84E31C-A1AB-4624-8A72-0D2465326723}" destId="{A1AF2DA8-5198-44ED-84E6-D328EB55AF5E}" srcOrd="1" destOrd="0" parTransId="{F40344E8-4B4F-43B4-96AA-E380CE701245}" sibTransId="{C0C844B3-A800-4C22-83F0-F45CDA106AE0}"/>
    <dgm:cxn modelId="{BF4CF7CE-37D4-4E0F-8181-EA585827D121}" srcId="{104397F4-29A1-40CB-8DA4-459C9FF6A45B}" destId="{34F926C3-516C-47E6-A5CC-A0D776484BE6}" srcOrd="1" destOrd="0" parTransId="{F5932094-6183-4B42-B8D5-48C29B2B0BEF}" sibTransId="{43044ECD-936A-4A1B-9FF4-4BC365F3D230}"/>
    <dgm:cxn modelId="{571684D2-C805-4E6B-9E74-31A3621E707B}" type="presOf" srcId="{CC84E31C-A1AB-4624-8A72-0D2465326723}" destId="{36D81F4F-089F-4116-A409-5B746982FC90}" srcOrd="0" destOrd="0" presId="urn:microsoft.com/office/officeart/2005/8/layout/hProcess10"/>
    <dgm:cxn modelId="{1AC496D6-F193-4459-B114-4380FAB0F5DF}" srcId="{7D3F87EE-67B7-43F0-915B-C1FF329877AE}" destId="{B8C2D93B-36E3-4382-B3D1-738E8018B3A6}" srcOrd="1" destOrd="0" parTransId="{B1762591-2A18-424D-BA5C-14F5AD11F10A}" sibTransId="{E8A8AD5A-23D8-488B-93CC-DB2CA93D62CA}"/>
    <dgm:cxn modelId="{A75D66E3-5DCE-4B53-B179-8F0444041A8D}" type="presOf" srcId="{DB1F0604-1751-4FF2-8309-013F2FA31D79}" destId="{6C7BB39E-9BC9-4F8E-A13B-24087D6046F6}" srcOrd="0" destOrd="1" presId="urn:microsoft.com/office/officeart/2005/8/layout/hProcess10"/>
    <dgm:cxn modelId="{0AACC5ED-C400-4D81-AC8D-7633EB7C82C8}" srcId="{CC84E31C-A1AB-4624-8A72-0D2465326723}" destId="{7D3F87EE-67B7-43F0-915B-C1FF329877AE}" srcOrd="2" destOrd="0" parTransId="{829FA2A7-F003-4BAA-B063-376394A6CBFF}" sibTransId="{F9D5749D-E606-43B0-B32E-BCCD673E6A63}"/>
    <dgm:cxn modelId="{693DB8F6-02CC-4EE5-94B2-4A0C415475EF}" type="presOf" srcId="{34F926C3-516C-47E6-A5CC-A0D776484BE6}" destId="{6C7BB39E-9BC9-4F8E-A13B-24087D6046F6}" srcOrd="0" destOrd="2" presId="urn:microsoft.com/office/officeart/2005/8/layout/hProcess10"/>
    <dgm:cxn modelId="{B53DC8F9-2BFC-4F0F-8D9A-0CA5CBCFFF2E}" type="presOf" srcId="{104397F4-29A1-40CB-8DA4-459C9FF6A45B}" destId="{6C7BB39E-9BC9-4F8E-A13B-24087D6046F6}" srcOrd="0" destOrd="0" presId="urn:microsoft.com/office/officeart/2005/8/layout/hProcess10"/>
    <dgm:cxn modelId="{21B960FF-5689-4279-91C5-A1C8B38C09C3}" srcId="{104397F4-29A1-40CB-8DA4-459C9FF6A45B}" destId="{DB1F0604-1751-4FF2-8309-013F2FA31D79}" srcOrd="0" destOrd="0" parTransId="{51DEA0FC-9420-4A3F-AB96-BD5F3047626A}" sibTransId="{2EB905DE-3FD2-4C39-BDDA-6875FAE4C841}"/>
    <dgm:cxn modelId="{645383FF-E6E3-4BC4-9349-78FDCFB00BCF}" srcId="{A1AF2DA8-5198-44ED-84E6-D328EB55AF5E}" destId="{799D04A0-4058-470B-9A65-FCEA8AC6434A}" srcOrd="1" destOrd="0" parTransId="{7FC2C049-A929-4513-B165-D6CCFB69EB00}" sibTransId="{1D23E1F8-F02C-4542-9267-CDFAF8D6FDDC}"/>
    <dgm:cxn modelId="{139514DA-721D-4527-965E-40014E67DF19}" type="presParOf" srcId="{36D81F4F-089F-4116-A409-5B746982FC90}" destId="{0746134C-8552-4B30-8E6C-9D3D2DE369C9}" srcOrd="0" destOrd="0" presId="urn:microsoft.com/office/officeart/2005/8/layout/hProcess10"/>
    <dgm:cxn modelId="{B2D545DF-4525-4575-BC27-23223AEAED6B}" type="presParOf" srcId="{0746134C-8552-4B30-8E6C-9D3D2DE369C9}" destId="{1B1F6A3F-4566-4812-8153-202BBDDABA03}" srcOrd="0" destOrd="0" presId="urn:microsoft.com/office/officeart/2005/8/layout/hProcess10"/>
    <dgm:cxn modelId="{81AEDDA0-8941-4616-9FCB-524C3312C0C9}" type="presParOf" srcId="{0746134C-8552-4B30-8E6C-9D3D2DE369C9}" destId="{6C7BB39E-9BC9-4F8E-A13B-24087D6046F6}" srcOrd="1" destOrd="0" presId="urn:microsoft.com/office/officeart/2005/8/layout/hProcess10"/>
    <dgm:cxn modelId="{9EE7DC56-4259-4157-A28D-BFC0590FE53C}" type="presParOf" srcId="{36D81F4F-089F-4116-A409-5B746982FC90}" destId="{F218A399-A385-4C2E-BE63-12B9CC3C01C2}" srcOrd="1" destOrd="0" presId="urn:microsoft.com/office/officeart/2005/8/layout/hProcess10"/>
    <dgm:cxn modelId="{BC2F6D26-01A4-47F0-9060-29B050574497}" type="presParOf" srcId="{F218A399-A385-4C2E-BE63-12B9CC3C01C2}" destId="{1133590E-F688-43C4-B178-3EF236210003}" srcOrd="0" destOrd="0" presId="urn:microsoft.com/office/officeart/2005/8/layout/hProcess10"/>
    <dgm:cxn modelId="{CF6CE4F4-E168-45EE-80FC-39EA5F0CE1B5}" type="presParOf" srcId="{36D81F4F-089F-4116-A409-5B746982FC90}" destId="{390C8E40-B899-4712-B7AD-A94FFA09DAA0}" srcOrd="2" destOrd="0" presId="urn:microsoft.com/office/officeart/2005/8/layout/hProcess10"/>
    <dgm:cxn modelId="{BF46F2DB-46C1-4358-BE5B-7FE9E8427005}" type="presParOf" srcId="{390C8E40-B899-4712-B7AD-A94FFA09DAA0}" destId="{EAF48ED1-7A92-42C2-B945-37D4FB958A77}" srcOrd="0" destOrd="0" presId="urn:microsoft.com/office/officeart/2005/8/layout/hProcess10"/>
    <dgm:cxn modelId="{F1AF1F22-981A-4B7D-A44A-E31DA935685A}" type="presParOf" srcId="{390C8E40-B899-4712-B7AD-A94FFA09DAA0}" destId="{3B6C05E2-7C1B-43D0-9C25-494F9DF167C8}" srcOrd="1" destOrd="0" presId="urn:microsoft.com/office/officeart/2005/8/layout/hProcess10"/>
    <dgm:cxn modelId="{CCB8CC06-BB47-42A1-8C49-B062E1064A6A}" type="presParOf" srcId="{36D81F4F-089F-4116-A409-5B746982FC90}" destId="{894BAD6E-2A6B-410D-A673-2FCAA7E84B53}" srcOrd="3" destOrd="0" presId="urn:microsoft.com/office/officeart/2005/8/layout/hProcess10"/>
    <dgm:cxn modelId="{171B5048-05EB-48EE-80EA-3CB4849C9D85}" type="presParOf" srcId="{894BAD6E-2A6B-410D-A673-2FCAA7E84B53}" destId="{C473DB74-DEA8-44F3-8E47-6D9BFEBC0F9D}" srcOrd="0" destOrd="0" presId="urn:microsoft.com/office/officeart/2005/8/layout/hProcess10"/>
    <dgm:cxn modelId="{C29E9D8A-FF60-4165-9EAE-A60E4B74A2A2}" type="presParOf" srcId="{36D81F4F-089F-4116-A409-5B746982FC90}" destId="{54CC5F31-A815-4E61-9522-FB37E6933133}" srcOrd="4" destOrd="0" presId="urn:microsoft.com/office/officeart/2005/8/layout/hProcess10"/>
    <dgm:cxn modelId="{EBE57F92-B97C-4DF0-A69C-545C2B62B0DC}" type="presParOf" srcId="{54CC5F31-A815-4E61-9522-FB37E6933133}" destId="{A45FE4E4-0579-4B2F-823A-61DC65373F30}" srcOrd="0" destOrd="0" presId="urn:microsoft.com/office/officeart/2005/8/layout/hProcess10"/>
    <dgm:cxn modelId="{FF183AE3-9E8A-4EDC-A7AC-CC6C512625F5}" type="presParOf" srcId="{54CC5F31-A815-4E61-9522-FB37E6933133}" destId="{994CE697-9E57-4C32-A466-FB1F4A22875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75C7D9-2EDF-490A-A8F3-F24B6BD45FA4}" type="doc">
      <dgm:prSet loTypeId="urn:microsoft.com/office/officeart/2005/8/layout/funnel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0841ADFD-3A7C-4F36-8789-F614FA4FD5AE}">
      <dgm:prSet phldrT="[文本]"/>
      <dgm:spPr/>
      <dgm:t>
        <a:bodyPr/>
        <a:lstStyle/>
        <a:p>
          <a:r>
            <a:rPr lang="en-US" altLang="zh-CN" dirty="0"/>
            <a:t>push</a:t>
          </a:r>
          <a:endParaRPr lang="zh-CN" altLang="en-US" dirty="0"/>
        </a:p>
      </dgm:t>
    </dgm:pt>
    <dgm:pt modelId="{FDF86F77-B9F2-4E6D-81E9-6545E638C414}" type="parTrans" cxnId="{100B5F58-2876-4388-942C-8FB401A17964}">
      <dgm:prSet/>
      <dgm:spPr/>
      <dgm:t>
        <a:bodyPr/>
        <a:lstStyle/>
        <a:p>
          <a:endParaRPr lang="zh-CN" altLang="en-US"/>
        </a:p>
      </dgm:t>
    </dgm:pt>
    <dgm:pt modelId="{E50B9966-4B93-4443-B037-A844497FBB6D}" type="sibTrans" cxnId="{100B5F58-2876-4388-942C-8FB401A17964}">
      <dgm:prSet/>
      <dgm:spPr/>
      <dgm:t>
        <a:bodyPr/>
        <a:lstStyle/>
        <a:p>
          <a:endParaRPr lang="zh-CN" altLang="en-US"/>
        </a:p>
      </dgm:t>
    </dgm:pt>
    <dgm:pt modelId="{B00E863A-B4BB-4069-AD77-F937C36D9106}">
      <dgm:prSet phldrT="[文本]"/>
      <dgm:spPr/>
      <dgm:t>
        <a:bodyPr/>
        <a:lstStyle/>
        <a:p>
          <a:r>
            <a:rPr lang="en-US" altLang="zh-CN" dirty="0"/>
            <a:t>merge</a:t>
          </a:r>
          <a:endParaRPr lang="zh-CN" altLang="en-US" dirty="0"/>
        </a:p>
      </dgm:t>
    </dgm:pt>
    <dgm:pt modelId="{090D1305-082E-4872-BD25-81AEA4DC8643}" type="parTrans" cxnId="{F244134A-4AD0-4266-8484-B3CE684CC9EC}">
      <dgm:prSet/>
      <dgm:spPr/>
      <dgm:t>
        <a:bodyPr/>
        <a:lstStyle/>
        <a:p>
          <a:endParaRPr lang="zh-CN" altLang="en-US"/>
        </a:p>
      </dgm:t>
    </dgm:pt>
    <dgm:pt modelId="{956D830A-8E5E-4D0B-AB7C-9C3A4DC09EA3}" type="sibTrans" cxnId="{F244134A-4AD0-4266-8484-B3CE684CC9EC}">
      <dgm:prSet/>
      <dgm:spPr/>
      <dgm:t>
        <a:bodyPr/>
        <a:lstStyle/>
        <a:p>
          <a:endParaRPr lang="zh-CN" altLang="en-US"/>
        </a:p>
      </dgm:t>
    </dgm:pt>
    <dgm:pt modelId="{4058B761-0E92-435F-8D83-5405C0AA81C0}">
      <dgm:prSet phldrT="[文本]"/>
      <dgm:spPr/>
      <dgm:t>
        <a:bodyPr/>
        <a:lstStyle/>
        <a:p>
          <a:r>
            <a:rPr lang="en-US" altLang="zh-CN" dirty="0"/>
            <a:t>commit</a:t>
          </a:r>
          <a:endParaRPr lang="zh-CN" altLang="en-US" dirty="0"/>
        </a:p>
      </dgm:t>
    </dgm:pt>
    <dgm:pt modelId="{E72BF669-E9BF-40AD-8BD8-3FC5162DF74F}" type="parTrans" cxnId="{6E2D93CF-A2A1-4463-A074-5794ECFCA335}">
      <dgm:prSet/>
      <dgm:spPr/>
      <dgm:t>
        <a:bodyPr/>
        <a:lstStyle/>
        <a:p>
          <a:endParaRPr lang="zh-CN" altLang="en-US"/>
        </a:p>
      </dgm:t>
    </dgm:pt>
    <dgm:pt modelId="{A367977B-FAC3-469E-91D8-8C1FB6F64A22}" type="sibTrans" cxnId="{6E2D93CF-A2A1-4463-A074-5794ECFCA335}">
      <dgm:prSet/>
      <dgm:spPr/>
      <dgm:t>
        <a:bodyPr/>
        <a:lstStyle/>
        <a:p>
          <a:endParaRPr lang="zh-CN" altLang="en-US"/>
        </a:p>
      </dgm:t>
    </dgm:pt>
    <dgm:pt modelId="{6F491745-997E-4F24-A550-A08396908014}">
      <dgm:prSet phldrT="[文本]"/>
      <dgm:spPr/>
      <dgm:t>
        <a:bodyPr/>
        <a:lstStyle/>
        <a:p>
          <a:r>
            <a:rPr lang="en-US" altLang="zh-CN" dirty="0"/>
            <a:t>trigger a event</a:t>
          </a:r>
          <a:endParaRPr lang="zh-CN" altLang="en-US" dirty="0"/>
        </a:p>
      </dgm:t>
    </dgm:pt>
    <dgm:pt modelId="{E8182D2B-56C3-4FD8-B7C1-B98480F73632}" type="parTrans" cxnId="{3D91D939-185A-407E-8B89-B5B891115800}">
      <dgm:prSet/>
      <dgm:spPr/>
      <dgm:t>
        <a:bodyPr/>
        <a:lstStyle/>
        <a:p>
          <a:endParaRPr lang="zh-CN" altLang="en-US"/>
        </a:p>
      </dgm:t>
    </dgm:pt>
    <dgm:pt modelId="{3407B2BF-2C2B-4886-9338-5C4BC32F66EE}" type="sibTrans" cxnId="{3D91D939-185A-407E-8B89-B5B891115800}">
      <dgm:prSet/>
      <dgm:spPr/>
      <dgm:t>
        <a:bodyPr/>
        <a:lstStyle/>
        <a:p>
          <a:endParaRPr lang="zh-CN" altLang="en-US"/>
        </a:p>
      </dgm:t>
    </dgm:pt>
    <dgm:pt modelId="{1DA8A3E3-9F6E-482B-9119-4EB6CDFC8F20}" type="pres">
      <dgm:prSet presAssocID="{6275C7D9-2EDF-490A-A8F3-F24B6BD45FA4}" presName="Name0" presStyleCnt="0">
        <dgm:presLayoutVars>
          <dgm:chMax val="4"/>
          <dgm:resizeHandles val="exact"/>
        </dgm:presLayoutVars>
      </dgm:prSet>
      <dgm:spPr/>
    </dgm:pt>
    <dgm:pt modelId="{F3EF3F0A-37A5-49C3-AA24-211DA13AD6B6}" type="pres">
      <dgm:prSet presAssocID="{6275C7D9-2EDF-490A-A8F3-F24B6BD45FA4}" presName="ellipse" presStyleLbl="trBgShp" presStyleIdx="0" presStyleCnt="1"/>
      <dgm:spPr/>
    </dgm:pt>
    <dgm:pt modelId="{5B44EADB-89D7-4E29-832C-306073BBF8E5}" type="pres">
      <dgm:prSet presAssocID="{6275C7D9-2EDF-490A-A8F3-F24B6BD45FA4}" presName="arrow1" presStyleLbl="fgShp" presStyleIdx="0" presStyleCnt="1"/>
      <dgm:spPr/>
    </dgm:pt>
    <dgm:pt modelId="{F81DA9CF-74E6-49A4-8168-CAB822500F34}" type="pres">
      <dgm:prSet presAssocID="{6275C7D9-2EDF-490A-A8F3-F24B6BD45FA4}" presName="rectangle" presStyleLbl="revTx" presStyleIdx="0" presStyleCnt="1">
        <dgm:presLayoutVars>
          <dgm:bulletEnabled val="1"/>
        </dgm:presLayoutVars>
      </dgm:prSet>
      <dgm:spPr/>
    </dgm:pt>
    <dgm:pt modelId="{1FB3486A-B0AE-46CC-AA62-C2D05EF92019}" type="pres">
      <dgm:prSet presAssocID="{B00E863A-B4BB-4069-AD77-F937C36D9106}" presName="item1" presStyleLbl="node1" presStyleIdx="0" presStyleCnt="3">
        <dgm:presLayoutVars>
          <dgm:bulletEnabled val="1"/>
        </dgm:presLayoutVars>
      </dgm:prSet>
      <dgm:spPr/>
    </dgm:pt>
    <dgm:pt modelId="{F6B00CD7-17A8-4E2D-A922-EBF2AAA659BE}" type="pres">
      <dgm:prSet presAssocID="{4058B761-0E92-435F-8D83-5405C0AA81C0}" presName="item2" presStyleLbl="node1" presStyleIdx="1" presStyleCnt="3">
        <dgm:presLayoutVars>
          <dgm:bulletEnabled val="1"/>
        </dgm:presLayoutVars>
      </dgm:prSet>
      <dgm:spPr/>
    </dgm:pt>
    <dgm:pt modelId="{3667BC93-DD19-4F39-AC72-727E0E43416D}" type="pres">
      <dgm:prSet presAssocID="{6F491745-997E-4F24-A550-A08396908014}" presName="item3" presStyleLbl="node1" presStyleIdx="2" presStyleCnt="3">
        <dgm:presLayoutVars>
          <dgm:bulletEnabled val="1"/>
        </dgm:presLayoutVars>
      </dgm:prSet>
      <dgm:spPr/>
    </dgm:pt>
    <dgm:pt modelId="{38471ABD-599E-4264-BE6D-656FFCDA6D5A}" type="pres">
      <dgm:prSet presAssocID="{6275C7D9-2EDF-490A-A8F3-F24B6BD45FA4}" presName="funnel" presStyleLbl="trAlignAcc1" presStyleIdx="0" presStyleCnt="1" custLinFactNeighborX="-391" custLinFactNeighborY="-588"/>
      <dgm:spPr/>
    </dgm:pt>
  </dgm:ptLst>
  <dgm:cxnLst>
    <dgm:cxn modelId="{88FFA613-D9D0-4360-B759-E315CEBFAE4A}" type="presOf" srcId="{6275C7D9-2EDF-490A-A8F3-F24B6BD45FA4}" destId="{1DA8A3E3-9F6E-482B-9119-4EB6CDFC8F20}" srcOrd="0" destOrd="0" presId="urn:microsoft.com/office/officeart/2005/8/layout/funnel1"/>
    <dgm:cxn modelId="{AF786734-FDFE-4505-8557-FC9DFC1B8944}" type="presOf" srcId="{6F491745-997E-4F24-A550-A08396908014}" destId="{F81DA9CF-74E6-49A4-8168-CAB822500F34}" srcOrd="0" destOrd="0" presId="urn:microsoft.com/office/officeart/2005/8/layout/funnel1"/>
    <dgm:cxn modelId="{3D91D939-185A-407E-8B89-B5B891115800}" srcId="{6275C7D9-2EDF-490A-A8F3-F24B6BD45FA4}" destId="{6F491745-997E-4F24-A550-A08396908014}" srcOrd="3" destOrd="0" parTransId="{E8182D2B-56C3-4FD8-B7C1-B98480F73632}" sibTransId="{3407B2BF-2C2B-4886-9338-5C4BC32F66EE}"/>
    <dgm:cxn modelId="{80962C46-DD93-4F10-962D-0878CD76707E}" type="presOf" srcId="{4058B761-0E92-435F-8D83-5405C0AA81C0}" destId="{1FB3486A-B0AE-46CC-AA62-C2D05EF92019}" srcOrd="0" destOrd="0" presId="urn:microsoft.com/office/officeart/2005/8/layout/funnel1"/>
    <dgm:cxn modelId="{F244134A-4AD0-4266-8484-B3CE684CC9EC}" srcId="{6275C7D9-2EDF-490A-A8F3-F24B6BD45FA4}" destId="{B00E863A-B4BB-4069-AD77-F937C36D9106}" srcOrd="1" destOrd="0" parTransId="{090D1305-082E-4872-BD25-81AEA4DC8643}" sibTransId="{956D830A-8E5E-4D0B-AB7C-9C3A4DC09EA3}"/>
    <dgm:cxn modelId="{846CC970-0037-45C7-A750-C45F7F9673A8}" type="presOf" srcId="{0841ADFD-3A7C-4F36-8789-F614FA4FD5AE}" destId="{3667BC93-DD19-4F39-AC72-727E0E43416D}" srcOrd="0" destOrd="0" presId="urn:microsoft.com/office/officeart/2005/8/layout/funnel1"/>
    <dgm:cxn modelId="{3FD8F472-A9C9-4AD3-AB80-B7924A8898EF}" type="presOf" srcId="{B00E863A-B4BB-4069-AD77-F937C36D9106}" destId="{F6B00CD7-17A8-4E2D-A922-EBF2AAA659BE}" srcOrd="0" destOrd="0" presId="urn:microsoft.com/office/officeart/2005/8/layout/funnel1"/>
    <dgm:cxn modelId="{100B5F58-2876-4388-942C-8FB401A17964}" srcId="{6275C7D9-2EDF-490A-A8F3-F24B6BD45FA4}" destId="{0841ADFD-3A7C-4F36-8789-F614FA4FD5AE}" srcOrd="0" destOrd="0" parTransId="{FDF86F77-B9F2-4E6D-81E9-6545E638C414}" sibTransId="{E50B9966-4B93-4443-B037-A844497FBB6D}"/>
    <dgm:cxn modelId="{6E2D93CF-A2A1-4463-A074-5794ECFCA335}" srcId="{6275C7D9-2EDF-490A-A8F3-F24B6BD45FA4}" destId="{4058B761-0E92-435F-8D83-5405C0AA81C0}" srcOrd="2" destOrd="0" parTransId="{E72BF669-E9BF-40AD-8BD8-3FC5162DF74F}" sibTransId="{A367977B-FAC3-469E-91D8-8C1FB6F64A22}"/>
    <dgm:cxn modelId="{17DDD229-DE9D-46E1-9C49-A17D3DF633B5}" type="presParOf" srcId="{1DA8A3E3-9F6E-482B-9119-4EB6CDFC8F20}" destId="{F3EF3F0A-37A5-49C3-AA24-211DA13AD6B6}" srcOrd="0" destOrd="0" presId="urn:microsoft.com/office/officeart/2005/8/layout/funnel1"/>
    <dgm:cxn modelId="{5461E39A-D5E9-4F0B-8274-09F6F715B4EE}" type="presParOf" srcId="{1DA8A3E3-9F6E-482B-9119-4EB6CDFC8F20}" destId="{5B44EADB-89D7-4E29-832C-306073BBF8E5}" srcOrd="1" destOrd="0" presId="urn:microsoft.com/office/officeart/2005/8/layout/funnel1"/>
    <dgm:cxn modelId="{8862C774-82FF-4DFF-B431-C7CFA93DCC77}" type="presParOf" srcId="{1DA8A3E3-9F6E-482B-9119-4EB6CDFC8F20}" destId="{F81DA9CF-74E6-49A4-8168-CAB822500F34}" srcOrd="2" destOrd="0" presId="urn:microsoft.com/office/officeart/2005/8/layout/funnel1"/>
    <dgm:cxn modelId="{D2D6ABCA-1350-4C27-9A1D-C4D34FE3A6FF}" type="presParOf" srcId="{1DA8A3E3-9F6E-482B-9119-4EB6CDFC8F20}" destId="{1FB3486A-B0AE-46CC-AA62-C2D05EF92019}" srcOrd="3" destOrd="0" presId="urn:microsoft.com/office/officeart/2005/8/layout/funnel1"/>
    <dgm:cxn modelId="{A09B77E9-143B-49B2-9501-F8BDA2D6E6DC}" type="presParOf" srcId="{1DA8A3E3-9F6E-482B-9119-4EB6CDFC8F20}" destId="{F6B00CD7-17A8-4E2D-A922-EBF2AAA659BE}" srcOrd="4" destOrd="0" presId="urn:microsoft.com/office/officeart/2005/8/layout/funnel1"/>
    <dgm:cxn modelId="{1B1B721B-F8CB-46EB-B345-ACDCE514AC10}" type="presParOf" srcId="{1DA8A3E3-9F6E-482B-9119-4EB6CDFC8F20}" destId="{3667BC93-DD19-4F39-AC72-727E0E43416D}" srcOrd="5" destOrd="0" presId="urn:microsoft.com/office/officeart/2005/8/layout/funnel1"/>
    <dgm:cxn modelId="{0C7B9D6D-3627-4024-AB6B-782E8FCA2733}" type="presParOf" srcId="{1DA8A3E3-9F6E-482B-9119-4EB6CDFC8F20}" destId="{38471ABD-599E-4264-BE6D-656FFCDA6D5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2ACF2-657A-4BF1-9062-7C26D1981DF9}" type="doc">
      <dgm:prSet loTypeId="urn:microsoft.com/office/officeart/2005/8/layout/arrow2" loCatId="process" qsTypeId="urn:microsoft.com/office/officeart/2005/8/quickstyle/simple1" qsCatId="simple" csTypeId="urn:microsoft.com/office/officeart/2005/8/colors/accent3_1" csCatId="accent3" phldr="1"/>
      <dgm:spPr/>
    </dgm:pt>
    <dgm:pt modelId="{311792A8-77F6-41CB-BDA7-521E663D095D}">
      <dgm:prSet phldrT="[文本]"/>
      <dgm:spPr/>
      <dgm:t>
        <a:bodyPr/>
        <a:lstStyle/>
        <a:p>
          <a:r>
            <a:rPr lang="en-US" altLang="zh-CN" dirty="0"/>
            <a:t>triggered by </a:t>
          </a:r>
          <a:r>
            <a:rPr lang="en-US" altLang="zh-CN" dirty="0" err="1"/>
            <a:t>Gitlab</a:t>
          </a:r>
          <a:endParaRPr lang="zh-CN" altLang="en-US" dirty="0"/>
        </a:p>
      </dgm:t>
    </dgm:pt>
    <dgm:pt modelId="{FFD54682-F3ED-42F7-8E43-42D28A94C7CC}" type="parTrans" cxnId="{C417FCE0-501E-46FD-A6D4-91227B52ACC7}">
      <dgm:prSet/>
      <dgm:spPr/>
      <dgm:t>
        <a:bodyPr/>
        <a:lstStyle/>
        <a:p>
          <a:endParaRPr lang="zh-CN" altLang="en-US"/>
        </a:p>
      </dgm:t>
    </dgm:pt>
    <dgm:pt modelId="{FBAAE1B7-F691-493D-BCCF-077901E9BACD}" type="sibTrans" cxnId="{C417FCE0-501E-46FD-A6D4-91227B52ACC7}">
      <dgm:prSet/>
      <dgm:spPr/>
      <dgm:t>
        <a:bodyPr/>
        <a:lstStyle/>
        <a:p>
          <a:endParaRPr lang="zh-CN" altLang="en-US"/>
        </a:p>
      </dgm:t>
    </dgm:pt>
    <dgm:pt modelId="{603F2DB0-6456-468C-AA35-4ECC81C13FE4}">
      <dgm:prSet phldrT="[文本]"/>
      <dgm:spPr/>
      <dgm:t>
        <a:bodyPr/>
        <a:lstStyle/>
        <a:p>
          <a:r>
            <a:rPr lang="en-US" altLang="zh-CN" dirty="0"/>
            <a:t>triggered by hand</a:t>
          </a:r>
          <a:endParaRPr lang="zh-CN" altLang="en-US" dirty="0"/>
        </a:p>
      </dgm:t>
    </dgm:pt>
    <dgm:pt modelId="{054CCCF3-4DCE-4B05-A338-2266DEC23047}" type="parTrans" cxnId="{83C82D31-FD78-415A-80F3-6216557B3C2A}">
      <dgm:prSet/>
      <dgm:spPr/>
      <dgm:t>
        <a:bodyPr/>
        <a:lstStyle/>
        <a:p>
          <a:endParaRPr lang="zh-CN" altLang="en-US"/>
        </a:p>
      </dgm:t>
    </dgm:pt>
    <dgm:pt modelId="{F38B6454-DA05-4190-A3D9-85CF7DB45830}" type="sibTrans" cxnId="{83C82D31-FD78-415A-80F3-6216557B3C2A}">
      <dgm:prSet/>
      <dgm:spPr/>
      <dgm:t>
        <a:bodyPr/>
        <a:lstStyle/>
        <a:p>
          <a:endParaRPr lang="zh-CN" altLang="en-US"/>
        </a:p>
      </dgm:t>
    </dgm:pt>
    <dgm:pt modelId="{9EB33B51-064F-4F98-B556-30060EDDB052}" type="pres">
      <dgm:prSet presAssocID="{57B2ACF2-657A-4BF1-9062-7C26D1981DF9}" presName="arrowDiagram" presStyleCnt="0">
        <dgm:presLayoutVars>
          <dgm:chMax val="5"/>
          <dgm:dir/>
          <dgm:resizeHandles val="exact"/>
        </dgm:presLayoutVars>
      </dgm:prSet>
      <dgm:spPr/>
    </dgm:pt>
    <dgm:pt modelId="{A8007F46-E060-453A-81F5-1C5A193E2642}" type="pres">
      <dgm:prSet presAssocID="{57B2ACF2-657A-4BF1-9062-7C26D1981DF9}" presName="arrow" presStyleLbl="bgShp" presStyleIdx="0" presStyleCnt="1" custLinFactNeighborX="-445" custLinFactNeighborY="-5773"/>
      <dgm:spPr/>
    </dgm:pt>
    <dgm:pt modelId="{57CD3CBC-B168-4262-B504-925E58326556}" type="pres">
      <dgm:prSet presAssocID="{57B2ACF2-657A-4BF1-9062-7C26D1981DF9}" presName="arrowDiagram2" presStyleCnt="0"/>
      <dgm:spPr/>
    </dgm:pt>
    <dgm:pt modelId="{39A99E54-24B4-4E92-895E-76CB1AAAC827}" type="pres">
      <dgm:prSet presAssocID="{311792A8-77F6-41CB-BDA7-521E663D095D}" presName="bullet2a" presStyleLbl="node1" presStyleIdx="0" presStyleCnt="2"/>
      <dgm:spPr/>
    </dgm:pt>
    <dgm:pt modelId="{F4BF889B-BE3E-4675-951A-4A25FEE37B87}" type="pres">
      <dgm:prSet presAssocID="{311792A8-77F6-41CB-BDA7-521E663D095D}" presName="textBox2a" presStyleLbl="revTx" presStyleIdx="0" presStyleCnt="2">
        <dgm:presLayoutVars>
          <dgm:bulletEnabled val="1"/>
        </dgm:presLayoutVars>
      </dgm:prSet>
      <dgm:spPr/>
    </dgm:pt>
    <dgm:pt modelId="{AD967A76-7079-4591-87AE-342C72951912}" type="pres">
      <dgm:prSet presAssocID="{603F2DB0-6456-468C-AA35-4ECC81C13FE4}" presName="bullet2b" presStyleLbl="node1" presStyleIdx="1" presStyleCnt="2"/>
      <dgm:spPr/>
    </dgm:pt>
    <dgm:pt modelId="{E8791575-47E9-44A0-8F8D-6470486A68CD}" type="pres">
      <dgm:prSet presAssocID="{603F2DB0-6456-468C-AA35-4ECC81C13FE4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F0B1F318-0A28-4A76-AB7B-E35DB17459B9}" type="presOf" srcId="{603F2DB0-6456-468C-AA35-4ECC81C13FE4}" destId="{E8791575-47E9-44A0-8F8D-6470486A68CD}" srcOrd="0" destOrd="0" presId="urn:microsoft.com/office/officeart/2005/8/layout/arrow2"/>
    <dgm:cxn modelId="{83C82D31-FD78-415A-80F3-6216557B3C2A}" srcId="{57B2ACF2-657A-4BF1-9062-7C26D1981DF9}" destId="{603F2DB0-6456-468C-AA35-4ECC81C13FE4}" srcOrd="1" destOrd="0" parTransId="{054CCCF3-4DCE-4B05-A338-2266DEC23047}" sibTransId="{F38B6454-DA05-4190-A3D9-85CF7DB45830}"/>
    <dgm:cxn modelId="{A776A553-82B5-4412-A480-37DC631AC5F7}" type="presOf" srcId="{311792A8-77F6-41CB-BDA7-521E663D095D}" destId="{F4BF889B-BE3E-4675-951A-4A25FEE37B87}" srcOrd="0" destOrd="0" presId="urn:microsoft.com/office/officeart/2005/8/layout/arrow2"/>
    <dgm:cxn modelId="{E9E65B7F-4D40-495A-A9C6-7AFD09A0C7E0}" type="presOf" srcId="{57B2ACF2-657A-4BF1-9062-7C26D1981DF9}" destId="{9EB33B51-064F-4F98-B556-30060EDDB052}" srcOrd="0" destOrd="0" presId="urn:microsoft.com/office/officeart/2005/8/layout/arrow2"/>
    <dgm:cxn modelId="{C417FCE0-501E-46FD-A6D4-91227B52ACC7}" srcId="{57B2ACF2-657A-4BF1-9062-7C26D1981DF9}" destId="{311792A8-77F6-41CB-BDA7-521E663D095D}" srcOrd="0" destOrd="0" parTransId="{FFD54682-F3ED-42F7-8E43-42D28A94C7CC}" sibTransId="{FBAAE1B7-F691-493D-BCCF-077901E9BACD}"/>
    <dgm:cxn modelId="{77D62FD8-300A-4AB9-A477-9E3930EE47C5}" type="presParOf" srcId="{9EB33B51-064F-4F98-B556-30060EDDB052}" destId="{A8007F46-E060-453A-81F5-1C5A193E2642}" srcOrd="0" destOrd="0" presId="urn:microsoft.com/office/officeart/2005/8/layout/arrow2"/>
    <dgm:cxn modelId="{683C5E72-AA76-4F75-A78B-F30A8FD0C262}" type="presParOf" srcId="{9EB33B51-064F-4F98-B556-30060EDDB052}" destId="{57CD3CBC-B168-4262-B504-925E58326556}" srcOrd="1" destOrd="0" presId="urn:microsoft.com/office/officeart/2005/8/layout/arrow2"/>
    <dgm:cxn modelId="{21978815-6B31-40B7-AF36-A796D66A3B3A}" type="presParOf" srcId="{57CD3CBC-B168-4262-B504-925E58326556}" destId="{39A99E54-24B4-4E92-895E-76CB1AAAC827}" srcOrd="0" destOrd="0" presId="urn:microsoft.com/office/officeart/2005/8/layout/arrow2"/>
    <dgm:cxn modelId="{0379BD62-FA32-4336-AF9D-19BF9C695AA4}" type="presParOf" srcId="{57CD3CBC-B168-4262-B504-925E58326556}" destId="{F4BF889B-BE3E-4675-951A-4A25FEE37B87}" srcOrd="1" destOrd="0" presId="urn:microsoft.com/office/officeart/2005/8/layout/arrow2"/>
    <dgm:cxn modelId="{EE7C2CF2-4DCA-4407-899D-550E275C683E}" type="presParOf" srcId="{57CD3CBC-B168-4262-B504-925E58326556}" destId="{AD967A76-7079-4591-87AE-342C72951912}" srcOrd="2" destOrd="0" presId="urn:microsoft.com/office/officeart/2005/8/layout/arrow2"/>
    <dgm:cxn modelId="{68F401FA-5DB3-4F21-8E1B-0926A45D62F2}" type="presParOf" srcId="{57CD3CBC-B168-4262-B504-925E58326556}" destId="{E8791575-47E9-44A0-8F8D-6470486A68CD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E19C73-7D1D-44FF-A525-22C5AEFEE763}" type="doc">
      <dgm:prSet loTypeId="urn:microsoft.com/office/officeart/2005/8/layout/pyramid3" loCatId="pyramid" qsTypeId="urn:microsoft.com/office/officeart/2005/8/quickstyle/simple1" qsCatId="simple" csTypeId="urn:microsoft.com/office/officeart/2005/8/colors/accent3_1" csCatId="accent3" phldr="1"/>
      <dgm:spPr/>
    </dgm:pt>
    <dgm:pt modelId="{AABCC888-4BC7-4ED3-86E7-0D40CDF2D459}">
      <dgm:prSet phldrT="[文本]"/>
      <dgm:spPr/>
      <dgm:t>
        <a:bodyPr/>
        <a:lstStyle/>
        <a:p>
          <a:r>
            <a:rPr lang="en-US" altLang="zh-CN" dirty="0"/>
            <a:t>generate command</a:t>
          </a:r>
          <a:endParaRPr lang="zh-CN" altLang="en-US" dirty="0"/>
        </a:p>
      </dgm:t>
    </dgm:pt>
    <dgm:pt modelId="{B1F7FFB8-21F9-467C-942D-94B32612EC34}" type="par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159847F2-5E35-43EF-A60E-7545A973CDB1}" type="sib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3873171C-CA7C-4544-9171-0AF59E9626BD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489300B6-5EFD-4409-A769-BAABC0D10577}" type="sib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D4144936-F844-4648-A2C1-DD52DC10358F}" type="par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E5DA4A1E-410D-4082-B3D3-CD519AB1CC35}">
      <dgm:prSet phldrT="[文本]"/>
      <dgm:spPr/>
      <dgm:t>
        <a:bodyPr/>
        <a:lstStyle/>
        <a:p>
          <a:r>
            <a:rPr lang="en-US" altLang="zh-CN" dirty="0"/>
            <a:t>compile</a:t>
          </a:r>
          <a:endParaRPr lang="zh-CN" altLang="en-US" dirty="0"/>
        </a:p>
      </dgm:t>
    </dgm:pt>
    <dgm:pt modelId="{EF4475BB-D79C-4D7F-B799-07F7DCE3D9FE}" type="par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FF4B4FAA-E973-424E-8570-C0CB68515327}" type="sib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10E7AF34-24F1-4FB0-991E-AE73DFBA8EAE}">
      <dgm:prSet phldrT="[文本]"/>
      <dgm:spPr/>
      <dgm:t>
        <a:bodyPr/>
        <a:lstStyle/>
        <a:p>
          <a:r>
            <a:rPr lang="en-US" altLang="zh-CN" dirty="0"/>
            <a:t>publish</a:t>
          </a:r>
          <a:endParaRPr lang="zh-CN" altLang="en-US" dirty="0"/>
        </a:p>
      </dgm:t>
    </dgm:pt>
    <dgm:pt modelId="{01F7719F-1F77-41C1-A123-72BF0FE8D678}" type="par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E116A764-A091-43CB-90EA-6C4488E26BE6}" type="sib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686B40B1-1C7B-40D7-B71C-0DB488578F87}">
      <dgm:prSet phldrT="[文本]"/>
      <dgm:spPr/>
      <dgm:t>
        <a:bodyPr/>
        <a:lstStyle/>
        <a:p>
          <a:r>
            <a:rPr lang="en-US" altLang="zh-CN" dirty="0"/>
            <a:t>DONE</a:t>
          </a:r>
          <a:endParaRPr lang="zh-CN" altLang="en-US" dirty="0"/>
        </a:p>
      </dgm:t>
    </dgm:pt>
    <dgm:pt modelId="{8AF86129-EE79-4B7F-AB1F-BECC15ABB5F2}" type="par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3B8A5943-9B56-4794-90B2-0A825C8A9F90}" type="sib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7B8005C1-1DE0-446C-B10A-645501077041}">
      <dgm:prSet phldrT="[文本]"/>
      <dgm:spPr/>
      <dgm:t>
        <a:bodyPr/>
        <a:lstStyle/>
        <a:p>
          <a:r>
            <a:rPr lang="en-US" altLang="zh-CN" dirty="0"/>
            <a:t>fetch special branch</a:t>
          </a:r>
          <a:endParaRPr lang="zh-CN" altLang="en-US" dirty="0"/>
        </a:p>
      </dgm:t>
    </dgm:pt>
    <dgm:pt modelId="{65B8453B-B31F-44CD-8D45-CC6952C0E4F8}" type="sib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10D44CC5-D4FF-4685-A718-A87E1B118832}" type="par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9E5FBC8C-6EE6-44D7-8921-66F3D1E49EDF}" type="pres">
      <dgm:prSet presAssocID="{F6E19C73-7D1D-44FF-A525-22C5AEFEE763}" presName="Name0" presStyleCnt="0">
        <dgm:presLayoutVars>
          <dgm:dir/>
          <dgm:animLvl val="lvl"/>
          <dgm:resizeHandles val="exact"/>
        </dgm:presLayoutVars>
      </dgm:prSet>
      <dgm:spPr/>
    </dgm:pt>
    <dgm:pt modelId="{BDD704AE-6823-434A-A7B3-F92676C4F2DE}" type="pres">
      <dgm:prSet presAssocID="{7B8005C1-1DE0-446C-B10A-645501077041}" presName="Name8" presStyleCnt="0"/>
      <dgm:spPr/>
    </dgm:pt>
    <dgm:pt modelId="{06CD58A0-1307-49AE-A7BF-6909D7AE8C2F}" type="pres">
      <dgm:prSet presAssocID="{7B8005C1-1DE0-446C-B10A-645501077041}" presName="level" presStyleLbl="node1" presStyleIdx="0" presStyleCnt="6">
        <dgm:presLayoutVars>
          <dgm:chMax val="1"/>
          <dgm:bulletEnabled val="1"/>
        </dgm:presLayoutVars>
      </dgm:prSet>
      <dgm:spPr/>
    </dgm:pt>
    <dgm:pt modelId="{4007E555-E7A9-44A0-A3AD-07BF1EAC587E}" type="pres">
      <dgm:prSet presAssocID="{7B8005C1-1DE0-446C-B10A-6455010770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B8D488-81A7-4837-B82A-02B9FDC5048C}" type="pres">
      <dgm:prSet presAssocID="{3873171C-CA7C-4544-9171-0AF59E9626BD}" presName="Name8" presStyleCnt="0"/>
      <dgm:spPr/>
    </dgm:pt>
    <dgm:pt modelId="{343D90D1-DA7E-4D6B-A291-6521251F62D2}" type="pres">
      <dgm:prSet presAssocID="{3873171C-CA7C-4544-9171-0AF59E9626BD}" presName="level" presStyleLbl="node1" presStyleIdx="1" presStyleCnt="6">
        <dgm:presLayoutVars>
          <dgm:chMax val="1"/>
          <dgm:bulletEnabled val="1"/>
        </dgm:presLayoutVars>
      </dgm:prSet>
      <dgm:spPr/>
    </dgm:pt>
    <dgm:pt modelId="{CFAB2D83-1952-4C66-86E5-512B33342DD1}" type="pres">
      <dgm:prSet presAssocID="{3873171C-CA7C-4544-9171-0AF59E9626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033DE-0519-4275-9460-7D4DB1A1C15F}" type="pres">
      <dgm:prSet presAssocID="{AABCC888-4BC7-4ED3-86E7-0D40CDF2D459}" presName="Name8" presStyleCnt="0"/>
      <dgm:spPr/>
    </dgm:pt>
    <dgm:pt modelId="{C5D88A14-3E92-486B-88D8-84234E049B26}" type="pres">
      <dgm:prSet presAssocID="{AABCC888-4BC7-4ED3-86E7-0D40CDF2D459}" presName="level" presStyleLbl="node1" presStyleIdx="2" presStyleCnt="6">
        <dgm:presLayoutVars>
          <dgm:chMax val="1"/>
          <dgm:bulletEnabled val="1"/>
        </dgm:presLayoutVars>
      </dgm:prSet>
      <dgm:spPr/>
    </dgm:pt>
    <dgm:pt modelId="{1FDE9623-98DB-487E-9AA5-89DC177C3292}" type="pres">
      <dgm:prSet presAssocID="{AABCC888-4BC7-4ED3-86E7-0D40CDF2D4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CC2BE8-33D1-410C-B63E-B3063583F0B9}" type="pres">
      <dgm:prSet presAssocID="{E5DA4A1E-410D-4082-B3D3-CD519AB1CC35}" presName="Name8" presStyleCnt="0"/>
      <dgm:spPr/>
    </dgm:pt>
    <dgm:pt modelId="{2CBC0BBC-25F4-456B-9B70-965290FCE6D6}" type="pres">
      <dgm:prSet presAssocID="{E5DA4A1E-410D-4082-B3D3-CD519AB1CC35}" presName="level" presStyleLbl="node1" presStyleIdx="3" presStyleCnt="6">
        <dgm:presLayoutVars>
          <dgm:chMax val="1"/>
          <dgm:bulletEnabled val="1"/>
        </dgm:presLayoutVars>
      </dgm:prSet>
      <dgm:spPr/>
    </dgm:pt>
    <dgm:pt modelId="{BD5E96EC-4D2A-4B62-B5C5-5161A28B4771}" type="pres">
      <dgm:prSet presAssocID="{E5DA4A1E-410D-4082-B3D3-CD519AB1CC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EF5D90-7FED-4262-AD3B-7410571F394E}" type="pres">
      <dgm:prSet presAssocID="{10E7AF34-24F1-4FB0-991E-AE73DFBA8EAE}" presName="Name8" presStyleCnt="0"/>
      <dgm:spPr/>
    </dgm:pt>
    <dgm:pt modelId="{49BF2562-F564-4AEC-869C-4B9EAD4633A2}" type="pres">
      <dgm:prSet presAssocID="{10E7AF34-24F1-4FB0-991E-AE73DFBA8EAE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4A7E30-6400-42A6-B1AB-1FF865571853}" type="pres">
      <dgm:prSet presAssocID="{10E7AF34-24F1-4FB0-991E-AE73DFBA8E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FCA09F-A1CA-4D8E-83EF-7ACA77589F88}" type="pres">
      <dgm:prSet presAssocID="{686B40B1-1C7B-40D7-B71C-0DB488578F87}" presName="Name8" presStyleCnt="0"/>
      <dgm:spPr/>
    </dgm:pt>
    <dgm:pt modelId="{8ED7CFA9-DEC7-4284-9FB5-35B3465F66DC}" type="pres">
      <dgm:prSet presAssocID="{686B40B1-1C7B-40D7-B71C-0DB488578F87}" presName="level" presStyleLbl="node1" presStyleIdx="5" presStyleCnt="6">
        <dgm:presLayoutVars>
          <dgm:chMax val="1"/>
          <dgm:bulletEnabled val="1"/>
        </dgm:presLayoutVars>
      </dgm:prSet>
      <dgm:spPr/>
    </dgm:pt>
    <dgm:pt modelId="{66EFC02E-9BF8-4D4C-92FD-7194D46F599C}" type="pres">
      <dgm:prSet presAssocID="{686B40B1-1C7B-40D7-B71C-0DB488578F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5313D12-2895-4F4F-8EAC-5911985727F9}" type="presOf" srcId="{7B8005C1-1DE0-446C-B10A-645501077041}" destId="{4007E555-E7A9-44A0-A3AD-07BF1EAC587E}" srcOrd="1" destOrd="0" presId="urn:microsoft.com/office/officeart/2005/8/layout/pyramid3"/>
    <dgm:cxn modelId="{B8A5DC12-C896-4A9C-A440-67E0B4037DC9}" type="presOf" srcId="{686B40B1-1C7B-40D7-B71C-0DB488578F87}" destId="{8ED7CFA9-DEC7-4284-9FB5-35B3465F66DC}" srcOrd="0" destOrd="0" presId="urn:microsoft.com/office/officeart/2005/8/layout/pyramid3"/>
    <dgm:cxn modelId="{0368B715-B3B8-4E4C-B41E-FB79445D04AE}" type="presOf" srcId="{3873171C-CA7C-4544-9171-0AF59E9626BD}" destId="{CFAB2D83-1952-4C66-86E5-512B33342DD1}" srcOrd="1" destOrd="0" presId="urn:microsoft.com/office/officeart/2005/8/layout/pyramid3"/>
    <dgm:cxn modelId="{C76AA918-B3BE-49F9-8A33-F47E795B41B7}" type="presOf" srcId="{10E7AF34-24F1-4FB0-991E-AE73DFBA8EAE}" destId="{49BF2562-F564-4AEC-869C-4B9EAD4633A2}" srcOrd="0" destOrd="0" presId="urn:microsoft.com/office/officeart/2005/8/layout/pyramid3"/>
    <dgm:cxn modelId="{FAE11E1A-F508-4E41-B10D-3DD63ED2285A}" type="presOf" srcId="{E5DA4A1E-410D-4082-B3D3-CD519AB1CC35}" destId="{BD5E96EC-4D2A-4B62-B5C5-5161A28B4771}" srcOrd="1" destOrd="0" presId="urn:microsoft.com/office/officeart/2005/8/layout/pyramid3"/>
    <dgm:cxn modelId="{367C2821-DE43-4422-ACD7-592C492DCD58}" type="presOf" srcId="{F6E19C73-7D1D-44FF-A525-22C5AEFEE763}" destId="{9E5FBC8C-6EE6-44D7-8921-66F3D1E49EDF}" srcOrd="0" destOrd="0" presId="urn:microsoft.com/office/officeart/2005/8/layout/pyramid3"/>
    <dgm:cxn modelId="{950ADA2D-4271-4C70-86EA-EA8332A0CD19}" type="presOf" srcId="{686B40B1-1C7B-40D7-B71C-0DB488578F87}" destId="{66EFC02E-9BF8-4D4C-92FD-7194D46F599C}" srcOrd="1" destOrd="0" presId="urn:microsoft.com/office/officeart/2005/8/layout/pyramid3"/>
    <dgm:cxn modelId="{10271569-426D-4C0D-BFC2-BA578A539856}" srcId="{F6E19C73-7D1D-44FF-A525-22C5AEFEE763}" destId="{10E7AF34-24F1-4FB0-991E-AE73DFBA8EAE}" srcOrd="4" destOrd="0" parTransId="{01F7719F-1F77-41C1-A123-72BF0FE8D678}" sibTransId="{E116A764-A091-43CB-90EA-6C4488E26BE6}"/>
    <dgm:cxn modelId="{0402E64D-4F82-4A3E-BC41-700167FAF3B3}" type="presOf" srcId="{E5DA4A1E-410D-4082-B3D3-CD519AB1CC35}" destId="{2CBC0BBC-25F4-456B-9B70-965290FCE6D6}" srcOrd="0" destOrd="0" presId="urn:microsoft.com/office/officeart/2005/8/layout/pyramid3"/>
    <dgm:cxn modelId="{ADF2DC57-2718-4B55-AFE7-DA70A03936AF}" type="presOf" srcId="{3873171C-CA7C-4544-9171-0AF59E9626BD}" destId="{343D90D1-DA7E-4D6B-A291-6521251F62D2}" srcOrd="0" destOrd="0" presId="urn:microsoft.com/office/officeart/2005/8/layout/pyramid3"/>
    <dgm:cxn modelId="{82DF4081-0B73-4DCA-BE45-C8ACC40D63FA}" srcId="{F6E19C73-7D1D-44FF-A525-22C5AEFEE763}" destId="{AABCC888-4BC7-4ED3-86E7-0D40CDF2D459}" srcOrd="2" destOrd="0" parTransId="{B1F7FFB8-21F9-467C-942D-94B32612EC34}" sibTransId="{159847F2-5E35-43EF-A60E-7545A973CDB1}"/>
    <dgm:cxn modelId="{23282E84-C4CC-42DD-AFB7-05ECAE7003AA}" type="presOf" srcId="{AABCC888-4BC7-4ED3-86E7-0D40CDF2D459}" destId="{C5D88A14-3E92-486B-88D8-84234E049B26}" srcOrd="0" destOrd="0" presId="urn:microsoft.com/office/officeart/2005/8/layout/pyramid3"/>
    <dgm:cxn modelId="{55D6B698-C9CA-477F-81A0-332A76B29C8D}" srcId="{F6E19C73-7D1D-44FF-A525-22C5AEFEE763}" destId="{7B8005C1-1DE0-446C-B10A-645501077041}" srcOrd="0" destOrd="0" parTransId="{10D44CC5-D4FF-4685-A718-A87E1B118832}" sibTransId="{65B8453B-B31F-44CD-8D45-CC6952C0E4F8}"/>
    <dgm:cxn modelId="{B453B19B-71D5-4F35-9F7B-6FED6B39DE89}" type="presOf" srcId="{AABCC888-4BC7-4ED3-86E7-0D40CDF2D459}" destId="{1FDE9623-98DB-487E-9AA5-89DC177C3292}" srcOrd="1" destOrd="0" presId="urn:microsoft.com/office/officeart/2005/8/layout/pyramid3"/>
    <dgm:cxn modelId="{2471EE9B-B12A-4D2D-8F08-8882AEF2F2D7}" type="presOf" srcId="{10E7AF34-24F1-4FB0-991E-AE73DFBA8EAE}" destId="{174A7E30-6400-42A6-B1AB-1FF865571853}" srcOrd="1" destOrd="0" presId="urn:microsoft.com/office/officeart/2005/8/layout/pyramid3"/>
    <dgm:cxn modelId="{02A03EAD-6C56-42FE-948E-443B58049839}" type="presOf" srcId="{7B8005C1-1DE0-446C-B10A-645501077041}" destId="{06CD58A0-1307-49AE-A7BF-6909D7AE8C2F}" srcOrd="0" destOrd="0" presId="urn:microsoft.com/office/officeart/2005/8/layout/pyramid3"/>
    <dgm:cxn modelId="{900887B5-469A-42D9-84BC-1C1CAF06101C}" srcId="{F6E19C73-7D1D-44FF-A525-22C5AEFEE763}" destId="{3873171C-CA7C-4544-9171-0AF59E9626BD}" srcOrd="1" destOrd="0" parTransId="{D4144936-F844-4648-A2C1-DD52DC10358F}" sibTransId="{489300B6-5EFD-4409-A769-BAABC0D10577}"/>
    <dgm:cxn modelId="{2067E3C6-9CE3-4517-84ED-0AD549CB7ECB}" srcId="{F6E19C73-7D1D-44FF-A525-22C5AEFEE763}" destId="{686B40B1-1C7B-40D7-B71C-0DB488578F87}" srcOrd="5" destOrd="0" parTransId="{8AF86129-EE79-4B7F-AB1F-BECC15ABB5F2}" sibTransId="{3B8A5943-9B56-4794-90B2-0A825C8A9F90}"/>
    <dgm:cxn modelId="{E203C7E0-EB25-4C83-9A6C-1CC0D0B6A796}" srcId="{F6E19C73-7D1D-44FF-A525-22C5AEFEE763}" destId="{E5DA4A1E-410D-4082-B3D3-CD519AB1CC35}" srcOrd="3" destOrd="0" parTransId="{EF4475BB-D79C-4D7F-B799-07F7DCE3D9FE}" sibTransId="{FF4B4FAA-E973-424E-8570-C0CB68515327}"/>
    <dgm:cxn modelId="{4AA6783B-F03A-49EC-B2AF-4E250C6BAF95}" type="presParOf" srcId="{9E5FBC8C-6EE6-44D7-8921-66F3D1E49EDF}" destId="{BDD704AE-6823-434A-A7B3-F92676C4F2DE}" srcOrd="0" destOrd="0" presId="urn:microsoft.com/office/officeart/2005/8/layout/pyramid3"/>
    <dgm:cxn modelId="{4F8C4767-B8B9-4417-95FD-B4044BA77937}" type="presParOf" srcId="{BDD704AE-6823-434A-A7B3-F92676C4F2DE}" destId="{06CD58A0-1307-49AE-A7BF-6909D7AE8C2F}" srcOrd="0" destOrd="0" presId="urn:microsoft.com/office/officeart/2005/8/layout/pyramid3"/>
    <dgm:cxn modelId="{F5790532-330A-415F-AD10-C3088C1A9870}" type="presParOf" srcId="{BDD704AE-6823-434A-A7B3-F92676C4F2DE}" destId="{4007E555-E7A9-44A0-A3AD-07BF1EAC587E}" srcOrd="1" destOrd="0" presId="urn:microsoft.com/office/officeart/2005/8/layout/pyramid3"/>
    <dgm:cxn modelId="{ADED52FC-5E94-4DE9-BE2F-9A627B8E41D7}" type="presParOf" srcId="{9E5FBC8C-6EE6-44D7-8921-66F3D1E49EDF}" destId="{E0B8D488-81A7-4837-B82A-02B9FDC5048C}" srcOrd="1" destOrd="0" presId="urn:microsoft.com/office/officeart/2005/8/layout/pyramid3"/>
    <dgm:cxn modelId="{AA01A00A-B72A-4020-966D-855BE37ACF3F}" type="presParOf" srcId="{E0B8D488-81A7-4837-B82A-02B9FDC5048C}" destId="{343D90D1-DA7E-4D6B-A291-6521251F62D2}" srcOrd="0" destOrd="0" presId="urn:microsoft.com/office/officeart/2005/8/layout/pyramid3"/>
    <dgm:cxn modelId="{0362DEF4-FC42-4F10-9FFE-0ED9DE28E88D}" type="presParOf" srcId="{E0B8D488-81A7-4837-B82A-02B9FDC5048C}" destId="{CFAB2D83-1952-4C66-86E5-512B33342DD1}" srcOrd="1" destOrd="0" presId="urn:microsoft.com/office/officeart/2005/8/layout/pyramid3"/>
    <dgm:cxn modelId="{07F6EB45-FD93-4417-8FE5-DD55BB6F0CE4}" type="presParOf" srcId="{9E5FBC8C-6EE6-44D7-8921-66F3D1E49EDF}" destId="{35C033DE-0519-4275-9460-7D4DB1A1C15F}" srcOrd="2" destOrd="0" presId="urn:microsoft.com/office/officeart/2005/8/layout/pyramid3"/>
    <dgm:cxn modelId="{0187D784-7F4C-4173-AE18-8BCF4E08F16A}" type="presParOf" srcId="{35C033DE-0519-4275-9460-7D4DB1A1C15F}" destId="{C5D88A14-3E92-486B-88D8-84234E049B26}" srcOrd="0" destOrd="0" presId="urn:microsoft.com/office/officeart/2005/8/layout/pyramid3"/>
    <dgm:cxn modelId="{72477FB4-17DF-4892-82F5-C3F98A462A36}" type="presParOf" srcId="{35C033DE-0519-4275-9460-7D4DB1A1C15F}" destId="{1FDE9623-98DB-487E-9AA5-89DC177C3292}" srcOrd="1" destOrd="0" presId="urn:microsoft.com/office/officeart/2005/8/layout/pyramid3"/>
    <dgm:cxn modelId="{070BEB40-10B3-4392-8BEB-C18975749AD8}" type="presParOf" srcId="{9E5FBC8C-6EE6-44D7-8921-66F3D1E49EDF}" destId="{65CC2BE8-33D1-410C-B63E-B3063583F0B9}" srcOrd="3" destOrd="0" presId="urn:microsoft.com/office/officeart/2005/8/layout/pyramid3"/>
    <dgm:cxn modelId="{67C02024-81C4-4241-B0C5-BF7F9ECE91AE}" type="presParOf" srcId="{65CC2BE8-33D1-410C-B63E-B3063583F0B9}" destId="{2CBC0BBC-25F4-456B-9B70-965290FCE6D6}" srcOrd="0" destOrd="0" presId="urn:microsoft.com/office/officeart/2005/8/layout/pyramid3"/>
    <dgm:cxn modelId="{ADED8FF0-58D0-469D-A0E3-C49DB93A6F9C}" type="presParOf" srcId="{65CC2BE8-33D1-410C-B63E-B3063583F0B9}" destId="{BD5E96EC-4D2A-4B62-B5C5-5161A28B4771}" srcOrd="1" destOrd="0" presId="urn:microsoft.com/office/officeart/2005/8/layout/pyramid3"/>
    <dgm:cxn modelId="{C96A4639-9D1F-433F-8525-CCF9B3FAAB4C}" type="presParOf" srcId="{9E5FBC8C-6EE6-44D7-8921-66F3D1E49EDF}" destId="{62EF5D90-7FED-4262-AD3B-7410571F394E}" srcOrd="4" destOrd="0" presId="urn:microsoft.com/office/officeart/2005/8/layout/pyramid3"/>
    <dgm:cxn modelId="{2D7DF95C-80A3-4135-B1F9-10754DC52CE5}" type="presParOf" srcId="{62EF5D90-7FED-4262-AD3B-7410571F394E}" destId="{49BF2562-F564-4AEC-869C-4B9EAD4633A2}" srcOrd="0" destOrd="0" presId="urn:microsoft.com/office/officeart/2005/8/layout/pyramid3"/>
    <dgm:cxn modelId="{86A0611E-823A-4985-913D-EC17E5A96D11}" type="presParOf" srcId="{62EF5D90-7FED-4262-AD3B-7410571F394E}" destId="{174A7E30-6400-42A6-B1AB-1FF865571853}" srcOrd="1" destOrd="0" presId="urn:microsoft.com/office/officeart/2005/8/layout/pyramid3"/>
    <dgm:cxn modelId="{24FBD859-E75A-4B2F-9F45-3BBAEDDA9A5B}" type="presParOf" srcId="{9E5FBC8C-6EE6-44D7-8921-66F3D1E49EDF}" destId="{13FCA09F-A1CA-4D8E-83EF-7ACA77589F88}" srcOrd="5" destOrd="0" presId="urn:microsoft.com/office/officeart/2005/8/layout/pyramid3"/>
    <dgm:cxn modelId="{8B9C3278-588B-4500-92A8-69F4990EEB72}" type="presParOf" srcId="{13FCA09F-A1CA-4D8E-83EF-7ACA77589F88}" destId="{8ED7CFA9-DEC7-4284-9FB5-35B3465F66DC}" srcOrd="0" destOrd="0" presId="urn:microsoft.com/office/officeart/2005/8/layout/pyramid3"/>
    <dgm:cxn modelId="{80A59DC9-B176-474C-A2C6-FB3ED2ED3B46}" type="presParOf" srcId="{13FCA09F-A1CA-4D8E-83EF-7ACA77589F88}" destId="{66EFC02E-9BF8-4D4C-92FD-7194D46F599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E19C73-7D1D-44FF-A525-22C5AEFEE763}" type="doc">
      <dgm:prSet loTypeId="urn:microsoft.com/office/officeart/2005/8/layout/pyramid3" loCatId="pyramid" qsTypeId="urn:microsoft.com/office/officeart/2005/8/quickstyle/simple1" qsCatId="simple" csTypeId="urn:microsoft.com/office/officeart/2005/8/colors/accent3_1" csCatId="accent3" phldr="1"/>
      <dgm:spPr/>
    </dgm:pt>
    <dgm:pt modelId="{AABCC888-4BC7-4ED3-86E7-0D40CDF2D459}">
      <dgm:prSet phldrT="[文本]"/>
      <dgm:spPr/>
      <dgm:t>
        <a:bodyPr/>
        <a:lstStyle/>
        <a:p>
          <a:r>
            <a:rPr lang="en-US" altLang="zh-CN" dirty="0"/>
            <a:t>nothing</a:t>
          </a:r>
          <a:r>
            <a:rPr lang="en-US" altLang="zh-CN" baseline="0" dirty="0"/>
            <a:t> change</a:t>
          </a:r>
          <a:endParaRPr lang="zh-CN" altLang="en-US" dirty="0"/>
        </a:p>
      </dgm:t>
    </dgm:pt>
    <dgm:pt modelId="{B1F7FFB8-21F9-467C-942D-94B32612EC34}" type="par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159847F2-5E35-43EF-A60E-7545A973CDB1}" type="sibTrans" cxnId="{82DF4081-0B73-4DCA-BE45-C8ACC40D63FA}">
      <dgm:prSet/>
      <dgm:spPr/>
      <dgm:t>
        <a:bodyPr/>
        <a:lstStyle/>
        <a:p>
          <a:endParaRPr lang="zh-CN" altLang="en-US"/>
        </a:p>
      </dgm:t>
    </dgm:pt>
    <dgm:pt modelId="{3873171C-CA7C-4544-9171-0AF59E9626BD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489300B6-5EFD-4409-A769-BAABC0D10577}" type="sib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D4144936-F844-4648-A2C1-DD52DC10358F}" type="parTrans" cxnId="{900887B5-469A-42D9-84BC-1C1CAF06101C}">
      <dgm:prSet/>
      <dgm:spPr/>
      <dgm:t>
        <a:bodyPr/>
        <a:lstStyle/>
        <a:p>
          <a:endParaRPr lang="zh-CN" altLang="en-US"/>
        </a:p>
      </dgm:t>
    </dgm:pt>
    <dgm:pt modelId="{E5DA4A1E-410D-4082-B3D3-CD519AB1CC35}">
      <dgm:prSet phldrT="[文本]"/>
      <dgm:spPr/>
      <dgm:t>
        <a:bodyPr/>
        <a:lstStyle/>
        <a:p>
          <a:r>
            <a:rPr lang="en-US" altLang="zh-CN" dirty="0"/>
            <a:t>finished</a:t>
          </a:r>
          <a:endParaRPr lang="zh-CN" altLang="en-US" dirty="0"/>
        </a:p>
      </dgm:t>
    </dgm:pt>
    <dgm:pt modelId="{EF4475BB-D79C-4D7F-B799-07F7DCE3D9FE}" type="par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FF4B4FAA-E973-424E-8570-C0CB68515327}" type="sibTrans" cxnId="{E203C7E0-EB25-4C83-9A6C-1CC0D0B6A796}">
      <dgm:prSet/>
      <dgm:spPr/>
      <dgm:t>
        <a:bodyPr/>
        <a:lstStyle/>
        <a:p>
          <a:endParaRPr lang="zh-CN" altLang="en-US"/>
        </a:p>
      </dgm:t>
    </dgm:pt>
    <dgm:pt modelId="{7B8005C1-1DE0-446C-B10A-645501077041}">
      <dgm:prSet phldrT="[文本]"/>
      <dgm:spPr/>
      <dgm:t>
        <a:bodyPr/>
        <a:lstStyle/>
        <a:p>
          <a:r>
            <a:rPr lang="en-US" altLang="zh-CN" dirty="0"/>
            <a:t>fetch special branch</a:t>
          </a:r>
          <a:endParaRPr lang="zh-CN" altLang="en-US" dirty="0"/>
        </a:p>
      </dgm:t>
    </dgm:pt>
    <dgm:pt modelId="{65B8453B-B31F-44CD-8D45-CC6952C0E4F8}" type="sib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10D44CC5-D4FF-4685-A718-A87E1B118832}" type="parTrans" cxnId="{55D6B698-C9CA-477F-81A0-332A76B29C8D}">
      <dgm:prSet/>
      <dgm:spPr/>
      <dgm:t>
        <a:bodyPr/>
        <a:lstStyle/>
        <a:p>
          <a:endParaRPr lang="zh-CN" altLang="en-US"/>
        </a:p>
      </dgm:t>
    </dgm:pt>
    <dgm:pt modelId="{686B40B1-1C7B-40D7-B71C-0DB488578F87}">
      <dgm:prSet phldrT="[文本]"/>
      <dgm:spPr/>
      <dgm:t>
        <a:bodyPr/>
        <a:lstStyle/>
        <a:p>
          <a:r>
            <a:rPr lang="en-US" altLang="zh-CN" dirty="0"/>
            <a:t>DONE</a:t>
          </a:r>
          <a:endParaRPr lang="zh-CN" altLang="en-US" dirty="0"/>
        </a:p>
      </dgm:t>
    </dgm:pt>
    <dgm:pt modelId="{3B8A5943-9B56-4794-90B2-0A825C8A9F90}" type="sib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8AF86129-EE79-4B7F-AB1F-BECC15ABB5F2}" type="parTrans" cxnId="{2067E3C6-9CE3-4517-84ED-0AD549CB7ECB}">
      <dgm:prSet/>
      <dgm:spPr/>
      <dgm:t>
        <a:bodyPr/>
        <a:lstStyle/>
        <a:p>
          <a:endParaRPr lang="zh-CN" altLang="en-US"/>
        </a:p>
      </dgm:t>
    </dgm:pt>
    <dgm:pt modelId="{10E7AF34-24F1-4FB0-991E-AE73DFBA8EAE}">
      <dgm:prSet phldrT="[文本]"/>
      <dgm:spPr/>
      <dgm:t>
        <a:bodyPr/>
        <a:lstStyle/>
        <a:p>
          <a:endParaRPr lang="zh-CN" altLang="en-US" dirty="0"/>
        </a:p>
      </dgm:t>
    </dgm:pt>
    <dgm:pt modelId="{E116A764-A091-43CB-90EA-6C4488E26BE6}" type="sib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01F7719F-1F77-41C1-A123-72BF0FE8D678}" type="parTrans" cxnId="{10271569-426D-4C0D-BFC2-BA578A539856}">
      <dgm:prSet/>
      <dgm:spPr/>
      <dgm:t>
        <a:bodyPr/>
        <a:lstStyle/>
        <a:p>
          <a:endParaRPr lang="zh-CN" altLang="en-US"/>
        </a:p>
      </dgm:t>
    </dgm:pt>
    <dgm:pt modelId="{9E5FBC8C-6EE6-44D7-8921-66F3D1E49EDF}" type="pres">
      <dgm:prSet presAssocID="{F6E19C73-7D1D-44FF-A525-22C5AEFEE763}" presName="Name0" presStyleCnt="0">
        <dgm:presLayoutVars>
          <dgm:dir/>
          <dgm:animLvl val="lvl"/>
          <dgm:resizeHandles val="exact"/>
        </dgm:presLayoutVars>
      </dgm:prSet>
      <dgm:spPr/>
    </dgm:pt>
    <dgm:pt modelId="{BDD704AE-6823-434A-A7B3-F92676C4F2DE}" type="pres">
      <dgm:prSet presAssocID="{7B8005C1-1DE0-446C-B10A-645501077041}" presName="Name8" presStyleCnt="0"/>
      <dgm:spPr/>
    </dgm:pt>
    <dgm:pt modelId="{06CD58A0-1307-49AE-A7BF-6909D7AE8C2F}" type="pres">
      <dgm:prSet presAssocID="{7B8005C1-1DE0-446C-B10A-645501077041}" presName="level" presStyleLbl="node1" presStyleIdx="0" presStyleCnt="6">
        <dgm:presLayoutVars>
          <dgm:chMax val="1"/>
          <dgm:bulletEnabled val="1"/>
        </dgm:presLayoutVars>
      </dgm:prSet>
      <dgm:spPr/>
    </dgm:pt>
    <dgm:pt modelId="{4007E555-E7A9-44A0-A3AD-07BF1EAC587E}" type="pres">
      <dgm:prSet presAssocID="{7B8005C1-1DE0-446C-B10A-6455010770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0B8D488-81A7-4837-B82A-02B9FDC5048C}" type="pres">
      <dgm:prSet presAssocID="{3873171C-CA7C-4544-9171-0AF59E9626BD}" presName="Name8" presStyleCnt="0"/>
      <dgm:spPr/>
    </dgm:pt>
    <dgm:pt modelId="{343D90D1-DA7E-4D6B-A291-6521251F62D2}" type="pres">
      <dgm:prSet presAssocID="{3873171C-CA7C-4544-9171-0AF59E9626BD}" presName="level" presStyleLbl="node1" presStyleIdx="1" presStyleCnt="6">
        <dgm:presLayoutVars>
          <dgm:chMax val="1"/>
          <dgm:bulletEnabled val="1"/>
        </dgm:presLayoutVars>
      </dgm:prSet>
      <dgm:spPr/>
    </dgm:pt>
    <dgm:pt modelId="{CFAB2D83-1952-4C66-86E5-512B33342DD1}" type="pres">
      <dgm:prSet presAssocID="{3873171C-CA7C-4544-9171-0AF59E9626B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C033DE-0519-4275-9460-7D4DB1A1C15F}" type="pres">
      <dgm:prSet presAssocID="{AABCC888-4BC7-4ED3-86E7-0D40CDF2D459}" presName="Name8" presStyleCnt="0"/>
      <dgm:spPr/>
    </dgm:pt>
    <dgm:pt modelId="{C5D88A14-3E92-486B-88D8-84234E049B26}" type="pres">
      <dgm:prSet presAssocID="{AABCC888-4BC7-4ED3-86E7-0D40CDF2D459}" presName="level" presStyleLbl="node1" presStyleIdx="2" presStyleCnt="6">
        <dgm:presLayoutVars>
          <dgm:chMax val="1"/>
          <dgm:bulletEnabled val="1"/>
        </dgm:presLayoutVars>
      </dgm:prSet>
      <dgm:spPr/>
    </dgm:pt>
    <dgm:pt modelId="{1FDE9623-98DB-487E-9AA5-89DC177C3292}" type="pres">
      <dgm:prSet presAssocID="{AABCC888-4BC7-4ED3-86E7-0D40CDF2D45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5CC2BE8-33D1-410C-B63E-B3063583F0B9}" type="pres">
      <dgm:prSet presAssocID="{E5DA4A1E-410D-4082-B3D3-CD519AB1CC35}" presName="Name8" presStyleCnt="0"/>
      <dgm:spPr/>
    </dgm:pt>
    <dgm:pt modelId="{2CBC0BBC-25F4-456B-9B70-965290FCE6D6}" type="pres">
      <dgm:prSet presAssocID="{E5DA4A1E-410D-4082-B3D3-CD519AB1CC35}" presName="level" presStyleLbl="node1" presStyleIdx="3" presStyleCnt="6">
        <dgm:presLayoutVars>
          <dgm:chMax val="1"/>
          <dgm:bulletEnabled val="1"/>
        </dgm:presLayoutVars>
      </dgm:prSet>
      <dgm:spPr/>
    </dgm:pt>
    <dgm:pt modelId="{BD5E96EC-4D2A-4B62-B5C5-5161A28B4771}" type="pres">
      <dgm:prSet presAssocID="{E5DA4A1E-410D-4082-B3D3-CD519AB1CC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2EF5D90-7FED-4262-AD3B-7410571F394E}" type="pres">
      <dgm:prSet presAssocID="{10E7AF34-24F1-4FB0-991E-AE73DFBA8EAE}" presName="Name8" presStyleCnt="0"/>
      <dgm:spPr/>
    </dgm:pt>
    <dgm:pt modelId="{49BF2562-F564-4AEC-869C-4B9EAD4633A2}" type="pres">
      <dgm:prSet presAssocID="{10E7AF34-24F1-4FB0-991E-AE73DFBA8EAE}" presName="level" presStyleLbl="node1" presStyleIdx="4" presStyleCnt="6">
        <dgm:presLayoutVars>
          <dgm:chMax val="1"/>
          <dgm:bulletEnabled val="1"/>
        </dgm:presLayoutVars>
      </dgm:prSet>
      <dgm:spPr/>
    </dgm:pt>
    <dgm:pt modelId="{174A7E30-6400-42A6-B1AB-1FF865571853}" type="pres">
      <dgm:prSet presAssocID="{10E7AF34-24F1-4FB0-991E-AE73DFBA8E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3FCA09F-A1CA-4D8E-83EF-7ACA77589F88}" type="pres">
      <dgm:prSet presAssocID="{686B40B1-1C7B-40D7-B71C-0DB488578F87}" presName="Name8" presStyleCnt="0"/>
      <dgm:spPr/>
    </dgm:pt>
    <dgm:pt modelId="{8ED7CFA9-DEC7-4284-9FB5-35B3465F66DC}" type="pres">
      <dgm:prSet presAssocID="{686B40B1-1C7B-40D7-B71C-0DB488578F87}" presName="level" presStyleLbl="node1" presStyleIdx="5" presStyleCnt="6">
        <dgm:presLayoutVars>
          <dgm:chMax val="1"/>
          <dgm:bulletEnabled val="1"/>
        </dgm:presLayoutVars>
      </dgm:prSet>
      <dgm:spPr/>
    </dgm:pt>
    <dgm:pt modelId="{66EFC02E-9BF8-4D4C-92FD-7194D46F599C}" type="pres">
      <dgm:prSet presAssocID="{686B40B1-1C7B-40D7-B71C-0DB488578F8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5313D12-2895-4F4F-8EAC-5911985727F9}" type="presOf" srcId="{7B8005C1-1DE0-446C-B10A-645501077041}" destId="{4007E555-E7A9-44A0-A3AD-07BF1EAC587E}" srcOrd="1" destOrd="0" presId="urn:microsoft.com/office/officeart/2005/8/layout/pyramid3"/>
    <dgm:cxn modelId="{B8A5DC12-C896-4A9C-A440-67E0B4037DC9}" type="presOf" srcId="{686B40B1-1C7B-40D7-B71C-0DB488578F87}" destId="{8ED7CFA9-DEC7-4284-9FB5-35B3465F66DC}" srcOrd="0" destOrd="0" presId="urn:microsoft.com/office/officeart/2005/8/layout/pyramid3"/>
    <dgm:cxn modelId="{0368B715-B3B8-4E4C-B41E-FB79445D04AE}" type="presOf" srcId="{3873171C-CA7C-4544-9171-0AF59E9626BD}" destId="{CFAB2D83-1952-4C66-86E5-512B33342DD1}" srcOrd="1" destOrd="0" presId="urn:microsoft.com/office/officeart/2005/8/layout/pyramid3"/>
    <dgm:cxn modelId="{C76AA918-B3BE-49F9-8A33-F47E795B41B7}" type="presOf" srcId="{10E7AF34-24F1-4FB0-991E-AE73DFBA8EAE}" destId="{49BF2562-F564-4AEC-869C-4B9EAD4633A2}" srcOrd="0" destOrd="0" presId="urn:microsoft.com/office/officeart/2005/8/layout/pyramid3"/>
    <dgm:cxn modelId="{FAE11E1A-F508-4E41-B10D-3DD63ED2285A}" type="presOf" srcId="{E5DA4A1E-410D-4082-B3D3-CD519AB1CC35}" destId="{BD5E96EC-4D2A-4B62-B5C5-5161A28B4771}" srcOrd="1" destOrd="0" presId="urn:microsoft.com/office/officeart/2005/8/layout/pyramid3"/>
    <dgm:cxn modelId="{367C2821-DE43-4422-ACD7-592C492DCD58}" type="presOf" srcId="{F6E19C73-7D1D-44FF-A525-22C5AEFEE763}" destId="{9E5FBC8C-6EE6-44D7-8921-66F3D1E49EDF}" srcOrd="0" destOrd="0" presId="urn:microsoft.com/office/officeart/2005/8/layout/pyramid3"/>
    <dgm:cxn modelId="{950ADA2D-4271-4C70-86EA-EA8332A0CD19}" type="presOf" srcId="{686B40B1-1C7B-40D7-B71C-0DB488578F87}" destId="{66EFC02E-9BF8-4D4C-92FD-7194D46F599C}" srcOrd="1" destOrd="0" presId="urn:microsoft.com/office/officeart/2005/8/layout/pyramid3"/>
    <dgm:cxn modelId="{10271569-426D-4C0D-BFC2-BA578A539856}" srcId="{F6E19C73-7D1D-44FF-A525-22C5AEFEE763}" destId="{10E7AF34-24F1-4FB0-991E-AE73DFBA8EAE}" srcOrd="4" destOrd="0" parTransId="{01F7719F-1F77-41C1-A123-72BF0FE8D678}" sibTransId="{E116A764-A091-43CB-90EA-6C4488E26BE6}"/>
    <dgm:cxn modelId="{0402E64D-4F82-4A3E-BC41-700167FAF3B3}" type="presOf" srcId="{E5DA4A1E-410D-4082-B3D3-CD519AB1CC35}" destId="{2CBC0BBC-25F4-456B-9B70-965290FCE6D6}" srcOrd="0" destOrd="0" presId="urn:microsoft.com/office/officeart/2005/8/layout/pyramid3"/>
    <dgm:cxn modelId="{ADF2DC57-2718-4B55-AFE7-DA70A03936AF}" type="presOf" srcId="{3873171C-CA7C-4544-9171-0AF59E9626BD}" destId="{343D90D1-DA7E-4D6B-A291-6521251F62D2}" srcOrd="0" destOrd="0" presId="urn:microsoft.com/office/officeart/2005/8/layout/pyramid3"/>
    <dgm:cxn modelId="{82DF4081-0B73-4DCA-BE45-C8ACC40D63FA}" srcId="{F6E19C73-7D1D-44FF-A525-22C5AEFEE763}" destId="{AABCC888-4BC7-4ED3-86E7-0D40CDF2D459}" srcOrd="2" destOrd="0" parTransId="{B1F7FFB8-21F9-467C-942D-94B32612EC34}" sibTransId="{159847F2-5E35-43EF-A60E-7545A973CDB1}"/>
    <dgm:cxn modelId="{23282E84-C4CC-42DD-AFB7-05ECAE7003AA}" type="presOf" srcId="{AABCC888-4BC7-4ED3-86E7-0D40CDF2D459}" destId="{C5D88A14-3E92-486B-88D8-84234E049B26}" srcOrd="0" destOrd="0" presId="urn:microsoft.com/office/officeart/2005/8/layout/pyramid3"/>
    <dgm:cxn modelId="{55D6B698-C9CA-477F-81A0-332A76B29C8D}" srcId="{F6E19C73-7D1D-44FF-A525-22C5AEFEE763}" destId="{7B8005C1-1DE0-446C-B10A-645501077041}" srcOrd="0" destOrd="0" parTransId="{10D44CC5-D4FF-4685-A718-A87E1B118832}" sibTransId="{65B8453B-B31F-44CD-8D45-CC6952C0E4F8}"/>
    <dgm:cxn modelId="{B453B19B-71D5-4F35-9F7B-6FED6B39DE89}" type="presOf" srcId="{AABCC888-4BC7-4ED3-86E7-0D40CDF2D459}" destId="{1FDE9623-98DB-487E-9AA5-89DC177C3292}" srcOrd="1" destOrd="0" presId="urn:microsoft.com/office/officeart/2005/8/layout/pyramid3"/>
    <dgm:cxn modelId="{2471EE9B-B12A-4D2D-8F08-8882AEF2F2D7}" type="presOf" srcId="{10E7AF34-24F1-4FB0-991E-AE73DFBA8EAE}" destId="{174A7E30-6400-42A6-B1AB-1FF865571853}" srcOrd="1" destOrd="0" presId="urn:microsoft.com/office/officeart/2005/8/layout/pyramid3"/>
    <dgm:cxn modelId="{02A03EAD-6C56-42FE-948E-443B58049839}" type="presOf" srcId="{7B8005C1-1DE0-446C-B10A-645501077041}" destId="{06CD58A0-1307-49AE-A7BF-6909D7AE8C2F}" srcOrd="0" destOrd="0" presId="urn:microsoft.com/office/officeart/2005/8/layout/pyramid3"/>
    <dgm:cxn modelId="{900887B5-469A-42D9-84BC-1C1CAF06101C}" srcId="{F6E19C73-7D1D-44FF-A525-22C5AEFEE763}" destId="{3873171C-CA7C-4544-9171-0AF59E9626BD}" srcOrd="1" destOrd="0" parTransId="{D4144936-F844-4648-A2C1-DD52DC10358F}" sibTransId="{489300B6-5EFD-4409-A769-BAABC0D10577}"/>
    <dgm:cxn modelId="{2067E3C6-9CE3-4517-84ED-0AD549CB7ECB}" srcId="{F6E19C73-7D1D-44FF-A525-22C5AEFEE763}" destId="{686B40B1-1C7B-40D7-B71C-0DB488578F87}" srcOrd="5" destOrd="0" parTransId="{8AF86129-EE79-4B7F-AB1F-BECC15ABB5F2}" sibTransId="{3B8A5943-9B56-4794-90B2-0A825C8A9F90}"/>
    <dgm:cxn modelId="{E203C7E0-EB25-4C83-9A6C-1CC0D0B6A796}" srcId="{F6E19C73-7D1D-44FF-A525-22C5AEFEE763}" destId="{E5DA4A1E-410D-4082-B3D3-CD519AB1CC35}" srcOrd="3" destOrd="0" parTransId="{EF4475BB-D79C-4D7F-B799-07F7DCE3D9FE}" sibTransId="{FF4B4FAA-E973-424E-8570-C0CB68515327}"/>
    <dgm:cxn modelId="{4AA6783B-F03A-49EC-B2AF-4E250C6BAF95}" type="presParOf" srcId="{9E5FBC8C-6EE6-44D7-8921-66F3D1E49EDF}" destId="{BDD704AE-6823-434A-A7B3-F92676C4F2DE}" srcOrd="0" destOrd="0" presId="urn:microsoft.com/office/officeart/2005/8/layout/pyramid3"/>
    <dgm:cxn modelId="{4F8C4767-B8B9-4417-95FD-B4044BA77937}" type="presParOf" srcId="{BDD704AE-6823-434A-A7B3-F92676C4F2DE}" destId="{06CD58A0-1307-49AE-A7BF-6909D7AE8C2F}" srcOrd="0" destOrd="0" presId="urn:microsoft.com/office/officeart/2005/8/layout/pyramid3"/>
    <dgm:cxn modelId="{F5790532-330A-415F-AD10-C3088C1A9870}" type="presParOf" srcId="{BDD704AE-6823-434A-A7B3-F92676C4F2DE}" destId="{4007E555-E7A9-44A0-A3AD-07BF1EAC587E}" srcOrd="1" destOrd="0" presId="urn:microsoft.com/office/officeart/2005/8/layout/pyramid3"/>
    <dgm:cxn modelId="{ADED52FC-5E94-4DE9-BE2F-9A627B8E41D7}" type="presParOf" srcId="{9E5FBC8C-6EE6-44D7-8921-66F3D1E49EDF}" destId="{E0B8D488-81A7-4837-B82A-02B9FDC5048C}" srcOrd="1" destOrd="0" presId="urn:microsoft.com/office/officeart/2005/8/layout/pyramid3"/>
    <dgm:cxn modelId="{AA01A00A-B72A-4020-966D-855BE37ACF3F}" type="presParOf" srcId="{E0B8D488-81A7-4837-B82A-02B9FDC5048C}" destId="{343D90D1-DA7E-4D6B-A291-6521251F62D2}" srcOrd="0" destOrd="0" presId="urn:microsoft.com/office/officeart/2005/8/layout/pyramid3"/>
    <dgm:cxn modelId="{0362DEF4-FC42-4F10-9FFE-0ED9DE28E88D}" type="presParOf" srcId="{E0B8D488-81A7-4837-B82A-02B9FDC5048C}" destId="{CFAB2D83-1952-4C66-86E5-512B33342DD1}" srcOrd="1" destOrd="0" presId="urn:microsoft.com/office/officeart/2005/8/layout/pyramid3"/>
    <dgm:cxn modelId="{07F6EB45-FD93-4417-8FE5-DD55BB6F0CE4}" type="presParOf" srcId="{9E5FBC8C-6EE6-44D7-8921-66F3D1E49EDF}" destId="{35C033DE-0519-4275-9460-7D4DB1A1C15F}" srcOrd="2" destOrd="0" presId="urn:microsoft.com/office/officeart/2005/8/layout/pyramid3"/>
    <dgm:cxn modelId="{0187D784-7F4C-4173-AE18-8BCF4E08F16A}" type="presParOf" srcId="{35C033DE-0519-4275-9460-7D4DB1A1C15F}" destId="{C5D88A14-3E92-486B-88D8-84234E049B26}" srcOrd="0" destOrd="0" presId="urn:microsoft.com/office/officeart/2005/8/layout/pyramid3"/>
    <dgm:cxn modelId="{72477FB4-17DF-4892-82F5-C3F98A462A36}" type="presParOf" srcId="{35C033DE-0519-4275-9460-7D4DB1A1C15F}" destId="{1FDE9623-98DB-487E-9AA5-89DC177C3292}" srcOrd="1" destOrd="0" presId="urn:microsoft.com/office/officeart/2005/8/layout/pyramid3"/>
    <dgm:cxn modelId="{070BEB40-10B3-4392-8BEB-C18975749AD8}" type="presParOf" srcId="{9E5FBC8C-6EE6-44D7-8921-66F3D1E49EDF}" destId="{65CC2BE8-33D1-410C-B63E-B3063583F0B9}" srcOrd="3" destOrd="0" presId="urn:microsoft.com/office/officeart/2005/8/layout/pyramid3"/>
    <dgm:cxn modelId="{67C02024-81C4-4241-B0C5-BF7F9ECE91AE}" type="presParOf" srcId="{65CC2BE8-33D1-410C-B63E-B3063583F0B9}" destId="{2CBC0BBC-25F4-456B-9B70-965290FCE6D6}" srcOrd="0" destOrd="0" presId="urn:microsoft.com/office/officeart/2005/8/layout/pyramid3"/>
    <dgm:cxn modelId="{ADED8FF0-58D0-469D-A0E3-C49DB93A6F9C}" type="presParOf" srcId="{65CC2BE8-33D1-410C-B63E-B3063583F0B9}" destId="{BD5E96EC-4D2A-4B62-B5C5-5161A28B4771}" srcOrd="1" destOrd="0" presId="urn:microsoft.com/office/officeart/2005/8/layout/pyramid3"/>
    <dgm:cxn modelId="{C96A4639-9D1F-433F-8525-CCF9B3FAAB4C}" type="presParOf" srcId="{9E5FBC8C-6EE6-44D7-8921-66F3D1E49EDF}" destId="{62EF5D90-7FED-4262-AD3B-7410571F394E}" srcOrd="4" destOrd="0" presId="urn:microsoft.com/office/officeart/2005/8/layout/pyramid3"/>
    <dgm:cxn modelId="{2D7DF95C-80A3-4135-B1F9-10754DC52CE5}" type="presParOf" srcId="{62EF5D90-7FED-4262-AD3B-7410571F394E}" destId="{49BF2562-F564-4AEC-869C-4B9EAD4633A2}" srcOrd="0" destOrd="0" presId="urn:microsoft.com/office/officeart/2005/8/layout/pyramid3"/>
    <dgm:cxn modelId="{86A0611E-823A-4985-913D-EC17E5A96D11}" type="presParOf" srcId="{62EF5D90-7FED-4262-AD3B-7410571F394E}" destId="{174A7E30-6400-42A6-B1AB-1FF865571853}" srcOrd="1" destOrd="0" presId="urn:microsoft.com/office/officeart/2005/8/layout/pyramid3"/>
    <dgm:cxn modelId="{24FBD859-E75A-4B2F-9F45-3BBAEDDA9A5B}" type="presParOf" srcId="{9E5FBC8C-6EE6-44D7-8921-66F3D1E49EDF}" destId="{13FCA09F-A1CA-4D8E-83EF-7ACA77589F88}" srcOrd="5" destOrd="0" presId="urn:microsoft.com/office/officeart/2005/8/layout/pyramid3"/>
    <dgm:cxn modelId="{8B9C3278-588B-4500-92A8-69F4990EEB72}" type="presParOf" srcId="{13FCA09F-A1CA-4D8E-83EF-7ACA77589F88}" destId="{8ED7CFA9-DEC7-4284-9FB5-35B3465F66DC}" srcOrd="0" destOrd="0" presId="urn:microsoft.com/office/officeart/2005/8/layout/pyramid3"/>
    <dgm:cxn modelId="{80A59DC9-B176-474C-A2C6-FB3ED2ED3B46}" type="presParOf" srcId="{13FCA09F-A1CA-4D8E-83EF-7ACA77589F88}" destId="{66EFC02E-9BF8-4D4C-92FD-7194D46F599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195223-CA09-4F21-9F30-21B34D15A323}" type="doc">
      <dgm:prSet loTypeId="urn:microsoft.com/office/officeart/2005/8/layout/l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079F6570-75D5-4550-80B1-D0673B03C7FD}">
      <dgm:prSet phldrT="[文本]"/>
      <dgm:spPr/>
      <dgm:t>
        <a:bodyPr/>
        <a:lstStyle/>
        <a:p>
          <a:r>
            <a:rPr lang="en-US" altLang="zh-CN" dirty="0" err="1"/>
            <a:t>Wap</a:t>
          </a:r>
          <a:endParaRPr lang="zh-CN" altLang="en-US" dirty="0"/>
        </a:p>
      </dgm:t>
    </dgm:pt>
    <dgm:pt modelId="{82658AFF-0594-4344-A18F-0E1F1340733B}" type="parTrans" cxnId="{509649D6-EAC8-4078-8949-A85BB42CA6C1}">
      <dgm:prSet/>
      <dgm:spPr/>
      <dgm:t>
        <a:bodyPr/>
        <a:lstStyle/>
        <a:p>
          <a:endParaRPr lang="zh-CN" altLang="en-US"/>
        </a:p>
      </dgm:t>
    </dgm:pt>
    <dgm:pt modelId="{F7A33099-20F1-4440-9ADD-33A48E03098F}" type="sibTrans" cxnId="{509649D6-EAC8-4078-8949-A85BB42CA6C1}">
      <dgm:prSet/>
      <dgm:spPr/>
      <dgm:t>
        <a:bodyPr/>
        <a:lstStyle/>
        <a:p>
          <a:endParaRPr lang="zh-CN" altLang="en-US"/>
        </a:p>
      </dgm:t>
    </dgm:pt>
    <dgm:pt modelId="{D0B4C5A7-CAB2-45B1-8713-40BC06DE618A}">
      <dgm:prSet phldrT="[文本]"/>
      <dgm:spPr/>
      <dgm:t>
        <a:bodyPr/>
        <a:lstStyle/>
        <a:p>
          <a:r>
            <a:rPr lang="en-US" altLang="zh-CN" dirty="0"/>
            <a:t>fetch master branch</a:t>
          </a:r>
          <a:endParaRPr lang="zh-CN" altLang="en-US" dirty="0"/>
        </a:p>
      </dgm:t>
    </dgm:pt>
    <dgm:pt modelId="{8B5075FF-BBB1-46FC-BEE8-5A49E1014A45}" type="parTrans" cxnId="{2F19BB51-9508-4ACC-84EE-06BBC30AD2A5}">
      <dgm:prSet/>
      <dgm:spPr/>
      <dgm:t>
        <a:bodyPr/>
        <a:lstStyle/>
        <a:p>
          <a:endParaRPr lang="zh-CN" altLang="en-US"/>
        </a:p>
      </dgm:t>
    </dgm:pt>
    <dgm:pt modelId="{54F70549-8FBD-401A-8D07-9385D41B428A}" type="sibTrans" cxnId="{2F19BB51-9508-4ACC-84EE-06BBC30AD2A5}">
      <dgm:prSet/>
      <dgm:spPr/>
      <dgm:t>
        <a:bodyPr/>
        <a:lstStyle/>
        <a:p>
          <a:endParaRPr lang="zh-CN" altLang="en-US"/>
        </a:p>
      </dgm:t>
    </dgm:pt>
    <dgm:pt modelId="{6F375E60-ED8F-44F5-9D88-F9E0F0DAE02C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6536471A-8873-488E-9133-6A11A17143F2}" type="parTrans" cxnId="{35F0C50F-86CE-4AA3-BEB1-C9DA27F26F20}">
      <dgm:prSet/>
      <dgm:spPr/>
      <dgm:t>
        <a:bodyPr/>
        <a:lstStyle/>
        <a:p>
          <a:endParaRPr lang="zh-CN" altLang="en-US"/>
        </a:p>
      </dgm:t>
    </dgm:pt>
    <dgm:pt modelId="{A72EA268-A4DE-46FC-AE08-1674CEBF2F9D}" type="sibTrans" cxnId="{35F0C50F-86CE-4AA3-BEB1-C9DA27F26F20}">
      <dgm:prSet/>
      <dgm:spPr/>
      <dgm:t>
        <a:bodyPr/>
        <a:lstStyle/>
        <a:p>
          <a:endParaRPr lang="zh-CN" altLang="en-US"/>
        </a:p>
      </dgm:t>
    </dgm:pt>
    <dgm:pt modelId="{69502233-0B12-462E-A903-4E168F12122A}">
      <dgm:prSet phldrT="[文本]"/>
      <dgm:spPr/>
      <dgm:t>
        <a:bodyPr/>
        <a:lstStyle/>
        <a:p>
          <a:r>
            <a:rPr lang="en-US" altLang="zh-CN" dirty="0"/>
            <a:t>Activity</a:t>
          </a:r>
          <a:endParaRPr lang="zh-CN" altLang="en-US" dirty="0"/>
        </a:p>
      </dgm:t>
    </dgm:pt>
    <dgm:pt modelId="{6D479A82-6A08-4EDF-B789-7AE5AA7EE395}" type="parTrans" cxnId="{2DBCC0D4-A689-460F-A639-91A5AF564DA4}">
      <dgm:prSet/>
      <dgm:spPr/>
      <dgm:t>
        <a:bodyPr/>
        <a:lstStyle/>
        <a:p>
          <a:endParaRPr lang="zh-CN" altLang="en-US"/>
        </a:p>
      </dgm:t>
    </dgm:pt>
    <dgm:pt modelId="{478B8ABA-9C29-4AF1-B45D-85E6021F8FEF}" type="sibTrans" cxnId="{2DBCC0D4-A689-460F-A639-91A5AF564DA4}">
      <dgm:prSet/>
      <dgm:spPr/>
      <dgm:t>
        <a:bodyPr/>
        <a:lstStyle/>
        <a:p>
          <a:endParaRPr lang="zh-CN" altLang="en-US"/>
        </a:p>
      </dgm:t>
    </dgm:pt>
    <dgm:pt modelId="{34D29F12-C476-4FB1-8C50-708A753C53C9}">
      <dgm:prSet phldrT="[文本]"/>
      <dgm:spPr/>
      <dgm:t>
        <a:bodyPr/>
        <a:lstStyle/>
        <a:p>
          <a:r>
            <a:rPr lang="en-US" altLang="zh-CN" dirty="0"/>
            <a:t>fetch master branch</a:t>
          </a:r>
        </a:p>
      </dgm:t>
    </dgm:pt>
    <dgm:pt modelId="{2917CF02-A9FF-41F3-9C26-B67F9CC2C746}" type="parTrans" cxnId="{6B8C339E-0BEB-4050-BA82-43C5C04A61DE}">
      <dgm:prSet/>
      <dgm:spPr/>
      <dgm:t>
        <a:bodyPr/>
        <a:lstStyle/>
        <a:p>
          <a:endParaRPr lang="zh-CN" altLang="en-US"/>
        </a:p>
      </dgm:t>
    </dgm:pt>
    <dgm:pt modelId="{C6305B38-5295-4253-AD92-B6D1A0F22FC6}" type="sibTrans" cxnId="{6B8C339E-0BEB-4050-BA82-43C5C04A61DE}">
      <dgm:prSet/>
      <dgm:spPr/>
      <dgm:t>
        <a:bodyPr/>
        <a:lstStyle/>
        <a:p>
          <a:endParaRPr lang="zh-CN" altLang="en-US"/>
        </a:p>
      </dgm:t>
    </dgm:pt>
    <dgm:pt modelId="{225FE5C9-225E-4E78-BB29-F670CF4B20C4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83A2828F-1DAC-44B7-B381-02C3BB6FD4B3}" type="parTrans" cxnId="{9FD3636E-CE26-414E-A79F-9964D817017C}">
      <dgm:prSet/>
      <dgm:spPr/>
      <dgm:t>
        <a:bodyPr/>
        <a:lstStyle/>
        <a:p>
          <a:endParaRPr lang="zh-CN" altLang="en-US"/>
        </a:p>
      </dgm:t>
    </dgm:pt>
    <dgm:pt modelId="{9199E551-7004-4BCB-8C3E-E74E4C0E8AF7}" type="sibTrans" cxnId="{9FD3636E-CE26-414E-A79F-9964D817017C}">
      <dgm:prSet/>
      <dgm:spPr/>
      <dgm:t>
        <a:bodyPr/>
        <a:lstStyle/>
        <a:p>
          <a:endParaRPr lang="zh-CN" altLang="en-US"/>
        </a:p>
      </dgm:t>
    </dgm:pt>
    <dgm:pt modelId="{7F8C3811-EE4E-4557-9C3C-C3BF168FCC7C}">
      <dgm:prSet phldrT="[文本]"/>
      <dgm:spPr/>
      <dgm:t>
        <a:bodyPr/>
        <a:lstStyle/>
        <a:p>
          <a:r>
            <a:rPr lang="en-US" altLang="zh-CN" dirty="0"/>
            <a:t>Manager</a:t>
          </a:r>
          <a:endParaRPr lang="zh-CN" altLang="en-US" dirty="0"/>
        </a:p>
      </dgm:t>
    </dgm:pt>
    <dgm:pt modelId="{0FB254EE-1CA2-4F56-ADDE-7CA8E707A907}" type="parTrans" cxnId="{80135F2F-C4FC-403E-B921-CBE8FA796190}">
      <dgm:prSet/>
      <dgm:spPr/>
      <dgm:t>
        <a:bodyPr/>
        <a:lstStyle/>
        <a:p>
          <a:endParaRPr lang="zh-CN" altLang="en-US"/>
        </a:p>
      </dgm:t>
    </dgm:pt>
    <dgm:pt modelId="{3F352236-94DF-45AC-B062-9678EFC403CC}" type="sibTrans" cxnId="{80135F2F-C4FC-403E-B921-CBE8FA796190}">
      <dgm:prSet/>
      <dgm:spPr/>
      <dgm:t>
        <a:bodyPr/>
        <a:lstStyle/>
        <a:p>
          <a:endParaRPr lang="zh-CN" altLang="en-US"/>
        </a:p>
      </dgm:t>
    </dgm:pt>
    <dgm:pt modelId="{18DB64D2-8E92-40F1-978C-AEA140E734E6}">
      <dgm:prSet phldrT="[文本]"/>
      <dgm:spPr/>
      <dgm:t>
        <a:bodyPr/>
        <a:lstStyle/>
        <a:p>
          <a:r>
            <a:rPr lang="en-US" altLang="zh-CN" dirty="0"/>
            <a:t>fetch master branch</a:t>
          </a:r>
        </a:p>
      </dgm:t>
    </dgm:pt>
    <dgm:pt modelId="{DEDE04D1-FF4B-4630-BE3E-543B8AC47E31}" type="parTrans" cxnId="{5DF9FEAA-9207-4ED2-9088-1E0527939D8D}">
      <dgm:prSet/>
      <dgm:spPr/>
      <dgm:t>
        <a:bodyPr/>
        <a:lstStyle/>
        <a:p>
          <a:endParaRPr lang="zh-CN" altLang="en-US"/>
        </a:p>
      </dgm:t>
    </dgm:pt>
    <dgm:pt modelId="{B5324B77-C5B7-4630-91CE-B994C42F7CC9}" type="sibTrans" cxnId="{5DF9FEAA-9207-4ED2-9088-1E0527939D8D}">
      <dgm:prSet/>
      <dgm:spPr/>
      <dgm:t>
        <a:bodyPr/>
        <a:lstStyle/>
        <a:p>
          <a:endParaRPr lang="zh-CN" altLang="en-US"/>
        </a:p>
      </dgm:t>
    </dgm:pt>
    <dgm:pt modelId="{0E3DAF8C-C384-40ED-8C71-0733A3D31993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69E1A42E-E133-41E5-87EB-F161C7DED539}" type="parTrans" cxnId="{10E29E90-0298-46D0-91DB-00B3997A5F22}">
      <dgm:prSet/>
      <dgm:spPr/>
      <dgm:t>
        <a:bodyPr/>
        <a:lstStyle/>
        <a:p>
          <a:endParaRPr lang="zh-CN" altLang="en-US"/>
        </a:p>
      </dgm:t>
    </dgm:pt>
    <dgm:pt modelId="{68EC4640-6B01-400D-B439-64674C401A5D}" type="sibTrans" cxnId="{10E29E90-0298-46D0-91DB-00B3997A5F22}">
      <dgm:prSet/>
      <dgm:spPr/>
      <dgm:t>
        <a:bodyPr/>
        <a:lstStyle/>
        <a:p>
          <a:endParaRPr lang="zh-CN" altLang="en-US"/>
        </a:p>
      </dgm:t>
    </dgm:pt>
    <dgm:pt modelId="{9EF1666F-27E3-41E3-B11F-48A009D394F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EC9DA092-99D9-49C4-8D15-81A15F0B7517}" type="parTrans" cxnId="{FDA14791-829C-4F4B-82AD-2E968EB70BB5}">
      <dgm:prSet/>
      <dgm:spPr/>
      <dgm:t>
        <a:bodyPr/>
        <a:lstStyle/>
        <a:p>
          <a:endParaRPr lang="zh-CN" altLang="en-US"/>
        </a:p>
      </dgm:t>
    </dgm:pt>
    <dgm:pt modelId="{D3572480-A36D-4CCE-AAA3-9AEE96E63C3F}" type="sibTrans" cxnId="{FDA14791-829C-4F4B-82AD-2E968EB70BB5}">
      <dgm:prSet/>
      <dgm:spPr/>
      <dgm:t>
        <a:bodyPr/>
        <a:lstStyle/>
        <a:p>
          <a:endParaRPr lang="zh-CN" altLang="en-US"/>
        </a:p>
      </dgm:t>
    </dgm:pt>
    <dgm:pt modelId="{25EDFF46-CDFF-44D6-93B9-7E607FF848A7}">
      <dgm:prSet phldrT="[文本]"/>
      <dgm:spPr/>
      <dgm:t>
        <a:bodyPr/>
        <a:lstStyle/>
        <a:p>
          <a:r>
            <a:rPr lang="en-US" altLang="zh-CN" dirty="0"/>
            <a:t>generate command</a:t>
          </a:r>
        </a:p>
      </dgm:t>
    </dgm:pt>
    <dgm:pt modelId="{98918BFB-88EA-4133-8DF3-9CF2B8E76A7C}" type="parTrans" cxnId="{31552703-4079-4479-8926-2311E2A8B0EB}">
      <dgm:prSet/>
      <dgm:spPr/>
      <dgm:t>
        <a:bodyPr/>
        <a:lstStyle/>
        <a:p>
          <a:endParaRPr lang="zh-CN" altLang="en-US"/>
        </a:p>
      </dgm:t>
    </dgm:pt>
    <dgm:pt modelId="{2E6A1017-39DE-4B78-A88D-CD05B08F9B68}" type="sibTrans" cxnId="{31552703-4079-4479-8926-2311E2A8B0EB}">
      <dgm:prSet/>
      <dgm:spPr/>
      <dgm:t>
        <a:bodyPr/>
        <a:lstStyle/>
        <a:p>
          <a:endParaRPr lang="zh-CN" altLang="en-US"/>
        </a:p>
      </dgm:t>
    </dgm:pt>
    <dgm:pt modelId="{CD49FCD2-1F2F-4B88-A645-88A36B85EEF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7AAA03E4-A3AA-4F08-923C-72E08FCD84E3}" type="parTrans" cxnId="{D9CDD3F8-E158-4F49-8403-328C60E67ABB}">
      <dgm:prSet/>
      <dgm:spPr/>
      <dgm:t>
        <a:bodyPr/>
        <a:lstStyle/>
        <a:p>
          <a:endParaRPr lang="zh-CN" altLang="en-US"/>
        </a:p>
      </dgm:t>
    </dgm:pt>
    <dgm:pt modelId="{14BD3633-20AB-4371-A3F6-3F654B44A316}" type="sibTrans" cxnId="{D9CDD3F8-E158-4F49-8403-328C60E67ABB}">
      <dgm:prSet/>
      <dgm:spPr/>
      <dgm:t>
        <a:bodyPr/>
        <a:lstStyle/>
        <a:p>
          <a:endParaRPr lang="zh-CN" altLang="en-US"/>
        </a:p>
      </dgm:t>
    </dgm:pt>
    <dgm:pt modelId="{14C856BA-859A-4C83-BC84-2A36DF4F55E3}">
      <dgm:prSet phldrT="[文本]"/>
      <dgm:spPr/>
      <dgm:t>
        <a:bodyPr/>
        <a:lstStyle/>
        <a:p>
          <a:r>
            <a:rPr lang="en-US" altLang="zh-CN" dirty="0"/>
            <a:t>Cash</a:t>
          </a:r>
          <a:endParaRPr lang="zh-CN" altLang="en-US" dirty="0"/>
        </a:p>
      </dgm:t>
    </dgm:pt>
    <dgm:pt modelId="{60EA5B86-80D5-4F21-A90D-8CFDFCE091F2}" type="parTrans" cxnId="{E43D2146-9B9C-4F2F-AAE4-D11E54CA4728}">
      <dgm:prSet/>
      <dgm:spPr/>
      <dgm:t>
        <a:bodyPr/>
        <a:lstStyle/>
        <a:p>
          <a:endParaRPr lang="zh-CN" altLang="en-US"/>
        </a:p>
      </dgm:t>
    </dgm:pt>
    <dgm:pt modelId="{7A0820FD-22B7-4502-8973-C8D70F8C67FA}" type="sibTrans" cxnId="{E43D2146-9B9C-4F2F-AAE4-D11E54CA4728}">
      <dgm:prSet/>
      <dgm:spPr/>
      <dgm:t>
        <a:bodyPr/>
        <a:lstStyle/>
        <a:p>
          <a:endParaRPr lang="zh-CN" altLang="en-US"/>
        </a:p>
      </dgm:t>
    </dgm:pt>
    <dgm:pt modelId="{88B8D5C2-9E0F-4635-8734-0C207D696551}">
      <dgm:prSet phldrT="[文本]"/>
      <dgm:spPr/>
      <dgm:t>
        <a:bodyPr/>
        <a:lstStyle/>
        <a:p>
          <a:r>
            <a:rPr lang="en-US" altLang="zh-CN" dirty="0"/>
            <a:t>fetch master branch</a:t>
          </a:r>
          <a:endParaRPr lang="zh-CN" altLang="en-US" dirty="0"/>
        </a:p>
      </dgm:t>
    </dgm:pt>
    <dgm:pt modelId="{AB631D5A-366B-465E-AF90-CF86C6A3EC53}" type="parTrans" cxnId="{101B1747-5648-461F-8E5F-1274471B5240}">
      <dgm:prSet/>
      <dgm:spPr/>
      <dgm:t>
        <a:bodyPr/>
        <a:lstStyle/>
        <a:p>
          <a:endParaRPr lang="zh-CN" altLang="en-US"/>
        </a:p>
      </dgm:t>
    </dgm:pt>
    <dgm:pt modelId="{CFA4B152-0D36-46FD-AF24-BEFE646B7481}" type="sibTrans" cxnId="{101B1747-5648-461F-8E5F-1274471B5240}">
      <dgm:prSet/>
      <dgm:spPr/>
      <dgm:t>
        <a:bodyPr/>
        <a:lstStyle/>
        <a:p>
          <a:endParaRPr lang="zh-CN" altLang="en-US"/>
        </a:p>
      </dgm:t>
    </dgm:pt>
    <dgm:pt modelId="{B703E290-E7B8-4B44-9D2C-E0D8427E7FC0}">
      <dgm:prSet phldrT="[文本]"/>
      <dgm:spPr/>
      <dgm:t>
        <a:bodyPr/>
        <a:lstStyle/>
        <a:p>
          <a:r>
            <a:rPr lang="en-US" altLang="zh-CN" dirty="0"/>
            <a:t>check diff</a:t>
          </a:r>
          <a:endParaRPr lang="zh-CN" altLang="en-US" dirty="0"/>
        </a:p>
      </dgm:t>
    </dgm:pt>
    <dgm:pt modelId="{10D63D68-97B5-44CB-9501-6D8995E20750}" type="parTrans" cxnId="{68F1DFE5-14FD-468A-B2F4-99F01E6D30BB}">
      <dgm:prSet/>
      <dgm:spPr/>
      <dgm:t>
        <a:bodyPr/>
        <a:lstStyle/>
        <a:p>
          <a:endParaRPr lang="zh-CN" altLang="en-US"/>
        </a:p>
      </dgm:t>
    </dgm:pt>
    <dgm:pt modelId="{5AF012A6-57BB-4E10-A7FB-D8DDB4942396}" type="sibTrans" cxnId="{68F1DFE5-14FD-468A-B2F4-99F01E6D30BB}">
      <dgm:prSet/>
      <dgm:spPr/>
      <dgm:t>
        <a:bodyPr/>
        <a:lstStyle/>
        <a:p>
          <a:endParaRPr lang="zh-CN" altLang="en-US"/>
        </a:p>
      </dgm:t>
    </dgm:pt>
    <dgm:pt modelId="{1C2854CA-B6A2-403A-84F4-E6BEA44211E3}">
      <dgm:prSet phldrT="[文本]"/>
      <dgm:spPr/>
      <dgm:t>
        <a:bodyPr/>
        <a:lstStyle/>
        <a:p>
          <a:r>
            <a:rPr lang="en-US" altLang="zh-CN" dirty="0"/>
            <a:t>no diff finished</a:t>
          </a:r>
          <a:endParaRPr lang="zh-CN" altLang="en-US" dirty="0"/>
        </a:p>
      </dgm:t>
    </dgm:pt>
    <dgm:pt modelId="{E7EFF46A-0038-4ED8-ABF5-944D25E90D75}" type="parTrans" cxnId="{B143C2A4-4906-479E-9B90-4FEB05D3599F}">
      <dgm:prSet/>
      <dgm:spPr/>
      <dgm:t>
        <a:bodyPr/>
        <a:lstStyle/>
        <a:p>
          <a:endParaRPr lang="zh-CN" altLang="en-US"/>
        </a:p>
      </dgm:t>
    </dgm:pt>
    <dgm:pt modelId="{6D69D004-42A6-406C-87D9-70FB458EDB1D}" type="sibTrans" cxnId="{B143C2A4-4906-479E-9B90-4FEB05D3599F}">
      <dgm:prSet/>
      <dgm:spPr/>
      <dgm:t>
        <a:bodyPr/>
        <a:lstStyle/>
        <a:p>
          <a:endParaRPr lang="zh-CN" altLang="en-US"/>
        </a:p>
      </dgm:t>
    </dgm:pt>
    <dgm:pt modelId="{B28128BB-6A58-4FB3-A41B-2F850894D61D}">
      <dgm:prSet phldrT="[文本]"/>
      <dgm:spPr/>
      <dgm:t>
        <a:bodyPr/>
        <a:lstStyle/>
        <a:p>
          <a:r>
            <a:rPr lang="en-US" altLang="zh-CN" dirty="0"/>
            <a:t>compile</a:t>
          </a:r>
        </a:p>
      </dgm:t>
    </dgm:pt>
    <dgm:pt modelId="{37D8416C-4F45-4907-8A4B-61C10F9EAFB5}" type="parTrans" cxnId="{9889985A-4723-447C-9345-8B630C967680}">
      <dgm:prSet/>
      <dgm:spPr/>
      <dgm:t>
        <a:bodyPr/>
        <a:lstStyle/>
        <a:p>
          <a:endParaRPr lang="zh-CN" altLang="en-US"/>
        </a:p>
      </dgm:t>
    </dgm:pt>
    <dgm:pt modelId="{CEC99372-CD81-40F8-AD76-D36FD86BCE2E}" type="sibTrans" cxnId="{9889985A-4723-447C-9345-8B630C967680}">
      <dgm:prSet/>
      <dgm:spPr/>
      <dgm:t>
        <a:bodyPr/>
        <a:lstStyle/>
        <a:p>
          <a:endParaRPr lang="zh-CN" altLang="en-US"/>
        </a:p>
      </dgm:t>
    </dgm:pt>
    <dgm:pt modelId="{726325B6-79A5-4AAD-90D5-29D13C0ADB8C}">
      <dgm:prSet phldrT="[文本]"/>
      <dgm:spPr/>
      <dgm:t>
        <a:bodyPr/>
        <a:lstStyle/>
        <a:p>
          <a:r>
            <a:rPr lang="en-US" altLang="zh-CN" dirty="0"/>
            <a:t>publish</a:t>
          </a:r>
        </a:p>
      </dgm:t>
    </dgm:pt>
    <dgm:pt modelId="{C772D98A-CD43-4751-8E25-24A50A3C7E37}" type="parTrans" cxnId="{87F7362E-EAB5-4F50-ABF8-E5F0DD98FFE9}">
      <dgm:prSet/>
      <dgm:spPr/>
      <dgm:t>
        <a:bodyPr/>
        <a:lstStyle/>
        <a:p>
          <a:endParaRPr lang="zh-CN" altLang="en-US"/>
        </a:p>
      </dgm:t>
    </dgm:pt>
    <dgm:pt modelId="{CD05C7C9-AC62-42D8-A4A4-88ABCB7294CB}" type="sibTrans" cxnId="{87F7362E-EAB5-4F50-ABF8-E5F0DD98FFE9}">
      <dgm:prSet/>
      <dgm:spPr/>
      <dgm:t>
        <a:bodyPr/>
        <a:lstStyle/>
        <a:p>
          <a:endParaRPr lang="zh-CN" altLang="en-US"/>
        </a:p>
      </dgm:t>
    </dgm:pt>
    <dgm:pt modelId="{D10FFB7E-7A5D-4248-94ED-E37EAF40C1DF}" type="pres">
      <dgm:prSet presAssocID="{B4195223-CA09-4F21-9F30-21B34D15A32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68841E2-381A-4B10-8664-3BF26BBE7BEC}" type="pres">
      <dgm:prSet presAssocID="{079F6570-75D5-4550-80B1-D0673B03C7FD}" presName="horFlow" presStyleCnt="0"/>
      <dgm:spPr/>
    </dgm:pt>
    <dgm:pt modelId="{309127AC-45CA-47E0-A0B1-82C435284D3F}" type="pres">
      <dgm:prSet presAssocID="{079F6570-75D5-4550-80B1-D0673B03C7FD}" presName="bigChev" presStyleLbl="node1" presStyleIdx="0" presStyleCnt="4"/>
      <dgm:spPr/>
    </dgm:pt>
    <dgm:pt modelId="{5C00519C-0D66-4A6B-9A64-3FB349870EAE}" type="pres">
      <dgm:prSet presAssocID="{8B5075FF-BBB1-46FC-BEE8-5A49E1014A45}" presName="parTrans" presStyleCnt="0"/>
      <dgm:spPr/>
    </dgm:pt>
    <dgm:pt modelId="{51E7ECA8-EF6B-4BAC-94A8-6C0040D0B60C}" type="pres">
      <dgm:prSet presAssocID="{D0B4C5A7-CAB2-45B1-8713-40BC06DE618A}" presName="node" presStyleLbl="alignAccFollowNode1" presStyleIdx="0" presStyleCnt="14">
        <dgm:presLayoutVars>
          <dgm:bulletEnabled val="1"/>
        </dgm:presLayoutVars>
      </dgm:prSet>
      <dgm:spPr/>
    </dgm:pt>
    <dgm:pt modelId="{BCBE0658-4FD1-48B0-B0D1-6ADA3C0D0A7A}" type="pres">
      <dgm:prSet presAssocID="{54F70549-8FBD-401A-8D07-9385D41B428A}" presName="sibTrans" presStyleCnt="0"/>
      <dgm:spPr/>
    </dgm:pt>
    <dgm:pt modelId="{5AB6DAF4-A8BE-48E9-9A54-15F0BE2B0FA8}" type="pres">
      <dgm:prSet presAssocID="{6F375E60-ED8F-44F5-9D88-F9E0F0DAE02C}" presName="node" presStyleLbl="alignAccFollowNode1" presStyleIdx="1" presStyleCnt="14">
        <dgm:presLayoutVars>
          <dgm:bulletEnabled val="1"/>
        </dgm:presLayoutVars>
      </dgm:prSet>
      <dgm:spPr/>
    </dgm:pt>
    <dgm:pt modelId="{9141A770-4094-44C1-8D9E-9BAD0B85513E}" type="pres">
      <dgm:prSet presAssocID="{A72EA268-A4DE-46FC-AE08-1674CEBF2F9D}" presName="sibTrans" presStyleCnt="0"/>
      <dgm:spPr/>
    </dgm:pt>
    <dgm:pt modelId="{27899986-4F2D-4BCD-9513-E14681747458}" type="pres">
      <dgm:prSet presAssocID="{9EF1666F-27E3-41E3-B11F-48A009D394F3}" presName="node" presStyleLbl="alignAccFollowNode1" presStyleIdx="2" presStyleCnt="14">
        <dgm:presLayoutVars>
          <dgm:bulletEnabled val="1"/>
        </dgm:presLayoutVars>
      </dgm:prSet>
      <dgm:spPr/>
    </dgm:pt>
    <dgm:pt modelId="{3BD22CA6-BD39-4D06-AD46-88BCA7CF2CA4}" type="pres">
      <dgm:prSet presAssocID="{079F6570-75D5-4550-80B1-D0673B03C7FD}" presName="vSp" presStyleCnt="0"/>
      <dgm:spPr/>
    </dgm:pt>
    <dgm:pt modelId="{0D3B2998-BB41-4D0A-B033-321B82266FA8}" type="pres">
      <dgm:prSet presAssocID="{69502233-0B12-462E-A903-4E168F12122A}" presName="horFlow" presStyleCnt="0"/>
      <dgm:spPr/>
    </dgm:pt>
    <dgm:pt modelId="{63DB4B33-947C-4A63-9E68-56601EF164F8}" type="pres">
      <dgm:prSet presAssocID="{69502233-0B12-462E-A903-4E168F12122A}" presName="bigChev" presStyleLbl="node1" presStyleIdx="1" presStyleCnt="4"/>
      <dgm:spPr/>
    </dgm:pt>
    <dgm:pt modelId="{251B15CA-6246-4354-B349-6114EF070276}" type="pres">
      <dgm:prSet presAssocID="{2917CF02-A9FF-41F3-9C26-B67F9CC2C746}" presName="parTrans" presStyleCnt="0"/>
      <dgm:spPr/>
    </dgm:pt>
    <dgm:pt modelId="{08368626-81E2-4E4C-B68A-0C812DDC1E59}" type="pres">
      <dgm:prSet presAssocID="{34D29F12-C476-4FB1-8C50-708A753C53C9}" presName="node" presStyleLbl="alignAccFollowNode1" presStyleIdx="3" presStyleCnt="14">
        <dgm:presLayoutVars>
          <dgm:bulletEnabled val="1"/>
        </dgm:presLayoutVars>
      </dgm:prSet>
      <dgm:spPr/>
    </dgm:pt>
    <dgm:pt modelId="{21D59173-A6B0-4FAC-A7C6-64A5173D0A48}" type="pres">
      <dgm:prSet presAssocID="{C6305B38-5295-4253-AD92-B6D1A0F22FC6}" presName="sibTrans" presStyleCnt="0"/>
      <dgm:spPr/>
    </dgm:pt>
    <dgm:pt modelId="{445D5889-34B0-4DE0-A352-1421560ECC7E}" type="pres">
      <dgm:prSet presAssocID="{225FE5C9-225E-4E78-BB29-F670CF4B20C4}" presName="node" presStyleLbl="alignAccFollowNode1" presStyleIdx="4" presStyleCnt="14">
        <dgm:presLayoutVars>
          <dgm:bulletEnabled val="1"/>
        </dgm:presLayoutVars>
      </dgm:prSet>
      <dgm:spPr/>
    </dgm:pt>
    <dgm:pt modelId="{88A22AC6-317F-48F3-8C8C-8B36B80497C2}" type="pres">
      <dgm:prSet presAssocID="{9199E551-7004-4BCB-8C3E-E74E4C0E8AF7}" presName="sibTrans" presStyleCnt="0"/>
      <dgm:spPr/>
    </dgm:pt>
    <dgm:pt modelId="{52D9FFDF-153B-415F-959A-BF1F8293F219}" type="pres">
      <dgm:prSet presAssocID="{25EDFF46-CDFF-44D6-93B9-7E607FF848A7}" presName="node" presStyleLbl="alignAccFollowNode1" presStyleIdx="5" presStyleCnt="14">
        <dgm:presLayoutVars>
          <dgm:bulletEnabled val="1"/>
        </dgm:presLayoutVars>
      </dgm:prSet>
      <dgm:spPr/>
    </dgm:pt>
    <dgm:pt modelId="{F216497C-3607-4262-B955-7D3BC9817352}" type="pres">
      <dgm:prSet presAssocID="{2E6A1017-39DE-4B78-A88D-CD05B08F9B68}" presName="sibTrans" presStyleCnt="0"/>
      <dgm:spPr/>
    </dgm:pt>
    <dgm:pt modelId="{D905A20E-165F-4459-907B-8168275C9A96}" type="pres">
      <dgm:prSet presAssocID="{B28128BB-6A58-4FB3-A41B-2F850894D61D}" presName="node" presStyleLbl="alignAccFollowNode1" presStyleIdx="6" presStyleCnt="14">
        <dgm:presLayoutVars>
          <dgm:bulletEnabled val="1"/>
        </dgm:presLayoutVars>
      </dgm:prSet>
      <dgm:spPr/>
    </dgm:pt>
    <dgm:pt modelId="{0555A177-4BA3-4A99-B744-705BCB129E1E}" type="pres">
      <dgm:prSet presAssocID="{CEC99372-CD81-40F8-AD76-D36FD86BCE2E}" presName="sibTrans" presStyleCnt="0"/>
      <dgm:spPr/>
    </dgm:pt>
    <dgm:pt modelId="{1D3DA94A-7814-4A4E-8B19-EF8F890B94BD}" type="pres">
      <dgm:prSet presAssocID="{726325B6-79A5-4AAD-90D5-29D13C0ADB8C}" presName="node" presStyleLbl="alignAccFollowNode1" presStyleIdx="7" presStyleCnt="14">
        <dgm:presLayoutVars>
          <dgm:bulletEnabled val="1"/>
        </dgm:presLayoutVars>
      </dgm:prSet>
      <dgm:spPr/>
    </dgm:pt>
    <dgm:pt modelId="{972BBD4B-86F9-454E-B46E-4A4F7DDE73B2}" type="pres">
      <dgm:prSet presAssocID="{69502233-0B12-462E-A903-4E168F12122A}" presName="vSp" presStyleCnt="0"/>
      <dgm:spPr/>
    </dgm:pt>
    <dgm:pt modelId="{C144E3E1-5878-43B3-A874-BD8F99ADBB11}" type="pres">
      <dgm:prSet presAssocID="{7F8C3811-EE4E-4557-9C3C-C3BF168FCC7C}" presName="horFlow" presStyleCnt="0"/>
      <dgm:spPr/>
    </dgm:pt>
    <dgm:pt modelId="{07343081-963C-4D3C-9BAF-423999677C2C}" type="pres">
      <dgm:prSet presAssocID="{7F8C3811-EE4E-4557-9C3C-C3BF168FCC7C}" presName="bigChev" presStyleLbl="node1" presStyleIdx="2" presStyleCnt="4"/>
      <dgm:spPr/>
    </dgm:pt>
    <dgm:pt modelId="{2A3C7546-D2B4-4A40-8FB0-4A1AC330FD64}" type="pres">
      <dgm:prSet presAssocID="{DEDE04D1-FF4B-4630-BE3E-543B8AC47E31}" presName="parTrans" presStyleCnt="0"/>
      <dgm:spPr/>
    </dgm:pt>
    <dgm:pt modelId="{85AECBBC-5D7A-4E81-89E8-78131A932D70}" type="pres">
      <dgm:prSet presAssocID="{18DB64D2-8E92-40F1-978C-AEA140E734E6}" presName="node" presStyleLbl="alignAccFollowNode1" presStyleIdx="8" presStyleCnt="14">
        <dgm:presLayoutVars>
          <dgm:bulletEnabled val="1"/>
        </dgm:presLayoutVars>
      </dgm:prSet>
      <dgm:spPr/>
    </dgm:pt>
    <dgm:pt modelId="{8346EC5F-1842-4DD1-BFB7-170C848BBFE5}" type="pres">
      <dgm:prSet presAssocID="{B5324B77-C5B7-4630-91CE-B994C42F7CC9}" presName="sibTrans" presStyleCnt="0"/>
      <dgm:spPr/>
    </dgm:pt>
    <dgm:pt modelId="{B01303F3-48D1-46B9-A448-E340BA3B85C6}" type="pres">
      <dgm:prSet presAssocID="{0E3DAF8C-C384-40ED-8C71-0733A3D31993}" presName="node" presStyleLbl="alignAccFollowNode1" presStyleIdx="9" presStyleCnt="14">
        <dgm:presLayoutVars>
          <dgm:bulletEnabled val="1"/>
        </dgm:presLayoutVars>
      </dgm:prSet>
      <dgm:spPr/>
    </dgm:pt>
    <dgm:pt modelId="{85D0E06C-4C94-4C66-BA15-960DC9B03232}" type="pres">
      <dgm:prSet presAssocID="{68EC4640-6B01-400D-B439-64674C401A5D}" presName="sibTrans" presStyleCnt="0"/>
      <dgm:spPr/>
    </dgm:pt>
    <dgm:pt modelId="{7A3E7169-CA16-48F2-B04B-8D5DE14D42FD}" type="pres">
      <dgm:prSet presAssocID="{CD49FCD2-1F2F-4B88-A645-88A36B85EEF3}" presName="node" presStyleLbl="alignAccFollowNode1" presStyleIdx="10" presStyleCnt="14">
        <dgm:presLayoutVars>
          <dgm:bulletEnabled val="1"/>
        </dgm:presLayoutVars>
      </dgm:prSet>
      <dgm:spPr/>
    </dgm:pt>
    <dgm:pt modelId="{BF19134B-DFAA-4518-BF67-7A689D08DB78}" type="pres">
      <dgm:prSet presAssocID="{7F8C3811-EE4E-4557-9C3C-C3BF168FCC7C}" presName="vSp" presStyleCnt="0"/>
      <dgm:spPr/>
    </dgm:pt>
    <dgm:pt modelId="{07608B73-C9DC-4454-9C7F-630EB4ACF7A9}" type="pres">
      <dgm:prSet presAssocID="{14C856BA-859A-4C83-BC84-2A36DF4F55E3}" presName="horFlow" presStyleCnt="0"/>
      <dgm:spPr/>
    </dgm:pt>
    <dgm:pt modelId="{939F4466-1023-4094-BB62-D4C36E915DF7}" type="pres">
      <dgm:prSet presAssocID="{14C856BA-859A-4C83-BC84-2A36DF4F55E3}" presName="bigChev" presStyleLbl="node1" presStyleIdx="3" presStyleCnt="4"/>
      <dgm:spPr/>
    </dgm:pt>
    <dgm:pt modelId="{57544139-ACBE-4212-BD7C-CE7E4138AB29}" type="pres">
      <dgm:prSet presAssocID="{AB631D5A-366B-465E-AF90-CF86C6A3EC53}" presName="parTrans" presStyleCnt="0"/>
      <dgm:spPr/>
    </dgm:pt>
    <dgm:pt modelId="{A4B86D88-5135-4454-8BA5-84043C2C59CA}" type="pres">
      <dgm:prSet presAssocID="{88B8D5C2-9E0F-4635-8734-0C207D696551}" presName="node" presStyleLbl="alignAccFollowNode1" presStyleIdx="11" presStyleCnt="14">
        <dgm:presLayoutVars>
          <dgm:bulletEnabled val="1"/>
        </dgm:presLayoutVars>
      </dgm:prSet>
      <dgm:spPr/>
    </dgm:pt>
    <dgm:pt modelId="{A59A2850-9D2B-4BEF-8011-D18D3EA3E615}" type="pres">
      <dgm:prSet presAssocID="{CFA4B152-0D36-46FD-AF24-BEFE646B7481}" presName="sibTrans" presStyleCnt="0"/>
      <dgm:spPr/>
    </dgm:pt>
    <dgm:pt modelId="{7E8FCBA8-8FF6-4F7B-A266-40A2A4278BC8}" type="pres">
      <dgm:prSet presAssocID="{B703E290-E7B8-4B44-9D2C-E0D8427E7FC0}" presName="node" presStyleLbl="alignAccFollowNode1" presStyleIdx="12" presStyleCnt="14">
        <dgm:presLayoutVars>
          <dgm:bulletEnabled val="1"/>
        </dgm:presLayoutVars>
      </dgm:prSet>
      <dgm:spPr/>
    </dgm:pt>
    <dgm:pt modelId="{0613BFC7-4BF7-4639-8CCC-81E82E0E683C}" type="pres">
      <dgm:prSet presAssocID="{5AF012A6-57BB-4E10-A7FB-D8DDB4942396}" presName="sibTrans" presStyleCnt="0"/>
      <dgm:spPr/>
    </dgm:pt>
    <dgm:pt modelId="{721D9004-5E40-446E-8436-791DAD138833}" type="pres">
      <dgm:prSet presAssocID="{1C2854CA-B6A2-403A-84F4-E6BEA44211E3}" presName="node" presStyleLbl="alignAccFollowNode1" presStyleIdx="13" presStyleCnt="14">
        <dgm:presLayoutVars>
          <dgm:bulletEnabled val="1"/>
        </dgm:presLayoutVars>
      </dgm:prSet>
      <dgm:spPr/>
    </dgm:pt>
  </dgm:ptLst>
  <dgm:cxnLst>
    <dgm:cxn modelId="{9CCD9301-D76E-4A28-B6A0-CC47F7DB0216}" type="presOf" srcId="{225FE5C9-225E-4E78-BB29-F670CF4B20C4}" destId="{445D5889-34B0-4DE0-A352-1421560ECC7E}" srcOrd="0" destOrd="0" presId="urn:microsoft.com/office/officeart/2005/8/layout/lProcess3"/>
    <dgm:cxn modelId="{31552703-4079-4479-8926-2311E2A8B0EB}" srcId="{69502233-0B12-462E-A903-4E168F12122A}" destId="{25EDFF46-CDFF-44D6-93B9-7E607FF848A7}" srcOrd="2" destOrd="0" parTransId="{98918BFB-88EA-4133-8DF3-9CF2B8E76A7C}" sibTransId="{2E6A1017-39DE-4B78-A88D-CD05B08F9B68}"/>
    <dgm:cxn modelId="{6E262E08-DE4A-4582-84AD-941BF4B95410}" type="presOf" srcId="{B703E290-E7B8-4B44-9D2C-E0D8427E7FC0}" destId="{7E8FCBA8-8FF6-4F7B-A266-40A2A4278BC8}" srcOrd="0" destOrd="0" presId="urn:microsoft.com/office/officeart/2005/8/layout/lProcess3"/>
    <dgm:cxn modelId="{CC6F140A-588A-4700-B4F8-C06CCC75EBAB}" type="presOf" srcId="{CD49FCD2-1F2F-4B88-A645-88A36B85EEF3}" destId="{7A3E7169-CA16-48F2-B04B-8D5DE14D42FD}" srcOrd="0" destOrd="0" presId="urn:microsoft.com/office/officeart/2005/8/layout/lProcess3"/>
    <dgm:cxn modelId="{4976DF0D-E295-49BE-8EA2-C9DE25D4D9A0}" type="presOf" srcId="{69502233-0B12-462E-A903-4E168F12122A}" destId="{63DB4B33-947C-4A63-9E68-56601EF164F8}" srcOrd="0" destOrd="0" presId="urn:microsoft.com/office/officeart/2005/8/layout/lProcess3"/>
    <dgm:cxn modelId="{35F0C50F-86CE-4AA3-BEB1-C9DA27F26F20}" srcId="{079F6570-75D5-4550-80B1-D0673B03C7FD}" destId="{6F375E60-ED8F-44F5-9D88-F9E0F0DAE02C}" srcOrd="1" destOrd="0" parTransId="{6536471A-8873-488E-9133-6A11A17143F2}" sibTransId="{A72EA268-A4DE-46FC-AE08-1674CEBF2F9D}"/>
    <dgm:cxn modelId="{87F7362E-EAB5-4F50-ABF8-E5F0DD98FFE9}" srcId="{69502233-0B12-462E-A903-4E168F12122A}" destId="{726325B6-79A5-4AAD-90D5-29D13C0ADB8C}" srcOrd="4" destOrd="0" parTransId="{C772D98A-CD43-4751-8E25-24A50A3C7E37}" sibTransId="{CD05C7C9-AC62-42D8-A4A4-88ABCB7294CB}"/>
    <dgm:cxn modelId="{80135F2F-C4FC-403E-B921-CBE8FA796190}" srcId="{B4195223-CA09-4F21-9F30-21B34D15A323}" destId="{7F8C3811-EE4E-4557-9C3C-C3BF168FCC7C}" srcOrd="2" destOrd="0" parTransId="{0FB254EE-1CA2-4F56-ADDE-7CA8E707A907}" sibTransId="{3F352236-94DF-45AC-B062-9678EFC403CC}"/>
    <dgm:cxn modelId="{91135D3A-EA58-4AF4-89B0-E45FA69E2AD6}" type="presOf" srcId="{25EDFF46-CDFF-44D6-93B9-7E607FF848A7}" destId="{52D9FFDF-153B-415F-959A-BF1F8293F219}" srcOrd="0" destOrd="0" presId="urn:microsoft.com/office/officeart/2005/8/layout/lProcess3"/>
    <dgm:cxn modelId="{E009F73C-C82D-4373-9DE1-24BFA2D1ACD0}" type="presOf" srcId="{88B8D5C2-9E0F-4635-8734-0C207D696551}" destId="{A4B86D88-5135-4454-8BA5-84043C2C59CA}" srcOrd="0" destOrd="0" presId="urn:microsoft.com/office/officeart/2005/8/layout/lProcess3"/>
    <dgm:cxn modelId="{E43D2146-9B9C-4F2F-AAE4-D11E54CA4728}" srcId="{B4195223-CA09-4F21-9F30-21B34D15A323}" destId="{14C856BA-859A-4C83-BC84-2A36DF4F55E3}" srcOrd="3" destOrd="0" parTransId="{60EA5B86-80D5-4F21-A90D-8CFDFCE091F2}" sibTransId="{7A0820FD-22B7-4502-8973-C8D70F8C67FA}"/>
    <dgm:cxn modelId="{101B1747-5648-461F-8E5F-1274471B5240}" srcId="{14C856BA-859A-4C83-BC84-2A36DF4F55E3}" destId="{88B8D5C2-9E0F-4635-8734-0C207D696551}" srcOrd="0" destOrd="0" parTransId="{AB631D5A-366B-465E-AF90-CF86C6A3EC53}" sibTransId="{CFA4B152-0D36-46FD-AF24-BEFE646B7481}"/>
    <dgm:cxn modelId="{161CF667-2CF2-453D-9D1B-434468001980}" type="presOf" srcId="{34D29F12-C476-4FB1-8C50-708A753C53C9}" destId="{08368626-81E2-4E4C-B68A-0C812DDC1E59}" srcOrd="0" destOrd="0" presId="urn:microsoft.com/office/officeart/2005/8/layout/lProcess3"/>
    <dgm:cxn modelId="{9FD3636E-CE26-414E-A79F-9964D817017C}" srcId="{69502233-0B12-462E-A903-4E168F12122A}" destId="{225FE5C9-225E-4E78-BB29-F670CF4B20C4}" srcOrd="1" destOrd="0" parTransId="{83A2828F-1DAC-44B7-B381-02C3BB6FD4B3}" sibTransId="{9199E551-7004-4BCB-8C3E-E74E4C0E8AF7}"/>
    <dgm:cxn modelId="{2F19BB51-9508-4ACC-84EE-06BBC30AD2A5}" srcId="{079F6570-75D5-4550-80B1-D0673B03C7FD}" destId="{D0B4C5A7-CAB2-45B1-8713-40BC06DE618A}" srcOrd="0" destOrd="0" parTransId="{8B5075FF-BBB1-46FC-BEE8-5A49E1014A45}" sibTransId="{54F70549-8FBD-401A-8D07-9385D41B428A}"/>
    <dgm:cxn modelId="{85DE7F52-1F3B-49E1-959D-D0D2A0A4D3EB}" type="presOf" srcId="{1C2854CA-B6A2-403A-84F4-E6BEA44211E3}" destId="{721D9004-5E40-446E-8436-791DAD138833}" srcOrd="0" destOrd="0" presId="urn:microsoft.com/office/officeart/2005/8/layout/lProcess3"/>
    <dgm:cxn modelId="{9889985A-4723-447C-9345-8B630C967680}" srcId="{69502233-0B12-462E-A903-4E168F12122A}" destId="{B28128BB-6A58-4FB3-A41B-2F850894D61D}" srcOrd="3" destOrd="0" parTransId="{37D8416C-4F45-4907-8A4B-61C10F9EAFB5}" sibTransId="{CEC99372-CD81-40F8-AD76-D36FD86BCE2E}"/>
    <dgm:cxn modelId="{2EA3DA89-E6FB-4D3D-9289-8FF9F3C99171}" type="presOf" srcId="{0E3DAF8C-C384-40ED-8C71-0733A3D31993}" destId="{B01303F3-48D1-46B9-A448-E340BA3B85C6}" srcOrd="0" destOrd="0" presId="urn:microsoft.com/office/officeart/2005/8/layout/lProcess3"/>
    <dgm:cxn modelId="{10E29E90-0298-46D0-91DB-00B3997A5F22}" srcId="{7F8C3811-EE4E-4557-9C3C-C3BF168FCC7C}" destId="{0E3DAF8C-C384-40ED-8C71-0733A3D31993}" srcOrd="1" destOrd="0" parTransId="{69E1A42E-E133-41E5-87EB-F161C7DED539}" sibTransId="{68EC4640-6B01-400D-B439-64674C401A5D}"/>
    <dgm:cxn modelId="{FDA14791-829C-4F4B-82AD-2E968EB70BB5}" srcId="{079F6570-75D5-4550-80B1-D0673B03C7FD}" destId="{9EF1666F-27E3-41E3-B11F-48A009D394F3}" srcOrd="2" destOrd="0" parTransId="{EC9DA092-99D9-49C4-8D15-81A15F0B7517}" sibTransId="{D3572480-A36D-4CCE-AAA3-9AEE96E63C3F}"/>
    <dgm:cxn modelId="{303AC091-FBA0-4FC5-A024-06A22F76545E}" type="presOf" srcId="{079F6570-75D5-4550-80B1-D0673B03C7FD}" destId="{309127AC-45CA-47E0-A0B1-82C435284D3F}" srcOrd="0" destOrd="0" presId="urn:microsoft.com/office/officeart/2005/8/layout/lProcess3"/>
    <dgm:cxn modelId="{6B8C339E-0BEB-4050-BA82-43C5C04A61DE}" srcId="{69502233-0B12-462E-A903-4E168F12122A}" destId="{34D29F12-C476-4FB1-8C50-708A753C53C9}" srcOrd="0" destOrd="0" parTransId="{2917CF02-A9FF-41F3-9C26-B67F9CC2C746}" sibTransId="{C6305B38-5295-4253-AD92-B6D1A0F22FC6}"/>
    <dgm:cxn modelId="{377829A1-0B7D-43A2-86CC-F3FF3C00E3C6}" type="presOf" srcId="{B28128BB-6A58-4FB3-A41B-2F850894D61D}" destId="{D905A20E-165F-4459-907B-8168275C9A96}" srcOrd="0" destOrd="0" presId="urn:microsoft.com/office/officeart/2005/8/layout/lProcess3"/>
    <dgm:cxn modelId="{3F6D45A1-A0A1-4272-87E6-93D2A10798E1}" type="presOf" srcId="{D0B4C5A7-CAB2-45B1-8713-40BC06DE618A}" destId="{51E7ECA8-EF6B-4BAC-94A8-6C0040D0B60C}" srcOrd="0" destOrd="0" presId="urn:microsoft.com/office/officeart/2005/8/layout/lProcess3"/>
    <dgm:cxn modelId="{457BF7A2-8A0F-4138-A529-C6494162B809}" type="presOf" srcId="{14C856BA-859A-4C83-BC84-2A36DF4F55E3}" destId="{939F4466-1023-4094-BB62-D4C36E915DF7}" srcOrd="0" destOrd="0" presId="urn:microsoft.com/office/officeart/2005/8/layout/lProcess3"/>
    <dgm:cxn modelId="{B143C2A4-4906-479E-9B90-4FEB05D3599F}" srcId="{14C856BA-859A-4C83-BC84-2A36DF4F55E3}" destId="{1C2854CA-B6A2-403A-84F4-E6BEA44211E3}" srcOrd="2" destOrd="0" parTransId="{E7EFF46A-0038-4ED8-ABF5-944D25E90D75}" sibTransId="{6D69D004-42A6-406C-87D9-70FB458EDB1D}"/>
    <dgm:cxn modelId="{5DF9FEAA-9207-4ED2-9088-1E0527939D8D}" srcId="{7F8C3811-EE4E-4557-9C3C-C3BF168FCC7C}" destId="{18DB64D2-8E92-40F1-978C-AEA140E734E6}" srcOrd="0" destOrd="0" parTransId="{DEDE04D1-FF4B-4630-BE3E-543B8AC47E31}" sibTransId="{B5324B77-C5B7-4630-91CE-B994C42F7CC9}"/>
    <dgm:cxn modelId="{E91F20AF-EEE7-45B1-BBEF-5B6BE022F872}" type="presOf" srcId="{6F375E60-ED8F-44F5-9D88-F9E0F0DAE02C}" destId="{5AB6DAF4-A8BE-48E9-9A54-15F0BE2B0FA8}" srcOrd="0" destOrd="0" presId="urn:microsoft.com/office/officeart/2005/8/layout/lProcess3"/>
    <dgm:cxn modelId="{345815B1-7CD5-454D-BAEB-00155C39D2F5}" type="presOf" srcId="{18DB64D2-8E92-40F1-978C-AEA140E734E6}" destId="{85AECBBC-5D7A-4E81-89E8-78131A932D70}" srcOrd="0" destOrd="0" presId="urn:microsoft.com/office/officeart/2005/8/layout/lProcess3"/>
    <dgm:cxn modelId="{8B6C73B4-D9F4-4676-9F35-BBEE314E68D4}" type="presOf" srcId="{B4195223-CA09-4F21-9F30-21B34D15A323}" destId="{D10FFB7E-7A5D-4248-94ED-E37EAF40C1DF}" srcOrd="0" destOrd="0" presId="urn:microsoft.com/office/officeart/2005/8/layout/lProcess3"/>
    <dgm:cxn modelId="{2B1C42D0-4628-47EE-AC01-F90EEC1558C9}" type="presOf" srcId="{7F8C3811-EE4E-4557-9C3C-C3BF168FCC7C}" destId="{07343081-963C-4D3C-9BAF-423999677C2C}" srcOrd="0" destOrd="0" presId="urn:microsoft.com/office/officeart/2005/8/layout/lProcess3"/>
    <dgm:cxn modelId="{A130F3D1-7FE6-49D1-B6DF-9730C5FA3148}" type="presOf" srcId="{726325B6-79A5-4AAD-90D5-29D13C0ADB8C}" destId="{1D3DA94A-7814-4A4E-8B19-EF8F890B94BD}" srcOrd="0" destOrd="0" presId="urn:microsoft.com/office/officeart/2005/8/layout/lProcess3"/>
    <dgm:cxn modelId="{2DBCC0D4-A689-460F-A639-91A5AF564DA4}" srcId="{B4195223-CA09-4F21-9F30-21B34D15A323}" destId="{69502233-0B12-462E-A903-4E168F12122A}" srcOrd="1" destOrd="0" parTransId="{6D479A82-6A08-4EDF-B789-7AE5AA7EE395}" sibTransId="{478B8ABA-9C29-4AF1-B45D-85E6021F8FEF}"/>
    <dgm:cxn modelId="{509649D6-EAC8-4078-8949-A85BB42CA6C1}" srcId="{B4195223-CA09-4F21-9F30-21B34D15A323}" destId="{079F6570-75D5-4550-80B1-D0673B03C7FD}" srcOrd="0" destOrd="0" parTransId="{82658AFF-0594-4344-A18F-0E1F1340733B}" sibTransId="{F7A33099-20F1-4440-9ADD-33A48E03098F}"/>
    <dgm:cxn modelId="{68F1DFE5-14FD-468A-B2F4-99F01E6D30BB}" srcId="{14C856BA-859A-4C83-BC84-2A36DF4F55E3}" destId="{B703E290-E7B8-4B44-9D2C-E0D8427E7FC0}" srcOrd="1" destOrd="0" parTransId="{10D63D68-97B5-44CB-9501-6D8995E20750}" sibTransId="{5AF012A6-57BB-4E10-A7FB-D8DDB4942396}"/>
    <dgm:cxn modelId="{A8A7E3E7-F9CA-4EDB-9066-B66CFF351F63}" type="presOf" srcId="{9EF1666F-27E3-41E3-B11F-48A009D394F3}" destId="{27899986-4F2D-4BCD-9513-E14681747458}" srcOrd="0" destOrd="0" presId="urn:microsoft.com/office/officeart/2005/8/layout/lProcess3"/>
    <dgm:cxn modelId="{D9CDD3F8-E158-4F49-8403-328C60E67ABB}" srcId="{7F8C3811-EE4E-4557-9C3C-C3BF168FCC7C}" destId="{CD49FCD2-1F2F-4B88-A645-88A36B85EEF3}" srcOrd="2" destOrd="0" parTransId="{7AAA03E4-A3AA-4F08-923C-72E08FCD84E3}" sibTransId="{14BD3633-20AB-4371-A3F6-3F654B44A316}"/>
    <dgm:cxn modelId="{D7D9CB4B-60FF-467E-B325-47CFB06075AD}" type="presParOf" srcId="{D10FFB7E-7A5D-4248-94ED-E37EAF40C1DF}" destId="{568841E2-381A-4B10-8664-3BF26BBE7BEC}" srcOrd="0" destOrd="0" presId="urn:microsoft.com/office/officeart/2005/8/layout/lProcess3"/>
    <dgm:cxn modelId="{302CF89B-D13A-453E-8E7B-D20214E272B7}" type="presParOf" srcId="{568841E2-381A-4B10-8664-3BF26BBE7BEC}" destId="{309127AC-45CA-47E0-A0B1-82C435284D3F}" srcOrd="0" destOrd="0" presId="urn:microsoft.com/office/officeart/2005/8/layout/lProcess3"/>
    <dgm:cxn modelId="{50ABA2AE-848B-4F7D-BDAC-A0BB0D3A1476}" type="presParOf" srcId="{568841E2-381A-4B10-8664-3BF26BBE7BEC}" destId="{5C00519C-0D66-4A6B-9A64-3FB349870EAE}" srcOrd="1" destOrd="0" presId="urn:microsoft.com/office/officeart/2005/8/layout/lProcess3"/>
    <dgm:cxn modelId="{81BFD7E6-8233-477C-8FD8-AF79CFBC80C0}" type="presParOf" srcId="{568841E2-381A-4B10-8664-3BF26BBE7BEC}" destId="{51E7ECA8-EF6B-4BAC-94A8-6C0040D0B60C}" srcOrd="2" destOrd="0" presId="urn:microsoft.com/office/officeart/2005/8/layout/lProcess3"/>
    <dgm:cxn modelId="{B150546A-32B1-4E25-BFA8-9B848757B8B2}" type="presParOf" srcId="{568841E2-381A-4B10-8664-3BF26BBE7BEC}" destId="{BCBE0658-4FD1-48B0-B0D1-6ADA3C0D0A7A}" srcOrd="3" destOrd="0" presId="urn:microsoft.com/office/officeart/2005/8/layout/lProcess3"/>
    <dgm:cxn modelId="{5780E467-873C-4C52-A6A3-43928C1F9A17}" type="presParOf" srcId="{568841E2-381A-4B10-8664-3BF26BBE7BEC}" destId="{5AB6DAF4-A8BE-48E9-9A54-15F0BE2B0FA8}" srcOrd="4" destOrd="0" presId="urn:microsoft.com/office/officeart/2005/8/layout/lProcess3"/>
    <dgm:cxn modelId="{6475692B-91E8-42D3-83DB-CB24E3DAD508}" type="presParOf" srcId="{568841E2-381A-4B10-8664-3BF26BBE7BEC}" destId="{9141A770-4094-44C1-8D9E-9BAD0B85513E}" srcOrd="5" destOrd="0" presId="urn:microsoft.com/office/officeart/2005/8/layout/lProcess3"/>
    <dgm:cxn modelId="{526CC875-AA87-44B4-BB18-F9F8C49D1D07}" type="presParOf" srcId="{568841E2-381A-4B10-8664-3BF26BBE7BEC}" destId="{27899986-4F2D-4BCD-9513-E14681747458}" srcOrd="6" destOrd="0" presId="urn:microsoft.com/office/officeart/2005/8/layout/lProcess3"/>
    <dgm:cxn modelId="{5B0CA619-2A17-4AA6-9263-94451F843757}" type="presParOf" srcId="{D10FFB7E-7A5D-4248-94ED-E37EAF40C1DF}" destId="{3BD22CA6-BD39-4D06-AD46-88BCA7CF2CA4}" srcOrd="1" destOrd="0" presId="urn:microsoft.com/office/officeart/2005/8/layout/lProcess3"/>
    <dgm:cxn modelId="{A238B1D8-3710-4C45-A047-9222D6BCABBC}" type="presParOf" srcId="{D10FFB7E-7A5D-4248-94ED-E37EAF40C1DF}" destId="{0D3B2998-BB41-4D0A-B033-321B82266FA8}" srcOrd="2" destOrd="0" presId="urn:microsoft.com/office/officeart/2005/8/layout/lProcess3"/>
    <dgm:cxn modelId="{6A58627B-3CB4-4529-BCDC-889520DBCCB3}" type="presParOf" srcId="{0D3B2998-BB41-4D0A-B033-321B82266FA8}" destId="{63DB4B33-947C-4A63-9E68-56601EF164F8}" srcOrd="0" destOrd="0" presId="urn:microsoft.com/office/officeart/2005/8/layout/lProcess3"/>
    <dgm:cxn modelId="{E1936AC1-4A25-4183-89D7-06CC95E91535}" type="presParOf" srcId="{0D3B2998-BB41-4D0A-B033-321B82266FA8}" destId="{251B15CA-6246-4354-B349-6114EF070276}" srcOrd="1" destOrd="0" presId="urn:microsoft.com/office/officeart/2005/8/layout/lProcess3"/>
    <dgm:cxn modelId="{FDBFAD36-8700-4AE0-8AEE-1282F0294AFF}" type="presParOf" srcId="{0D3B2998-BB41-4D0A-B033-321B82266FA8}" destId="{08368626-81E2-4E4C-B68A-0C812DDC1E59}" srcOrd="2" destOrd="0" presId="urn:microsoft.com/office/officeart/2005/8/layout/lProcess3"/>
    <dgm:cxn modelId="{99252DCD-A781-47F4-B580-E37D70B03032}" type="presParOf" srcId="{0D3B2998-BB41-4D0A-B033-321B82266FA8}" destId="{21D59173-A6B0-4FAC-A7C6-64A5173D0A48}" srcOrd="3" destOrd="0" presId="urn:microsoft.com/office/officeart/2005/8/layout/lProcess3"/>
    <dgm:cxn modelId="{85C30555-7E34-4842-96FA-E26D19E261A3}" type="presParOf" srcId="{0D3B2998-BB41-4D0A-B033-321B82266FA8}" destId="{445D5889-34B0-4DE0-A352-1421560ECC7E}" srcOrd="4" destOrd="0" presId="urn:microsoft.com/office/officeart/2005/8/layout/lProcess3"/>
    <dgm:cxn modelId="{1AD487AE-D342-4661-88C5-C24563B4559C}" type="presParOf" srcId="{0D3B2998-BB41-4D0A-B033-321B82266FA8}" destId="{88A22AC6-317F-48F3-8C8C-8B36B80497C2}" srcOrd="5" destOrd="0" presId="urn:microsoft.com/office/officeart/2005/8/layout/lProcess3"/>
    <dgm:cxn modelId="{4211C79A-A708-46AC-A787-0B51217B3DB8}" type="presParOf" srcId="{0D3B2998-BB41-4D0A-B033-321B82266FA8}" destId="{52D9FFDF-153B-415F-959A-BF1F8293F219}" srcOrd="6" destOrd="0" presId="urn:microsoft.com/office/officeart/2005/8/layout/lProcess3"/>
    <dgm:cxn modelId="{35615ACE-4168-454D-9C5E-FAF7CB686A23}" type="presParOf" srcId="{0D3B2998-BB41-4D0A-B033-321B82266FA8}" destId="{F216497C-3607-4262-B955-7D3BC9817352}" srcOrd="7" destOrd="0" presId="urn:microsoft.com/office/officeart/2005/8/layout/lProcess3"/>
    <dgm:cxn modelId="{AC108483-4952-412A-B8E7-37B7EC5D0E18}" type="presParOf" srcId="{0D3B2998-BB41-4D0A-B033-321B82266FA8}" destId="{D905A20E-165F-4459-907B-8168275C9A96}" srcOrd="8" destOrd="0" presId="urn:microsoft.com/office/officeart/2005/8/layout/lProcess3"/>
    <dgm:cxn modelId="{888A66EB-909F-4C0E-8181-82A71EC120F0}" type="presParOf" srcId="{0D3B2998-BB41-4D0A-B033-321B82266FA8}" destId="{0555A177-4BA3-4A99-B744-705BCB129E1E}" srcOrd="9" destOrd="0" presId="urn:microsoft.com/office/officeart/2005/8/layout/lProcess3"/>
    <dgm:cxn modelId="{20873596-8CBA-4CCE-AE2B-C8C97DD8F719}" type="presParOf" srcId="{0D3B2998-BB41-4D0A-B033-321B82266FA8}" destId="{1D3DA94A-7814-4A4E-8B19-EF8F890B94BD}" srcOrd="10" destOrd="0" presId="urn:microsoft.com/office/officeart/2005/8/layout/lProcess3"/>
    <dgm:cxn modelId="{D4C99284-7BB0-4B23-B175-6CDB59AE779F}" type="presParOf" srcId="{D10FFB7E-7A5D-4248-94ED-E37EAF40C1DF}" destId="{972BBD4B-86F9-454E-B46E-4A4F7DDE73B2}" srcOrd="3" destOrd="0" presId="urn:microsoft.com/office/officeart/2005/8/layout/lProcess3"/>
    <dgm:cxn modelId="{26CA37BE-F6AF-4912-ABB3-BEF944390A2B}" type="presParOf" srcId="{D10FFB7E-7A5D-4248-94ED-E37EAF40C1DF}" destId="{C144E3E1-5878-43B3-A874-BD8F99ADBB11}" srcOrd="4" destOrd="0" presId="urn:microsoft.com/office/officeart/2005/8/layout/lProcess3"/>
    <dgm:cxn modelId="{4B153058-D766-49CA-BB29-6E2D52275A91}" type="presParOf" srcId="{C144E3E1-5878-43B3-A874-BD8F99ADBB11}" destId="{07343081-963C-4D3C-9BAF-423999677C2C}" srcOrd="0" destOrd="0" presId="urn:microsoft.com/office/officeart/2005/8/layout/lProcess3"/>
    <dgm:cxn modelId="{23065B93-5DBA-4D39-ACA2-D1321F6A23F0}" type="presParOf" srcId="{C144E3E1-5878-43B3-A874-BD8F99ADBB11}" destId="{2A3C7546-D2B4-4A40-8FB0-4A1AC330FD64}" srcOrd="1" destOrd="0" presId="urn:microsoft.com/office/officeart/2005/8/layout/lProcess3"/>
    <dgm:cxn modelId="{E333D07A-7941-4DFF-A5CF-0B7F04298B59}" type="presParOf" srcId="{C144E3E1-5878-43B3-A874-BD8F99ADBB11}" destId="{85AECBBC-5D7A-4E81-89E8-78131A932D70}" srcOrd="2" destOrd="0" presId="urn:microsoft.com/office/officeart/2005/8/layout/lProcess3"/>
    <dgm:cxn modelId="{7166EEF1-65F1-4989-9E11-112597DF692B}" type="presParOf" srcId="{C144E3E1-5878-43B3-A874-BD8F99ADBB11}" destId="{8346EC5F-1842-4DD1-BFB7-170C848BBFE5}" srcOrd="3" destOrd="0" presId="urn:microsoft.com/office/officeart/2005/8/layout/lProcess3"/>
    <dgm:cxn modelId="{81C99F05-9EA0-4D17-B50D-24EE4221FC20}" type="presParOf" srcId="{C144E3E1-5878-43B3-A874-BD8F99ADBB11}" destId="{B01303F3-48D1-46B9-A448-E340BA3B85C6}" srcOrd="4" destOrd="0" presId="urn:microsoft.com/office/officeart/2005/8/layout/lProcess3"/>
    <dgm:cxn modelId="{004E9352-9102-4DFB-A999-0D765B89F38E}" type="presParOf" srcId="{C144E3E1-5878-43B3-A874-BD8F99ADBB11}" destId="{85D0E06C-4C94-4C66-BA15-960DC9B03232}" srcOrd="5" destOrd="0" presId="urn:microsoft.com/office/officeart/2005/8/layout/lProcess3"/>
    <dgm:cxn modelId="{D5DD4B68-02C6-4E71-BD03-91D2558EA3FB}" type="presParOf" srcId="{C144E3E1-5878-43B3-A874-BD8F99ADBB11}" destId="{7A3E7169-CA16-48F2-B04B-8D5DE14D42FD}" srcOrd="6" destOrd="0" presId="urn:microsoft.com/office/officeart/2005/8/layout/lProcess3"/>
    <dgm:cxn modelId="{B4EDAE89-C967-4AFB-A47D-C9E778503893}" type="presParOf" srcId="{D10FFB7E-7A5D-4248-94ED-E37EAF40C1DF}" destId="{BF19134B-DFAA-4518-BF67-7A689D08DB78}" srcOrd="5" destOrd="0" presId="urn:microsoft.com/office/officeart/2005/8/layout/lProcess3"/>
    <dgm:cxn modelId="{0862699F-810B-4E91-B8C4-A7F0AD32663B}" type="presParOf" srcId="{D10FFB7E-7A5D-4248-94ED-E37EAF40C1DF}" destId="{07608B73-C9DC-4454-9C7F-630EB4ACF7A9}" srcOrd="6" destOrd="0" presId="urn:microsoft.com/office/officeart/2005/8/layout/lProcess3"/>
    <dgm:cxn modelId="{1CB06C51-DA99-4F9A-99C0-5524786E2F8F}" type="presParOf" srcId="{07608B73-C9DC-4454-9C7F-630EB4ACF7A9}" destId="{939F4466-1023-4094-BB62-D4C36E915DF7}" srcOrd="0" destOrd="0" presId="urn:microsoft.com/office/officeart/2005/8/layout/lProcess3"/>
    <dgm:cxn modelId="{4467C864-E94D-4FB7-9EE9-34B3D43D9476}" type="presParOf" srcId="{07608B73-C9DC-4454-9C7F-630EB4ACF7A9}" destId="{57544139-ACBE-4212-BD7C-CE7E4138AB29}" srcOrd="1" destOrd="0" presId="urn:microsoft.com/office/officeart/2005/8/layout/lProcess3"/>
    <dgm:cxn modelId="{78B50A5D-4703-4579-B14D-3DBF171F8C4B}" type="presParOf" srcId="{07608B73-C9DC-4454-9C7F-630EB4ACF7A9}" destId="{A4B86D88-5135-4454-8BA5-84043C2C59CA}" srcOrd="2" destOrd="0" presId="urn:microsoft.com/office/officeart/2005/8/layout/lProcess3"/>
    <dgm:cxn modelId="{DC7B5956-14EB-4E21-B858-B9CBF539E146}" type="presParOf" srcId="{07608B73-C9DC-4454-9C7F-630EB4ACF7A9}" destId="{A59A2850-9D2B-4BEF-8011-D18D3EA3E615}" srcOrd="3" destOrd="0" presId="urn:microsoft.com/office/officeart/2005/8/layout/lProcess3"/>
    <dgm:cxn modelId="{003DD4A6-97F2-455C-87E7-1817353DC7C3}" type="presParOf" srcId="{07608B73-C9DC-4454-9C7F-630EB4ACF7A9}" destId="{7E8FCBA8-8FF6-4F7B-A266-40A2A4278BC8}" srcOrd="4" destOrd="0" presId="urn:microsoft.com/office/officeart/2005/8/layout/lProcess3"/>
    <dgm:cxn modelId="{334583CB-180C-484D-84AB-B7CAEBD958B9}" type="presParOf" srcId="{07608B73-C9DC-4454-9C7F-630EB4ACF7A9}" destId="{0613BFC7-4BF7-4639-8CCC-81E82E0E683C}" srcOrd="5" destOrd="0" presId="urn:microsoft.com/office/officeart/2005/8/layout/lProcess3"/>
    <dgm:cxn modelId="{21FC7BB8-1AB4-45DE-981A-E8A3C06BBEAD}" type="presParOf" srcId="{07608B73-C9DC-4454-9C7F-630EB4ACF7A9}" destId="{721D9004-5E40-446E-8436-791DAD13883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7A4FC-1BEF-45C1-AA27-4C907D34540E}">
      <dsp:nvSpPr>
        <dsp:cNvPr id="0" name=""/>
        <dsp:cNvSpPr/>
      </dsp:nvSpPr>
      <dsp:spPr>
        <a:xfrm>
          <a:off x="1114673" y="0"/>
          <a:ext cx="1573499" cy="87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good</a:t>
          </a:r>
          <a:endParaRPr lang="zh-CN" altLang="en-US" sz="3400" kern="1200" dirty="0"/>
        </a:p>
      </dsp:txBody>
      <dsp:txXfrm>
        <a:off x="1140276" y="25603"/>
        <a:ext cx="1522293" cy="822960"/>
      </dsp:txXfrm>
    </dsp:sp>
    <dsp:sp modelId="{1688C293-07C7-4988-8EDB-F9C715299634}">
      <dsp:nvSpPr>
        <dsp:cNvPr id="0" name=""/>
        <dsp:cNvSpPr/>
      </dsp:nvSpPr>
      <dsp:spPr>
        <a:xfrm>
          <a:off x="3387506" y="0"/>
          <a:ext cx="1573499" cy="87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better</a:t>
          </a:r>
          <a:endParaRPr lang="zh-CN" altLang="en-US" sz="3400" kern="1200" dirty="0"/>
        </a:p>
      </dsp:txBody>
      <dsp:txXfrm>
        <a:off x="3413109" y="25603"/>
        <a:ext cx="1522293" cy="822960"/>
      </dsp:txXfrm>
    </dsp:sp>
    <dsp:sp modelId="{9C1C17CC-750C-4450-9080-FD9CD820955C}">
      <dsp:nvSpPr>
        <dsp:cNvPr id="0" name=""/>
        <dsp:cNvSpPr/>
      </dsp:nvSpPr>
      <dsp:spPr>
        <a:xfrm>
          <a:off x="2710027" y="3715207"/>
          <a:ext cx="655624" cy="655624"/>
        </a:xfrm>
        <a:prstGeom prst="triangle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1949F-1BF2-4F49-8919-957C9E9963B4}">
      <dsp:nvSpPr>
        <dsp:cNvPr id="0" name=""/>
        <dsp:cNvSpPr/>
      </dsp:nvSpPr>
      <dsp:spPr>
        <a:xfrm rot="240000">
          <a:off x="1070364" y="3434264"/>
          <a:ext cx="3934950" cy="27515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98EBE-9181-4249-B2E2-5ACC686DA0F7}">
      <dsp:nvSpPr>
        <dsp:cNvPr id="0" name=""/>
        <dsp:cNvSpPr/>
      </dsp:nvSpPr>
      <dsp:spPr>
        <a:xfrm rot="240000">
          <a:off x="3432960" y="274630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易用</a:t>
          </a:r>
        </a:p>
      </dsp:txBody>
      <dsp:txXfrm>
        <a:off x="3468667" y="2782007"/>
        <a:ext cx="1498593" cy="660049"/>
      </dsp:txXfrm>
    </dsp:sp>
    <dsp:sp modelId="{64F3A57F-7AA8-4859-8F82-682C9F6F0491}">
      <dsp:nvSpPr>
        <dsp:cNvPr id="0" name=""/>
        <dsp:cNvSpPr/>
      </dsp:nvSpPr>
      <dsp:spPr>
        <a:xfrm rot="240000">
          <a:off x="3489781" y="195955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扩展性</a:t>
          </a:r>
        </a:p>
      </dsp:txBody>
      <dsp:txXfrm>
        <a:off x="3525488" y="1995257"/>
        <a:ext cx="1498593" cy="660049"/>
      </dsp:txXfrm>
    </dsp:sp>
    <dsp:sp modelId="{69AE7E08-CC08-44D6-98E1-E6DA2E4F2ABD}">
      <dsp:nvSpPr>
        <dsp:cNvPr id="0" name=""/>
        <dsp:cNvSpPr/>
      </dsp:nvSpPr>
      <dsp:spPr>
        <a:xfrm rot="240000">
          <a:off x="3546602" y="1190284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规范</a:t>
          </a:r>
        </a:p>
      </dsp:txBody>
      <dsp:txXfrm>
        <a:off x="3582309" y="1225991"/>
        <a:ext cx="1498593" cy="660049"/>
      </dsp:txXfrm>
    </dsp:sp>
    <dsp:sp modelId="{DF0ABC93-DB9F-4D7A-B850-B4D306D66A64}">
      <dsp:nvSpPr>
        <dsp:cNvPr id="0" name=""/>
        <dsp:cNvSpPr/>
      </dsp:nvSpPr>
      <dsp:spPr>
        <a:xfrm rot="240000">
          <a:off x="1181982" y="2588950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简单</a:t>
          </a:r>
        </a:p>
      </dsp:txBody>
      <dsp:txXfrm>
        <a:off x="1217689" y="2624657"/>
        <a:ext cx="1498593" cy="660049"/>
      </dsp:txXfrm>
    </dsp:sp>
    <dsp:sp modelId="{D18E6D64-EC17-44C2-8DC9-2B9AABADD181}">
      <dsp:nvSpPr>
        <dsp:cNvPr id="0" name=""/>
        <dsp:cNvSpPr/>
      </dsp:nvSpPr>
      <dsp:spPr>
        <a:xfrm rot="240000">
          <a:off x="1238802" y="1802201"/>
          <a:ext cx="1570007" cy="7314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易用</a:t>
          </a:r>
        </a:p>
      </dsp:txBody>
      <dsp:txXfrm>
        <a:off x="1274509" y="1837908"/>
        <a:ext cx="1498593" cy="660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F6A3F-4566-4812-8153-202BBDDABA03}">
      <dsp:nvSpPr>
        <dsp:cNvPr id="0" name=""/>
        <dsp:cNvSpPr/>
      </dsp:nvSpPr>
      <dsp:spPr>
        <a:xfrm>
          <a:off x="270952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BB39E-9BC9-4F8E-A13B-24087D6046F6}">
      <dsp:nvSpPr>
        <dsp:cNvPr id="0" name=""/>
        <dsp:cNvSpPr/>
      </dsp:nvSpPr>
      <dsp:spPr>
        <a:xfrm>
          <a:off x="565053" y="2547295"/>
          <a:ext cx="2297030" cy="1998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Coding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write locally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with debug</a:t>
          </a:r>
          <a:endParaRPr lang="zh-CN" altLang="en-US" sz="2500" kern="1200" dirty="0"/>
        </a:p>
      </dsp:txBody>
      <dsp:txXfrm>
        <a:off x="623595" y="2605837"/>
        <a:ext cx="2179946" cy="1881691"/>
      </dsp:txXfrm>
    </dsp:sp>
    <dsp:sp modelId="{F218A399-A385-4C2E-BE63-12B9CC3C01C2}">
      <dsp:nvSpPr>
        <dsp:cNvPr id="0" name=""/>
        <dsp:cNvSpPr/>
      </dsp:nvSpPr>
      <dsp:spPr>
        <a:xfrm>
          <a:off x="3443694" y="1070329"/>
          <a:ext cx="355026" cy="677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3443694" y="1205740"/>
        <a:ext cx="248518" cy="406235"/>
      </dsp:txXfrm>
    </dsp:sp>
    <dsp:sp modelId="{EAF48ED1-7A92-42C2-B945-37D4FB958A77}">
      <dsp:nvSpPr>
        <dsp:cNvPr id="0" name=""/>
        <dsp:cNvSpPr/>
      </dsp:nvSpPr>
      <dsp:spPr>
        <a:xfrm>
          <a:off x="4103028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C05E2-7C1B-43D0-9C25-494F9DF167C8}">
      <dsp:nvSpPr>
        <dsp:cNvPr id="0" name=""/>
        <dsp:cNvSpPr/>
      </dsp:nvSpPr>
      <dsp:spPr>
        <a:xfrm>
          <a:off x="4318402" y="2536242"/>
          <a:ext cx="2399087" cy="20210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 err="1"/>
            <a:t>Gitlab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synchronous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event trigger</a:t>
          </a:r>
          <a:endParaRPr lang="zh-CN" altLang="en-US" sz="2500" kern="1200" dirty="0"/>
        </a:p>
      </dsp:txBody>
      <dsp:txXfrm>
        <a:off x="4377597" y="2595437"/>
        <a:ext cx="2280697" cy="1902673"/>
      </dsp:txXfrm>
    </dsp:sp>
    <dsp:sp modelId="{894BAD6E-2A6B-410D-A673-2FCAA7E84B53}">
      <dsp:nvSpPr>
        <dsp:cNvPr id="0" name=""/>
        <dsp:cNvSpPr/>
      </dsp:nvSpPr>
      <dsp:spPr>
        <a:xfrm>
          <a:off x="7270455" y="1070329"/>
          <a:ext cx="349710" cy="677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270455" y="1205740"/>
        <a:ext cx="244797" cy="406235"/>
      </dsp:txXfrm>
    </dsp:sp>
    <dsp:sp modelId="{A45FE4E4-0579-4B2F-823A-61DC65373F30}">
      <dsp:nvSpPr>
        <dsp:cNvPr id="0" name=""/>
        <dsp:cNvSpPr/>
      </dsp:nvSpPr>
      <dsp:spPr>
        <a:xfrm>
          <a:off x="7919917" y="0"/>
          <a:ext cx="2817716" cy="281771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CE697-9E57-4C32-A466-FB1F4A228759}">
      <dsp:nvSpPr>
        <dsp:cNvPr id="0" name=""/>
        <dsp:cNvSpPr/>
      </dsp:nvSpPr>
      <dsp:spPr>
        <a:xfrm>
          <a:off x="8210130" y="2479782"/>
          <a:ext cx="2404667" cy="20790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Jenkins</a:t>
          </a:r>
          <a:endParaRPr lang="zh-CN" altLang="en-US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event driven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auto build</a:t>
          </a:r>
          <a:endParaRPr lang="zh-CN" altLang="en-US" sz="2500" kern="1200" dirty="0"/>
        </a:p>
      </dsp:txBody>
      <dsp:txXfrm>
        <a:off x="8271023" y="2540675"/>
        <a:ext cx="2282881" cy="1957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F3F0A-37A5-49C3-AA24-211DA13AD6B6}">
      <dsp:nvSpPr>
        <dsp:cNvPr id="0" name=""/>
        <dsp:cNvSpPr/>
      </dsp:nvSpPr>
      <dsp:spPr>
        <a:xfrm>
          <a:off x="1417668" y="223265"/>
          <a:ext cx="4430954" cy="1538811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4EADB-89D7-4E29-832C-306073BBF8E5}">
      <dsp:nvSpPr>
        <dsp:cNvPr id="0" name=""/>
        <dsp:cNvSpPr/>
      </dsp:nvSpPr>
      <dsp:spPr>
        <a:xfrm>
          <a:off x="3210659" y="3991293"/>
          <a:ext cx="858712" cy="549575"/>
        </a:xfrm>
        <a:prstGeom prst="down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A9CF-74E6-49A4-8168-CAB822500F34}">
      <dsp:nvSpPr>
        <dsp:cNvPr id="0" name=""/>
        <dsp:cNvSpPr/>
      </dsp:nvSpPr>
      <dsp:spPr>
        <a:xfrm>
          <a:off x="1579106" y="4430954"/>
          <a:ext cx="4121817" cy="103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400" kern="1200" dirty="0"/>
            <a:t>trigger a event</a:t>
          </a:r>
          <a:endParaRPr lang="zh-CN" altLang="en-US" sz="3400" kern="1200" dirty="0"/>
        </a:p>
      </dsp:txBody>
      <dsp:txXfrm>
        <a:off x="1579106" y="4430954"/>
        <a:ext cx="4121817" cy="1030454"/>
      </dsp:txXfrm>
    </dsp:sp>
    <dsp:sp modelId="{1FB3486A-B0AE-46CC-AA62-C2D05EF92019}">
      <dsp:nvSpPr>
        <dsp:cNvPr id="0" name=""/>
        <dsp:cNvSpPr/>
      </dsp:nvSpPr>
      <dsp:spPr>
        <a:xfrm>
          <a:off x="3028612" y="1880922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commit</a:t>
          </a:r>
          <a:endParaRPr lang="zh-CN" altLang="en-US" sz="2400" kern="1200" dirty="0"/>
        </a:p>
      </dsp:txBody>
      <dsp:txXfrm>
        <a:off x="3254972" y="2107282"/>
        <a:ext cx="1092961" cy="1092961"/>
      </dsp:txXfrm>
    </dsp:sp>
    <dsp:sp modelId="{F6B00CD7-17A8-4E2D-A922-EBF2AAA659BE}">
      <dsp:nvSpPr>
        <dsp:cNvPr id="0" name=""/>
        <dsp:cNvSpPr/>
      </dsp:nvSpPr>
      <dsp:spPr>
        <a:xfrm>
          <a:off x="1922591" y="721318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merge</a:t>
          </a:r>
          <a:endParaRPr lang="zh-CN" altLang="en-US" sz="2400" kern="1200" dirty="0"/>
        </a:p>
      </dsp:txBody>
      <dsp:txXfrm>
        <a:off x="2148951" y="947678"/>
        <a:ext cx="1092961" cy="1092961"/>
      </dsp:txXfrm>
    </dsp:sp>
    <dsp:sp modelId="{3667BC93-DD19-4F39-AC72-727E0E43416D}">
      <dsp:nvSpPr>
        <dsp:cNvPr id="0" name=""/>
        <dsp:cNvSpPr/>
      </dsp:nvSpPr>
      <dsp:spPr>
        <a:xfrm>
          <a:off x="3502621" y="347606"/>
          <a:ext cx="1545681" cy="15456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push</a:t>
          </a:r>
          <a:endParaRPr lang="zh-CN" altLang="en-US" sz="2400" kern="1200" dirty="0"/>
        </a:p>
      </dsp:txBody>
      <dsp:txXfrm>
        <a:off x="3728981" y="573966"/>
        <a:ext cx="1092961" cy="1092961"/>
      </dsp:txXfrm>
    </dsp:sp>
    <dsp:sp modelId="{38471ABD-599E-4264-BE6D-656FFCDA6D5A}">
      <dsp:nvSpPr>
        <dsp:cNvPr id="0" name=""/>
        <dsp:cNvSpPr/>
      </dsp:nvSpPr>
      <dsp:spPr>
        <a:xfrm>
          <a:off x="1216819" y="11727"/>
          <a:ext cx="4808787" cy="3847029"/>
        </a:xfrm>
        <a:prstGeom prst="funnel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07F46-E060-453A-81F5-1C5A193E2642}">
      <dsp:nvSpPr>
        <dsp:cNvPr id="0" name=""/>
        <dsp:cNvSpPr/>
      </dsp:nvSpPr>
      <dsp:spPr>
        <a:xfrm>
          <a:off x="0" y="421878"/>
          <a:ext cx="5263661" cy="328978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99E54-24B4-4E92-895E-76CB1AAAC827}">
      <dsp:nvSpPr>
        <dsp:cNvPr id="0" name=""/>
        <dsp:cNvSpPr/>
      </dsp:nvSpPr>
      <dsp:spPr>
        <a:xfrm>
          <a:off x="1223801" y="2404732"/>
          <a:ext cx="184228" cy="1842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F889B-BE3E-4675-951A-4A25FEE37B87}">
      <dsp:nvSpPr>
        <dsp:cNvPr id="0" name=""/>
        <dsp:cNvSpPr/>
      </dsp:nvSpPr>
      <dsp:spPr>
        <a:xfrm>
          <a:off x="1315915" y="2496847"/>
          <a:ext cx="1710689" cy="1404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19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triggered by </a:t>
          </a:r>
          <a:r>
            <a:rPr lang="en-US" altLang="zh-CN" sz="3000" kern="1200" dirty="0" err="1"/>
            <a:t>Gitlab</a:t>
          </a:r>
          <a:endParaRPr lang="zh-CN" altLang="en-US" sz="3000" kern="1200" dirty="0"/>
        </a:p>
      </dsp:txBody>
      <dsp:txXfrm>
        <a:off x="1315915" y="2496847"/>
        <a:ext cx="1710689" cy="1404739"/>
      </dsp:txXfrm>
    </dsp:sp>
    <dsp:sp modelId="{AD967A76-7079-4591-87AE-342C72951912}">
      <dsp:nvSpPr>
        <dsp:cNvPr id="0" name=""/>
        <dsp:cNvSpPr/>
      </dsp:nvSpPr>
      <dsp:spPr>
        <a:xfrm>
          <a:off x="2921331" y="1565836"/>
          <a:ext cx="315819" cy="3158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91575-47E9-44A0-8F8D-6470486A68CD}">
      <dsp:nvSpPr>
        <dsp:cNvPr id="0" name=""/>
        <dsp:cNvSpPr/>
      </dsp:nvSpPr>
      <dsp:spPr>
        <a:xfrm>
          <a:off x="3079241" y="1723746"/>
          <a:ext cx="1710689" cy="21778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346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triggered by hand</a:t>
          </a:r>
          <a:endParaRPr lang="zh-CN" altLang="en-US" sz="3000" kern="1200" dirty="0"/>
        </a:p>
      </dsp:txBody>
      <dsp:txXfrm>
        <a:off x="3079241" y="1723746"/>
        <a:ext cx="1710689" cy="21778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D58A0-1307-49AE-A7BF-6909D7AE8C2F}">
      <dsp:nvSpPr>
        <dsp:cNvPr id="0" name=""/>
        <dsp:cNvSpPr/>
      </dsp:nvSpPr>
      <dsp:spPr>
        <a:xfrm rot="10800000">
          <a:off x="0" y="0"/>
          <a:ext cx="5266570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fetch special branch</a:t>
          </a:r>
          <a:endParaRPr lang="zh-CN" altLang="en-US" sz="2100" kern="1200" dirty="0"/>
        </a:p>
      </dsp:txBody>
      <dsp:txXfrm rot="-10800000">
        <a:off x="921649" y="0"/>
        <a:ext cx="3423270" cy="725223"/>
      </dsp:txXfrm>
    </dsp:sp>
    <dsp:sp modelId="{343D90D1-DA7E-4D6B-A291-6521251F62D2}">
      <dsp:nvSpPr>
        <dsp:cNvPr id="0" name=""/>
        <dsp:cNvSpPr/>
      </dsp:nvSpPr>
      <dsp:spPr>
        <a:xfrm rot="10800000">
          <a:off x="438880" y="725223"/>
          <a:ext cx="4388808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check diff</a:t>
          </a:r>
          <a:endParaRPr lang="zh-CN" altLang="en-US" sz="2100" kern="1200" dirty="0"/>
        </a:p>
      </dsp:txBody>
      <dsp:txXfrm rot="-10800000">
        <a:off x="1206922" y="725223"/>
        <a:ext cx="2852725" cy="725223"/>
      </dsp:txXfrm>
    </dsp:sp>
    <dsp:sp modelId="{C5D88A14-3E92-486B-88D8-84234E049B26}">
      <dsp:nvSpPr>
        <dsp:cNvPr id="0" name=""/>
        <dsp:cNvSpPr/>
      </dsp:nvSpPr>
      <dsp:spPr>
        <a:xfrm rot="10800000">
          <a:off x="877761" y="1450446"/>
          <a:ext cx="3511046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generate command</a:t>
          </a:r>
          <a:endParaRPr lang="zh-CN" altLang="en-US" sz="2100" kern="1200" dirty="0"/>
        </a:p>
      </dsp:txBody>
      <dsp:txXfrm rot="-10800000">
        <a:off x="1492194" y="1450446"/>
        <a:ext cx="2282180" cy="725223"/>
      </dsp:txXfrm>
    </dsp:sp>
    <dsp:sp modelId="{2CBC0BBC-25F4-456B-9B70-965290FCE6D6}">
      <dsp:nvSpPr>
        <dsp:cNvPr id="0" name=""/>
        <dsp:cNvSpPr/>
      </dsp:nvSpPr>
      <dsp:spPr>
        <a:xfrm rot="10800000">
          <a:off x="1316642" y="2175669"/>
          <a:ext cx="2633285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compile</a:t>
          </a:r>
          <a:endParaRPr lang="zh-CN" altLang="en-US" sz="2100" kern="1200" dirty="0"/>
        </a:p>
      </dsp:txBody>
      <dsp:txXfrm rot="-10800000">
        <a:off x="1777467" y="2175669"/>
        <a:ext cx="1711635" cy="725223"/>
      </dsp:txXfrm>
    </dsp:sp>
    <dsp:sp modelId="{49BF2562-F564-4AEC-869C-4B9EAD4633A2}">
      <dsp:nvSpPr>
        <dsp:cNvPr id="0" name=""/>
        <dsp:cNvSpPr/>
      </dsp:nvSpPr>
      <dsp:spPr>
        <a:xfrm rot="10800000">
          <a:off x="1755523" y="2900892"/>
          <a:ext cx="1755523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publish</a:t>
          </a:r>
          <a:endParaRPr lang="zh-CN" altLang="en-US" sz="2100" kern="1200" dirty="0"/>
        </a:p>
      </dsp:txBody>
      <dsp:txXfrm rot="-10800000">
        <a:off x="2062739" y="2900892"/>
        <a:ext cx="1141090" cy="725223"/>
      </dsp:txXfrm>
    </dsp:sp>
    <dsp:sp modelId="{8ED7CFA9-DEC7-4284-9FB5-35B3465F66DC}">
      <dsp:nvSpPr>
        <dsp:cNvPr id="0" name=""/>
        <dsp:cNvSpPr/>
      </dsp:nvSpPr>
      <dsp:spPr>
        <a:xfrm rot="10800000">
          <a:off x="2194404" y="3626115"/>
          <a:ext cx="877761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/>
            <a:t>DONE</a:t>
          </a:r>
          <a:endParaRPr lang="zh-CN" altLang="en-US" sz="2100" kern="1200" dirty="0"/>
        </a:p>
      </dsp:txBody>
      <dsp:txXfrm rot="-10800000">
        <a:off x="2194404" y="3626115"/>
        <a:ext cx="877761" cy="7252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D58A0-1307-49AE-A7BF-6909D7AE8C2F}">
      <dsp:nvSpPr>
        <dsp:cNvPr id="0" name=""/>
        <dsp:cNvSpPr/>
      </dsp:nvSpPr>
      <dsp:spPr>
        <a:xfrm rot="10800000">
          <a:off x="0" y="0"/>
          <a:ext cx="5266570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fetch special branch</a:t>
          </a:r>
          <a:endParaRPr lang="zh-CN" altLang="en-US" sz="2400" kern="1200" dirty="0"/>
        </a:p>
      </dsp:txBody>
      <dsp:txXfrm rot="-10800000">
        <a:off x="921649" y="0"/>
        <a:ext cx="3423270" cy="725223"/>
      </dsp:txXfrm>
    </dsp:sp>
    <dsp:sp modelId="{343D90D1-DA7E-4D6B-A291-6521251F62D2}">
      <dsp:nvSpPr>
        <dsp:cNvPr id="0" name=""/>
        <dsp:cNvSpPr/>
      </dsp:nvSpPr>
      <dsp:spPr>
        <a:xfrm rot="10800000">
          <a:off x="438880" y="725223"/>
          <a:ext cx="4388808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check diff</a:t>
          </a:r>
          <a:endParaRPr lang="zh-CN" altLang="en-US" sz="2400" kern="1200" dirty="0"/>
        </a:p>
      </dsp:txBody>
      <dsp:txXfrm rot="-10800000">
        <a:off x="1206922" y="725223"/>
        <a:ext cx="2852725" cy="725223"/>
      </dsp:txXfrm>
    </dsp:sp>
    <dsp:sp modelId="{C5D88A14-3E92-486B-88D8-84234E049B26}">
      <dsp:nvSpPr>
        <dsp:cNvPr id="0" name=""/>
        <dsp:cNvSpPr/>
      </dsp:nvSpPr>
      <dsp:spPr>
        <a:xfrm rot="10800000">
          <a:off x="877761" y="1450446"/>
          <a:ext cx="3511046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nothing</a:t>
          </a:r>
          <a:r>
            <a:rPr lang="en-US" altLang="zh-CN" sz="2400" kern="1200" baseline="0" dirty="0"/>
            <a:t> change</a:t>
          </a:r>
          <a:endParaRPr lang="zh-CN" altLang="en-US" sz="2400" kern="1200" dirty="0"/>
        </a:p>
      </dsp:txBody>
      <dsp:txXfrm rot="-10800000">
        <a:off x="1492194" y="1450446"/>
        <a:ext cx="2282180" cy="725223"/>
      </dsp:txXfrm>
    </dsp:sp>
    <dsp:sp modelId="{2CBC0BBC-25F4-456B-9B70-965290FCE6D6}">
      <dsp:nvSpPr>
        <dsp:cNvPr id="0" name=""/>
        <dsp:cNvSpPr/>
      </dsp:nvSpPr>
      <dsp:spPr>
        <a:xfrm rot="10800000">
          <a:off x="1316642" y="2175669"/>
          <a:ext cx="2633285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finished</a:t>
          </a:r>
          <a:endParaRPr lang="zh-CN" altLang="en-US" sz="2400" kern="1200" dirty="0"/>
        </a:p>
      </dsp:txBody>
      <dsp:txXfrm rot="-10800000">
        <a:off x="1777467" y="2175669"/>
        <a:ext cx="1711635" cy="725223"/>
      </dsp:txXfrm>
    </dsp:sp>
    <dsp:sp modelId="{49BF2562-F564-4AEC-869C-4B9EAD4633A2}">
      <dsp:nvSpPr>
        <dsp:cNvPr id="0" name=""/>
        <dsp:cNvSpPr/>
      </dsp:nvSpPr>
      <dsp:spPr>
        <a:xfrm rot="10800000">
          <a:off x="1755523" y="2900892"/>
          <a:ext cx="1755523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</dsp:txBody>
      <dsp:txXfrm rot="-10800000">
        <a:off x="2062739" y="2900892"/>
        <a:ext cx="1141090" cy="725223"/>
      </dsp:txXfrm>
    </dsp:sp>
    <dsp:sp modelId="{8ED7CFA9-DEC7-4284-9FB5-35B3465F66DC}">
      <dsp:nvSpPr>
        <dsp:cNvPr id="0" name=""/>
        <dsp:cNvSpPr/>
      </dsp:nvSpPr>
      <dsp:spPr>
        <a:xfrm rot="10800000">
          <a:off x="2194404" y="3626115"/>
          <a:ext cx="877761" cy="725223"/>
        </a:xfrm>
        <a:prstGeom prst="trapezoid">
          <a:avLst>
            <a:gd name="adj" fmla="val 60517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DONE</a:t>
          </a:r>
          <a:endParaRPr lang="zh-CN" altLang="en-US" sz="2400" kern="1200" dirty="0"/>
        </a:p>
      </dsp:txBody>
      <dsp:txXfrm rot="-10800000">
        <a:off x="2194404" y="3626115"/>
        <a:ext cx="877761" cy="725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127AC-45CA-47E0-A0B1-82C435284D3F}">
      <dsp:nvSpPr>
        <dsp:cNvPr id="0" name=""/>
        <dsp:cNvSpPr/>
      </dsp:nvSpPr>
      <dsp:spPr>
        <a:xfrm>
          <a:off x="557214" y="164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 err="1"/>
            <a:t>Wap</a:t>
          </a:r>
          <a:endParaRPr lang="zh-CN" altLang="en-US" sz="2900" kern="1200" dirty="0"/>
        </a:p>
      </dsp:txBody>
      <dsp:txXfrm>
        <a:off x="1043584" y="164"/>
        <a:ext cx="1459111" cy="972740"/>
      </dsp:txXfrm>
    </dsp:sp>
    <dsp:sp modelId="{51E7ECA8-EF6B-4BAC-94A8-6C0040D0B60C}">
      <dsp:nvSpPr>
        <dsp:cNvPr id="0" name=""/>
        <dsp:cNvSpPr/>
      </dsp:nvSpPr>
      <dsp:spPr>
        <a:xfrm>
          <a:off x="2672925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  <a:endParaRPr lang="zh-CN" altLang="en-US" sz="1700" kern="1200" dirty="0"/>
        </a:p>
      </dsp:txBody>
      <dsp:txXfrm>
        <a:off x="3076612" y="82847"/>
        <a:ext cx="1211062" cy="807374"/>
      </dsp:txXfrm>
    </dsp:sp>
    <dsp:sp modelId="{5AB6DAF4-A8BE-48E9-9A54-15F0BE2B0FA8}">
      <dsp:nvSpPr>
        <dsp:cNvPr id="0" name=""/>
        <dsp:cNvSpPr/>
      </dsp:nvSpPr>
      <dsp:spPr>
        <a:xfrm>
          <a:off x="4408781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82847"/>
        <a:ext cx="1211062" cy="807374"/>
      </dsp:txXfrm>
    </dsp:sp>
    <dsp:sp modelId="{27899986-4F2D-4BCD-9513-E14681747458}">
      <dsp:nvSpPr>
        <dsp:cNvPr id="0" name=""/>
        <dsp:cNvSpPr/>
      </dsp:nvSpPr>
      <dsp:spPr>
        <a:xfrm>
          <a:off x="6144636" y="82847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82847"/>
        <a:ext cx="1211062" cy="807374"/>
      </dsp:txXfrm>
    </dsp:sp>
    <dsp:sp modelId="{63DB4B33-947C-4A63-9E68-56601EF164F8}">
      <dsp:nvSpPr>
        <dsp:cNvPr id="0" name=""/>
        <dsp:cNvSpPr/>
      </dsp:nvSpPr>
      <dsp:spPr>
        <a:xfrm>
          <a:off x="557214" y="1109089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Activity</a:t>
          </a:r>
          <a:endParaRPr lang="zh-CN" altLang="en-US" sz="2900" kern="1200" dirty="0"/>
        </a:p>
      </dsp:txBody>
      <dsp:txXfrm>
        <a:off x="1043584" y="1109089"/>
        <a:ext cx="1459111" cy="972740"/>
      </dsp:txXfrm>
    </dsp:sp>
    <dsp:sp modelId="{08368626-81E2-4E4C-B68A-0C812DDC1E59}">
      <dsp:nvSpPr>
        <dsp:cNvPr id="0" name=""/>
        <dsp:cNvSpPr/>
      </dsp:nvSpPr>
      <dsp:spPr>
        <a:xfrm>
          <a:off x="2672925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</a:p>
      </dsp:txBody>
      <dsp:txXfrm>
        <a:off x="3076612" y="1191772"/>
        <a:ext cx="1211062" cy="807374"/>
      </dsp:txXfrm>
    </dsp:sp>
    <dsp:sp modelId="{445D5889-34B0-4DE0-A352-1421560ECC7E}">
      <dsp:nvSpPr>
        <dsp:cNvPr id="0" name=""/>
        <dsp:cNvSpPr/>
      </dsp:nvSpPr>
      <dsp:spPr>
        <a:xfrm>
          <a:off x="4408781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1191772"/>
        <a:ext cx="1211062" cy="807374"/>
      </dsp:txXfrm>
    </dsp:sp>
    <dsp:sp modelId="{52D9FFDF-153B-415F-959A-BF1F8293F219}">
      <dsp:nvSpPr>
        <dsp:cNvPr id="0" name=""/>
        <dsp:cNvSpPr/>
      </dsp:nvSpPr>
      <dsp:spPr>
        <a:xfrm>
          <a:off x="6144636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generate command</a:t>
          </a:r>
        </a:p>
      </dsp:txBody>
      <dsp:txXfrm>
        <a:off x="6548323" y="1191772"/>
        <a:ext cx="1211062" cy="807374"/>
      </dsp:txXfrm>
    </dsp:sp>
    <dsp:sp modelId="{D905A20E-165F-4459-907B-8168275C9A96}">
      <dsp:nvSpPr>
        <dsp:cNvPr id="0" name=""/>
        <dsp:cNvSpPr/>
      </dsp:nvSpPr>
      <dsp:spPr>
        <a:xfrm>
          <a:off x="7880492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compile</a:t>
          </a:r>
        </a:p>
      </dsp:txBody>
      <dsp:txXfrm>
        <a:off x="8284179" y="1191772"/>
        <a:ext cx="1211062" cy="807374"/>
      </dsp:txXfrm>
    </dsp:sp>
    <dsp:sp modelId="{1D3DA94A-7814-4A4E-8B19-EF8F890B94BD}">
      <dsp:nvSpPr>
        <dsp:cNvPr id="0" name=""/>
        <dsp:cNvSpPr/>
      </dsp:nvSpPr>
      <dsp:spPr>
        <a:xfrm>
          <a:off x="9616347" y="1191772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publish</a:t>
          </a:r>
        </a:p>
      </dsp:txBody>
      <dsp:txXfrm>
        <a:off x="10020034" y="1191772"/>
        <a:ext cx="1211062" cy="807374"/>
      </dsp:txXfrm>
    </dsp:sp>
    <dsp:sp modelId="{07343081-963C-4D3C-9BAF-423999677C2C}">
      <dsp:nvSpPr>
        <dsp:cNvPr id="0" name=""/>
        <dsp:cNvSpPr/>
      </dsp:nvSpPr>
      <dsp:spPr>
        <a:xfrm>
          <a:off x="557214" y="2218013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Manager</a:t>
          </a:r>
          <a:endParaRPr lang="zh-CN" altLang="en-US" sz="2900" kern="1200" dirty="0"/>
        </a:p>
      </dsp:txBody>
      <dsp:txXfrm>
        <a:off x="1043584" y="2218013"/>
        <a:ext cx="1459111" cy="972740"/>
      </dsp:txXfrm>
    </dsp:sp>
    <dsp:sp modelId="{85AECBBC-5D7A-4E81-89E8-78131A932D70}">
      <dsp:nvSpPr>
        <dsp:cNvPr id="0" name=""/>
        <dsp:cNvSpPr/>
      </dsp:nvSpPr>
      <dsp:spPr>
        <a:xfrm>
          <a:off x="2672925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</a:p>
      </dsp:txBody>
      <dsp:txXfrm>
        <a:off x="3076612" y="2300696"/>
        <a:ext cx="1211062" cy="807374"/>
      </dsp:txXfrm>
    </dsp:sp>
    <dsp:sp modelId="{B01303F3-48D1-46B9-A448-E340BA3B85C6}">
      <dsp:nvSpPr>
        <dsp:cNvPr id="0" name=""/>
        <dsp:cNvSpPr/>
      </dsp:nvSpPr>
      <dsp:spPr>
        <a:xfrm>
          <a:off x="4408781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2300696"/>
        <a:ext cx="1211062" cy="807374"/>
      </dsp:txXfrm>
    </dsp:sp>
    <dsp:sp modelId="{7A3E7169-CA16-48F2-B04B-8D5DE14D42FD}">
      <dsp:nvSpPr>
        <dsp:cNvPr id="0" name=""/>
        <dsp:cNvSpPr/>
      </dsp:nvSpPr>
      <dsp:spPr>
        <a:xfrm>
          <a:off x="6144636" y="2300696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2300696"/>
        <a:ext cx="1211062" cy="807374"/>
      </dsp:txXfrm>
    </dsp:sp>
    <dsp:sp modelId="{939F4466-1023-4094-BB62-D4C36E915DF7}">
      <dsp:nvSpPr>
        <dsp:cNvPr id="0" name=""/>
        <dsp:cNvSpPr/>
      </dsp:nvSpPr>
      <dsp:spPr>
        <a:xfrm>
          <a:off x="557214" y="3326937"/>
          <a:ext cx="2431851" cy="97274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Cash</a:t>
          </a:r>
          <a:endParaRPr lang="zh-CN" altLang="en-US" sz="2900" kern="1200" dirty="0"/>
        </a:p>
      </dsp:txBody>
      <dsp:txXfrm>
        <a:off x="1043584" y="3326937"/>
        <a:ext cx="1459111" cy="972740"/>
      </dsp:txXfrm>
    </dsp:sp>
    <dsp:sp modelId="{A4B86D88-5135-4454-8BA5-84043C2C59CA}">
      <dsp:nvSpPr>
        <dsp:cNvPr id="0" name=""/>
        <dsp:cNvSpPr/>
      </dsp:nvSpPr>
      <dsp:spPr>
        <a:xfrm>
          <a:off x="2672925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fetch master branch</a:t>
          </a:r>
          <a:endParaRPr lang="zh-CN" altLang="en-US" sz="1700" kern="1200" dirty="0"/>
        </a:p>
      </dsp:txBody>
      <dsp:txXfrm>
        <a:off x="3076612" y="3409620"/>
        <a:ext cx="1211062" cy="807374"/>
      </dsp:txXfrm>
    </dsp:sp>
    <dsp:sp modelId="{7E8FCBA8-8FF6-4F7B-A266-40A2A4278BC8}">
      <dsp:nvSpPr>
        <dsp:cNvPr id="0" name=""/>
        <dsp:cNvSpPr/>
      </dsp:nvSpPr>
      <dsp:spPr>
        <a:xfrm>
          <a:off x="4408781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check diff</a:t>
          </a:r>
          <a:endParaRPr lang="zh-CN" altLang="en-US" sz="1700" kern="1200" dirty="0"/>
        </a:p>
      </dsp:txBody>
      <dsp:txXfrm>
        <a:off x="4812468" y="3409620"/>
        <a:ext cx="1211062" cy="807374"/>
      </dsp:txXfrm>
    </dsp:sp>
    <dsp:sp modelId="{721D9004-5E40-446E-8436-791DAD138833}">
      <dsp:nvSpPr>
        <dsp:cNvPr id="0" name=""/>
        <dsp:cNvSpPr/>
      </dsp:nvSpPr>
      <dsp:spPr>
        <a:xfrm>
          <a:off x="6144636" y="3409620"/>
          <a:ext cx="2018436" cy="807374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no diff finished</a:t>
          </a:r>
          <a:endParaRPr lang="zh-CN" altLang="en-US" sz="1700" kern="1200" dirty="0"/>
        </a:p>
      </dsp:txBody>
      <dsp:txXfrm>
        <a:off x="6548323" y="3409620"/>
        <a:ext cx="1211062" cy="80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358F-1E84-49E8-B21C-8C0A3A5C5B79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9E7C-5053-42EF-BE93-4B481818BF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90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19E7C-5053-42EF-BE93-4B481818BF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7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19E7C-5053-42EF-BE93-4B481818BFD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7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98F7B-3C6E-49E1-92C9-542F43464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920533-5CE0-4F42-99EA-CBD188416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C4BCF-7999-4D04-90D2-A4078892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C7456-E374-43D3-9BC3-46536E8D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E4038-EFF7-4F98-B5D8-FCE09E56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4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AEB27-F88D-43FC-9767-79702727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2DF832-B523-4513-A254-3E68FD00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92910-3F98-4370-8F44-5B3CE236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ED5A8-8F0C-46AB-BFB6-CAEA84D4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2A4B9-7EC6-4F9B-92F4-84C49FB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392C4B-056D-4998-81A6-FE19BFA30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8C474-920D-46EA-964A-C7CBB667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8EE41-0F1E-41E8-8847-DEF601D4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7B0F8-3019-4DD0-BC75-DD3739FE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63D43-654B-4684-A2AF-8D1E219F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5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B3EE1-B74C-4E9D-A0A5-DB2D6D42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CE3BF-4F5F-4F1F-8EBA-E3DBF900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B8499-929A-4BCB-A2D6-1553C63C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B5944-1D67-4D10-96A9-2E16CA17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6F9BF-CF95-4330-9C86-7E87B7E0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8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F631B-240B-4AFC-B755-4C9DFFFB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EFE13A-B8B8-4E56-98CC-8CA636BD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FA6CF-F2B8-437A-9A50-C0149D36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920FA-B501-4DB6-A091-5A076B81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8DB81-6600-421D-BDC3-349D7486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6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4F4A6-5DA7-4494-91D5-90EFF2F8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0DAB9-B947-4F2D-AB37-136F135B0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05061-24BA-4BAA-9420-8952A12E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D801D-1D05-4E47-AD47-399A9334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683BB-AF68-438B-99A0-B16C0040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1983E-72E3-471B-8E35-8D7CA2E6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18E99-2695-4CB8-9941-E861E13E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9F7C3-67F2-464A-91A7-443065AD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01603A-B229-41B6-B92E-3EB6C454A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1BF00D-9A3B-4129-BB2B-A110E82E7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80DEC8-7C0F-4F2D-AA9D-3E564DDB0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9D2B5E-8C72-4BBA-8F97-CB640F89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7FC80F-29D1-4503-8661-02F92E3C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B105C4-0EBF-44F8-A999-027AC83C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4F8AC-DA32-446A-90FB-4C773674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CD53BE-ECC4-4E10-AD3E-01214F74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E64639-5B8A-420A-B505-354F67AD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82638E-78C3-4F26-A5D2-44EB1964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6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7D871A-C188-4881-87C8-FDD42F0F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2268E-75A1-486C-B5F9-C38B644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31538-712B-4373-8866-41A08292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5C69-7D6A-49EC-90FB-A7FF5AF6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92E0A-8849-4D2B-94B6-0D1BC5A3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D1B121-C3F7-44F7-872A-D6B69566C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3CA08-8253-42A5-BC7A-F0529D2C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EE5F8D-C9DF-413E-811D-E41FAC2D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906B3D-0006-4911-BD6A-8F8820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53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D9EB-72AC-4E89-B5CD-D869197A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F32C60-39E5-46CD-8C7F-17E4F8C60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31261-4929-4C68-93FD-B7A7810D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7022FB-E74E-4D75-805C-EC5921CC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9513DB-F2B5-409F-8665-A1D3048B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26C348-10A4-4DB6-8423-B91BB3C3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7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D422E5-E34B-42FD-A47B-4E28EB86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231FC-740C-4CE4-93CA-C7DFA897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1C514-0D67-40BC-A7A6-A55FDDE87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3282-5A5E-4735-A17A-39D77A40030C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72C00-02DE-46A9-A63B-87C08E6A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D7D97-ECC9-41F5-B3F9-C096F7CCC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1937A-33DB-4D1E-AA79-FD3557408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8.svg"/><Relationship Id="rId4" Type="http://schemas.openxmlformats.org/officeDocument/2006/relationships/diagramData" Target="../diagrams/data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EDC60-5C4C-4EB8-BAA4-DCA411AA7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Journey of code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CCC60-45E7-413F-883F-6E942780A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Architecture of frontend deployment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0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C2D7ED8-B98A-48E2-AEE3-6263DA9018C0}"/>
              </a:ext>
            </a:extLst>
          </p:cNvPr>
          <p:cNvSpPr/>
          <p:nvPr/>
        </p:nvSpPr>
        <p:spPr>
          <a:xfrm>
            <a:off x="650470" y="438912"/>
            <a:ext cx="10891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What Jenkins do when triggered?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64F0535-2C6C-4057-9446-F2A1499F035E}"/>
              </a:ext>
            </a:extLst>
          </p:cNvPr>
          <p:cNvCxnSpPr>
            <a:stCxn id="6" idx="2"/>
          </p:cNvCxnSpPr>
          <p:nvPr/>
        </p:nvCxnSpPr>
        <p:spPr>
          <a:xfrm flipH="1">
            <a:off x="6096009" y="1362242"/>
            <a:ext cx="23" cy="549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962D3920-78A5-4682-AF81-029E5787D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3968"/>
              </p:ext>
            </p:extLst>
          </p:nvPr>
        </p:nvGraphicFramePr>
        <p:xfrm>
          <a:off x="383931" y="1934452"/>
          <a:ext cx="52665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内容占位符 3">
            <a:extLst>
              <a:ext uri="{FF2B5EF4-FFF2-40B4-BE49-F238E27FC236}">
                <a16:creationId xmlns:a16="http://schemas.microsoft.com/office/drawing/2014/main" id="{DD05551F-A5C1-4862-903D-DEEDF3261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097090"/>
              </p:ext>
            </p:extLst>
          </p:nvPr>
        </p:nvGraphicFramePr>
        <p:xfrm>
          <a:off x="6456485" y="1934452"/>
          <a:ext cx="526657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4270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4785B25B-C75E-4EE5-8BC8-27FCCEEC46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5598594"/>
              </p:ext>
            </p:extLst>
          </p:nvPr>
        </p:nvGraphicFramePr>
        <p:xfrm>
          <a:off x="0" y="2464374"/>
          <a:ext cx="12191999" cy="4299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0245B1E-225C-4557-A34F-03B6BD070E93}"/>
              </a:ext>
            </a:extLst>
          </p:cNvPr>
          <p:cNvSpPr/>
          <p:nvPr/>
        </p:nvSpPr>
        <p:spPr>
          <a:xfrm>
            <a:off x="979896" y="438912"/>
            <a:ext cx="10232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How Jenkins handle A trigger?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FC67C4-3E88-41E6-BE4E-F150427EEFF9}"/>
              </a:ext>
            </a:extLst>
          </p:cNvPr>
          <p:cNvSpPr txBox="1"/>
          <p:nvPr/>
        </p:nvSpPr>
        <p:spPr>
          <a:xfrm>
            <a:off x="759079" y="1592278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Gitlab</a:t>
            </a:r>
            <a:r>
              <a:rPr lang="en-US" altLang="zh-CN" dirty="0"/>
              <a:t> triggered a push event from THE repo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7DE47E-2678-45FE-9F4A-E3273F1E3B43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353607" y="1776944"/>
            <a:ext cx="378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3042442-94AE-4BCC-8FDD-5320B53FA446}"/>
              </a:ext>
            </a:extLst>
          </p:cNvPr>
          <p:cNvSpPr txBox="1"/>
          <p:nvPr/>
        </p:nvSpPr>
        <p:spPr>
          <a:xfrm>
            <a:off x="5732582" y="159227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3EDFE0-782B-431D-B6E2-E1A02B8F7058}"/>
              </a:ext>
            </a:extLst>
          </p:cNvPr>
          <p:cNvSpPr txBox="1"/>
          <p:nvPr/>
        </p:nvSpPr>
        <p:spPr>
          <a:xfrm>
            <a:off x="6741858" y="1589457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Jenkins start all jobs connected with THE repo 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A799E66-9D06-40C7-AF8B-CBC4E35A2B5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6362883" y="1774123"/>
            <a:ext cx="378975" cy="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35165D-53D1-4533-AEC1-EE7B5FDC5C9A}"/>
              </a:ext>
            </a:extLst>
          </p:cNvPr>
          <p:cNvSpPr txBox="1"/>
          <p:nvPr/>
        </p:nvSpPr>
        <p:spPr>
          <a:xfrm>
            <a:off x="2379785" y="2075218"/>
            <a:ext cx="458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PS. we change some code of project: 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3639B2-78D3-4E9D-94A5-AC7A2F973C37}"/>
              </a:ext>
            </a:extLst>
          </p:cNvPr>
          <p:cNvCxnSpPr>
            <a:cxnSpLocks/>
          </p:cNvCxnSpPr>
          <p:nvPr/>
        </p:nvCxnSpPr>
        <p:spPr>
          <a:xfrm>
            <a:off x="5961888" y="1380530"/>
            <a:ext cx="0" cy="50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1819C01-5C87-41E2-92FC-7FB973FD2A6C}"/>
              </a:ext>
            </a:extLst>
          </p:cNvPr>
          <p:cNvSpPr/>
          <p:nvPr/>
        </p:nvSpPr>
        <p:spPr>
          <a:xfrm>
            <a:off x="3785912" y="457200"/>
            <a:ext cx="4620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C02FC8-E7D3-45AD-B4E3-A163D2D9E0ED}"/>
              </a:ext>
            </a:extLst>
          </p:cNvPr>
          <p:cNvCxnSpPr/>
          <p:nvPr/>
        </p:nvCxnSpPr>
        <p:spPr>
          <a:xfrm>
            <a:off x="3572256" y="1380530"/>
            <a:ext cx="4833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1231A12-4929-41AD-BB02-C446C63B80C6}"/>
              </a:ext>
            </a:extLst>
          </p:cNvPr>
          <p:cNvSpPr txBox="1"/>
          <p:nvPr/>
        </p:nvSpPr>
        <p:spPr>
          <a:xfrm>
            <a:off x="4114974" y="204425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Development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BBE6CD-6EC9-42BA-B7B0-DC67C294EE04}"/>
              </a:ext>
            </a:extLst>
          </p:cNvPr>
          <p:cNvSpPr txBox="1"/>
          <p:nvPr/>
        </p:nvSpPr>
        <p:spPr>
          <a:xfrm>
            <a:off x="5041509" y="332390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52EA5C-41F6-470A-9D21-68D1255C5F2C}"/>
              </a:ext>
            </a:extLst>
          </p:cNvPr>
          <p:cNvSpPr txBox="1"/>
          <p:nvPr/>
        </p:nvSpPr>
        <p:spPr>
          <a:xfrm>
            <a:off x="4361836" y="4603562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Production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820EE7-8C9C-4130-86B8-4F7D3545EF0F}"/>
              </a:ext>
            </a:extLst>
          </p:cNvPr>
          <p:cNvSpPr txBox="1"/>
          <p:nvPr/>
        </p:nvSpPr>
        <p:spPr>
          <a:xfrm>
            <a:off x="7711144" y="167492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 new project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5D11F5-713D-49CF-A198-9B2CD69259C0}"/>
              </a:ext>
            </a:extLst>
          </p:cNvPr>
          <p:cNvSpPr txBox="1"/>
          <p:nvPr/>
        </p:nvSpPr>
        <p:spPr>
          <a:xfrm>
            <a:off x="7711144" y="2228922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name new page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7834A3-7834-464F-A05B-CC248BAC42E6}"/>
              </a:ext>
            </a:extLst>
          </p:cNvPr>
          <p:cNvSpPr txBox="1"/>
          <p:nvPr/>
        </p:nvSpPr>
        <p:spPr>
          <a:xfrm>
            <a:off x="7711144" y="3588116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fast compile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8A953F-9C8A-4B65-88B4-6F1AE8DF5130}"/>
              </a:ext>
            </a:extLst>
          </p:cNvPr>
          <p:cNvSpPr txBox="1"/>
          <p:nvPr/>
        </p:nvSpPr>
        <p:spPr>
          <a:xfrm>
            <a:off x="7711144" y="3046910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compile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B9DD60A-B596-4866-9186-0B69B6B35D64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5633338" y="3231576"/>
            <a:ext cx="2077806" cy="2769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372EFD2-F1BB-4D74-96A0-DD53779B5CC6}"/>
              </a:ext>
            </a:extLst>
          </p:cNvPr>
          <p:cNvCxnSpPr>
            <a:stCxn id="19" idx="3"/>
            <a:endCxn id="29" idx="1"/>
          </p:cNvCxnSpPr>
          <p:nvPr/>
        </p:nvCxnSpPr>
        <p:spPr>
          <a:xfrm>
            <a:off x="5633338" y="3508575"/>
            <a:ext cx="2077806" cy="264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944C631-FB38-497A-92A1-B4D0741A9920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5633338" y="1859590"/>
            <a:ext cx="2077806" cy="369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50BACFF-C1B5-48E2-B9D4-2B513BD7F671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>
            <a:off x="5633338" y="2228922"/>
            <a:ext cx="2077806" cy="18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3F5721D-8284-4146-B551-3B709F6419DF}"/>
              </a:ext>
            </a:extLst>
          </p:cNvPr>
          <p:cNvSpPr txBox="1"/>
          <p:nvPr/>
        </p:nvSpPr>
        <p:spPr>
          <a:xfrm>
            <a:off x="7711144" y="430849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sync path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8A730A-C11B-4306-82E3-F56FD5B0915B}"/>
              </a:ext>
            </a:extLst>
          </p:cNvPr>
          <p:cNvSpPr txBox="1"/>
          <p:nvPr/>
        </p:nvSpPr>
        <p:spPr>
          <a:xfrm>
            <a:off x="7711923" y="4904137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page </a:t>
            </a:r>
            <a:r>
              <a:rPr lang="en-US" altLang="zh-CN" dirty="0" err="1"/>
              <a:t>url</a:t>
            </a:r>
            <a:r>
              <a:rPr lang="en-US" altLang="zh-CN" dirty="0"/>
              <a:t> path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E57E7055-124E-431F-8532-309E9F04A041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 flipV="1">
            <a:off x="5633338" y="4493161"/>
            <a:ext cx="2077806" cy="29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70E725C-DC45-4AA2-86D7-F92B7C1BC50E}"/>
              </a:ext>
            </a:extLst>
          </p:cNvPr>
          <p:cNvCxnSpPr>
            <a:stCxn id="20" idx="3"/>
            <a:endCxn id="42" idx="1"/>
          </p:cNvCxnSpPr>
          <p:nvPr/>
        </p:nvCxnSpPr>
        <p:spPr>
          <a:xfrm>
            <a:off x="5633338" y="4788228"/>
            <a:ext cx="2078585" cy="3005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对话气泡: 矩形 73">
            <a:extLst>
              <a:ext uri="{FF2B5EF4-FFF2-40B4-BE49-F238E27FC236}">
                <a16:creationId xmlns:a16="http://schemas.microsoft.com/office/drawing/2014/main" id="{A228415A-31D8-48A9-88EB-3B8FA9611759}"/>
              </a:ext>
            </a:extLst>
          </p:cNvPr>
          <p:cNvSpPr/>
          <p:nvPr/>
        </p:nvSpPr>
        <p:spPr>
          <a:xfrm>
            <a:off x="1045515" y="668024"/>
            <a:ext cx="1652114" cy="1015446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75" name="对话气泡: 矩形 74">
            <a:extLst>
              <a:ext uri="{FF2B5EF4-FFF2-40B4-BE49-F238E27FC236}">
                <a16:creationId xmlns:a16="http://schemas.microsoft.com/office/drawing/2014/main" id="{B14259AD-37E5-47CC-9011-B6D5C5984D84}"/>
              </a:ext>
            </a:extLst>
          </p:cNvPr>
          <p:cNvSpPr/>
          <p:nvPr/>
        </p:nvSpPr>
        <p:spPr>
          <a:xfrm>
            <a:off x="9494371" y="613420"/>
            <a:ext cx="1652114" cy="1015446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4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8949"/>
              </p:ext>
            </p:extLst>
          </p:nvPr>
        </p:nvGraphicFramePr>
        <p:xfrm>
          <a:off x="0" y="1728088"/>
          <a:ext cx="12192000" cy="15592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717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765172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408296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3078788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544027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apps/mall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1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1.0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E129F5F-7E92-4841-8A27-B10A1E2E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28060"/>
              </p:ext>
            </p:extLst>
          </p:nvPr>
        </p:nvGraphicFramePr>
        <p:xfrm>
          <a:off x="1828800" y="4237736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[project name]:[compile type]:[page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mall:pack:home:revision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mall:home:watch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7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78569"/>
              </p:ext>
            </p:extLst>
          </p:nvPr>
        </p:nvGraphicFramePr>
        <p:xfrm>
          <a:off x="0" y="1728088"/>
          <a:ext cx="12192000" cy="3118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717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765172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408296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3078788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544027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94296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apps/loan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/static/loan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8493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/static/activity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87660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0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2.0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2877CFB-0DE3-45DB-9854-04B7F9942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656350"/>
              </p:ext>
            </p:extLst>
          </p:nvPr>
        </p:nvGraphicFramePr>
        <p:xfrm>
          <a:off x="1621536" y="5408168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[project name]:[compile type]:[page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loan:pack:p2p:revision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loan:p2p:watch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3C7ACDD2-A22E-45E1-B31D-3BAE52279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285"/>
              </p:ext>
            </p:extLst>
          </p:nvPr>
        </p:nvGraphicFramePr>
        <p:xfrm>
          <a:off x="0" y="1731802"/>
          <a:ext cx="12192000" cy="36382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3584">
                  <a:extLst>
                    <a:ext uri="{9D8B030D-6E8A-4147-A177-3AD203B41FA5}">
                      <a16:colId xmlns:a16="http://schemas.microsoft.com/office/drawing/2014/main" val="3324358355"/>
                    </a:ext>
                  </a:extLst>
                </a:gridCol>
                <a:gridCol w="1328928">
                  <a:extLst>
                    <a:ext uri="{9D8B030D-6E8A-4147-A177-3AD203B41FA5}">
                      <a16:colId xmlns:a16="http://schemas.microsoft.com/office/drawing/2014/main" val="306100238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196627790"/>
                    </a:ext>
                  </a:extLst>
                </a:gridCol>
                <a:gridCol w="2145792">
                  <a:extLst>
                    <a:ext uri="{9D8B030D-6E8A-4147-A177-3AD203B41FA5}">
                      <a16:colId xmlns:a16="http://schemas.microsoft.com/office/drawing/2014/main" val="37207745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36692870"/>
                    </a:ext>
                  </a:extLst>
                </a:gridCol>
                <a:gridCol w="3157728">
                  <a:extLst>
                    <a:ext uri="{9D8B030D-6E8A-4147-A177-3AD203B41FA5}">
                      <a16:colId xmlns:a16="http://schemas.microsoft.com/office/drawing/2014/main" val="1456365689"/>
                    </a:ext>
                  </a:extLst>
                </a:gridCol>
              </a:tblGrid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cluster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project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compile command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src</a:t>
                      </a:r>
                      <a:r>
                        <a:rPr lang="en-US" altLang="zh-CN" dirty="0"/>
                        <a:t> folder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CDN folder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212690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/invest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467578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build:wap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wap</a:t>
                      </a:r>
                      <a:r>
                        <a:rPr lang="en-US" altLang="zh-CN" dirty="0"/>
                        <a:t>/p2p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177239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apps/activity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/static/activity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494296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jrgc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build:jrgc:manager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/manager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/manager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8493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jrgc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build:jrgc:insurance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/insurance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</a:t>
                      </a:r>
                      <a:r>
                        <a:rPr lang="en-US" altLang="zh-CN" dirty="0" err="1"/>
                        <a:t>jrgc</a:t>
                      </a:r>
                      <a:r>
                        <a:rPr lang="en-US" altLang="zh-CN" dirty="0"/>
                        <a:t>/insurance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876600"/>
                  </a:ext>
                </a:extLst>
              </a:tr>
              <a:tr h="519748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build:cash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apps/cash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/static/cash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968751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5A1B27AE-BFF7-4B60-8C13-A751B7D5BBEC}"/>
              </a:ext>
            </a:extLst>
          </p:cNvPr>
          <p:cNvSpPr/>
          <p:nvPr/>
        </p:nvSpPr>
        <p:spPr>
          <a:xfrm>
            <a:off x="3209640" y="438912"/>
            <a:ext cx="5772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Name Pattern 3.0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6F9EE5-8B71-4A53-A13A-F5E8AE3A6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54350"/>
              </p:ext>
            </p:extLst>
          </p:nvPr>
        </p:nvGraphicFramePr>
        <p:xfrm>
          <a:off x="1719072" y="5517896"/>
          <a:ext cx="894892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738274671"/>
                    </a:ext>
                  </a:extLst>
                </a:gridCol>
                <a:gridCol w="6754368">
                  <a:extLst>
                    <a:ext uri="{9D8B030D-6E8A-4147-A177-3AD203B41FA5}">
                      <a16:colId xmlns:a16="http://schemas.microsoft.com/office/drawing/2014/main" val="380741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command pattern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[cluster name]:[project name]:[action]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67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production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run gulp </a:t>
                      </a:r>
                      <a:r>
                        <a:rPr lang="en-US" altLang="zh-CN" dirty="0" err="1"/>
                        <a:t>jrgc:manager:pack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6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 dev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npm</a:t>
                      </a:r>
                      <a:r>
                        <a:rPr lang="en-US" altLang="zh-CN" dirty="0"/>
                        <a:t> start manager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B2EBAC71-DD3C-4A2D-AD59-477848BBC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382551"/>
              </p:ext>
            </p:extLst>
          </p:nvPr>
        </p:nvGraphicFramePr>
        <p:xfrm>
          <a:off x="5096256" y="0"/>
          <a:ext cx="709574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564D9BBF-93A8-43B9-816C-53037C4FF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46119"/>
              </p:ext>
            </p:extLst>
          </p:nvPr>
        </p:nvGraphicFramePr>
        <p:xfrm>
          <a:off x="-382016" y="1706880"/>
          <a:ext cx="6075680" cy="437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D711422-3773-47A6-ADBC-79EF01985B1F}"/>
              </a:ext>
            </a:extLst>
          </p:cNvPr>
          <p:cNvSpPr/>
          <p:nvPr/>
        </p:nvSpPr>
        <p:spPr>
          <a:xfrm>
            <a:off x="0" y="318623"/>
            <a:ext cx="8039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Compare Name patterns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669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68FFE327-418B-47DC-9524-85FD07120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364672"/>
              </p:ext>
            </p:extLst>
          </p:nvPr>
        </p:nvGraphicFramePr>
        <p:xfrm>
          <a:off x="838200" y="1989748"/>
          <a:ext cx="1135380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B0EBE5E-7F9F-4DF0-9566-B8773C25B775}"/>
              </a:ext>
            </a:extLst>
          </p:cNvPr>
          <p:cNvSpPr/>
          <p:nvPr/>
        </p:nvSpPr>
        <p:spPr>
          <a:xfrm>
            <a:off x="3045335" y="438912"/>
            <a:ext cx="6101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Deployed by who?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04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7D81590-A9FB-459A-AA33-3402AF115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386858"/>
              </p:ext>
            </p:extLst>
          </p:nvPr>
        </p:nvGraphicFramePr>
        <p:xfrm>
          <a:off x="0" y="1362242"/>
          <a:ext cx="7280031" cy="549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DD6609A-8C12-499F-8059-7CDB5BDAC451}"/>
              </a:ext>
            </a:extLst>
          </p:cNvPr>
          <p:cNvSpPr/>
          <p:nvPr/>
        </p:nvSpPr>
        <p:spPr>
          <a:xfrm>
            <a:off x="2175710" y="438912"/>
            <a:ext cx="7840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When will be triggered?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从云中下载">
            <a:extLst>
              <a:ext uri="{FF2B5EF4-FFF2-40B4-BE49-F238E27FC236}">
                <a16:creationId xmlns:a16="http://schemas.microsoft.com/office/drawing/2014/main" id="{78F4D43D-F69D-41AD-852F-4D365B744D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4918" y="1860004"/>
            <a:ext cx="1371589" cy="13715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E714F6-D582-4A56-874A-A01AC4505D55}"/>
              </a:ext>
            </a:extLst>
          </p:cNvPr>
          <p:cNvSpPr txBox="1"/>
          <p:nvPr/>
        </p:nvSpPr>
        <p:spPr>
          <a:xfrm>
            <a:off x="7160754" y="2037968"/>
            <a:ext cx="211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err="1"/>
              <a:t>Gitlab</a:t>
            </a:r>
            <a:endParaRPr lang="zh-CN" altLang="en-US" sz="6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FC3F47E-0FA9-40D1-8901-C74164F2CBEF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8220500" y="3053631"/>
            <a:ext cx="8781" cy="63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89D8CF0-F85A-43B6-83BB-50813CCCF1AB}"/>
              </a:ext>
            </a:extLst>
          </p:cNvPr>
          <p:cNvSpPr txBox="1"/>
          <p:nvPr/>
        </p:nvSpPr>
        <p:spPr>
          <a:xfrm>
            <a:off x="7160754" y="1753966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anything changed in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3F5DB8-3498-444D-AEA6-9526C960BCB6}"/>
              </a:ext>
            </a:extLst>
          </p:cNvPr>
          <p:cNvSpPr txBox="1"/>
          <p:nvPr/>
        </p:nvSpPr>
        <p:spPr>
          <a:xfrm>
            <a:off x="7091824" y="3688262"/>
            <a:ext cx="227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trigger a event</a:t>
            </a:r>
          </a:p>
          <a:p>
            <a:r>
              <a:rPr lang="en-US" altLang="zh-CN" sz="2000" dirty="0"/>
              <a:t>(AKA </a:t>
            </a:r>
            <a:r>
              <a:rPr lang="en-US" altLang="zh-CN" sz="2000" dirty="0" err="1"/>
              <a:t>webhook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611B276-34E3-4176-8381-DF764A6C4C91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 flipH="1">
            <a:off x="8220499" y="4396148"/>
            <a:ext cx="8782" cy="75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形 17" descr="计算机">
            <a:extLst>
              <a:ext uri="{FF2B5EF4-FFF2-40B4-BE49-F238E27FC236}">
                <a16:creationId xmlns:a16="http://schemas.microsoft.com/office/drawing/2014/main" id="{92B9CD90-711C-48B9-9971-5CC07D0C70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96036" y="4895870"/>
            <a:ext cx="1371589" cy="137158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2FA478E-33A3-4350-9AB0-0970F05AB0C8}"/>
              </a:ext>
            </a:extLst>
          </p:cNvPr>
          <p:cNvSpPr txBox="1"/>
          <p:nvPr/>
        </p:nvSpPr>
        <p:spPr>
          <a:xfrm>
            <a:off x="6953165" y="5152046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Jenkins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8567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30EA95-7075-46B6-947B-61D906B6117D}"/>
              </a:ext>
            </a:extLst>
          </p:cNvPr>
          <p:cNvSpPr/>
          <p:nvPr/>
        </p:nvSpPr>
        <p:spPr>
          <a:xfrm>
            <a:off x="1675580" y="438912"/>
            <a:ext cx="8840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Who is listening the event?</a:t>
            </a:r>
            <a:endParaRPr lang="zh-CN" alt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图形 5" descr="计算机">
            <a:extLst>
              <a:ext uri="{FF2B5EF4-FFF2-40B4-BE49-F238E27FC236}">
                <a16:creationId xmlns:a16="http://schemas.microsoft.com/office/drawing/2014/main" id="{26C7E4E8-FA72-4524-84DC-B0439EBB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8871" y="1683746"/>
            <a:ext cx="1371589" cy="13715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F36B46-6EE8-4B36-B499-CA1217C5CBDC}"/>
              </a:ext>
            </a:extLst>
          </p:cNvPr>
          <p:cNvSpPr txBox="1"/>
          <p:nvPr/>
        </p:nvSpPr>
        <p:spPr>
          <a:xfrm>
            <a:off x="6096000" y="1939922"/>
            <a:ext cx="2534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Jenkins</a:t>
            </a:r>
            <a:endParaRPr lang="zh-CN" altLang="en-US" sz="60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3F58F1C-6200-4B6C-A36A-44CEF95E0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349129"/>
              </p:ext>
            </p:extLst>
          </p:nvPr>
        </p:nvGraphicFramePr>
        <p:xfrm>
          <a:off x="515816" y="1362242"/>
          <a:ext cx="5263661" cy="451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A69634C-C961-4D62-948B-3931F0D63CA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7363334" y="2955585"/>
            <a:ext cx="10376" cy="76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C7BECDB-B7DA-4162-8589-F1A0983CA724}"/>
              </a:ext>
            </a:extLst>
          </p:cNvPr>
          <p:cNvSpPr txBox="1"/>
          <p:nvPr/>
        </p:nvSpPr>
        <p:spPr>
          <a:xfrm>
            <a:off x="6116751" y="3720475"/>
            <a:ext cx="2513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start a Pipeline</a:t>
            </a:r>
          </a:p>
          <a:p>
            <a:endParaRPr lang="en-US" altLang="zh-CN" sz="2000" dirty="0"/>
          </a:p>
          <a:p>
            <a:r>
              <a:rPr lang="en-US" altLang="zh-CN" sz="2000" dirty="0"/>
              <a:t>compile source code</a:t>
            </a:r>
            <a:endParaRPr lang="zh-CN" altLang="en-US" sz="2000" dirty="0"/>
          </a:p>
        </p:txBody>
      </p:sp>
      <p:pic>
        <p:nvPicPr>
          <p:cNvPr id="14" name="图形 13" descr="沙漏">
            <a:extLst>
              <a:ext uri="{FF2B5EF4-FFF2-40B4-BE49-F238E27FC236}">
                <a16:creationId xmlns:a16="http://schemas.microsoft.com/office/drawing/2014/main" id="{A0368C5E-3905-448D-8760-8424A21DBC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3304" y="3744917"/>
            <a:ext cx="369332" cy="36933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7710512-ECB5-4061-A261-1DAC00F84574}"/>
              </a:ext>
            </a:extLst>
          </p:cNvPr>
          <p:cNvSpPr txBox="1"/>
          <p:nvPr/>
        </p:nvSpPr>
        <p:spPr>
          <a:xfrm>
            <a:off x="6069506" y="556846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publish production code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7BA4EAE-761E-49E1-B173-FBE959AB2FB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7373709" y="4736138"/>
            <a:ext cx="1" cy="83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32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526</Words>
  <Application>Microsoft Office PowerPoint</Application>
  <PresentationFormat>宽屏</PresentationFormat>
  <Paragraphs>193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Journey of 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of code</dc:title>
  <dc:creator>王德龙</dc:creator>
  <cp:lastModifiedBy>王德龙</cp:lastModifiedBy>
  <cp:revision>36</cp:revision>
  <dcterms:created xsi:type="dcterms:W3CDTF">2017-11-13T05:10:01Z</dcterms:created>
  <dcterms:modified xsi:type="dcterms:W3CDTF">2017-11-13T11:25:07Z</dcterms:modified>
</cp:coreProperties>
</file>