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268" r:id="rId7"/>
    <p:sldId id="269" r:id="rId8"/>
    <p:sldId id="271" r:id="rId9"/>
    <p:sldId id="260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3" r:id="rId18"/>
    <p:sldId id="281" r:id="rId19"/>
    <p:sldId id="284" r:id="rId20"/>
    <p:sldId id="282" r:id="rId21"/>
    <p:sldId id="278" r:id="rId22"/>
    <p:sldId id="279" r:id="rId23"/>
    <p:sldId id="285" r:id="rId24"/>
    <p:sldId id="286" r:id="rId25"/>
    <p:sldId id="287" r:id="rId26"/>
    <p:sldId id="288" r:id="rId27"/>
    <p:sldId id="296" r:id="rId28"/>
    <p:sldId id="290" r:id="rId29"/>
    <p:sldId id="289" r:id="rId30"/>
    <p:sldId id="294" r:id="rId31"/>
    <p:sldId id="297" r:id="rId32"/>
    <p:sldId id="299" r:id="rId33"/>
    <p:sldId id="292" r:id="rId34"/>
    <p:sldId id="298" r:id="rId35"/>
    <p:sldId id="300" r:id="rId36"/>
    <p:sldId id="301" r:id="rId37"/>
    <p:sldId id="302" r:id="rId38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ne Derraz" initials="SD" lastIdx="1" clrIdx="0">
    <p:extLst>
      <p:ext uri="{19B8F6BF-5375-455C-9EA6-DF929625EA0E}">
        <p15:presenceInfo xmlns:p15="http://schemas.microsoft.com/office/powerpoint/2012/main" userId="fc9d81ce5184a9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3" autoAdjust="0"/>
    <p:restoredTop sz="94348" autoAdjust="0"/>
  </p:normalViewPr>
  <p:slideViewPr>
    <p:cSldViewPr>
      <p:cViewPr varScale="1">
        <p:scale>
          <a:sx n="114" d="100"/>
          <a:sy n="114" d="100"/>
        </p:scale>
        <p:origin x="48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170C0135-3A94-4623-AA81-735573228628}">
      <dgm:prSet phldrT="[Text]"/>
      <dgm:spPr/>
      <dgm:t>
        <a:bodyPr rtlCol="0"/>
        <a:lstStyle/>
        <a:p>
          <a:pPr rtl="0"/>
          <a:r>
            <a:rPr lang="fr-FR" noProof="0" dirty="0"/>
            <a:t>Application</a:t>
          </a:r>
        </a:p>
        <a:p>
          <a:pPr rtl="0"/>
          <a:r>
            <a:rPr lang="fr-FR" noProof="0" dirty="0"/>
            <a:t>WEB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/>
      <dgm:spPr/>
      <dgm:t>
        <a:bodyPr rtlCol="0"/>
        <a:lstStyle/>
        <a:p>
          <a:pPr rtl="0"/>
          <a:r>
            <a:rPr lang="fr-FR" b="1" noProof="0" dirty="0"/>
            <a:t>Conception de la base de données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 rtlCol="0"/>
        <a:lstStyle/>
        <a:p>
          <a:pPr rtl="0"/>
          <a:r>
            <a:rPr lang="fr-FR" b="1" noProof="0" dirty="0"/>
            <a:t>Récupération des données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en-US"/>
        </a:p>
      </dgm: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 custT="1"/>
      <dgm:spPr/>
      <dgm:t>
        <a:bodyPr rtlCol="0"/>
        <a:lstStyle/>
        <a:p>
          <a:pPr rtl="0"/>
          <a:r>
            <a:rPr lang="fr-FR" sz="1200" b="1" noProof="0" dirty="0"/>
            <a:t>Automatisation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en-US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8BAE9D7-C2A2-4F1E-845B-66D2D707F55B}">
      <dgm:prSet phldrT="[Text]"/>
      <dgm:spPr/>
      <dgm:t>
        <a:bodyPr rtlCol="0"/>
        <a:lstStyle/>
        <a:p>
          <a:pPr rtl="0"/>
          <a:r>
            <a:rPr lang="fr-FR" b="1" noProof="0" dirty="0"/>
            <a:t>Visualisation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28B8D8C5-2230-48D7-AEB1-5C488562E09D}" type="parTrans" cxnId="{A736E214-CD67-49E7-B548-AA6F5F12CBFD}">
      <dgm:prSet/>
      <dgm:spPr/>
      <dgm:t>
        <a:bodyPr/>
        <a:lstStyle/>
        <a:p>
          <a:endParaRPr lang="fr-FR"/>
        </a:p>
      </dgm:t>
    </dgm:pt>
    <dgm:pt modelId="{34E7F0E1-5C55-4A7A-BB04-8BD93FADDBFC}" type="sibTrans" cxnId="{A736E214-CD67-49E7-B548-AA6F5F12CBFD}">
      <dgm:prSet/>
      <dgm:spPr/>
      <dgm:t>
        <a:bodyPr/>
        <a:lstStyle/>
        <a:p>
          <a:endParaRPr lang="fr-FR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4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4"/>
      <dgm:spPr/>
    </dgm:pt>
    <dgm:pt modelId="{8FAC1D8D-CE9C-45FC-86D2-26F007C6DD34}" type="pres">
      <dgm:prSet presAssocID="{2551E4CB-EB09-450C-9132-37387398D945}" presName="node" presStyleLbl="node1" presStyleIdx="1" presStyleCnt="4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4"/>
      <dgm:spPr/>
    </dgm:pt>
    <dgm:pt modelId="{5D851138-FE51-4A19-A149-11A0DEA29AF5}" type="pres">
      <dgm:prSet presAssocID="{57FC35C8-C6CB-4C82-BE0F-B92E4ECAE64D}" presName="node" presStyleLbl="node1" presStyleIdx="2" presStyleCnt="4" custScaleX="117988" custScaleY="106296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4"/>
      <dgm:spPr/>
    </dgm:pt>
    <dgm:pt modelId="{F4E47A95-DBA9-440C-BB5F-47D0B2014A46}" type="pres">
      <dgm:prSet presAssocID="{B8BAE9D7-C2A2-4F1E-845B-66D2D707F55B}" presName="node" presStyleLbl="node1" presStyleIdx="3" presStyleCnt="4">
        <dgm:presLayoutVars>
          <dgm:bulletEnabled val="1"/>
        </dgm:presLayoutVars>
      </dgm:prSet>
      <dgm:spPr/>
    </dgm:pt>
    <dgm:pt modelId="{18622E12-24AF-4AE0-8380-6BF5DBEA5973}" type="pres">
      <dgm:prSet presAssocID="{B8BAE9D7-C2A2-4F1E-845B-66D2D707F55B}" presName="dummy" presStyleCnt="0"/>
      <dgm:spPr/>
    </dgm:pt>
    <dgm:pt modelId="{C02FECE1-D434-4259-A726-84631E79A1E7}" type="pres">
      <dgm:prSet presAssocID="{34E7F0E1-5C55-4A7A-BB04-8BD93FADDBFC}" presName="sibTrans" presStyleLbl="sibTrans2D1" presStyleIdx="3" presStyleCnt="4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A736E214-CD67-49E7-B548-AA6F5F12CBFD}" srcId="{170C0135-3A94-4623-AA81-735573228628}" destId="{B8BAE9D7-C2A2-4F1E-845B-66D2D707F55B}" srcOrd="3" destOrd="0" parTransId="{28B8D8C5-2230-48D7-AEB1-5C488562E09D}" sibTransId="{34E7F0E1-5C55-4A7A-BB04-8BD93FADDBFC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E1AB6736-A5E4-4489-AFF6-34DA98C4CAFD}" type="presOf" srcId="{B8BAE9D7-C2A2-4F1E-845B-66D2D707F55B}" destId="{F4E47A95-DBA9-440C-BB5F-47D0B2014A46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3EF372CF-EBD7-4807-8795-1CCAF360B269}" type="presOf" srcId="{34E7F0E1-5C55-4A7A-BB04-8BD93FADDBFC}" destId="{C02FECE1-D434-4259-A726-84631E79A1E7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6770F8FC-CFB7-4BE7-A54F-591172E683FB}" type="presParOf" srcId="{061D020E-2B5D-4C0D-9DFD-684837CC0BCE}" destId="{F4E47A95-DBA9-440C-BB5F-47D0B2014A46}" srcOrd="10" destOrd="0" presId="urn:microsoft.com/office/officeart/2005/8/layout/radial6"/>
    <dgm:cxn modelId="{DB16A428-BA45-4470-95CD-820262C77B34}" type="presParOf" srcId="{061D020E-2B5D-4C0D-9DFD-684837CC0BCE}" destId="{18622E12-24AF-4AE0-8380-6BF5DBEA5973}" srcOrd="11" destOrd="0" presId="urn:microsoft.com/office/officeart/2005/8/layout/radial6"/>
    <dgm:cxn modelId="{EBB13BC9-7F1C-48FD-9290-96F228DDBFB5}" type="presParOf" srcId="{061D020E-2B5D-4C0D-9DFD-684837CC0BCE}" destId="{C02FECE1-D434-4259-A726-84631E79A1E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FECE1-D434-4259-A726-84631E79A1E7}">
      <dsp:nvSpPr>
        <dsp:cNvPr id="0" name=""/>
        <dsp:cNvSpPr/>
      </dsp:nvSpPr>
      <dsp:spPr>
        <a:xfrm>
          <a:off x="824988" y="657918"/>
          <a:ext cx="4542710" cy="4542710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824988" y="657918"/>
          <a:ext cx="4542710" cy="4542710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824988" y="657918"/>
          <a:ext cx="4542710" cy="4542710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824988" y="657918"/>
          <a:ext cx="4542710" cy="4542710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2050118" y="1883047"/>
          <a:ext cx="2092451" cy="2092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Application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WEB</a:t>
          </a:r>
        </a:p>
      </dsp:txBody>
      <dsp:txXfrm>
        <a:off x="2356550" y="2189479"/>
        <a:ext cx="1479587" cy="1479587"/>
      </dsp:txXfrm>
    </dsp:sp>
    <dsp:sp modelId="{5E4B35E6-EA27-424E-89EC-46D0A40F2772}">
      <dsp:nvSpPr>
        <dsp:cNvPr id="0" name=""/>
        <dsp:cNvSpPr/>
      </dsp:nvSpPr>
      <dsp:spPr>
        <a:xfrm>
          <a:off x="2363986" y="-21710"/>
          <a:ext cx="1464715" cy="1464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noProof="0" dirty="0"/>
            <a:t>Conception de la base de données</a:t>
          </a:r>
        </a:p>
      </dsp:txBody>
      <dsp:txXfrm>
        <a:off x="2578489" y="192793"/>
        <a:ext cx="1035709" cy="1035709"/>
      </dsp:txXfrm>
    </dsp:sp>
    <dsp:sp modelId="{8FAC1D8D-CE9C-45FC-86D2-26F007C6DD34}">
      <dsp:nvSpPr>
        <dsp:cNvPr id="0" name=""/>
        <dsp:cNvSpPr/>
      </dsp:nvSpPr>
      <dsp:spPr>
        <a:xfrm>
          <a:off x="4582611" y="2196915"/>
          <a:ext cx="1464715" cy="1464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noProof="0" dirty="0"/>
            <a:t>Récupération des données</a:t>
          </a:r>
        </a:p>
      </dsp:txBody>
      <dsp:txXfrm>
        <a:off x="4797114" y="2411418"/>
        <a:ext cx="1035709" cy="1035709"/>
      </dsp:txXfrm>
    </dsp:sp>
    <dsp:sp modelId="{5D851138-FE51-4A19-A149-11A0DEA29AF5}">
      <dsp:nvSpPr>
        <dsp:cNvPr id="0" name=""/>
        <dsp:cNvSpPr/>
      </dsp:nvSpPr>
      <dsp:spPr>
        <a:xfrm>
          <a:off x="2232249" y="4369431"/>
          <a:ext cx="1728188" cy="1556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noProof="0" dirty="0"/>
            <a:t>Automatisation</a:t>
          </a:r>
        </a:p>
      </dsp:txBody>
      <dsp:txXfrm>
        <a:off x="2485336" y="4597439"/>
        <a:ext cx="1222014" cy="1100918"/>
      </dsp:txXfrm>
    </dsp:sp>
    <dsp:sp modelId="{F4E47A95-DBA9-440C-BB5F-47D0B2014A46}">
      <dsp:nvSpPr>
        <dsp:cNvPr id="0" name=""/>
        <dsp:cNvSpPr/>
      </dsp:nvSpPr>
      <dsp:spPr>
        <a:xfrm>
          <a:off x="145360" y="2196915"/>
          <a:ext cx="1464715" cy="1464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noProof="0" dirty="0"/>
            <a:t>Visualisation</a:t>
          </a:r>
        </a:p>
      </dsp:txBody>
      <dsp:txXfrm>
        <a:off x="359863" y="2411418"/>
        <a:ext cx="1035709" cy="1035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17/12/2019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71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17/12/2019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Application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Création de recettes et analyse des prix du marché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DD6CB5-9AE5-4E71-B9D3-CF9B30C05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4981AA-1087-4F12-AF2D-13DAB062E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95B8C-FCC5-4067-A0A4-183250AC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technique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B92EEA-6280-45D7-840F-681B2CDC57FC}"/>
              </a:ext>
            </a:extLst>
          </p:cNvPr>
          <p:cNvSpPr txBox="1"/>
          <p:nvPr/>
        </p:nvSpPr>
        <p:spPr>
          <a:xfrm>
            <a:off x="117748" y="144780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Conceptuel de Donnée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B3A170F-8F95-402D-ACF4-D2CEE4C7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1" y="1124744"/>
            <a:ext cx="7961390" cy="558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973E32-EB95-49A6-AA0C-C65F393EB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F75DF7-C2B9-4500-AD2D-64E0F67157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081F1-06B8-4861-B457-FF3C3683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C4BD4D-EBBC-48F2-ADCC-0139CEDD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922" y="2021161"/>
            <a:ext cx="4875530" cy="816429"/>
          </a:xfrm>
        </p:spPr>
        <p:txBody>
          <a:bodyPr/>
          <a:lstStyle/>
          <a:p>
            <a:r>
              <a:rPr lang="fr-FR" dirty="0"/>
              <a:t>Leaderdrive.fr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2CB8AF1-3F9D-4C17-B905-C6D52FEBD5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491" y="2930262"/>
            <a:ext cx="5333001" cy="3198981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9D0B68-D885-4285-92C9-6794CDAEA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4492" y="2021161"/>
            <a:ext cx="4875530" cy="816429"/>
          </a:xfrm>
        </p:spPr>
        <p:txBody>
          <a:bodyPr/>
          <a:lstStyle/>
          <a:p>
            <a:r>
              <a:rPr lang="fr-FR" dirty="0"/>
              <a:t>Rungischezvous.com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CE8E92E-090B-49D3-8EF4-59A48875C9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2" y="2930262"/>
            <a:ext cx="5256584" cy="31825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073F5F-6B9F-4EB5-B670-E516AC2834B4}"/>
              </a:ext>
            </a:extLst>
          </p:cNvPr>
          <p:cNvSpPr txBox="1"/>
          <p:nvPr/>
        </p:nvSpPr>
        <p:spPr>
          <a:xfrm>
            <a:off x="1917948" y="144780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Origine des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DAAA3C9-E88F-4EA9-B1F3-9AD04327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94EBF6-71F5-42EB-8D53-81CFB67E2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E4C3-4FEC-41B9-BDD8-81BFD51F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D6EB0C-0AC6-4843-B5D0-448288E1B77F}"/>
              </a:ext>
            </a:extLst>
          </p:cNvPr>
          <p:cNvSpPr txBox="1"/>
          <p:nvPr/>
        </p:nvSpPr>
        <p:spPr>
          <a:xfrm>
            <a:off x="1922719" y="145950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Nettoyage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1B85A-C8D7-40BE-BD38-CDF472BE1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58" y="2132856"/>
            <a:ext cx="9697107" cy="40269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497A94B-94F7-430D-B8F2-7798C1B63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39D384-046D-4F10-9259-A21A592DD1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F6184-2C8E-49C8-81C7-4BA6DC7C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BBC745-A8A5-4FC4-A5EA-23278F01E915}"/>
              </a:ext>
            </a:extLst>
          </p:cNvPr>
          <p:cNvSpPr txBox="1"/>
          <p:nvPr/>
        </p:nvSpPr>
        <p:spPr>
          <a:xfrm>
            <a:off x="1922718" y="1459508"/>
            <a:ext cx="417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Premier état brut des données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42628A-2975-4252-A54D-164BD2168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16" y="1844824"/>
            <a:ext cx="6116451" cy="49415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63A563-FAF6-4D24-B671-95CBBBA20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F3BD6D5-8D5F-4A84-A725-D387E363B1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E4C3-4FEC-41B9-BDD8-81BFD51F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382257-1F10-48F2-89D3-1F20983E5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82" y="1921173"/>
            <a:ext cx="6684090" cy="49251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4FC59D-99D8-4F05-907E-53C640A040D1}"/>
              </a:ext>
            </a:extLst>
          </p:cNvPr>
          <p:cNvSpPr txBox="1"/>
          <p:nvPr/>
        </p:nvSpPr>
        <p:spPr>
          <a:xfrm>
            <a:off x="1922719" y="145950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Nettoyage des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1A1EEA-A1D5-4DAF-933B-941EBEA839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0EE8BC-41D4-44C4-8C22-1825294F63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794658B-69EE-4A5A-9CBA-F4AEAFA1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FFF1E8-91C2-4DFB-B224-273706464B37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Deuxième état brut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AFF5CE-937A-4E61-89C6-A3A2A519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88" y="1844824"/>
            <a:ext cx="3853847" cy="49368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606CB4-7BEF-4063-804C-ABFEE5D0B4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13FC7E-7F62-4464-BFC3-5C1C16CE11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E4C3-4FEC-41B9-BDD8-81BFD51F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5605D-11DC-47D5-BC9A-4E2F82F4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82" y="1921173"/>
            <a:ext cx="6684090" cy="49251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DA056E-8DC6-48FE-90DF-3B011DC30AD2}"/>
              </a:ext>
            </a:extLst>
          </p:cNvPr>
          <p:cNvSpPr txBox="1"/>
          <p:nvPr/>
        </p:nvSpPr>
        <p:spPr>
          <a:xfrm>
            <a:off x="1922719" y="145950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Nettoyage des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DAFBE4-B541-4304-80F5-2088916C1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5A4ED6-FD28-429F-8C24-9CE5F572B5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CFA05-C26B-4974-888F-613ADE6C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3A44C4-88AA-4CE1-BCEF-DCBB130F2901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Troisième état brut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B7C250-3A36-45EB-9DC6-94CEF2EF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10" y="1844824"/>
            <a:ext cx="4230803" cy="49368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DD9CBAF-BF96-4F5A-B0D7-220AC9F28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CE44AAA-093B-4DD9-9BAB-B909C8BDA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C71AF-49FA-4170-8925-82BC161E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7FD8B6-79F9-49F1-A6F4-48F72B67282E}"/>
              </a:ext>
            </a:extLst>
          </p:cNvPr>
          <p:cNvSpPr txBox="1"/>
          <p:nvPr/>
        </p:nvSpPr>
        <p:spPr>
          <a:xfrm>
            <a:off x="1922718" y="1459508"/>
            <a:ext cx="582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doublons et sauvegarde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8FB140-EFA8-4843-A937-DFD91052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83" y="1921173"/>
            <a:ext cx="7437058" cy="44964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0EADD8-579B-4419-AB28-4705CFBD0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7BA246-426B-4223-B8FF-E58DA59638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514E4-C63B-45AF-B553-2CAFBAA7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19A82A-AD41-4DCF-A80C-49E2BCFBFAD0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nettoyées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32249B-AD69-4354-B7BB-F03BE248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75" y="1939143"/>
            <a:ext cx="4715533" cy="43630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DB51BC-CAA0-4091-80A8-9F92BCC3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571158-0E18-4BE8-9B88-48ED9055D2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Analyse de la demande</a:t>
            </a:r>
          </a:p>
          <a:p>
            <a:pPr rtl="0"/>
            <a:r>
              <a:rPr lang="fr-FR" dirty="0"/>
              <a:t>Conception technique</a:t>
            </a:r>
          </a:p>
          <a:p>
            <a:pPr rtl="0"/>
            <a:r>
              <a:rPr lang="fr-FR" dirty="0"/>
              <a:t>Développement de la base de données</a:t>
            </a:r>
          </a:p>
          <a:p>
            <a:pPr rtl="0"/>
            <a:r>
              <a:rPr lang="fr-FR" dirty="0"/>
              <a:t>Optimisation de la base de données</a:t>
            </a:r>
          </a:p>
          <a:p>
            <a:pPr rtl="0"/>
            <a:r>
              <a:rPr lang="fr-FR" dirty="0"/>
              <a:t>Exploitation de la base de données</a:t>
            </a:r>
          </a:p>
          <a:p>
            <a:pPr rtl="0"/>
            <a:r>
              <a:rPr lang="fr-FR" dirty="0"/>
              <a:t>Visualisation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753FC8-0F8B-41BF-B2AE-2E380701A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57F746-CC95-44EA-9E06-C71F2C662C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8FB72-9FFB-4C97-BCCE-39631E3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EB3E5C-275A-41D8-8314-C726ED5ADDEE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 dans la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20A1F9-26B1-4A5B-AF87-78CE633F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95" y="2048996"/>
            <a:ext cx="4255634" cy="46488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CFC6E8-6023-44C3-8C0B-6B95B23EE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9E4223-A3CD-4796-B5D0-A3C1B34CC4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8FB72-9FFB-4C97-BCCE-39631E3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EB3E5C-275A-41D8-8314-C726ED5ADDEE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 dans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37D7BD-0A9D-4FCE-80EB-01B0E8C9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60" y="1932881"/>
            <a:ext cx="7981903" cy="48206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F249DF-F7BE-41F6-8EFF-8094B7B945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034997-63E0-4114-87AD-66ECB1E8B2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D2217-BA95-4FE1-8471-405B1764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413990-8A12-493F-8A8B-270EFA1C1E10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 dans la base de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6991F9-A1A9-4909-9EC9-ECCCEE61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97" y="2132856"/>
            <a:ext cx="8411030" cy="4374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1DC352-5ADA-4BB8-8943-7DA86B009F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6DCD71-AC53-4CCE-A2D1-6A7C565A1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0BF9B49-13EC-4114-8EB2-10D1937A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8D86C3-E7EA-4C9C-BB0D-D06688FF3FFC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Sauvegarde des métadonnées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D6F319-9261-45B3-982A-107CDE27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9177" y="2060848"/>
            <a:ext cx="4210469" cy="44566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D3E0C3-9EA0-4104-88FF-2D1698DF5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272EFAE-9E87-4E1F-8E86-7E8EADF264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0BF9B49-13EC-4114-8EB2-10D1937A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Développement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8D86C3-E7EA-4C9C-BB0D-D06688FF3FFC}"/>
              </a:ext>
            </a:extLst>
          </p:cNvPr>
          <p:cNvSpPr txBox="1"/>
          <p:nvPr/>
        </p:nvSpPr>
        <p:spPr>
          <a:xfrm>
            <a:off x="1922718" y="1459508"/>
            <a:ext cx="748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Automatisation de la sauvegarde de la base de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CC3705-E6D1-4CEC-989B-8861358C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90" y="1921173"/>
            <a:ext cx="8932844" cy="47084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C187A9-4F4C-468D-A58E-4F9AFDDB0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6ECFDF-82EF-4F05-8C8C-BDB839A11E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16B229B-8E01-4945-B38D-5A35960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Optimisation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903B03-D15A-4811-84C9-9A11563DB096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Moteur de données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0DC71AD-AD5C-46BE-96F1-BFA4F5FFF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31" y="2132856"/>
            <a:ext cx="5857162" cy="4429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7204AB-05EC-45A9-AFC2-AD7A60EF2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E6A4DB-4298-4365-917A-E85D8C0FF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B78D76B6-594D-469C-BB3F-09BBD133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7384"/>
            <a:ext cx="9750425" cy="1295400"/>
          </a:xfrm>
        </p:spPr>
        <p:txBody>
          <a:bodyPr/>
          <a:lstStyle/>
          <a:p>
            <a:r>
              <a:rPr lang="fr-FR" dirty="0"/>
              <a:t>Optimisation de la base de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4C4C0C-2B6D-485A-A074-39008C85FF1B}"/>
              </a:ext>
            </a:extLst>
          </p:cNvPr>
          <p:cNvSpPr txBox="1"/>
          <p:nvPr/>
        </p:nvSpPr>
        <p:spPr>
          <a:xfrm>
            <a:off x="300154" y="1628800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7A498-DFDF-4112-82E6-F58620F4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57" y="1556792"/>
            <a:ext cx="6624736" cy="510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70BA6D-4475-481D-99C3-32D3F70C5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55DDE0-23FB-4077-AF03-0ABB1CE806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16B229B-8E01-4945-B38D-5A35960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Exploitation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903B03-D15A-4811-84C9-9A11563DB096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à jour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A5A245-2F34-4F64-A505-271C5A90B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2204864"/>
            <a:ext cx="5903544" cy="40447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03E846-ABC0-4B8F-B1B7-DB1CA29E4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D3A9ED6-2023-490B-8893-B5FEB8DC04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16B229B-8E01-4945-B38D-5A35960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Exploitation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903B03-D15A-4811-84C9-9A11563DB096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à jour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78CF48-7F29-4F35-95F2-1DB12633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36" y="1967219"/>
            <a:ext cx="5532351" cy="4857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3080B4-263E-4D19-BDDE-9282CE501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714058-A0EE-4F3C-8EE0-C04A15E9D0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16B229B-8E01-4945-B38D-5A35960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Exploitation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903B03-D15A-4811-84C9-9A11563DB096}"/>
              </a:ext>
            </a:extLst>
          </p:cNvPr>
          <p:cNvSpPr txBox="1"/>
          <p:nvPr/>
        </p:nvSpPr>
        <p:spPr>
          <a:xfrm>
            <a:off x="1922718" y="1459508"/>
            <a:ext cx="654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Automatisation de la mise à jour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458C4B3-4C7E-4285-A9B8-B664295E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80" y="2263600"/>
            <a:ext cx="7621064" cy="24768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D12AE44-BE99-4E55-8133-D69A6C693CEF}"/>
              </a:ext>
            </a:extLst>
          </p:cNvPr>
          <p:cNvSpPr txBox="1"/>
          <p:nvPr/>
        </p:nvSpPr>
        <p:spPr>
          <a:xfrm>
            <a:off x="5518348" y="195582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3"/>
                </a:solidFill>
              </a:rPr>
              <a:t>update.bat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61E132-8AB8-4D8B-BA9F-053D6506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53" y="2863376"/>
            <a:ext cx="5053517" cy="39946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B99E34-2F95-4507-A142-B093416E4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12CF34-9C29-488D-972E-0DAFDD962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>
          <a:xfrm>
            <a:off x="1167888" y="152400"/>
            <a:ext cx="9751060" cy="1295400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6EDFC7-97C9-44B1-B057-13152F84E97F}"/>
              </a:ext>
            </a:extLst>
          </p:cNvPr>
          <p:cNvSpPr txBox="1"/>
          <p:nvPr/>
        </p:nvSpPr>
        <p:spPr>
          <a:xfrm>
            <a:off x="2782044" y="292116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CONTEXTE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79953D-A85C-44E7-A89F-8F407B0FD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70B82C-E1CA-4687-A6BD-64F00E634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16B229B-8E01-4945-B38D-5A35960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Exploitation de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903B03-D15A-4811-84C9-9A11563DB096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B9BA141-401D-4764-8B6E-90DF07C9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90" y="1932881"/>
            <a:ext cx="7069669" cy="46218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10FCEF-9637-45CB-836B-DB894987CF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D01C34-4CB2-4D84-8A76-5B970AC31E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163F58FA-5275-4BBC-B355-23F5A01E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Visualisation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4A5A432-6022-40C6-B969-466D4A8C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83" y="1963653"/>
            <a:ext cx="9473858" cy="478627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BEA0FB-4A1E-44FF-A13A-53EC68E7EFFB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des ingrédients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80EB76-7239-461A-A1E2-C8197445F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68899A-F765-4847-BFA8-5B5744E37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163F58FA-5275-4BBC-B355-23F5A01E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750425" cy="1295400"/>
          </a:xfrm>
        </p:spPr>
        <p:txBody>
          <a:bodyPr/>
          <a:lstStyle/>
          <a:p>
            <a:r>
              <a:rPr lang="fr-FR" dirty="0"/>
              <a:t>Visualisation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BEA0FB-4A1E-44FF-A13A-53EC68E7EFFB}"/>
              </a:ext>
            </a:extLst>
          </p:cNvPr>
          <p:cNvSpPr txBox="1"/>
          <p:nvPr/>
        </p:nvSpPr>
        <p:spPr>
          <a:xfrm>
            <a:off x="1922718" y="1459508"/>
            <a:ext cx="453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Détail d’une recette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99BE4F-765D-4479-9634-0C4BB2C7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969183"/>
            <a:ext cx="9860251" cy="47503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4542AA-AD7E-43AD-AD2C-0E6EF09C8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528D3C-5331-40E7-97A1-115E41DC72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0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2A3FF-58FF-4D21-942B-84C72BD8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à améliorer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7314E5-F91A-4AB5-AA3A-D1BC82C2DFD0}"/>
              </a:ext>
            </a:extLst>
          </p:cNvPr>
          <p:cNvSpPr txBox="1"/>
          <p:nvPr/>
        </p:nvSpPr>
        <p:spPr>
          <a:xfrm>
            <a:off x="1485900" y="14478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Scraping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Section Commande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Droits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413FA1-0B89-499A-9468-34718E56A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392C27-8638-4E19-8FD8-4B7F7304A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A2CC7-3805-49CD-9C99-59805E86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8FC07E-C5B8-4253-968B-C35FEAA93D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4A8B8D-A69C-415B-AC06-6563B8B2C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062DD9-00BB-4376-9921-066B0040ADBB}"/>
              </a:ext>
            </a:extLst>
          </p:cNvPr>
          <p:cNvSpPr txBox="1"/>
          <p:nvPr/>
        </p:nvSpPr>
        <p:spPr>
          <a:xfrm>
            <a:off x="2782044" y="292116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PROBLEMATIQUE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3A68A9-31AC-4125-BF89-80C887C91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AA0AC6-AE01-4A43-ACE0-6F7A9B0F66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fr-FR" spc="-50" dirty="0"/>
              <a:t>Introduction</a:t>
            </a:r>
          </a:p>
        </p:txBody>
      </p:sp>
      <p:graphicFrame>
        <p:nvGraphicFramePr>
          <p:cNvPr id="5" name="Espace réservé du contenu 4" descr="Un cycle radial montre la relation entre 3 tâches et un group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1860363"/>
              </p:ext>
            </p:extLst>
          </p:nvPr>
        </p:nvGraphicFramePr>
        <p:xfrm>
          <a:off x="5374332" y="548680"/>
          <a:ext cx="6192688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85D57AD-D3D8-4632-AB97-29ECCD612803}"/>
              </a:ext>
            </a:extLst>
          </p:cNvPr>
          <p:cNvSpPr txBox="1"/>
          <p:nvPr/>
        </p:nvSpPr>
        <p:spPr>
          <a:xfrm>
            <a:off x="1294581" y="3013501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SOLUTION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E055F7-4B77-44F8-8763-A296E068A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509FBD-5DA3-46C8-A02E-26D4C7749A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Analyse de la demande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0DE830-5091-43C3-BA8C-2CA32C8C8F17}"/>
              </a:ext>
            </a:extLst>
          </p:cNvPr>
          <p:cNvSpPr txBox="1"/>
          <p:nvPr/>
        </p:nvSpPr>
        <p:spPr>
          <a:xfrm>
            <a:off x="2133972" y="144780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Planning prévisionnel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AACD88-2C59-4D56-A8EC-6D474A83450B}"/>
              </a:ext>
            </a:extLst>
          </p:cNvPr>
          <p:cNvSpPr txBox="1"/>
          <p:nvPr/>
        </p:nvSpPr>
        <p:spPr>
          <a:xfrm>
            <a:off x="2133972" y="1897668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Planning réel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E7FADB-BB61-417A-BC88-2E918BB00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73676F-7352-466B-AE86-DE97E453B4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2576E8-161C-4F67-85C7-31F3B271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1884" y="-354868"/>
            <a:ext cx="9752381" cy="7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EE5C91-45A7-4520-B631-6A4FA0A4A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4DBB65-6382-4D3A-A800-2FBB271D49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7EDFB82-25C8-4E48-8D4A-C207A11AB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1884" y="-356894"/>
            <a:ext cx="9752381" cy="7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C7AB5-FA38-4FD6-ABA5-70B065ABF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6609D3-2C54-45E5-94F2-C645FDDDE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5D3C1C1-50A3-4634-8B5D-57F601A9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dirty="0"/>
              <a:t>Conception technique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4764B6-1480-4B39-B3C6-B3EFA5CA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615" y="4234193"/>
            <a:ext cx="9278825" cy="177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44BA17-66D7-4F9B-B0F7-18CE42B585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2277616"/>
            <a:ext cx="935360" cy="9353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762B70F-0C3D-4FC4-817B-1E6FD0C1D4F3}"/>
              </a:ext>
            </a:extLst>
          </p:cNvPr>
          <p:cNvSpPr txBox="1"/>
          <p:nvPr/>
        </p:nvSpPr>
        <p:spPr>
          <a:xfrm>
            <a:off x="3545799" y="1743943"/>
            <a:ext cx="494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Récolte et traitements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BBE4C6-19BC-4150-886B-566E35CE9D9D}"/>
              </a:ext>
            </a:extLst>
          </p:cNvPr>
          <p:cNvSpPr txBox="1"/>
          <p:nvPr/>
        </p:nvSpPr>
        <p:spPr>
          <a:xfrm>
            <a:off x="3753780" y="3861048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données et visualisation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177AC8C-ACA7-4FF6-9072-B08DD6285C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26" y="6525344"/>
            <a:ext cx="973899" cy="3326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5EF5E33-E39F-45F4-805A-680144BFF3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2" y="6288489"/>
            <a:ext cx="1059861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840</TotalTime>
  <Words>330</Words>
  <Application>Microsoft Office PowerPoint</Application>
  <PresentationFormat>Personnalisé</PresentationFormat>
  <Paragraphs>88</Paragraphs>
  <Slides>34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7" baseType="lpstr">
      <vt:lpstr>Arial</vt:lpstr>
      <vt:lpstr>Constantia</vt:lpstr>
      <vt:lpstr>Cuisine 16x9</vt:lpstr>
      <vt:lpstr>Application web</vt:lpstr>
      <vt:lpstr>Sommaire</vt:lpstr>
      <vt:lpstr>Introduction</vt:lpstr>
      <vt:lpstr>Introduction</vt:lpstr>
      <vt:lpstr>Introduction</vt:lpstr>
      <vt:lpstr>Analyse de la demande</vt:lpstr>
      <vt:lpstr>Présentation PowerPoint</vt:lpstr>
      <vt:lpstr>Présentation PowerPoint</vt:lpstr>
      <vt:lpstr>Conception technique</vt:lpstr>
      <vt:lpstr>Conception technique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Développement de la base de données</vt:lpstr>
      <vt:lpstr>Optimisation de la base de données</vt:lpstr>
      <vt:lpstr>Optimisation de la base de données</vt:lpstr>
      <vt:lpstr>Exploitation de la base de données</vt:lpstr>
      <vt:lpstr>Exploitation de la base de données</vt:lpstr>
      <vt:lpstr>Exploitation de la base de données</vt:lpstr>
      <vt:lpstr>Exploitation de la base de données</vt:lpstr>
      <vt:lpstr>Visualisation des données</vt:lpstr>
      <vt:lpstr>Visualisation des données</vt:lpstr>
      <vt:lpstr>Points à améliorer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</dc:title>
  <dc:creator>Sofiane DERRAZ</dc:creator>
  <cp:lastModifiedBy>Sofiane Derraz</cp:lastModifiedBy>
  <cp:revision>54</cp:revision>
  <dcterms:created xsi:type="dcterms:W3CDTF">2019-12-09T11:42:44Z</dcterms:created>
  <dcterms:modified xsi:type="dcterms:W3CDTF">2019-12-17T11:38:08Z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