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93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7A779-37F3-4BEE-8F96-FBB310F9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D0853-E10D-48F5-BF04-EFA0C873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72D52-5973-4D70-8567-E4A58B84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83EE6-7464-42EC-A477-CC5283EB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BA255-0843-47F1-9104-53AEA82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6FE03-3DA9-46A9-9260-10B26CB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F29922-3620-46C6-BDDF-CF93EDBC3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F6C3A-39ED-4DF9-8FB3-D9A84514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35064-678A-4B4D-9FDE-2324565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4510F5-8064-4A15-96B5-1E11FCA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1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168284-CFB8-444D-9EBC-A3F13B55B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A929B4-AA87-465B-A1B4-53EE6184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16A5E-0DB1-49E5-B909-BE9C2606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EA385-98E8-4424-B2BD-ACA7438D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1CB86-8D00-4951-B3CC-AEFEC9C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4535E-1381-47AB-845C-50B4797D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68412-90E7-40C2-B004-0E786D6A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C9EC8-AA66-42A2-A150-B6443D49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A98F7-F1D6-478C-8DD1-EF8A4134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7C603-5FF6-4576-AB22-4078A2D9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5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F8515-6C9E-4958-8230-F47B1191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F4607D-6E3F-4B1B-A832-AEC10BB7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A9607-467D-48AD-954C-6E4B022F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EB75EC-06CC-48E2-9E9B-2188EAD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2D435-AB1F-4283-A9B2-AE7CF72E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18DC5-68DC-4F1E-B308-5BC49BF4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94244-C58F-4F8B-8BD7-6BA7CC10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36298-0FF6-43E4-952F-894E4723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E937DB-D0D8-4149-966C-D6E21346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8CBC1-22E7-42D1-9316-D76035B3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D324B-B11F-4259-9F30-FF8800F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793F-6C16-4621-95EB-64CC24D8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B652C-CBE2-4154-AC2D-E09B725C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D0A07-E161-4ECE-96FA-96507796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6A46F-167E-421D-B35C-8446A441B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800857-99A8-4152-8CC5-A9DC3BAFE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8A6472-0BB5-4E14-B4C5-5DD06778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83A736-B84B-477B-83C3-E9140252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CC84E6-546E-4ECD-B940-6260C01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8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B555C-CF0A-4EFB-B96C-E1B0BEBB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19D615-E7E1-469F-9FE4-2D32790A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CE9C90-19C8-4B39-81FD-E50F1BC6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789F08-CCE3-4F99-AD4D-4AA3744D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3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BC831-8987-464D-81A8-AE191F07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22C928-C59E-4B74-96AE-FF19B044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DE9FB-2206-4A42-807F-03003680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3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D846D-E743-4ED6-896E-A137C56A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5068B-DBC5-4552-A33B-B5B2B7CD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6FFC5-83C1-4928-9232-301F55D4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580F7D-12C8-4A96-98CA-563C2365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BE4C79-B6F0-456B-82E6-2B29A09F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5703B-69A8-4AF2-B4CA-4600BC9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CC00F-1031-4AF4-91F3-D808F60D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00CDF8-77FF-4CE9-B32B-8CFF3077E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D878AE-9139-426D-80AB-0D1E9D7A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9C7176-317B-489A-B9B8-6051B6AA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84B0AF-ABC6-42C9-9AC3-73C94344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CF7856-D207-4EB9-8E96-F5F612C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57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306781-722F-4BF8-90DC-420263AE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55D522-036F-44DE-9AB6-4CD31F4A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6F394-2AEC-4AFD-B1B3-2B8CFF2FF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AB85-DA87-4C6F-8136-1BF2E3BE6BEB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B529B-31E1-4D4C-97A3-847F5379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90D39-ADD2-4AA8-A235-E06C6EE8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627-09BD-4BFF-B073-F85E8500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5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098E8F5-F0EA-4FA1-9339-2D52A3F79C79}"/>
              </a:ext>
            </a:extLst>
          </p:cNvPr>
          <p:cNvSpPr txBox="1"/>
          <p:nvPr/>
        </p:nvSpPr>
        <p:spPr>
          <a:xfrm>
            <a:off x="0" y="3291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fr-FR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endParaRPr lang="fr-F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D996C6-63CF-4162-882A-D1D3EE93B7BD}"/>
              </a:ext>
            </a:extLst>
          </p:cNvPr>
          <p:cNvSpPr txBox="1"/>
          <p:nvPr/>
        </p:nvSpPr>
        <p:spPr>
          <a:xfrm>
            <a:off x="0" y="1853184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Quoi ?</a:t>
            </a:r>
          </a:p>
          <a:p>
            <a:pPr algn="just"/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Une technique d’extraction de données depuis un site web de façon automatique</a:t>
            </a: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Pourquoi ?</a:t>
            </a:r>
          </a:p>
          <a:p>
            <a:pPr algn="just"/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L’objectif est de réutiliser les données dans d’autres applications</a:t>
            </a: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Comment ?</a:t>
            </a:r>
          </a:p>
          <a:p>
            <a:pPr algn="just"/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fr-F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 se fait à l’aide des outils adaptés permettant de chercher l’information dans le contenu d’une page html de façon aisée</a:t>
            </a:r>
          </a:p>
        </p:txBody>
      </p:sp>
    </p:spTree>
    <p:extLst>
      <p:ext uri="{BB962C8B-B14F-4D97-AF65-F5344CB8AC3E}">
        <p14:creationId xmlns:p14="http://schemas.microsoft.com/office/powerpoint/2010/main" val="28279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098E8F5-F0EA-4FA1-9339-2D52A3F79C79}"/>
              </a:ext>
            </a:extLst>
          </p:cNvPr>
          <p:cNvSpPr txBox="1"/>
          <p:nvPr/>
        </p:nvSpPr>
        <p:spPr>
          <a:xfrm>
            <a:off x="0" y="3291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fr-FR" sz="3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endParaRPr lang="fr-F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D996C6-63CF-4162-882A-D1D3EE93B7BD}"/>
              </a:ext>
            </a:extLst>
          </p:cNvPr>
          <p:cNvSpPr txBox="1"/>
          <p:nvPr/>
        </p:nvSpPr>
        <p:spPr>
          <a:xfrm>
            <a:off x="0" y="134112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Exemple / cas d’usage:</a:t>
            </a:r>
          </a:p>
          <a:p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Trouver sur internet le site qui propose le meilleur prix (ou autres critères) pour un produit.</a:t>
            </a:r>
          </a:p>
          <a:p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Pratique:</a:t>
            </a: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Se connecter sur un seul site offrant plusieurs produits du type recherché</a:t>
            </a:r>
          </a:p>
          <a:p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Récupérer les données sur tous les produits et les structurer grâce aux outils/techniques du web </a:t>
            </a:r>
            <a:r>
              <a:rPr lang="fr-F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scraping</a:t>
            </a:r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Sauvegarder les données dans le système de fichiers distribué de Hadoop (HDFS)</a:t>
            </a:r>
          </a:p>
          <a:p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Sélectionner le meilleur produit de la liste</a:t>
            </a:r>
          </a:p>
          <a:p>
            <a:endParaRPr 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2000" dirty="0">
                <a:latin typeface="Verdana" panose="020B0604030504040204" pitchFamily="34" charset="0"/>
                <a:ea typeface="Verdana" panose="020B0604030504040204" pitchFamily="34" charset="0"/>
              </a:rPr>
              <a:t>=&gt; Etendre la solution développée pour intégrer plusieurs sites web dans la recherche</a:t>
            </a:r>
          </a:p>
        </p:txBody>
      </p:sp>
    </p:spTree>
    <p:extLst>
      <p:ext uri="{BB962C8B-B14F-4D97-AF65-F5344CB8AC3E}">
        <p14:creationId xmlns:p14="http://schemas.microsoft.com/office/powerpoint/2010/main" val="1605694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143</Words>
  <Application>Microsoft Office PowerPoint</Application>
  <PresentationFormat>Grand écran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khalil laghmari</dc:creator>
  <cp:lastModifiedBy>khalil laghmari</cp:lastModifiedBy>
  <cp:revision>2</cp:revision>
  <dcterms:created xsi:type="dcterms:W3CDTF">2019-10-17T02:41:25Z</dcterms:created>
  <dcterms:modified xsi:type="dcterms:W3CDTF">2019-10-17T02:51:48Z</dcterms:modified>
</cp:coreProperties>
</file>